
<file path=[Content_Types].xml><?xml version="1.0" encoding="utf-8"?>
<Types xmlns="http://schemas.openxmlformats.org/package/2006/content-types">
  <Override PartName="/ppt/slideMasters/slideMaster2.xml" ContentType="application/vnd.openxmlformats-officedocument.presentationml.slideMaster+xml"/>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0"/>
  </p:notesMasterIdLst>
  <p:sldIdLst>
    <p:sldId id="330" r:id="rId3"/>
    <p:sldId id="316" r:id="rId4"/>
    <p:sldId id="306" r:id="rId5"/>
    <p:sldId id="320" r:id="rId6"/>
    <p:sldId id="323" r:id="rId7"/>
    <p:sldId id="315" r:id="rId8"/>
    <p:sldId id="311" r:id="rId9"/>
    <p:sldId id="307" r:id="rId10"/>
    <p:sldId id="319" r:id="rId11"/>
    <p:sldId id="333" r:id="rId12"/>
    <p:sldId id="335" r:id="rId13"/>
    <p:sldId id="317" r:id="rId14"/>
    <p:sldId id="310" r:id="rId15"/>
    <p:sldId id="314" r:id="rId16"/>
    <p:sldId id="309" r:id="rId17"/>
    <p:sldId id="331" r:id="rId18"/>
    <p:sldId id="337" r:id="rId19"/>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Calibri" pitchFamily="34" charset="0"/>
        <a:ea typeface="+mn-ea"/>
        <a:cs typeface="Arial" charset="0"/>
      </a:defRPr>
    </a:lvl1pPr>
    <a:lvl2pPr marL="457200" algn="l" rtl="0" fontAlgn="base">
      <a:spcBef>
        <a:spcPct val="0"/>
      </a:spcBef>
      <a:spcAft>
        <a:spcPct val="0"/>
      </a:spcAft>
      <a:defRPr kern="1200">
        <a:solidFill>
          <a:schemeClr val="tx1"/>
        </a:solidFill>
        <a:latin typeface="Calibri" pitchFamily="34" charset="0"/>
        <a:ea typeface="+mn-ea"/>
        <a:cs typeface="Arial" charset="0"/>
      </a:defRPr>
    </a:lvl2pPr>
    <a:lvl3pPr marL="914400" algn="l" rtl="0" fontAlgn="base">
      <a:spcBef>
        <a:spcPct val="0"/>
      </a:spcBef>
      <a:spcAft>
        <a:spcPct val="0"/>
      </a:spcAft>
      <a:defRPr kern="1200">
        <a:solidFill>
          <a:schemeClr val="tx1"/>
        </a:solidFill>
        <a:latin typeface="Calibri" pitchFamily="34" charset="0"/>
        <a:ea typeface="+mn-ea"/>
        <a:cs typeface="Arial" charset="0"/>
      </a:defRPr>
    </a:lvl3pPr>
    <a:lvl4pPr marL="1371600" algn="l" rtl="0" fontAlgn="base">
      <a:spcBef>
        <a:spcPct val="0"/>
      </a:spcBef>
      <a:spcAft>
        <a:spcPct val="0"/>
      </a:spcAft>
      <a:defRPr kern="1200">
        <a:solidFill>
          <a:schemeClr val="tx1"/>
        </a:solidFill>
        <a:latin typeface="Calibri" pitchFamily="34" charset="0"/>
        <a:ea typeface="+mn-ea"/>
        <a:cs typeface="Arial" charset="0"/>
      </a:defRPr>
    </a:lvl4pPr>
    <a:lvl5pPr marL="1828800" algn="l" rtl="0" fontAlgn="base">
      <a:spcBef>
        <a:spcPct val="0"/>
      </a:spcBef>
      <a:spcAft>
        <a:spcPct val="0"/>
      </a:spcAft>
      <a:defRPr kern="1200">
        <a:solidFill>
          <a:schemeClr val="tx1"/>
        </a:solidFill>
        <a:latin typeface="Calibri" pitchFamily="34" charset="0"/>
        <a:ea typeface="+mn-ea"/>
        <a:cs typeface="Arial" charset="0"/>
      </a:defRPr>
    </a:lvl5pPr>
    <a:lvl6pPr marL="2286000" algn="l" defTabSz="914400" rtl="0" eaLnBrk="1" latinLnBrk="0" hangingPunct="1">
      <a:defRPr kern="1200">
        <a:solidFill>
          <a:schemeClr val="tx1"/>
        </a:solidFill>
        <a:latin typeface="Calibri" pitchFamily="34" charset="0"/>
        <a:ea typeface="+mn-ea"/>
        <a:cs typeface="Arial" charset="0"/>
      </a:defRPr>
    </a:lvl6pPr>
    <a:lvl7pPr marL="2743200" algn="l" defTabSz="914400" rtl="0" eaLnBrk="1" latinLnBrk="0" hangingPunct="1">
      <a:defRPr kern="1200">
        <a:solidFill>
          <a:schemeClr val="tx1"/>
        </a:solidFill>
        <a:latin typeface="Calibri" pitchFamily="34" charset="0"/>
        <a:ea typeface="+mn-ea"/>
        <a:cs typeface="Arial" charset="0"/>
      </a:defRPr>
    </a:lvl7pPr>
    <a:lvl8pPr marL="3200400" algn="l" defTabSz="914400" rtl="0" eaLnBrk="1" latinLnBrk="0" hangingPunct="1">
      <a:defRPr kern="1200">
        <a:solidFill>
          <a:schemeClr val="tx1"/>
        </a:solidFill>
        <a:latin typeface="Calibri" pitchFamily="34" charset="0"/>
        <a:ea typeface="+mn-ea"/>
        <a:cs typeface="Arial" charset="0"/>
      </a:defRPr>
    </a:lvl8pPr>
    <a:lvl9pPr marL="3657600" algn="l" defTabSz="914400" rtl="0" eaLnBrk="1" latinLnBrk="0" hangingPunct="1">
      <a:defRPr kern="1200">
        <a:solidFill>
          <a:schemeClr val="tx1"/>
        </a:solidFill>
        <a:latin typeface="Calibri" pitchFamily="34" charset="0"/>
        <a:ea typeface="+mn-ea"/>
        <a:cs typeface="Arial" charset="0"/>
      </a:defRPr>
    </a:lvl9pPr>
  </p:defaultTextStyle>
  <p:modifyVerifier cryptProviderType="rsaFull" cryptAlgorithmClass="hash" cryptAlgorithmType="typeAny" cryptAlgorithmSid="4" spinCount="100000" saltData="blhNQCvWpl7cvPKi2rX07Q==" hashData="bobIbnlb7L2sZ0q6IzfS/o85n4U="/>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FF"/>
    <a:srgbClr val="FFCB97"/>
    <a:srgbClr val="FF6600"/>
    <a:srgbClr val="99CC00"/>
    <a:srgbClr val="CCFF33"/>
    <a:srgbClr val="00FF00"/>
    <a:srgbClr val="66FF33"/>
    <a:srgbClr val="00FFFF"/>
    <a:srgbClr val="0000FF"/>
    <a:srgbClr val="AFFFFF"/>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717" autoAdjust="0"/>
  </p:normalViewPr>
  <p:slideViewPr>
    <p:cSldViewPr>
      <p:cViewPr>
        <p:scale>
          <a:sx n="80" d="100"/>
          <a:sy n="80" d="100"/>
        </p:scale>
        <p:origin x="-780" y="-492"/>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BAB60442-EC25-4A29-8AB0-03296D4C3739}" type="datetimeFigureOut">
              <a:rPr lang="es-ES"/>
              <a:pPr>
                <a:defRPr/>
              </a:pPr>
              <a:t>12/11/2013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AACCA89B-E812-49A2-B5BC-885A07A7637D}" type="slidenum">
              <a:rPr lang="es-ES"/>
              <a:pPr>
                <a:defRPr/>
              </a:pPr>
              <a:t>‹Nº›</a:t>
            </a:fld>
            <a:endParaRPr lang="es-ES"/>
          </a:p>
        </p:txBody>
      </p:sp>
    </p:spTree>
    <p:extLst>
      <p:ext uri="{BB962C8B-B14F-4D97-AF65-F5344CB8AC3E}">
        <p14:creationId xmlns:p14="http://schemas.microsoft.com/office/powerpoint/2010/main" xmlns="" val="26005830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20483" name="2 Marcador de notas"/>
          <p:cNvSpPr>
            <a:spLocks noGrp="1"/>
          </p:cNvSpPr>
          <p:nvPr>
            <p:ph type="body" idx="1"/>
          </p:nvPr>
        </p:nvSpPr>
        <p:spPr bwMode="auto">
          <a:noFill/>
        </p:spPr>
        <p:txBody>
          <a:bodyPr wrap="square" numCol="1" anchor="t" anchorCtr="0" compatLnSpc="1">
            <a:prstTxWarp prst="textNoShape">
              <a:avLst/>
            </a:prstTxWarp>
          </a:bodyPr>
          <a:lstStyle/>
          <a:p>
            <a:endParaRPr lang="es-ES" smtClean="0"/>
          </a:p>
        </p:txBody>
      </p:sp>
      <p:sp>
        <p:nvSpPr>
          <p:cNvPr id="20484"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B37DCC3-9CD1-4A91-95E9-ECEF9C461CB5}" type="slidenum">
              <a:rPr lang="es-ES" smtClean="0"/>
              <a:pPr/>
              <a:t>1</a:t>
            </a:fld>
            <a:endParaRPr lang="es-E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67A18BA0-00AB-4E69-8092-7B1F8660C40D}" type="datetimeFigureOut">
              <a:rPr lang="es-ES"/>
              <a:pPr>
                <a:defRPr/>
              </a:pPr>
              <a:t>12/11/2013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19803CEC-1B07-4A85-8CBF-5C9C85D74AB3}" type="slidenum">
              <a:rPr lang="es-ES"/>
              <a:pPr>
                <a:defRPr/>
              </a:pPr>
              <a:t>‹Nº›</a:t>
            </a:fld>
            <a:endParaRPr lang="es-ES"/>
          </a:p>
        </p:txBody>
      </p:sp>
    </p:spTree>
  </p:cSld>
  <p:clrMapOvr>
    <a:masterClrMapping/>
  </p:clrMapOvr>
  <p:transition spd="slow">
    <p:circl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698B94DE-7C49-4F5D-B2D9-8ED6CAD0BC01}" type="datetimeFigureOut">
              <a:rPr lang="es-ES"/>
              <a:pPr>
                <a:defRPr/>
              </a:pPr>
              <a:t>12/11/2013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AD5247D-F2C5-4092-80DE-833C36D8C0E7}" type="slidenum">
              <a:rPr lang="es-ES"/>
              <a:pPr>
                <a:defRPr/>
              </a:pPr>
              <a:t>‹Nº›</a:t>
            </a:fld>
            <a:endParaRPr lang="es-ES"/>
          </a:p>
        </p:txBody>
      </p:sp>
    </p:spTree>
  </p:cSld>
  <p:clrMapOvr>
    <a:masterClrMapping/>
  </p:clrMapOvr>
  <p:transition spd="slow">
    <p:circl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8E23CF1F-E7C4-4BB2-873C-16367BFE3F15}" type="datetimeFigureOut">
              <a:rPr lang="es-ES"/>
              <a:pPr>
                <a:defRPr/>
              </a:pPr>
              <a:t>12/11/2013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9C4F28E9-5707-44A1-929D-F0F7DCC38297}" type="slidenum">
              <a:rPr lang="es-ES"/>
              <a:pPr>
                <a:defRPr/>
              </a:pPr>
              <a:t>‹Nº›</a:t>
            </a:fld>
            <a:endParaRPr lang="es-ES"/>
          </a:p>
        </p:txBody>
      </p:sp>
    </p:spTree>
  </p:cSld>
  <p:clrMapOvr>
    <a:masterClrMapping/>
  </p:clrMapOvr>
  <p:transition spd="slow">
    <p:circl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4E144C09-4E61-4606-B52A-63A369923453}" type="datetimeFigureOut">
              <a:rPr lang="es-ES"/>
              <a:pPr>
                <a:defRPr/>
              </a:pPr>
              <a:t>12/11/2013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E6EB951C-EB9D-4454-9C0C-9CEAB90D6D7B}" type="slidenum">
              <a:rPr lang="es-ES"/>
              <a:pPr>
                <a:defRPr/>
              </a:pPr>
              <a:t>‹Nº›</a:t>
            </a:fld>
            <a:endParaRPr lang="es-ES"/>
          </a:p>
        </p:txBody>
      </p:sp>
    </p:spTree>
  </p:cSld>
  <p:clrMapOvr>
    <a:masterClrMapping/>
  </p:clrMapOvr>
  <p:transition spd="slow">
    <p:circl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0FB77DF5-9C72-4800-8A91-D11A7BAC5860}" type="datetimeFigureOut">
              <a:rPr lang="es-ES"/>
              <a:pPr>
                <a:defRPr/>
              </a:pPr>
              <a:t>12/11/2013</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1C51A3A9-8280-4ABF-8AFA-F791EC0C45AB}" type="slidenum">
              <a:rPr lang="es-ES"/>
              <a:pPr>
                <a:defRPr/>
              </a:pPr>
              <a:t>‹Nº›</a:t>
            </a:fld>
            <a:endParaRPr lang="es-ES"/>
          </a:p>
        </p:txBody>
      </p:sp>
    </p:spTree>
  </p:cSld>
  <p:clrMapOvr>
    <a:masterClrMapping/>
  </p:clrMapOvr>
  <p:transition spd="slow">
    <p:circl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8904AFE7-38C6-45D4-BFB9-D86E895D8C8B}" type="datetimeFigureOut">
              <a:rPr lang="es-ES"/>
              <a:pPr>
                <a:defRPr/>
              </a:pPr>
              <a:t>12/11/2013</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7882087F-66E9-4C11-96E7-900B10005BD0}" type="slidenum">
              <a:rPr lang="es-ES"/>
              <a:pPr>
                <a:defRPr/>
              </a:pPr>
              <a:t>‹Nº›</a:t>
            </a:fld>
            <a:endParaRPr lang="es-ES"/>
          </a:p>
        </p:txBody>
      </p:sp>
    </p:spTree>
  </p:cSld>
  <p:clrMapOvr>
    <a:masterClrMapping/>
  </p:clrMapOvr>
  <p:transition spd="slow">
    <p:circl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DBC238D9-209F-4EC7-8264-423781141BD8}" type="datetimeFigureOut">
              <a:rPr lang="es-ES"/>
              <a:pPr>
                <a:defRPr/>
              </a:pPr>
              <a:t>12/11/2013</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8D3345F8-6721-4935-B63E-9CF209E6CFA8}" type="slidenum">
              <a:rPr lang="es-ES"/>
              <a:pPr>
                <a:defRPr/>
              </a:pPr>
              <a:t>‹Nº›</a:t>
            </a:fld>
            <a:endParaRPr lang="es-ES"/>
          </a:p>
        </p:txBody>
      </p:sp>
    </p:spTree>
  </p:cSld>
  <p:clrMapOvr>
    <a:masterClrMapping/>
  </p:clrMapOvr>
  <p:transition spd="slow">
    <p:circl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AB834E6C-46D5-4B7D-ACF0-652070B97CA7}" type="datetimeFigureOut">
              <a:rPr lang="es-ES"/>
              <a:pPr>
                <a:defRPr/>
              </a:pPr>
              <a:t>12/11/2013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C9C04EAE-66CE-4A87-82A8-8852CFBF8FE1}" type="slidenum">
              <a:rPr lang="es-ES"/>
              <a:pPr>
                <a:defRPr/>
              </a:pPr>
              <a:t>‹Nº›</a:t>
            </a:fld>
            <a:endParaRPr lang="es-ES"/>
          </a:p>
        </p:txBody>
      </p:sp>
    </p:spTree>
  </p:cSld>
  <p:clrMapOvr>
    <a:masterClrMapping/>
  </p:clrMapOvr>
  <p:transition spd="slow">
    <p:circl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AC8E7008-E638-466C-BE05-3C081F5726D5}" type="datetimeFigureOut">
              <a:rPr lang="es-ES"/>
              <a:pPr>
                <a:defRPr/>
              </a:pPr>
              <a:t>12/11/2013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D5EE628A-5291-4C95-AB55-FFE1D4467545}" type="slidenum">
              <a:rPr lang="es-ES"/>
              <a:pPr>
                <a:defRPr/>
              </a:pPr>
              <a:t>‹Nº›</a:t>
            </a:fld>
            <a:endParaRPr lang="es-ES"/>
          </a:p>
        </p:txBody>
      </p:sp>
    </p:spTree>
  </p:cSld>
  <p:clrMapOvr>
    <a:masterClrMapping/>
  </p:clrMapOvr>
  <p:transition spd="slow">
    <p:circl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686CAD66-B6F9-4B01-B7F6-8FE77F8C59DE}" type="datetimeFigureOut">
              <a:rPr lang="es-ES"/>
              <a:pPr>
                <a:defRPr/>
              </a:pPr>
              <a:t>12/11/2013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F9453463-B6BF-4ECB-BC34-F17567948FFE}" type="slidenum">
              <a:rPr lang="es-ES"/>
              <a:pPr>
                <a:defRPr/>
              </a:pPr>
              <a:t>‹Nº›</a:t>
            </a:fld>
            <a:endParaRPr lang="es-ES"/>
          </a:p>
        </p:txBody>
      </p:sp>
    </p:spTree>
  </p:cSld>
  <p:clrMapOvr>
    <a:masterClrMapping/>
  </p:clrMapOvr>
  <p:transition spd="slow">
    <p:circl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496A391E-EF6F-47F6-AAFB-866C75B69403}" type="datetimeFigureOut">
              <a:rPr lang="es-ES"/>
              <a:pPr>
                <a:defRPr/>
              </a:pPr>
              <a:t>12/11/2013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8553F93-859F-4BC3-A79A-C9CF223774B3}" type="slidenum">
              <a:rPr lang="es-ES"/>
              <a:pPr>
                <a:defRPr/>
              </a:pPr>
              <a:t>‹Nº›</a:t>
            </a:fld>
            <a:endParaRPr lang="es-ES"/>
          </a:p>
        </p:txBody>
      </p:sp>
    </p:spTree>
  </p:cSld>
  <p:clrMapOvr>
    <a:masterClrMapping/>
  </p:clrMapOvr>
  <p:transition spd="slow">
    <p:circl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F5F4C618-12F7-45FE-B5BB-E2F5BB257AA7}"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050"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2051"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DCE0D6D9-0D8B-4600-B0A7-570B112F7D05}" type="datetimeFigureOut">
              <a:rPr lang="es-ES"/>
              <a:pPr>
                <a:defRPr/>
              </a:pPr>
              <a:t>12/11/2013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7D512EB4-360B-4A8A-BE79-E44F826207E6}"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circl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smtClean="0">
              <a:solidFill>
                <a:srgbClr val="000000"/>
              </a:solidFill>
              <a:latin typeface="Arial" charset="0"/>
              <a:cs typeface="+mn-cs"/>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smtClean="0">
              <a:solidFill>
                <a:srgbClr val="000000"/>
              </a:solidFill>
              <a:latin typeface="Arial" charset="0"/>
              <a:cs typeface="+mn-cs"/>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98C09E30-D7A6-40CB-AA14-31211F3EE246}" type="slidenum">
              <a:rPr lang="es-ES_tradnl" smtClean="0">
                <a:solidFill>
                  <a:srgbClr val="000000"/>
                </a:solidFill>
                <a:latin typeface="Arial" charset="0"/>
                <a:cs typeface="+mn-cs"/>
              </a:rPr>
              <a:pPr/>
              <a:t>‹Nº›</a:t>
            </a:fld>
            <a:endParaRPr lang="es-ES_tradnl" smtClean="0">
              <a:solidFill>
                <a:srgbClr val="000000"/>
              </a:solidFill>
              <a:latin typeface="Arial" charset="0"/>
              <a:cs typeface="+mn-cs"/>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2.jpe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17.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21.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22.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2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1 Imagen" descr="Diapositiva9.JPG"/>
          <p:cNvPicPr>
            <a:picLocks noGrp="1" noChangeAspect="1"/>
          </p:cNvPicPr>
          <p:nvPr isPhoto="1"/>
        </p:nvPicPr>
        <p:blipFill>
          <a:blip r:embed="rId4" cstate="print"/>
          <a:srcRect/>
          <a:stretch>
            <a:fillRect/>
          </a:stretch>
        </p:blipFill>
        <p:spPr bwMode="auto">
          <a:xfrm>
            <a:off x="0" y="0"/>
            <a:ext cx="9144000" cy="6858000"/>
          </a:xfrm>
          <a:prstGeom prst="rect">
            <a:avLst/>
          </a:prstGeom>
          <a:noFill/>
          <a:ln w="9525">
            <a:noFill/>
            <a:miter lim="800000"/>
            <a:headEnd/>
            <a:tailEnd/>
          </a:ln>
        </p:spPr>
      </p:pic>
      <p:pic>
        <p:nvPicPr>
          <p:cNvPr id="4" name="3 Imagen" descr="espectacular naturaleza.definitivo.jpg"/>
          <p:cNvPicPr>
            <a:picLocks noGrp="1" noChangeAspect="1"/>
          </p:cNvPicPr>
          <p:nvPr/>
        </p:nvPicPr>
        <p:blipFill>
          <a:blip r:embed="rId5" cstate="print">
            <a:duotone>
              <a:prstClr val="black"/>
              <a:srgbClr val="00FF00">
                <a:tint val="45000"/>
                <a:satMod val="400000"/>
              </a:srgbClr>
            </a:duotone>
            <a:lum contrast="10000"/>
          </a:blip>
          <a:srcRect l="32677" t="26247" r="33465" b="26247"/>
          <a:stretch>
            <a:fillRect/>
          </a:stretch>
        </p:blipFill>
        <p:spPr>
          <a:xfrm>
            <a:off x="7715272" y="6215081"/>
            <a:ext cx="1428728" cy="642919"/>
          </a:xfrm>
          <a:prstGeom prst="notchedRightArrow">
            <a:avLst/>
          </a:prstGeom>
          <a:noFill/>
          <a:ln>
            <a:noFill/>
          </a:ln>
          <a:scene3d>
            <a:camera prst="orthographicFront"/>
            <a:lightRig rig="flat" dir="t"/>
          </a:scene3d>
          <a:sp3d>
            <a:bevelT w="152400" h="50800" prst="softRound"/>
          </a:sp3d>
        </p:spPr>
      </p:pic>
      <p:sp>
        <p:nvSpPr>
          <p:cNvPr id="5" name="4 CuadroTexto"/>
          <p:cNvSpPr txBox="1"/>
          <p:nvPr/>
        </p:nvSpPr>
        <p:spPr>
          <a:xfrm>
            <a:off x="7500958" y="6357958"/>
            <a:ext cx="1857356" cy="338554"/>
          </a:xfrm>
          <a:prstGeom prst="rect">
            <a:avLst/>
          </a:prstGeom>
          <a:noFill/>
        </p:spPr>
        <p:txBody>
          <a:bodyPr>
            <a:spAutoFit/>
            <a:scene3d>
              <a:camera prst="obliqueBottomLeft"/>
              <a:lightRig rig="threePt" dir="t"/>
            </a:scene3d>
            <a:sp3d extrusionH="44450">
              <a:extrusionClr>
                <a:srgbClr val="66FF33"/>
              </a:extrusionClr>
            </a:sp3d>
          </a:bodyPr>
          <a:lstStyle/>
          <a:p>
            <a:pPr algn="ctr">
              <a:defRPr/>
            </a:pPr>
            <a:r>
              <a:rPr lang="es-ES" sz="800" b="1" dirty="0">
                <a:solidFill>
                  <a:schemeClr val="tx2">
                    <a:lumMod val="10000"/>
                  </a:schemeClr>
                </a:solidFill>
                <a:latin typeface="Aharoni" pitchFamily="2" charset="-79"/>
                <a:ea typeface="Adobe Gothic Std B" pitchFamily="34" charset="-128"/>
                <a:cs typeface="Aharoni" pitchFamily="2" charset="-79"/>
              </a:rPr>
              <a:t>AVANCE MANUAL</a:t>
            </a:r>
          </a:p>
          <a:p>
            <a:pPr algn="ctr">
              <a:defRPr/>
            </a:pPr>
            <a:r>
              <a:rPr lang="es-ES" sz="800" b="1" dirty="0">
                <a:solidFill>
                  <a:schemeClr val="tx2">
                    <a:lumMod val="10000"/>
                  </a:schemeClr>
                </a:solidFill>
                <a:latin typeface="Aharoni" pitchFamily="2" charset="-79"/>
                <a:ea typeface="Adobe Gothic Std B" pitchFamily="34" charset="-128"/>
                <a:cs typeface="Aharoni" pitchFamily="2" charset="-79"/>
              </a:rPr>
              <a:t>CONTIENE MUSICA</a:t>
            </a:r>
          </a:p>
        </p:txBody>
      </p:sp>
      <p:pic>
        <p:nvPicPr>
          <p:cNvPr id="2050" name="Picture 2"/>
          <p:cNvPicPr>
            <a:picLocks noChangeAspect="1" noChangeArrowheads="1"/>
          </p:cNvPicPr>
          <p:nvPr/>
        </p:nvPicPr>
        <p:blipFill>
          <a:blip r:embed="rId6" cstate="print">
            <a:lum contrast="10000"/>
            <a:extLst>
              <a:ext uri="{28A0092B-C50C-407E-A947-70E740481C1C}">
                <a14:useLocalDpi xmlns:a14="http://schemas.microsoft.com/office/drawing/2010/main" xmlns="" val="0"/>
              </a:ext>
            </a:extLst>
          </a:blip>
          <a:srcRect/>
          <a:stretch>
            <a:fillRect/>
          </a:stretch>
        </p:blipFill>
        <p:spPr bwMode="auto">
          <a:xfrm>
            <a:off x="571472" y="642918"/>
            <a:ext cx="8072437" cy="6762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cSld>
  <p:clrMapOvr>
    <a:masterClrMapping/>
  </p:clrMapOvr>
  <p:transition spd="slow">
    <p:circle/>
    <p:sndAc>
      <p:stSnd loop="1">
        <p:snd r:embed="rId3" name="Céline Dion La Mémoire D'Abraham.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3000" fill="hold"/>
                                        <p:tgtEl>
                                          <p:spTgt spid="2050"/>
                                        </p:tgtEl>
                                        <p:attrNameLst>
                                          <p:attrName>ppt_w</p:attrName>
                                        </p:attrNameLst>
                                      </p:cBhvr>
                                      <p:tavLst>
                                        <p:tav tm="0">
                                          <p:val>
                                            <p:fltVal val="0"/>
                                          </p:val>
                                        </p:tav>
                                        <p:tav tm="100000">
                                          <p:val>
                                            <p:strVal val="#ppt_w"/>
                                          </p:val>
                                        </p:tav>
                                      </p:tavLst>
                                    </p:anim>
                                    <p:anim calcmode="lin" valueType="num">
                                      <p:cBhvr>
                                        <p:cTn id="8" dur="3000" fill="hold"/>
                                        <p:tgtEl>
                                          <p:spTgt spid="205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1 Imagen" descr="Diapositiva20.JPG"/>
          <p:cNvPicPr>
            <a:picLocks noGrp="1" noChangeAspect="1"/>
          </p:cNvPicPr>
          <p:nvPr isPhoto="1"/>
        </p:nvPicPr>
        <p:blipFill>
          <a:blip r:embed="rId2" cstate="print"/>
          <a:srcRect b="1575"/>
          <a:stretch>
            <a:fillRect/>
          </a:stretch>
        </p:blipFill>
        <p:spPr bwMode="auto">
          <a:xfrm>
            <a:off x="0" y="0"/>
            <a:ext cx="9144000" cy="6858000"/>
          </a:xfrm>
          <a:prstGeom prst="rect">
            <a:avLst/>
          </a:prstGeom>
          <a:noFill/>
          <a:ln w="9525">
            <a:noFill/>
            <a:miter lim="800000"/>
            <a:headEnd/>
            <a:tailEnd/>
          </a:ln>
        </p:spPr>
      </p:pic>
      <p:sp>
        <p:nvSpPr>
          <p:cNvPr id="3" name="3 Rectángulo"/>
          <p:cNvSpPr>
            <a:spLocks noChangeArrowheads="1"/>
          </p:cNvSpPr>
          <p:nvPr/>
        </p:nvSpPr>
        <p:spPr bwMode="auto">
          <a:xfrm>
            <a:off x="214282" y="214290"/>
            <a:ext cx="8643998" cy="1938992"/>
          </a:xfrm>
          <a:prstGeom prst="rect">
            <a:avLst/>
          </a:prstGeom>
          <a:noFill/>
          <a:ln w="9525">
            <a:noFill/>
            <a:miter lim="800000"/>
            <a:headEnd/>
            <a:tailEnd/>
          </a:ln>
        </p:spPr>
        <p:txBody>
          <a:bodyPr>
            <a:spAutoFit/>
            <a:scene3d>
              <a:camera prst="obliqueBottomLeft"/>
              <a:lightRig rig="threePt" dir="t"/>
            </a:scene3d>
            <a:sp3d extrusionH="107950">
              <a:extrusionClr>
                <a:schemeClr val="tx2">
                  <a:lumMod val="10000"/>
                </a:schemeClr>
              </a:extrusionClr>
            </a:sp3d>
          </a:bodyPr>
          <a:lstStyle/>
          <a:p>
            <a:pPr algn="ctr">
              <a:defRPr/>
            </a:pPr>
            <a:r>
              <a:rPr lang="es-ES" sz="2400" b="1" i="1" dirty="0">
                <a:solidFill>
                  <a:srgbClr val="00FFFF"/>
                </a:solidFill>
                <a:effectLst>
                  <a:glow rad="101600">
                    <a:schemeClr val="bg2">
                      <a:lumMod val="50000"/>
                      <a:alpha val="60000"/>
                    </a:schemeClr>
                  </a:glow>
                </a:effectLst>
                <a:latin typeface="+mj-lt"/>
              </a:rPr>
              <a:t>Es común encontrarnos con una constante que va despuntando cada vez más: “El terror a envejecer”. Al menos así lo vemos reflejado en muchas personas -cada vez más- , hombres y mujeres, que entran en depresión en una edad joven adulta</a:t>
            </a:r>
          </a:p>
          <a:p>
            <a:pPr algn="ctr">
              <a:defRPr/>
            </a:pPr>
            <a:r>
              <a:rPr lang="es-ES" sz="2400" b="1" i="1" dirty="0">
                <a:solidFill>
                  <a:srgbClr val="00FFFF"/>
                </a:solidFill>
                <a:effectLst>
                  <a:glow rad="101600">
                    <a:schemeClr val="bg2">
                      <a:lumMod val="50000"/>
                      <a:alpha val="60000"/>
                    </a:schemeClr>
                  </a:glow>
                </a:effectLst>
                <a:latin typeface="+mj-lt"/>
              </a:rPr>
              <a:t> –cronológicamente hablando- por el miedo, el pavor, a envejecer.</a:t>
            </a:r>
          </a:p>
        </p:txBody>
      </p:sp>
      <p:sp>
        <p:nvSpPr>
          <p:cNvPr id="5" name="2 Rectángulo"/>
          <p:cNvSpPr/>
          <p:nvPr/>
        </p:nvSpPr>
        <p:spPr>
          <a:xfrm flipH="1">
            <a:off x="0" y="59416"/>
            <a:ext cx="9644098" cy="6681951"/>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00FFFF">
              <a:alpha val="43000"/>
            </a:srgbClr>
          </a:solidFill>
          <a:ln w="222250" cmpd="sng">
            <a:solidFill>
              <a:srgbClr val="00FFFF"/>
            </a:solidFill>
          </a:ln>
          <a:scene3d>
            <a:camera prst="orthographicFront"/>
            <a:lightRig rig="chilly"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6" name="2 Rectángulo"/>
          <p:cNvSpPr/>
          <p:nvPr/>
        </p:nvSpPr>
        <p:spPr>
          <a:xfrm>
            <a:off x="-540568" y="59416"/>
            <a:ext cx="9684568" cy="6681951"/>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00FFFF">
              <a:alpha val="58000"/>
            </a:srgbClr>
          </a:solidFill>
          <a:ln w="222250" cmpd="sng">
            <a:solidFill>
              <a:srgbClr val="00FFFF"/>
            </a:solidFill>
          </a:ln>
          <a:scene3d>
            <a:camera prst="orthographicFront"/>
            <a:lightRig rig="chilly"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ppt_w</p:attrName>
                                        </p:attrNameLst>
                                      </p:cBhvr>
                                      <p:tavLst>
                                        <p:tav tm="0">
                                          <p:val>
                                            <p:fltVal val="0"/>
                                          </p:val>
                                        </p:tav>
                                        <p:tav tm="100000">
                                          <p:val>
                                            <p:strVal val="#ppt_w"/>
                                          </p:val>
                                        </p:tav>
                                      </p:tavLst>
                                    </p:anim>
                                    <p:anim calcmode="lin" valueType="num">
                                      <p:cBhvr>
                                        <p:cTn id="8" dur="5000" fill="hold"/>
                                        <p:tgtEl>
                                          <p:spTgt spid="3"/>
                                        </p:tgtEl>
                                        <p:attrNameLst>
                                          <p:attrName>ppt_h</p:attrName>
                                        </p:attrNameLst>
                                      </p:cBhvr>
                                      <p:tavLst>
                                        <p:tav tm="0">
                                          <p:val>
                                            <p:fltVal val="0"/>
                                          </p:val>
                                        </p:tav>
                                        <p:tav tm="100000">
                                          <p:val>
                                            <p:strVal val="#ppt_h"/>
                                          </p:val>
                                        </p:tav>
                                      </p:tavLst>
                                    </p:anim>
                                    <p:anim calcmode="lin" valueType="num">
                                      <p:cBhvr>
                                        <p:cTn id="9" dur="5000" fill="hold"/>
                                        <p:tgtEl>
                                          <p:spTgt spid="3"/>
                                        </p:tgtEl>
                                        <p:attrNameLst>
                                          <p:attrName>ppt_x</p:attrName>
                                        </p:attrNameLst>
                                      </p:cBhvr>
                                      <p:tavLst>
                                        <p:tav tm="0">
                                          <p:val>
                                            <p:fltVal val="0.5"/>
                                          </p:val>
                                        </p:tav>
                                        <p:tav tm="100000">
                                          <p:val>
                                            <p:strVal val="#ppt_x"/>
                                          </p:val>
                                        </p:tav>
                                      </p:tavLst>
                                    </p:anim>
                                    <p:anim calcmode="lin" valueType="num">
                                      <p:cBhvr>
                                        <p:cTn id="10" dur="5000" fill="hold"/>
                                        <p:tgtEl>
                                          <p:spTgt spid="3"/>
                                        </p:tgtEl>
                                        <p:attrNameLst>
                                          <p:attrName>ppt_y</p:attrName>
                                        </p:attrNameLst>
                                      </p:cBhvr>
                                      <p:tavLst>
                                        <p:tav tm="0">
                                          <p:val>
                                            <p:fltVal val="0.5"/>
                                          </p:val>
                                        </p:tav>
                                        <p:tav tm="100000">
                                          <p:val>
                                            <p:strVal val="#ppt_y"/>
                                          </p:val>
                                        </p:tav>
                                      </p:tavLst>
                                    </p:anim>
                                  </p:childTnLst>
                                </p:cTn>
                              </p:par>
                              <p:par>
                                <p:cTn id="11" presetID="2" presetClass="exit" presetSubtype="8" fill="hold" nodeType="withEffect">
                                  <p:stCondLst>
                                    <p:cond delay="0"/>
                                  </p:stCondLst>
                                  <p:childTnLst>
                                    <p:anim calcmode="lin" valueType="num">
                                      <p:cBhvr additive="base">
                                        <p:cTn id="12" dur="5000"/>
                                        <p:tgtEl>
                                          <p:spTgt spid="5"/>
                                        </p:tgtEl>
                                        <p:attrNameLst>
                                          <p:attrName>ppt_x</p:attrName>
                                        </p:attrNameLst>
                                      </p:cBhvr>
                                      <p:tavLst>
                                        <p:tav tm="0">
                                          <p:val>
                                            <p:strVal val="ppt_x"/>
                                          </p:val>
                                        </p:tav>
                                        <p:tav tm="100000">
                                          <p:val>
                                            <p:strVal val="0-ppt_w/2"/>
                                          </p:val>
                                        </p:tav>
                                      </p:tavLst>
                                    </p:anim>
                                    <p:anim calcmode="lin" valueType="num">
                                      <p:cBhvr additive="base">
                                        <p:cTn id="13" dur="5000"/>
                                        <p:tgtEl>
                                          <p:spTgt spid="5"/>
                                        </p:tgtEl>
                                        <p:attrNameLst>
                                          <p:attrName>ppt_y</p:attrName>
                                        </p:attrNameLst>
                                      </p:cBhvr>
                                      <p:tavLst>
                                        <p:tav tm="0">
                                          <p:val>
                                            <p:strVal val="ppt_y"/>
                                          </p:val>
                                        </p:tav>
                                        <p:tav tm="100000">
                                          <p:val>
                                            <p:strVal val="ppt_y"/>
                                          </p:val>
                                        </p:tav>
                                      </p:tavLst>
                                    </p:anim>
                                    <p:set>
                                      <p:cBhvr>
                                        <p:cTn id="14" dur="1" fill="hold">
                                          <p:stCondLst>
                                            <p:cond delay="4999"/>
                                          </p:stCondLst>
                                        </p:cTn>
                                        <p:tgtEl>
                                          <p:spTgt spid="5"/>
                                        </p:tgtEl>
                                        <p:attrNameLst>
                                          <p:attrName>style.visibility</p:attrName>
                                        </p:attrNameLst>
                                      </p:cBhvr>
                                      <p:to>
                                        <p:strVal val="hidden"/>
                                      </p:to>
                                    </p:set>
                                  </p:childTnLst>
                                </p:cTn>
                              </p:par>
                              <p:par>
                                <p:cTn id="15" presetID="2" presetClass="exit" presetSubtype="2" fill="hold" nodeType="withEffect">
                                  <p:stCondLst>
                                    <p:cond delay="0"/>
                                  </p:stCondLst>
                                  <p:childTnLst>
                                    <p:anim calcmode="lin" valueType="num">
                                      <p:cBhvr additive="base">
                                        <p:cTn id="16" dur="5000"/>
                                        <p:tgtEl>
                                          <p:spTgt spid="6"/>
                                        </p:tgtEl>
                                        <p:attrNameLst>
                                          <p:attrName>ppt_x</p:attrName>
                                        </p:attrNameLst>
                                      </p:cBhvr>
                                      <p:tavLst>
                                        <p:tav tm="0">
                                          <p:val>
                                            <p:strVal val="ppt_x"/>
                                          </p:val>
                                        </p:tav>
                                        <p:tav tm="100000">
                                          <p:val>
                                            <p:strVal val="1+ppt_w/2"/>
                                          </p:val>
                                        </p:tav>
                                      </p:tavLst>
                                    </p:anim>
                                    <p:anim calcmode="lin" valueType="num">
                                      <p:cBhvr additive="base">
                                        <p:cTn id="17" dur="5000"/>
                                        <p:tgtEl>
                                          <p:spTgt spid="6"/>
                                        </p:tgtEl>
                                        <p:attrNameLst>
                                          <p:attrName>ppt_y</p:attrName>
                                        </p:attrNameLst>
                                      </p:cBhvr>
                                      <p:tavLst>
                                        <p:tav tm="0">
                                          <p:val>
                                            <p:strVal val="ppt_y"/>
                                          </p:val>
                                        </p:tav>
                                        <p:tav tm="100000">
                                          <p:val>
                                            <p:strVal val="ppt_y"/>
                                          </p:val>
                                        </p:tav>
                                      </p:tavLst>
                                    </p:anim>
                                    <p:set>
                                      <p:cBhvr>
                                        <p:cTn id="18"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1 Imagen" descr="Diapositiva10.JPG"/>
          <p:cNvPicPr>
            <a:picLocks noGrp="1" noChangeAspect="1"/>
          </p:cNvPicPr>
          <p:nvPr isPhoto="1"/>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3" name="4 Rectángulo"/>
          <p:cNvSpPr>
            <a:spLocks noChangeArrowheads="1"/>
          </p:cNvSpPr>
          <p:nvPr/>
        </p:nvSpPr>
        <p:spPr bwMode="auto">
          <a:xfrm>
            <a:off x="571472" y="0"/>
            <a:ext cx="8059773" cy="1138773"/>
          </a:xfrm>
          <a:prstGeom prst="rect">
            <a:avLst/>
          </a:prstGeom>
          <a:noFill/>
          <a:ln w="9525">
            <a:noFill/>
            <a:miter lim="800000"/>
            <a:headEnd/>
            <a:tailEnd/>
          </a:ln>
        </p:spPr>
        <p:txBody>
          <a:bodyPr>
            <a:spAutoFit/>
            <a:scene3d>
              <a:camera prst="obliqueBottomLeft"/>
              <a:lightRig rig="threePt" dir="t"/>
            </a:scene3d>
            <a:sp3d extrusionH="107950">
              <a:extrusionClr>
                <a:schemeClr val="tx2">
                  <a:lumMod val="10000"/>
                </a:schemeClr>
              </a:extrusionClr>
            </a:sp3d>
          </a:bodyPr>
          <a:lstStyle/>
          <a:p>
            <a:pPr algn="ctr">
              <a:defRPr/>
            </a:pPr>
            <a:endParaRPr lang="es-ES" sz="2000" i="1" dirty="0">
              <a:gradFill>
                <a:gsLst>
                  <a:gs pos="0">
                    <a:srgbClr val="FFF200"/>
                  </a:gs>
                  <a:gs pos="45000">
                    <a:srgbClr val="FF7A00"/>
                  </a:gs>
                  <a:gs pos="70000">
                    <a:srgbClr val="FF0300"/>
                  </a:gs>
                  <a:gs pos="100000">
                    <a:srgbClr val="4D0808"/>
                  </a:gs>
                </a:gsLst>
                <a:lin ang="5400000" scaled="0"/>
              </a:gradFill>
              <a:latin typeface="+mj-lt"/>
            </a:endParaRPr>
          </a:p>
          <a:p>
            <a:pPr algn="ctr">
              <a:defRPr/>
            </a:pPr>
            <a:r>
              <a:rPr lang="es-ES" sz="2400" b="1" i="1" dirty="0">
                <a:gradFill>
                  <a:gsLst>
                    <a:gs pos="0">
                      <a:srgbClr val="FFF200"/>
                    </a:gs>
                    <a:gs pos="45000">
                      <a:srgbClr val="FF7A00"/>
                    </a:gs>
                    <a:gs pos="70000">
                      <a:srgbClr val="FF0300"/>
                    </a:gs>
                    <a:gs pos="100000">
                      <a:srgbClr val="4D0808"/>
                    </a:gs>
                  </a:gsLst>
                  <a:lin ang="5400000" scaled="0"/>
                </a:gradFill>
                <a:latin typeface="+mj-lt"/>
              </a:rPr>
              <a:t>El terror a envejecer es una especie de “síndrome existencial” de orden psicológico.  </a:t>
            </a:r>
          </a:p>
        </p:txBody>
      </p:sp>
      <p:sp>
        <p:nvSpPr>
          <p:cNvPr id="5" name="2 Rectángulo"/>
          <p:cNvSpPr/>
          <p:nvPr/>
        </p:nvSpPr>
        <p:spPr>
          <a:xfrm flipH="1">
            <a:off x="0" y="71426"/>
            <a:ext cx="9607624" cy="6715148"/>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C000">
              <a:alpha val="43000"/>
            </a:srgbClr>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6" name="2 Rectángulo"/>
          <p:cNvSpPr/>
          <p:nvPr/>
        </p:nvSpPr>
        <p:spPr>
          <a:xfrm>
            <a:off x="-422865" y="71426"/>
            <a:ext cx="9572692" cy="6715148"/>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C000">
              <a:alpha val="58000"/>
            </a:srgbClr>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ppt_w</p:attrName>
                                        </p:attrNameLst>
                                      </p:cBhvr>
                                      <p:tavLst>
                                        <p:tav tm="0">
                                          <p:val>
                                            <p:fltVal val="0"/>
                                          </p:val>
                                        </p:tav>
                                        <p:tav tm="100000">
                                          <p:val>
                                            <p:strVal val="#ppt_w"/>
                                          </p:val>
                                        </p:tav>
                                      </p:tavLst>
                                    </p:anim>
                                    <p:anim calcmode="lin" valueType="num">
                                      <p:cBhvr>
                                        <p:cTn id="8" dur="5000" fill="hold"/>
                                        <p:tgtEl>
                                          <p:spTgt spid="3"/>
                                        </p:tgtEl>
                                        <p:attrNameLst>
                                          <p:attrName>ppt_h</p:attrName>
                                        </p:attrNameLst>
                                      </p:cBhvr>
                                      <p:tavLst>
                                        <p:tav tm="0">
                                          <p:val>
                                            <p:fltVal val="0"/>
                                          </p:val>
                                        </p:tav>
                                        <p:tav tm="100000">
                                          <p:val>
                                            <p:strVal val="#ppt_h"/>
                                          </p:val>
                                        </p:tav>
                                      </p:tavLst>
                                    </p:anim>
                                    <p:anim calcmode="lin" valueType="num">
                                      <p:cBhvr>
                                        <p:cTn id="9" dur="5000" fill="hold"/>
                                        <p:tgtEl>
                                          <p:spTgt spid="3"/>
                                        </p:tgtEl>
                                        <p:attrNameLst>
                                          <p:attrName>ppt_x</p:attrName>
                                        </p:attrNameLst>
                                      </p:cBhvr>
                                      <p:tavLst>
                                        <p:tav tm="0">
                                          <p:val>
                                            <p:fltVal val="0.5"/>
                                          </p:val>
                                        </p:tav>
                                        <p:tav tm="100000">
                                          <p:val>
                                            <p:strVal val="#ppt_x"/>
                                          </p:val>
                                        </p:tav>
                                      </p:tavLst>
                                    </p:anim>
                                    <p:anim calcmode="lin" valueType="num">
                                      <p:cBhvr>
                                        <p:cTn id="10" dur="5000" fill="hold"/>
                                        <p:tgtEl>
                                          <p:spTgt spid="3"/>
                                        </p:tgtEl>
                                        <p:attrNameLst>
                                          <p:attrName>ppt_y</p:attrName>
                                        </p:attrNameLst>
                                      </p:cBhvr>
                                      <p:tavLst>
                                        <p:tav tm="0">
                                          <p:val>
                                            <p:fltVal val="0.5"/>
                                          </p:val>
                                        </p:tav>
                                        <p:tav tm="100000">
                                          <p:val>
                                            <p:strVal val="#ppt_y"/>
                                          </p:val>
                                        </p:tav>
                                      </p:tavLst>
                                    </p:anim>
                                  </p:childTnLst>
                                </p:cTn>
                              </p:par>
                              <p:par>
                                <p:cTn id="11" presetID="2" presetClass="exit" presetSubtype="8" fill="hold" nodeType="withEffect">
                                  <p:stCondLst>
                                    <p:cond delay="0"/>
                                  </p:stCondLst>
                                  <p:childTnLst>
                                    <p:anim calcmode="lin" valueType="num">
                                      <p:cBhvr additive="base">
                                        <p:cTn id="12" dur="5000"/>
                                        <p:tgtEl>
                                          <p:spTgt spid="5"/>
                                        </p:tgtEl>
                                        <p:attrNameLst>
                                          <p:attrName>ppt_x</p:attrName>
                                        </p:attrNameLst>
                                      </p:cBhvr>
                                      <p:tavLst>
                                        <p:tav tm="0">
                                          <p:val>
                                            <p:strVal val="ppt_x"/>
                                          </p:val>
                                        </p:tav>
                                        <p:tav tm="100000">
                                          <p:val>
                                            <p:strVal val="0-ppt_w/2"/>
                                          </p:val>
                                        </p:tav>
                                      </p:tavLst>
                                    </p:anim>
                                    <p:anim calcmode="lin" valueType="num">
                                      <p:cBhvr additive="base">
                                        <p:cTn id="13" dur="5000"/>
                                        <p:tgtEl>
                                          <p:spTgt spid="5"/>
                                        </p:tgtEl>
                                        <p:attrNameLst>
                                          <p:attrName>ppt_y</p:attrName>
                                        </p:attrNameLst>
                                      </p:cBhvr>
                                      <p:tavLst>
                                        <p:tav tm="0">
                                          <p:val>
                                            <p:strVal val="ppt_y"/>
                                          </p:val>
                                        </p:tav>
                                        <p:tav tm="100000">
                                          <p:val>
                                            <p:strVal val="ppt_y"/>
                                          </p:val>
                                        </p:tav>
                                      </p:tavLst>
                                    </p:anim>
                                    <p:set>
                                      <p:cBhvr>
                                        <p:cTn id="14" dur="1" fill="hold">
                                          <p:stCondLst>
                                            <p:cond delay="4999"/>
                                          </p:stCondLst>
                                        </p:cTn>
                                        <p:tgtEl>
                                          <p:spTgt spid="5"/>
                                        </p:tgtEl>
                                        <p:attrNameLst>
                                          <p:attrName>style.visibility</p:attrName>
                                        </p:attrNameLst>
                                      </p:cBhvr>
                                      <p:to>
                                        <p:strVal val="hidden"/>
                                      </p:to>
                                    </p:set>
                                  </p:childTnLst>
                                </p:cTn>
                              </p:par>
                              <p:par>
                                <p:cTn id="15" presetID="2" presetClass="exit" presetSubtype="2" fill="hold" nodeType="withEffect">
                                  <p:stCondLst>
                                    <p:cond delay="0"/>
                                  </p:stCondLst>
                                  <p:childTnLst>
                                    <p:anim calcmode="lin" valueType="num">
                                      <p:cBhvr additive="base">
                                        <p:cTn id="16" dur="5000"/>
                                        <p:tgtEl>
                                          <p:spTgt spid="6"/>
                                        </p:tgtEl>
                                        <p:attrNameLst>
                                          <p:attrName>ppt_x</p:attrName>
                                        </p:attrNameLst>
                                      </p:cBhvr>
                                      <p:tavLst>
                                        <p:tav tm="0">
                                          <p:val>
                                            <p:strVal val="ppt_x"/>
                                          </p:val>
                                        </p:tav>
                                        <p:tav tm="100000">
                                          <p:val>
                                            <p:strVal val="1+ppt_w/2"/>
                                          </p:val>
                                        </p:tav>
                                      </p:tavLst>
                                    </p:anim>
                                    <p:anim calcmode="lin" valueType="num">
                                      <p:cBhvr additive="base">
                                        <p:cTn id="17" dur="5000"/>
                                        <p:tgtEl>
                                          <p:spTgt spid="6"/>
                                        </p:tgtEl>
                                        <p:attrNameLst>
                                          <p:attrName>ppt_y</p:attrName>
                                        </p:attrNameLst>
                                      </p:cBhvr>
                                      <p:tavLst>
                                        <p:tav tm="0">
                                          <p:val>
                                            <p:strVal val="ppt_y"/>
                                          </p:val>
                                        </p:tav>
                                        <p:tav tm="100000">
                                          <p:val>
                                            <p:strVal val="ppt_y"/>
                                          </p:val>
                                        </p:tav>
                                      </p:tavLst>
                                    </p:anim>
                                    <p:set>
                                      <p:cBhvr>
                                        <p:cTn id="18"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1 Imagen" descr="Diapositiva24.JPG"/>
          <p:cNvPicPr>
            <a:picLocks noGrp="1" noChangeAspect="1"/>
          </p:cNvPicPr>
          <p:nvPr isPhoto="1"/>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5123" name="2 Rectángulo"/>
          <p:cNvSpPr>
            <a:spLocks noChangeArrowheads="1"/>
          </p:cNvSpPr>
          <p:nvPr/>
        </p:nvSpPr>
        <p:spPr bwMode="auto">
          <a:xfrm>
            <a:off x="428596" y="214290"/>
            <a:ext cx="8358187" cy="1569660"/>
          </a:xfrm>
          <a:prstGeom prst="rect">
            <a:avLst/>
          </a:prstGeom>
          <a:noFill/>
          <a:ln>
            <a:noFill/>
          </a:ln>
          <a:extLst/>
        </p:spPr>
        <p:txBody>
          <a:bodyPr>
            <a:spAutoFit/>
            <a:scene3d>
              <a:camera prst="obliqueBottomLeft"/>
              <a:lightRig rig="threePt" dir="t"/>
            </a:scene3d>
            <a:sp3d extrusionH="146050">
              <a:extrusionClr>
                <a:schemeClr val="bg1"/>
              </a:extrusionClr>
            </a:sp3d>
          </a:bodyPr>
          <a:lstStyle/>
          <a:p>
            <a:pPr algn="ctr">
              <a:defRPr/>
            </a:pPr>
            <a:r>
              <a:rPr lang="es-ES" sz="2400" b="1" i="1" dirty="0">
                <a:gradFill>
                  <a:gsLst>
                    <a:gs pos="0">
                      <a:srgbClr val="FFF200"/>
                    </a:gs>
                    <a:gs pos="72000">
                      <a:srgbClr val="FF7A00"/>
                    </a:gs>
                    <a:gs pos="100000">
                      <a:srgbClr val="4D0808"/>
                    </a:gs>
                  </a:gsLst>
                  <a:lin ang="5400000" scaled="0"/>
                </a:gradFill>
                <a:latin typeface="+mj-lt"/>
              </a:rPr>
              <a:t>Es un desorden multifactorial, provocado en gran medida por los medios de comunicación que, con tal de vender, nos enseñan hasta el cansancio que la felicidad es tener “un cuerpo espectacular, una cara formidable, una personalidad perfecta”. </a:t>
            </a:r>
          </a:p>
        </p:txBody>
      </p:sp>
      <p:sp>
        <p:nvSpPr>
          <p:cNvPr id="5" name="2 Rectángulo"/>
          <p:cNvSpPr/>
          <p:nvPr/>
        </p:nvSpPr>
        <p:spPr>
          <a:xfrm flipH="1">
            <a:off x="0" y="88066"/>
            <a:ext cx="9501254" cy="6715149"/>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chemeClr val="accent6">
              <a:lumMod val="75000"/>
              <a:alpha val="43000"/>
            </a:schemeClr>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6" name="2 Rectángulo"/>
          <p:cNvSpPr/>
          <p:nvPr/>
        </p:nvSpPr>
        <p:spPr>
          <a:xfrm>
            <a:off x="-692080" y="71425"/>
            <a:ext cx="9786974" cy="6715149"/>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chemeClr val="accent6">
              <a:lumMod val="75000"/>
              <a:alpha val="58000"/>
            </a:schemeClr>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5123"/>
                                        </p:tgtEl>
                                        <p:attrNameLst>
                                          <p:attrName>style.visibility</p:attrName>
                                        </p:attrNameLst>
                                      </p:cBhvr>
                                      <p:to>
                                        <p:strVal val="visible"/>
                                      </p:to>
                                    </p:set>
                                    <p:anim calcmode="lin" valueType="num">
                                      <p:cBhvr>
                                        <p:cTn id="7" dur="5000" fill="hold"/>
                                        <p:tgtEl>
                                          <p:spTgt spid="5123"/>
                                        </p:tgtEl>
                                        <p:attrNameLst>
                                          <p:attrName>ppt_w</p:attrName>
                                        </p:attrNameLst>
                                      </p:cBhvr>
                                      <p:tavLst>
                                        <p:tav tm="0">
                                          <p:val>
                                            <p:fltVal val="0"/>
                                          </p:val>
                                        </p:tav>
                                        <p:tav tm="100000">
                                          <p:val>
                                            <p:strVal val="#ppt_w"/>
                                          </p:val>
                                        </p:tav>
                                      </p:tavLst>
                                    </p:anim>
                                    <p:anim calcmode="lin" valueType="num">
                                      <p:cBhvr>
                                        <p:cTn id="8" dur="5000" fill="hold"/>
                                        <p:tgtEl>
                                          <p:spTgt spid="5123"/>
                                        </p:tgtEl>
                                        <p:attrNameLst>
                                          <p:attrName>ppt_h</p:attrName>
                                        </p:attrNameLst>
                                      </p:cBhvr>
                                      <p:tavLst>
                                        <p:tav tm="0">
                                          <p:val>
                                            <p:fltVal val="0"/>
                                          </p:val>
                                        </p:tav>
                                        <p:tav tm="100000">
                                          <p:val>
                                            <p:strVal val="#ppt_h"/>
                                          </p:val>
                                        </p:tav>
                                      </p:tavLst>
                                    </p:anim>
                                    <p:anim calcmode="lin" valueType="num">
                                      <p:cBhvr>
                                        <p:cTn id="9" dur="5000" fill="hold"/>
                                        <p:tgtEl>
                                          <p:spTgt spid="5123"/>
                                        </p:tgtEl>
                                        <p:attrNameLst>
                                          <p:attrName>ppt_x</p:attrName>
                                        </p:attrNameLst>
                                      </p:cBhvr>
                                      <p:tavLst>
                                        <p:tav tm="0">
                                          <p:val>
                                            <p:fltVal val="0.5"/>
                                          </p:val>
                                        </p:tav>
                                        <p:tav tm="100000">
                                          <p:val>
                                            <p:strVal val="#ppt_x"/>
                                          </p:val>
                                        </p:tav>
                                      </p:tavLst>
                                    </p:anim>
                                    <p:anim calcmode="lin" valueType="num">
                                      <p:cBhvr>
                                        <p:cTn id="10" dur="5000" fill="hold"/>
                                        <p:tgtEl>
                                          <p:spTgt spid="5123"/>
                                        </p:tgtEl>
                                        <p:attrNameLst>
                                          <p:attrName>ppt_y</p:attrName>
                                        </p:attrNameLst>
                                      </p:cBhvr>
                                      <p:tavLst>
                                        <p:tav tm="0">
                                          <p:val>
                                            <p:fltVal val="0.5"/>
                                          </p:val>
                                        </p:tav>
                                        <p:tav tm="100000">
                                          <p:val>
                                            <p:strVal val="#ppt_y"/>
                                          </p:val>
                                        </p:tav>
                                      </p:tavLst>
                                    </p:anim>
                                  </p:childTnLst>
                                </p:cTn>
                              </p:par>
                              <p:par>
                                <p:cTn id="11" presetID="2" presetClass="exit" presetSubtype="8" fill="hold" nodeType="withEffect">
                                  <p:stCondLst>
                                    <p:cond delay="0"/>
                                  </p:stCondLst>
                                  <p:childTnLst>
                                    <p:anim calcmode="lin" valueType="num">
                                      <p:cBhvr additive="base">
                                        <p:cTn id="12" dur="5000"/>
                                        <p:tgtEl>
                                          <p:spTgt spid="5"/>
                                        </p:tgtEl>
                                        <p:attrNameLst>
                                          <p:attrName>ppt_x</p:attrName>
                                        </p:attrNameLst>
                                      </p:cBhvr>
                                      <p:tavLst>
                                        <p:tav tm="0">
                                          <p:val>
                                            <p:strVal val="ppt_x"/>
                                          </p:val>
                                        </p:tav>
                                        <p:tav tm="100000">
                                          <p:val>
                                            <p:strVal val="0-ppt_w/2"/>
                                          </p:val>
                                        </p:tav>
                                      </p:tavLst>
                                    </p:anim>
                                    <p:anim calcmode="lin" valueType="num">
                                      <p:cBhvr additive="base">
                                        <p:cTn id="13" dur="5000"/>
                                        <p:tgtEl>
                                          <p:spTgt spid="5"/>
                                        </p:tgtEl>
                                        <p:attrNameLst>
                                          <p:attrName>ppt_y</p:attrName>
                                        </p:attrNameLst>
                                      </p:cBhvr>
                                      <p:tavLst>
                                        <p:tav tm="0">
                                          <p:val>
                                            <p:strVal val="ppt_y"/>
                                          </p:val>
                                        </p:tav>
                                        <p:tav tm="100000">
                                          <p:val>
                                            <p:strVal val="ppt_y"/>
                                          </p:val>
                                        </p:tav>
                                      </p:tavLst>
                                    </p:anim>
                                    <p:set>
                                      <p:cBhvr>
                                        <p:cTn id="14" dur="1" fill="hold">
                                          <p:stCondLst>
                                            <p:cond delay="4999"/>
                                          </p:stCondLst>
                                        </p:cTn>
                                        <p:tgtEl>
                                          <p:spTgt spid="5"/>
                                        </p:tgtEl>
                                        <p:attrNameLst>
                                          <p:attrName>style.visibility</p:attrName>
                                        </p:attrNameLst>
                                      </p:cBhvr>
                                      <p:to>
                                        <p:strVal val="hidden"/>
                                      </p:to>
                                    </p:set>
                                  </p:childTnLst>
                                </p:cTn>
                              </p:par>
                              <p:par>
                                <p:cTn id="15" presetID="2" presetClass="exit" presetSubtype="2" fill="hold" nodeType="withEffect">
                                  <p:stCondLst>
                                    <p:cond delay="0"/>
                                  </p:stCondLst>
                                  <p:childTnLst>
                                    <p:anim calcmode="lin" valueType="num">
                                      <p:cBhvr additive="base">
                                        <p:cTn id="16" dur="5000"/>
                                        <p:tgtEl>
                                          <p:spTgt spid="6"/>
                                        </p:tgtEl>
                                        <p:attrNameLst>
                                          <p:attrName>ppt_x</p:attrName>
                                        </p:attrNameLst>
                                      </p:cBhvr>
                                      <p:tavLst>
                                        <p:tav tm="0">
                                          <p:val>
                                            <p:strVal val="ppt_x"/>
                                          </p:val>
                                        </p:tav>
                                        <p:tav tm="100000">
                                          <p:val>
                                            <p:strVal val="1+ppt_w/2"/>
                                          </p:val>
                                        </p:tav>
                                      </p:tavLst>
                                    </p:anim>
                                    <p:anim calcmode="lin" valueType="num">
                                      <p:cBhvr additive="base">
                                        <p:cTn id="17" dur="5000"/>
                                        <p:tgtEl>
                                          <p:spTgt spid="6"/>
                                        </p:tgtEl>
                                        <p:attrNameLst>
                                          <p:attrName>ppt_y</p:attrName>
                                        </p:attrNameLst>
                                      </p:cBhvr>
                                      <p:tavLst>
                                        <p:tav tm="0">
                                          <p:val>
                                            <p:strVal val="ppt_y"/>
                                          </p:val>
                                        </p:tav>
                                        <p:tav tm="100000">
                                          <p:val>
                                            <p:strVal val="ppt_y"/>
                                          </p:val>
                                        </p:tav>
                                      </p:tavLst>
                                    </p:anim>
                                    <p:set>
                                      <p:cBhvr>
                                        <p:cTn id="18"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1 Imagen" descr="Diapositiva13.JPG"/>
          <p:cNvPicPr>
            <a:picLocks noGrp="1" noChangeAspect="1"/>
          </p:cNvPicPr>
          <p:nvPr isPhoto="1"/>
        </p:nvPicPr>
        <p:blipFill>
          <a:blip r:embed="rId2" cstate="print"/>
          <a:srcRect b="2625"/>
          <a:stretch>
            <a:fillRect/>
          </a:stretch>
        </p:blipFill>
        <p:spPr bwMode="auto">
          <a:xfrm>
            <a:off x="0" y="0"/>
            <a:ext cx="9144000" cy="6858000"/>
          </a:xfrm>
          <a:prstGeom prst="rect">
            <a:avLst/>
          </a:prstGeom>
          <a:noFill/>
          <a:ln w="9525">
            <a:noFill/>
            <a:miter lim="800000"/>
            <a:headEnd/>
            <a:tailEnd/>
          </a:ln>
        </p:spPr>
      </p:pic>
      <p:sp>
        <p:nvSpPr>
          <p:cNvPr id="3" name="3 Rectángulo"/>
          <p:cNvSpPr>
            <a:spLocks noChangeArrowheads="1"/>
          </p:cNvSpPr>
          <p:nvPr/>
        </p:nvSpPr>
        <p:spPr bwMode="auto">
          <a:xfrm>
            <a:off x="285720" y="428604"/>
            <a:ext cx="8572560" cy="1938992"/>
          </a:xfrm>
          <a:prstGeom prst="rect">
            <a:avLst/>
          </a:prstGeom>
          <a:noFill/>
          <a:ln w="9525">
            <a:noFill/>
            <a:miter lim="800000"/>
            <a:headEnd/>
            <a:tailEnd/>
          </a:ln>
        </p:spPr>
        <p:txBody>
          <a:bodyPr>
            <a:spAutoFit/>
            <a:scene3d>
              <a:camera prst="obliqueBottomLeft"/>
              <a:lightRig rig="threePt" dir="t"/>
            </a:scene3d>
            <a:sp3d extrusionH="88900">
              <a:extrusionClr>
                <a:schemeClr val="tx2">
                  <a:lumMod val="10000"/>
                </a:schemeClr>
              </a:extrusionClr>
            </a:sp3d>
          </a:bodyPr>
          <a:lstStyle/>
          <a:p>
            <a:pPr algn="ctr">
              <a:defRPr/>
            </a:pPr>
            <a:r>
              <a:rPr lang="es-ES" sz="2400" b="1" i="1" dirty="0">
                <a:solidFill>
                  <a:srgbClr val="66FF33"/>
                </a:solidFill>
                <a:effectLst>
                  <a:glow rad="101600">
                    <a:schemeClr val="bg1">
                      <a:alpha val="60000"/>
                    </a:schemeClr>
                  </a:glow>
                </a:effectLst>
                <a:latin typeface="+mj-lt"/>
              </a:rPr>
              <a:t>Dejando de lado, por supuesto, la pobreza espiritual, la sobriedad, la templanza, la prudencia y la aceptación de la realidad; valores y virtudes indispensables para vivir una vida verdaderamente plena y acorde con la naturaleza humana; que promueven en la persona un comportamiento sano con respecto a su aspecto. </a:t>
            </a:r>
          </a:p>
        </p:txBody>
      </p:sp>
      <p:sp>
        <p:nvSpPr>
          <p:cNvPr id="5" name="2 Rectángulo"/>
          <p:cNvSpPr/>
          <p:nvPr/>
        </p:nvSpPr>
        <p:spPr>
          <a:xfrm flipH="1">
            <a:off x="107504" y="97416"/>
            <a:ext cx="9465156" cy="6641905"/>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99CC00">
              <a:alpha val="43000"/>
            </a:srgbClr>
          </a:solidFill>
          <a:ln w="222250" cmpd="sng">
            <a:solidFill>
              <a:srgbClr val="99CC00"/>
            </a:soli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6" name="2 Rectángulo"/>
          <p:cNvSpPr/>
          <p:nvPr/>
        </p:nvSpPr>
        <p:spPr>
          <a:xfrm>
            <a:off x="-540568" y="27808"/>
            <a:ext cx="9684568" cy="6711514"/>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99CC00">
              <a:alpha val="58000"/>
            </a:srgbClr>
          </a:solidFill>
          <a:ln w="222250" cmpd="sng">
            <a:solidFill>
              <a:srgbClr val="99CC00"/>
            </a:soli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ppt_w</p:attrName>
                                        </p:attrNameLst>
                                      </p:cBhvr>
                                      <p:tavLst>
                                        <p:tav tm="0">
                                          <p:val>
                                            <p:fltVal val="0"/>
                                          </p:val>
                                        </p:tav>
                                        <p:tav tm="100000">
                                          <p:val>
                                            <p:strVal val="#ppt_w"/>
                                          </p:val>
                                        </p:tav>
                                      </p:tavLst>
                                    </p:anim>
                                    <p:anim calcmode="lin" valueType="num">
                                      <p:cBhvr>
                                        <p:cTn id="8" dur="5000" fill="hold"/>
                                        <p:tgtEl>
                                          <p:spTgt spid="3"/>
                                        </p:tgtEl>
                                        <p:attrNameLst>
                                          <p:attrName>ppt_h</p:attrName>
                                        </p:attrNameLst>
                                      </p:cBhvr>
                                      <p:tavLst>
                                        <p:tav tm="0">
                                          <p:val>
                                            <p:fltVal val="0"/>
                                          </p:val>
                                        </p:tav>
                                        <p:tav tm="100000">
                                          <p:val>
                                            <p:strVal val="#ppt_h"/>
                                          </p:val>
                                        </p:tav>
                                      </p:tavLst>
                                    </p:anim>
                                    <p:anim calcmode="lin" valueType="num">
                                      <p:cBhvr>
                                        <p:cTn id="9" dur="5000" fill="hold"/>
                                        <p:tgtEl>
                                          <p:spTgt spid="3"/>
                                        </p:tgtEl>
                                        <p:attrNameLst>
                                          <p:attrName>ppt_x</p:attrName>
                                        </p:attrNameLst>
                                      </p:cBhvr>
                                      <p:tavLst>
                                        <p:tav tm="0">
                                          <p:val>
                                            <p:fltVal val="0.5"/>
                                          </p:val>
                                        </p:tav>
                                        <p:tav tm="100000">
                                          <p:val>
                                            <p:strVal val="#ppt_x"/>
                                          </p:val>
                                        </p:tav>
                                      </p:tavLst>
                                    </p:anim>
                                    <p:anim calcmode="lin" valueType="num">
                                      <p:cBhvr>
                                        <p:cTn id="10" dur="5000" fill="hold"/>
                                        <p:tgtEl>
                                          <p:spTgt spid="3"/>
                                        </p:tgtEl>
                                        <p:attrNameLst>
                                          <p:attrName>ppt_y</p:attrName>
                                        </p:attrNameLst>
                                      </p:cBhvr>
                                      <p:tavLst>
                                        <p:tav tm="0">
                                          <p:val>
                                            <p:fltVal val="0.5"/>
                                          </p:val>
                                        </p:tav>
                                        <p:tav tm="100000">
                                          <p:val>
                                            <p:strVal val="#ppt_y"/>
                                          </p:val>
                                        </p:tav>
                                      </p:tavLst>
                                    </p:anim>
                                  </p:childTnLst>
                                </p:cTn>
                              </p:par>
                              <p:par>
                                <p:cTn id="11" presetID="2" presetClass="exit" presetSubtype="8" fill="hold" nodeType="withEffect">
                                  <p:stCondLst>
                                    <p:cond delay="0"/>
                                  </p:stCondLst>
                                  <p:childTnLst>
                                    <p:anim calcmode="lin" valueType="num">
                                      <p:cBhvr additive="base">
                                        <p:cTn id="12" dur="5000"/>
                                        <p:tgtEl>
                                          <p:spTgt spid="5"/>
                                        </p:tgtEl>
                                        <p:attrNameLst>
                                          <p:attrName>ppt_x</p:attrName>
                                        </p:attrNameLst>
                                      </p:cBhvr>
                                      <p:tavLst>
                                        <p:tav tm="0">
                                          <p:val>
                                            <p:strVal val="ppt_x"/>
                                          </p:val>
                                        </p:tav>
                                        <p:tav tm="100000">
                                          <p:val>
                                            <p:strVal val="0-ppt_w/2"/>
                                          </p:val>
                                        </p:tav>
                                      </p:tavLst>
                                    </p:anim>
                                    <p:anim calcmode="lin" valueType="num">
                                      <p:cBhvr additive="base">
                                        <p:cTn id="13" dur="5000"/>
                                        <p:tgtEl>
                                          <p:spTgt spid="5"/>
                                        </p:tgtEl>
                                        <p:attrNameLst>
                                          <p:attrName>ppt_y</p:attrName>
                                        </p:attrNameLst>
                                      </p:cBhvr>
                                      <p:tavLst>
                                        <p:tav tm="0">
                                          <p:val>
                                            <p:strVal val="ppt_y"/>
                                          </p:val>
                                        </p:tav>
                                        <p:tav tm="100000">
                                          <p:val>
                                            <p:strVal val="ppt_y"/>
                                          </p:val>
                                        </p:tav>
                                      </p:tavLst>
                                    </p:anim>
                                    <p:set>
                                      <p:cBhvr>
                                        <p:cTn id="14" dur="1" fill="hold">
                                          <p:stCondLst>
                                            <p:cond delay="4999"/>
                                          </p:stCondLst>
                                        </p:cTn>
                                        <p:tgtEl>
                                          <p:spTgt spid="5"/>
                                        </p:tgtEl>
                                        <p:attrNameLst>
                                          <p:attrName>style.visibility</p:attrName>
                                        </p:attrNameLst>
                                      </p:cBhvr>
                                      <p:to>
                                        <p:strVal val="hidden"/>
                                      </p:to>
                                    </p:set>
                                  </p:childTnLst>
                                </p:cTn>
                              </p:par>
                              <p:par>
                                <p:cTn id="15" presetID="2" presetClass="exit" presetSubtype="2" fill="hold" nodeType="withEffect">
                                  <p:stCondLst>
                                    <p:cond delay="0"/>
                                  </p:stCondLst>
                                  <p:childTnLst>
                                    <p:anim calcmode="lin" valueType="num">
                                      <p:cBhvr additive="base">
                                        <p:cTn id="16" dur="5000"/>
                                        <p:tgtEl>
                                          <p:spTgt spid="6"/>
                                        </p:tgtEl>
                                        <p:attrNameLst>
                                          <p:attrName>ppt_x</p:attrName>
                                        </p:attrNameLst>
                                      </p:cBhvr>
                                      <p:tavLst>
                                        <p:tav tm="0">
                                          <p:val>
                                            <p:strVal val="ppt_x"/>
                                          </p:val>
                                        </p:tav>
                                        <p:tav tm="100000">
                                          <p:val>
                                            <p:strVal val="1+ppt_w/2"/>
                                          </p:val>
                                        </p:tav>
                                      </p:tavLst>
                                    </p:anim>
                                    <p:anim calcmode="lin" valueType="num">
                                      <p:cBhvr additive="base">
                                        <p:cTn id="17" dur="5000"/>
                                        <p:tgtEl>
                                          <p:spTgt spid="6"/>
                                        </p:tgtEl>
                                        <p:attrNameLst>
                                          <p:attrName>ppt_y</p:attrName>
                                        </p:attrNameLst>
                                      </p:cBhvr>
                                      <p:tavLst>
                                        <p:tav tm="0">
                                          <p:val>
                                            <p:strVal val="ppt_y"/>
                                          </p:val>
                                        </p:tav>
                                        <p:tav tm="100000">
                                          <p:val>
                                            <p:strVal val="ppt_y"/>
                                          </p:val>
                                        </p:tav>
                                      </p:tavLst>
                                    </p:anim>
                                    <p:set>
                                      <p:cBhvr>
                                        <p:cTn id="18"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1 Imagen" descr="Diapositiva19.JPG"/>
          <p:cNvPicPr>
            <a:picLocks noGrp="1" noChangeAspect="1"/>
          </p:cNvPicPr>
          <p:nvPr isPhoto="1"/>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3" name="4 Rectángulo"/>
          <p:cNvSpPr>
            <a:spLocks noChangeArrowheads="1"/>
          </p:cNvSpPr>
          <p:nvPr/>
        </p:nvSpPr>
        <p:spPr bwMode="auto">
          <a:xfrm>
            <a:off x="285720" y="357166"/>
            <a:ext cx="8572560" cy="1569660"/>
          </a:xfrm>
          <a:prstGeom prst="rect">
            <a:avLst/>
          </a:prstGeom>
          <a:noFill/>
          <a:ln w="9525">
            <a:noFill/>
            <a:miter lim="800000"/>
            <a:headEnd/>
            <a:tailEnd/>
          </a:ln>
        </p:spPr>
        <p:txBody>
          <a:bodyPr>
            <a:spAutoFit/>
            <a:scene3d>
              <a:camera prst="obliqueBottomLeft"/>
              <a:lightRig rig="threePt" dir="t"/>
            </a:scene3d>
            <a:sp3d extrusionH="101600">
              <a:extrusionClr>
                <a:schemeClr val="bg1"/>
              </a:extrusionClr>
            </a:sp3d>
          </a:bodyPr>
          <a:lstStyle/>
          <a:p>
            <a:pPr algn="ctr">
              <a:defRPr/>
            </a:pPr>
            <a:r>
              <a:rPr lang="es-ES" sz="2400" b="1" i="1" dirty="0">
                <a:gradFill>
                  <a:gsLst>
                    <a:gs pos="0">
                      <a:srgbClr val="FF99FF"/>
                    </a:gs>
                    <a:gs pos="100000">
                      <a:srgbClr val="C4D6EB"/>
                    </a:gs>
                    <a:gs pos="100000">
                      <a:srgbClr val="FFEBFA"/>
                    </a:gs>
                  </a:gsLst>
                  <a:lin ang="5400000" scaled="0"/>
                </a:gradFill>
                <a:latin typeface="+mj-lt"/>
              </a:rPr>
              <a:t>La problemática no sólo se expresa en que las personas ya no valoran la vida como lo que es, un don sagrado, un don de amor, un don invaluable… Ahora parece ser más valiosa o menos valiosa según su juventud, el aspecto de su rostro y de su cuerpo… </a:t>
            </a:r>
          </a:p>
        </p:txBody>
      </p:sp>
      <p:sp>
        <p:nvSpPr>
          <p:cNvPr id="5" name="2 Rectángulo"/>
          <p:cNvSpPr/>
          <p:nvPr/>
        </p:nvSpPr>
        <p:spPr>
          <a:xfrm flipH="1">
            <a:off x="107504" y="72487"/>
            <a:ext cx="9607624" cy="6713026"/>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99CC00">
              <a:alpha val="43000"/>
            </a:srgbClr>
          </a:solidFill>
          <a:ln w="222250" cmpd="sng">
            <a:solidFill>
              <a:srgbClr val="99CC00"/>
            </a:soli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6" name="2 Rectángulo"/>
          <p:cNvSpPr/>
          <p:nvPr/>
        </p:nvSpPr>
        <p:spPr>
          <a:xfrm>
            <a:off x="-540568" y="88843"/>
            <a:ext cx="9572692" cy="6741368"/>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99CC00">
              <a:alpha val="58000"/>
            </a:srgbClr>
          </a:solidFill>
          <a:ln w="222250" cmpd="sng">
            <a:solidFill>
              <a:srgbClr val="99CC00"/>
            </a:solidFill>
          </a:ln>
          <a:scene3d>
            <a:camera prst="orthographicFront"/>
            <a:lightRig rig="chilly"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ppt_w</p:attrName>
                                        </p:attrNameLst>
                                      </p:cBhvr>
                                      <p:tavLst>
                                        <p:tav tm="0">
                                          <p:val>
                                            <p:fltVal val="0"/>
                                          </p:val>
                                        </p:tav>
                                        <p:tav tm="100000">
                                          <p:val>
                                            <p:strVal val="#ppt_w"/>
                                          </p:val>
                                        </p:tav>
                                      </p:tavLst>
                                    </p:anim>
                                    <p:anim calcmode="lin" valueType="num">
                                      <p:cBhvr>
                                        <p:cTn id="8" dur="5000" fill="hold"/>
                                        <p:tgtEl>
                                          <p:spTgt spid="3"/>
                                        </p:tgtEl>
                                        <p:attrNameLst>
                                          <p:attrName>ppt_h</p:attrName>
                                        </p:attrNameLst>
                                      </p:cBhvr>
                                      <p:tavLst>
                                        <p:tav tm="0">
                                          <p:val>
                                            <p:fltVal val="0"/>
                                          </p:val>
                                        </p:tav>
                                        <p:tav tm="100000">
                                          <p:val>
                                            <p:strVal val="#ppt_h"/>
                                          </p:val>
                                        </p:tav>
                                      </p:tavLst>
                                    </p:anim>
                                    <p:anim calcmode="lin" valueType="num">
                                      <p:cBhvr>
                                        <p:cTn id="9" dur="5000" fill="hold"/>
                                        <p:tgtEl>
                                          <p:spTgt spid="3"/>
                                        </p:tgtEl>
                                        <p:attrNameLst>
                                          <p:attrName>ppt_x</p:attrName>
                                        </p:attrNameLst>
                                      </p:cBhvr>
                                      <p:tavLst>
                                        <p:tav tm="0">
                                          <p:val>
                                            <p:fltVal val="0.5"/>
                                          </p:val>
                                        </p:tav>
                                        <p:tav tm="100000">
                                          <p:val>
                                            <p:strVal val="#ppt_x"/>
                                          </p:val>
                                        </p:tav>
                                      </p:tavLst>
                                    </p:anim>
                                    <p:anim calcmode="lin" valueType="num">
                                      <p:cBhvr>
                                        <p:cTn id="10" dur="5000" fill="hold"/>
                                        <p:tgtEl>
                                          <p:spTgt spid="3"/>
                                        </p:tgtEl>
                                        <p:attrNameLst>
                                          <p:attrName>ppt_y</p:attrName>
                                        </p:attrNameLst>
                                      </p:cBhvr>
                                      <p:tavLst>
                                        <p:tav tm="0">
                                          <p:val>
                                            <p:fltVal val="0.5"/>
                                          </p:val>
                                        </p:tav>
                                        <p:tav tm="100000">
                                          <p:val>
                                            <p:strVal val="#ppt_y"/>
                                          </p:val>
                                        </p:tav>
                                      </p:tavLst>
                                    </p:anim>
                                  </p:childTnLst>
                                </p:cTn>
                              </p:par>
                              <p:par>
                                <p:cTn id="11" presetID="2" presetClass="exit" presetSubtype="8" fill="hold" nodeType="withEffect">
                                  <p:stCondLst>
                                    <p:cond delay="0"/>
                                  </p:stCondLst>
                                  <p:childTnLst>
                                    <p:anim calcmode="lin" valueType="num">
                                      <p:cBhvr additive="base">
                                        <p:cTn id="12" dur="5000"/>
                                        <p:tgtEl>
                                          <p:spTgt spid="5"/>
                                        </p:tgtEl>
                                        <p:attrNameLst>
                                          <p:attrName>ppt_x</p:attrName>
                                        </p:attrNameLst>
                                      </p:cBhvr>
                                      <p:tavLst>
                                        <p:tav tm="0">
                                          <p:val>
                                            <p:strVal val="ppt_x"/>
                                          </p:val>
                                        </p:tav>
                                        <p:tav tm="100000">
                                          <p:val>
                                            <p:strVal val="0-ppt_w/2"/>
                                          </p:val>
                                        </p:tav>
                                      </p:tavLst>
                                    </p:anim>
                                    <p:anim calcmode="lin" valueType="num">
                                      <p:cBhvr additive="base">
                                        <p:cTn id="13" dur="5000"/>
                                        <p:tgtEl>
                                          <p:spTgt spid="5"/>
                                        </p:tgtEl>
                                        <p:attrNameLst>
                                          <p:attrName>ppt_y</p:attrName>
                                        </p:attrNameLst>
                                      </p:cBhvr>
                                      <p:tavLst>
                                        <p:tav tm="0">
                                          <p:val>
                                            <p:strVal val="ppt_y"/>
                                          </p:val>
                                        </p:tav>
                                        <p:tav tm="100000">
                                          <p:val>
                                            <p:strVal val="ppt_y"/>
                                          </p:val>
                                        </p:tav>
                                      </p:tavLst>
                                    </p:anim>
                                    <p:set>
                                      <p:cBhvr>
                                        <p:cTn id="14" dur="1" fill="hold">
                                          <p:stCondLst>
                                            <p:cond delay="4999"/>
                                          </p:stCondLst>
                                        </p:cTn>
                                        <p:tgtEl>
                                          <p:spTgt spid="5"/>
                                        </p:tgtEl>
                                        <p:attrNameLst>
                                          <p:attrName>style.visibility</p:attrName>
                                        </p:attrNameLst>
                                      </p:cBhvr>
                                      <p:to>
                                        <p:strVal val="hidden"/>
                                      </p:to>
                                    </p:set>
                                  </p:childTnLst>
                                </p:cTn>
                              </p:par>
                              <p:par>
                                <p:cTn id="15" presetID="2" presetClass="exit" presetSubtype="2" fill="hold" nodeType="withEffect">
                                  <p:stCondLst>
                                    <p:cond delay="0"/>
                                  </p:stCondLst>
                                  <p:childTnLst>
                                    <p:anim calcmode="lin" valueType="num">
                                      <p:cBhvr additive="base">
                                        <p:cTn id="16" dur="5000"/>
                                        <p:tgtEl>
                                          <p:spTgt spid="6"/>
                                        </p:tgtEl>
                                        <p:attrNameLst>
                                          <p:attrName>ppt_x</p:attrName>
                                        </p:attrNameLst>
                                      </p:cBhvr>
                                      <p:tavLst>
                                        <p:tav tm="0">
                                          <p:val>
                                            <p:strVal val="ppt_x"/>
                                          </p:val>
                                        </p:tav>
                                        <p:tav tm="100000">
                                          <p:val>
                                            <p:strVal val="1+ppt_w/2"/>
                                          </p:val>
                                        </p:tav>
                                      </p:tavLst>
                                    </p:anim>
                                    <p:anim calcmode="lin" valueType="num">
                                      <p:cBhvr additive="base">
                                        <p:cTn id="17" dur="5000"/>
                                        <p:tgtEl>
                                          <p:spTgt spid="6"/>
                                        </p:tgtEl>
                                        <p:attrNameLst>
                                          <p:attrName>ppt_y</p:attrName>
                                        </p:attrNameLst>
                                      </p:cBhvr>
                                      <p:tavLst>
                                        <p:tav tm="0">
                                          <p:val>
                                            <p:strVal val="ppt_y"/>
                                          </p:val>
                                        </p:tav>
                                        <p:tav tm="100000">
                                          <p:val>
                                            <p:strVal val="ppt_y"/>
                                          </p:val>
                                        </p:tav>
                                      </p:tavLst>
                                    </p:anim>
                                    <p:set>
                                      <p:cBhvr>
                                        <p:cTn id="18"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1 Imagen" descr="Diapositiva15.JPG"/>
          <p:cNvPicPr>
            <a:picLocks noGrp="1" noChangeAspect="1"/>
          </p:cNvPicPr>
          <p:nvPr isPhoto="1"/>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3" name="4 Rectángulo"/>
          <p:cNvSpPr>
            <a:spLocks noChangeArrowheads="1"/>
          </p:cNvSpPr>
          <p:nvPr/>
        </p:nvSpPr>
        <p:spPr bwMode="auto">
          <a:xfrm>
            <a:off x="357158" y="0"/>
            <a:ext cx="8423277" cy="2215991"/>
          </a:xfrm>
          <a:prstGeom prst="rect">
            <a:avLst/>
          </a:prstGeom>
          <a:noFill/>
          <a:ln w="9525">
            <a:noFill/>
            <a:miter lim="800000"/>
            <a:headEnd/>
            <a:tailEnd/>
          </a:ln>
        </p:spPr>
        <p:txBody>
          <a:bodyPr>
            <a:spAutoFit/>
            <a:scene3d>
              <a:camera prst="obliqueBottomLeft"/>
              <a:lightRig rig="threePt" dir="t"/>
            </a:scene3d>
            <a:sp3d extrusionH="57150">
              <a:extrusionClr>
                <a:schemeClr val="bg2">
                  <a:lumMod val="50000"/>
                </a:schemeClr>
              </a:extrusionClr>
            </a:sp3d>
          </a:bodyPr>
          <a:lstStyle/>
          <a:p>
            <a:pPr algn="ctr">
              <a:defRPr/>
            </a:pPr>
            <a:endParaRPr lang="es-ES" dirty="0"/>
          </a:p>
          <a:p>
            <a:pPr algn="ctr">
              <a:defRPr/>
            </a:pPr>
            <a:r>
              <a:rPr lang="es-ES" sz="2400" b="1" i="1" dirty="0">
                <a:solidFill>
                  <a:srgbClr val="00FFFF"/>
                </a:solidFill>
                <a:effectLst>
                  <a:glow rad="88900">
                    <a:schemeClr val="bg2">
                      <a:lumMod val="50000"/>
                      <a:alpha val="60000"/>
                    </a:schemeClr>
                  </a:glow>
                </a:effectLst>
                <a:latin typeface="+mj-lt"/>
              </a:rPr>
              <a:t>¡Cuántos hombres, cuántas mujeres están preocupados por su belleza! Si es preocupación, es legítima; si es obsesión, anormal. Se equivocan, principalmente de un modo absoluto, en la naturaleza de los cuidados que han de poner en el embellecimiento de su cuerpo.</a:t>
            </a:r>
          </a:p>
        </p:txBody>
      </p:sp>
      <p:sp>
        <p:nvSpPr>
          <p:cNvPr id="5" name="2 Rectángulo"/>
          <p:cNvSpPr/>
          <p:nvPr/>
        </p:nvSpPr>
        <p:spPr>
          <a:xfrm flipH="1">
            <a:off x="18367" y="116632"/>
            <a:ext cx="9607624" cy="6741368"/>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FF00">
              <a:alpha val="43000"/>
            </a:srgbClr>
          </a:solidFill>
          <a:ln w="222250" cmpd="sng">
            <a:solidFill>
              <a:srgbClr val="99CC00"/>
            </a:soli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6" name="2 Rectángulo"/>
          <p:cNvSpPr/>
          <p:nvPr/>
        </p:nvSpPr>
        <p:spPr>
          <a:xfrm>
            <a:off x="-540568" y="98138"/>
            <a:ext cx="9572692" cy="6741368"/>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FF00">
              <a:alpha val="58000"/>
            </a:srgbClr>
          </a:solidFill>
          <a:ln w="222250" cmpd="sng">
            <a:solidFill>
              <a:srgbClr val="99CC00"/>
            </a:soli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ppt_w</p:attrName>
                                        </p:attrNameLst>
                                      </p:cBhvr>
                                      <p:tavLst>
                                        <p:tav tm="0">
                                          <p:val>
                                            <p:fltVal val="0"/>
                                          </p:val>
                                        </p:tav>
                                        <p:tav tm="100000">
                                          <p:val>
                                            <p:strVal val="#ppt_w"/>
                                          </p:val>
                                        </p:tav>
                                      </p:tavLst>
                                    </p:anim>
                                    <p:anim calcmode="lin" valueType="num">
                                      <p:cBhvr>
                                        <p:cTn id="8" dur="5000" fill="hold"/>
                                        <p:tgtEl>
                                          <p:spTgt spid="3"/>
                                        </p:tgtEl>
                                        <p:attrNameLst>
                                          <p:attrName>ppt_h</p:attrName>
                                        </p:attrNameLst>
                                      </p:cBhvr>
                                      <p:tavLst>
                                        <p:tav tm="0">
                                          <p:val>
                                            <p:fltVal val="0"/>
                                          </p:val>
                                        </p:tav>
                                        <p:tav tm="100000">
                                          <p:val>
                                            <p:strVal val="#ppt_h"/>
                                          </p:val>
                                        </p:tav>
                                      </p:tavLst>
                                    </p:anim>
                                    <p:anim calcmode="lin" valueType="num">
                                      <p:cBhvr>
                                        <p:cTn id="9" dur="5000" fill="hold"/>
                                        <p:tgtEl>
                                          <p:spTgt spid="3"/>
                                        </p:tgtEl>
                                        <p:attrNameLst>
                                          <p:attrName>ppt_x</p:attrName>
                                        </p:attrNameLst>
                                      </p:cBhvr>
                                      <p:tavLst>
                                        <p:tav tm="0">
                                          <p:val>
                                            <p:fltVal val="0.5"/>
                                          </p:val>
                                        </p:tav>
                                        <p:tav tm="100000">
                                          <p:val>
                                            <p:strVal val="#ppt_x"/>
                                          </p:val>
                                        </p:tav>
                                      </p:tavLst>
                                    </p:anim>
                                    <p:anim calcmode="lin" valueType="num">
                                      <p:cBhvr>
                                        <p:cTn id="10" dur="5000" fill="hold"/>
                                        <p:tgtEl>
                                          <p:spTgt spid="3"/>
                                        </p:tgtEl>
                                        <p:attrNameLst>
                                          <p:attrName>ppt_y</p:attrName>
                                        </p:attrNameLst>
                                      </p:cBhvr>
                                      <p:tavLst>
                                        <p:tav tm="0">
                                          <p:val>
                                            <p:fltVal val="0.5"/>
                                          </p:val>
                                        </p:tav>
                                        <p:tav tm="100000">
                                          <p:val>
                                            <p:strVal val="#ppt_y"/>
                                          </p:val>
                                        </p:tav>
                                      </p:tavLst>
                                    </p:anim>
                                  </p:childTnLst>
                                </p:cTn>
                              </p:par>
                              <p:par>
                                <p:cTn id="11" presetID="2" presetClass="exit" presetSubtype="8" fill="hold" nodeType="withEffect">
                                  <p:stCondLst>
                                    <p:cond delay="0"/>
                                  </p:stCondLst>
                                  <p:childTnLst>
                                    <p:anim calcmode="lin" valueType="num">
                                      <p:cBhvr additive="base">
                                        <p:cTn id="12" dur="5000"/>
                                        <p:tgtEl>
                                          <p:spTgt spid="5"/>
                                        </p:tgtEl>
                                        <p:attrNameLst>
                                          <p:attrName>ppt_x</p:attrName>
                                        </p:attrNameLst>
                                      </p:cBhvr>
                                      <p:tavLst>
                                        <p:tav tm="0">
                                          <p:val>
                                            <p:strVal val="ppt_x"/>
                                          </p:val>
                                        </p:tav>
                                        <p:tav tm="100000">
                                          <p:val>
                                            <p:strVal val="0-ppt_w/2"/>
                                          </p:val>
                                        </p:tav>
                                      </p:tavLst>
                                    </p:anim>
                                    <p:anim calcmode="lin" valueType="num">
                                      <p:cBhvr additive="base">
                                        <p:cTn id="13" dur="5000"/>
                                        <p:tgtEl>
                                          <p:spTgt spid="5"/>
                                        </p:tgtEl>
                                        <p:attrNameLst>
                                          <p:attrName>ppt_y</p:attrName>
                                        </p:attrNameLst>
                                      </p:cBhvr>
                                      <p:tavLst>
                                        <p:tav tm="0">
                                          <p:val>
                                            <p:strVal val="ppt_y"/>
                                          </p:val>
                                        </p:tav>
                                        <p:tav tm="100000">
                                          <p:val>
                                            <p:strVal val="ppt_y"/>
                                          </p:val>
                                        </p:tav>
                                      </p:tavLst>
                                    </p:anim>
                                    <p:set>
                                      <p:cBhvr>
                                        <p:cTn id="14" dur="1" fill="hold">
                                          <p:stCondLst>
                                            <p:cond delay="4999"/>
                                          </p:stCondLst>
                                        </p:cTn>
                                        <p:tgtEl>
                                          <p:spTgt spid="5"/>
                                        </p:tgtEl>
                                        <p:attrNameLst>
                                          <p:attrName>style.visibility</p:attrName>
                                        </p:attrNameLst>
                                      </p:cBhvr>
                                      <p:to>
                                        <p:strVal val="hidden"/>
                                      </p:to>
                                    </p:set>
                                  </p:childTnLst>
                                </p:cTn>
                              </p:par>
                              <p:par>
                                <p:cTn id="15" presetID="2" presetClass="exit" presetSubtype="2" fill="hold" nodeType="withEffect">
                                  <p:stCondLst>
                                    <p:cond delay="0"/>
                                  </p:stCondLst>
                                  <p:childTnLst>
                                    <p:anim calcmode="lin" valueType="num">
                                      <p:cBhvr additive="base">
                                        <p:cTn id="16" dur="5000"/>
                                        <p:tgtEl>
                                          <p:spTgt spid="6"/>
                                        </p:tgtEl>
                                        <p:attrNameLst>
                                          <p:attrName>ppt_x</p:attrName>
                                        </p:attrNameLst>
                                      </p:cBhvr>
                                      <p:tavLst>
                                        <p:tav tm="0">
                                          <p:val>
                                            <p:strVal val="ppt_x"/>
                                          </p:val>
                                        </p:tav>
                                        <p:tav tm="100000">
                                          <p:val>
                                            <p:strVal val="1+ppt_w/2"/>
                                          </p:val>
                                        </p:tav>
                                      </p:tavLst>
                                    </p:anim>
                                    <p:anim calcmode="lin" valueType="num">
                                      <p:cBhvr additive="base">
                                        <p:cTn id="17" dur="5000"/>
                                        <p:tgtEl>
                                          <p:spTgt spid="6"/>
                                        </p:tgtEl>
                                        <p:attrNameLst>
                                          <p:attrName>ppt_y</p:attrName>
                                        </p:attrNameLst>
                                      </p:cBhvr>
                                      <p:tavLst>
                                        <p:tav tm="0">
                                          <p:val>
                                            <p:strVal val="ppt_y"/>
                                          </p:val>
                                        </p:tav>
                                        <p:tav tm="100000">
                                          <p:val>
                                            <p:strVal val="ppt_y"/>
                                          </p:val>
                                        </p:tav>
                                      </p:tavLst>
                                    </p:anim>
                                    <p:set>
                                      <p:cBhvr>
                                        <p:cTn id="18"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1 Imagen" descr="Diapositiva11.JPG"/>
          <p:cNvPicPr>
            <a:picLocks noGrp="1" noChangeAspect="1"/>
          </p:cNvPicPr>
          <p:nvPr isPhoto="1"/>
        </p:nvPicPr>
        <p:blipFill>
          <a:blip r:embed="rId2" cstate="print"/>
          <a:srcRect/>
          <a:stretch>
            <a:fillRect/>
          </a:stretch>
        </p:blipFill>
        <p:spPr bwMode="auto">
          <a:xfrm>
            <a:off x="36513" y="0"/>
            <a:ext cx="9144000" cy="6858000"/>
          </a:xfrm>
          <a:prstGeom prst="rect">
            <a:avLst/>
          </a:prstGeom>
          <a:noFill/>
          <a:ln w="9525">
            <a:noFill/>
            <a:miter lim="800000"/>
            <a:headEnd/>
            <a:tailEnd/>
          </a:ln>
        </p:spPr>
      </p:pic>
      <p:sp>
        <p:nvSpPr>
          <p:cNvPr id="9219" name="3 Rectángulo"/>
          <p:cNvSpPr>
            <a:spLocks noChangeArrowheads="1"/>
          </p:cNvSpPr>
          <p:nvPr/>
        </p:nvSpPr>
        <p:spPr bwMode="auto">
          <a:xfrm>
            <a:off x="571500" y="116632"/>
            <a:ext cx="8072438" cy="1200329"/>
          </a:xfrm>
          <a:prstGeom prst="rect">
            <a:avLst/>
          </a:prstGeom>
          <a:noFill/>
          <a:ln>
            <a:noFill/>
          </a:ln>
          <a:extLst/>
        </p:spPr>
        <p:txBody>
          <a:bodyPr>
            <a:spAutoFit/>
            <a:scene3d>
              <a:camera prst="obliqueBottomLeft"/>
              <a:lightRig rig="threePt" dir="t"/>
            </a:scene3d>
            <a:sp3d extrusionH="88900">
              <a:extrusionClr>
                <a:schemeClr val="bg1"/>
              </a:extrusionClr>
            </a:sp3d>
          </a:bodyPr>
          <a:lstStyle/>
          <a:p>
            <a:pPr algn="ctr">
              <a:defRPr/>
            </a:pPr>
            <a:r>
              <a:rPr lang="es-ES" sz="2400" b="1" i="1" dirty="0">
                <a:solidFill>
                  <a:srgbClr val="FFC000"/>
                </a:solidFill>
                <a:effectLst>
                  <a:glow rad="101600">
                    <a:schemeClr val="bg2">
                      <a:lumMod val="50000"/>
                      <a:alpha val="60000"/>
                    </a:schemeClr>
                  </a:glow>
                </a:effectLst>
                <a:latin typeface="+mj-lt"/>
              </a:rPr>
              <a:t>Todos los esfuerzos que se procuran del exterior para destacar, rectificar, aumentar la armonía y la gracia del cuerpo y especialmente del rostro, dan sólo un resultado muy exiguo. </a:t>
            </a:r>
          </a:p>
        </p:txBody>
      </p:sp>
      <p:sp>
        <p:nvSpPr>
          <p:cNvPr id="5" name="2 Rectángulo"/>
          <p:cNvSpPr/>
          <p:nvPr/>
        </p:nvSpPr>
        <p:spPr>
          <a:xfrm flipH="1">
            <a:off x="111325" y="51041"/>
            <a:ext cx="9607624" cy="6764842"/>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C000">
              <a:alpha val="43000"/>
            </a:srgbClr>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6" name="2 Rectángulo"/>
          <p:cNvSpPr/>
          <p:nvPr/>
        </p:nvSpPr>
        <p:spPr>
          <a:xfrm>
            <a:off x="-571536" y="58214"/>
            <a:ext cx="9715536" cy="6741572"/>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C000">
              <a:alpha val="58000"/>
            </a:srgbClr>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9219"/>
                                        </p:tgtEl>
                                        <p:attrNameLst>
                                          <p:attrName>style.visibility</p:attrName>
                                        </p:attrNameLst>
                                      </p:cBhvr>
                                      <p:to>
                                        <p:strVal val="visible"/>
                                      </p:to>
                                    </p:set>
                                    <p:anim calcmode="lin" valueType="num">
                                      <p:cBhvr>
                                        <p:cTn id="7" dur="5000" fill="hold"/>
                                        <p:tgtEl>
                                          <p:spTgt spid="9219"/>
                                        </p:tgtEl>
                                        <p:attrNameLst>
                                          <p:attrName>ppt_w</p:attrName>
                                        </p:attrNameLst>
                                      </p:cBhvr>
                                      <p:tavLst>
                                        <p:tav tm="0">
                                          <p:val>
                                            <p:fltVal val="0"/>
                                          </p:val>
                                        </p:tav>
                                        <p:tav tm="100000">
                                          <p:val>
                                            <p:strVal val="#ppt_w"/>
                                          </p:val>
                                        </p:tav>
                                      </p:tavLst>
                                    </p:anim>
                                    <p:anim calcmode="lin" valueType="num">
                                      <p:cBhvr>
                                        <p:cTn id="8" dur="5000" fill="hold"/>
                                        <p:tgtEl>
                                          <p:spTgt spid="9219"/>
                                        </p:tgtEl>
                                        <p:attrNameLst>
                                          <p:attrName>ppt_h</p:attrName>
                                        </p:attrNameLst>
                                      </p:cBhvr>
                                      <p:tavLst>
                                        <p:tav tm="0">
                                          <p:val>
                                            <p:fltVal val="0"/>
                                          </p:val>
                                        </p:tav>
                                        <p:tav tm="100000">
                                          <p:val>
                                            <p:strVal val="#ppt_h"/>
                                          </p:val>
                                        </p:tav>
                                      </p:tavLst>
                                    </p:anim>
                                    <p:anim calcmode="lin" valueType="num">
                                      <p:cBhvr>
                                        <p:cTn id="9" dur="5000" fill="hold"/>
                                        <p:tgtEl>
                                          <p:spTgt spid="9219"/>
                                        </p:tgtEl>
                                        <p:attrNameLst>
                                          <p:attrName>ppt_x</p:attrName>
                                        </p:attrNameLst>
                                      </p:cBhvr>
                                      <p:tavLst>
                                        <p:tav tm="0">
                                          <p:val>
                                            <p:fltVal val="0.5"/>
                                          </p:val>
                                        </p:tav>
                                        <p:tav tm="100000">
                                          <p:val>
                                            <p:strVal val="#ppt_x"/>
                                          </p:val>
                                        </p:tav>
                                      </p:tavLst>
                                    </p:anim>
                                    <p:anim calcmode="lin" valueType="num">
                                      <p:cBhvr>
                                        <p:cTn id="10" dur="5000" fill="hold"/>
                                        <p:tgtEl>
                                          <p:spTgt spid="9219"/>
                                        </p:tgtEl>
                                        <p:attrNameLst>
                                          <p:attrName>ppt_y</p:attrName>
                                        </p:attrNameLst>
                                      </p:cBhvr>
                                      <p:tavLst>
                                        <p:tav tm="0">
                                          <p:val>
                                            <p:fltVal val="0.5"/>
                                          </p:val>
                                        </p:tav>
                                        <p:tav tm="100000">
                                          <p:val>
                                            <p:strVal val="#ppt_y"/>
                                          </p:val>
                                        </p:tav>
                                      </p:tavLst>
                                    </p:anim>
                                  </p:childTnLst>
                                </p:cTn>
                              </p:par>
                              <p:par>
                                <p:cTn id="11" presetID="2" presetClass="exit" presetSubtype="8" fill="hold" nodeType="withEffect">
                                  <p:stCondLst>
                                    <p:cond delay="0"/>
                                  </p:stCondLst>
                                  <p:childTnLst>
                                    <p:anim calcmode="lin" valueType="num">
                                      <p:cBhvr additive="base">
                                        <p:cTn id="12" dur="5000"/>
                                        <p:tgtEl>
                                          <p:spTgt spid="5"/>
                                        </p:tgtEl>
                                        <p:attrNameLst>
                                          <p:attrName>ppt_x</p:attrName>
                                        </p:attrNameLst>
                                      </p:cBhvr>
                                      <p:tavLst>
                                        <p:tav tm="0">
                                          <p:val>
                                            <p:strVal val="ppt_x"/>
                                          </p:val>
                                        </p:tav>
                                        <p:tav tm="100000">
                                          <p:val>
                                            <p:strVal val="0-ppt_w/2"/>
                                          </p:val>
                                        </p:tav>
                                      </p:tavLst>
                                    </p:anim>
                                    <p:anim calcmode="lin" valueType="num">
                                      <p:cBhvr additive="base">
                                        <p:cTn id="13" dur="5000"/>
                                        <p:tgtEl>
                                          <p:spTgt spid="5"/>
                                        </p:tgtEl>
                                        <p:attrNameLst>
                                          <p:attrName>ppt_y</p:attrName>
                                        </p:attrNameLst>
                                      </p:cBhvr>
                                      <p:tavLst>
                                        <p:tav tm="0">
                                          <p:val>
                                            <p:strVal val="ppt_y"/>
                                          </p:val>
                                        </p:tav>
                                        <p:tav tm="100000">
                                          <p:val>
                                            <p:strVal val="ppt_y"/>
                                          </p:val>
                                        </p:tav>
                                      </p:tavLst>
                                    </p:anim>
                                    <p:set>
                                      <p:cBhvr>
                                        <p:cTn id="14" dur="1" fill="hold">
                                          <p:stCondLst>
                                            <p:cond delay="4999"/>
                                          </p:stCondLst>
                                        </p:cTn>
                                        <p:tgtEl>
                                          <p:spTgt spid="5"/>
                                        </p:tgtEl>
                                        <p:attrNameLst>
                                          <p:attrName>style.visibility</p:attrName>
                                        </p:attrNameLst>
                                      </p:cBhvr>
                                      <p:to>
                                        <p:strVal val="hidden"/>
                                      </p:to>
                                    </p:set>
                                  </p:childTnLst>
                                </p:cTn>
                              </p:par>
                              <p:par>
                                <p:cTn id="15" presetID="2" presetClass="exit" presetSubtype="2" fill="hold" nodeType="withEffect">
                                  <p:stCondLst>
                                    <p:cond delay="0"/>
                                  </p:stCondLst>
                                  <p:childTnLst>
                                    <p:anim calcmode="lin" valueType="num">
                                      <p:cBhvr additive="base">
                                        <p:cTn id="16" dur="5000"/>
                                        <p:tgtEl>
                                          <p:spTgt spid="6"/>
                                        </p:tgtEl>
                                        <p:attrNameLst>
                                          <p:attrName>ppt_x</p:attrName>
                                        </p:attrNameLst>
                                      </p:cBhvr>
                                      <p:tavLst>
                                        <p:tav tm="0">
                                          <p:val>
                                            <p:strVal val="ppt_x"/>
                                          </p:val>
                                        </p:tav>
                                        <p:tav tm="100000">
                                          <p:val>
                                            <p:strVal val="1+ppt_w/2"/>
                                          </p:val>
                                        </p:tav>
                                      </p:tavLst>
                                    </p:anim>
                                    <p:anim calcmode="lin" valueType="num">
                                      <p:cBhvr additive="base">
                                        <p:cTn id="17" dur="5000"/>
                                        <p:tgtEl>
                                          <p:spTgt spid="6"/>
                                        </p:tgtEl>
                                        <p:attrNameLst>
                                          <p:attrName>ppt_y</p:attrName>
                                        </p:attrNameLst>
                                      </p:cBhvr>
                                      <p:tavLst>
                                        <p:tav tm="0">
                                          <p:val>
                                            <p:strVal val="ppt_y"/>
                                          </p:val>
                                        </p:tav>
                                        <p:tav tm="100000">
                                          <p:val>
                                            <p:strVal val="ppt_y"/>
                                          </p:val>
                                        </p:tav>
                                      </p:tavLst>
                                    </p:anim>
                                    <p:set>
                                      <p:cBhvr>
                                        <p:cTn id="18"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1 Imagen" descr="Diapositiva23.JPG"/>
          <p:cNvPicPr>
            <a:picLocks noGrp="1" noChangeAspect="1"/>
          </p:cNvPicPr>
          <p:nvPr isPhoto="1"/>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10243" name="3 Rectángulo"/>
          <p:cNvSpPr>
            <a:spLocks noChangeArrowheads="1"/>
          </p:cNvSpPr>
          <p:nvPr/>
        </p:nvSpPr>
        <p:spPr bwMode="auto">
          <a:xfrm>
            <a:off x="1142976" y="714356"/>
            <a:ext cx="6858048" cy="1200329"/>
          </a:xfrm>
          <a:prstGeom prst="rect">
            <a:avLst/>
          </a:prstGeom>
          <a:noFill/>
          <a:ln w="9525">
            <a:noFill/>
            <a:miter lim="800000"/>
            <a:headEnd/>
            <a:tailEnd/>
          </a:ln>
        </p:spPr>
        <p:txBody>
          <a:bodyPr>
            <a:spAutoFit/>
            <a:scene3d>
              <a:camera prst="obliqueBottomLeft"/>
              <a:lightRig rig="threePt" dir="t"/>
            </a:scene3d>
            <a:sp3d extrusionH="152400">
              <a:extrusionClr>
                <a:schemeClr val="bg1"/>
              </a:extrusionClr>
            </a:sp3d>
          </a:bodyPr>
          <a:lstStyle/>
          <a:p>
            <a:pPr algn="ctr">
              <a:defRPr/>
            </a:pPr>
            <a:r>
              <a:rPr lang="es-ES" sz="2000" b="1" i="1" dirty="0">
                <a:gradFill>
                  <a:gsLst>
                    <a:gs pos="78000">
                      <a:srgbClr val="FF6600"/>
                    </a:gs>
                    <a:gs pos="43000">
                      <a:srgbClr val="FF66FF">
                        <a:lumMod val="77000"/>
                        <a:lumOff val="23000"/>
                      </a:srgbClr>
                    </a:gs>
                    <a:gs pos="0">
                      <a:srgbClr val="FFCB97"/>
                    </a:gs>
                    <a:gs pos="100000">
                      <a:srgbClr val="FF6600"/>
                    </a:gs>
                  </a:gsLst>
                  <a:lin ang="5400000" scaled="0"/>
                </a:gradFill>
                <a:effectLst>
                  <a:glow rad="101600">
                    <a:schemeClr val="bg2">
                      <a:lumMod val="50000"/>
                      <a:alpha val="60000"/>
                    </a:schemeClr>
                  </a:glow>
                </a:effectLst>
              </a:rPr>
              <a:t> </a:t>
            </a:r>
            <a:r>
              <a:rPr lang="es-ES" sz="2400" b="1" i="1" dirty="0">
                <a:gradFill>
                  <a:gsLst>
                    <a:gs pos="75000">
                      <a:srgbClr val="FF6600"/>
                    </a:gs>
                    <a:gs pos="37000">
                      <a:srgbClr val="FF66FF">
                        <a:lumMod val="77000"/>
                        <a:lumOff val="23000"/>
                      </a:srgbClr>
                    </a:gs>
                    <a:gs pos="0">
                      <a:srgbClr val="FFCB97"/>
                    </a:gs>
                    <a:gs pos="100000">
                      <a:srgbClr val="C00000"/>
                    </a:gs>
                  </a:gsLst>
                  <a:lin ang="5400000" scaled="0"/>
                </a:gradFill>
                <a:effectLst>
                  <a:glow rad="101600">
                    <a:schemeClr val="accent2">
                      <a:lumMod val="50000"/>
                      <a:alpha val="60000"/>
                    </a:schemeClr>
                  </a:glow>
                </a:effectLst>
                <a:latin typeface="+mj-lt"/>
              </a:rPr>
              <a:t>La auténtica belleza proviene de dentro, nace del espíritu . Esta belleza atrae y tonifica a quienes la contemplan.</a:t>
            </a:r>
          </a:p>
        </p:txBody>
      </p:sp>
      <p:sp>
        <p:nvSpPr>
          <p:cNvPr id="6" name="2 Rectángulo"/>
          <p:cNvSpPr/>
          <p:nvPr/>
        </p:nvSpPr>
        <p:spPr>
          <a:xfrm>
            <a:off x="-480657" y="96143"/>
            <a:ext cx="9624657" cy="6741368"/>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gradFill>
            <a:gsLst>
              <a:gs pos="0">
                <a:srgbClr val="C00000">
                  <a:lumMod val="49000"/>
                  <a:lumOff val="51000"/>
                  <a:alpha val="57000"/>
                </a:srgbClr>
              </a:gs>
              <a:gs pos="100000">
                <a:srgbClr val="FF8200">
                  <a:alpha val="63000"/>
                </a:srgbClr>
              </a:gs>
            </a:gsLst>
            <a:lin ang="5400000" scaled="0"/>
          </a:gradFill>
          <a:ln w="222250" cmpd="sng">
            <a:gradFill>
              <a:gsLst>
                <a:gs pos="0">
                  <a:srgbClr val="C00000">
                    <a:lumMod val="49000"/>
                    <a:lumOff val="51000"/>
                  </a:srgbClr>
                </a:gs>
                <a:gs pos="100000">
                  <a:srgbClr val="FF82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7" name="2 Rectángulo"/>
          <p:cNvSpPr/>
          <p:nvPr/>
        </p:nvSpPr>
        <p:spPr>
          <a:xfrm flipH="1">
            <a:off x="0" y="90589"/>
            <a:ext cx="9715536" cy="6741368"/>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gradFill>
            <a:gsLst>
              <a:gs pos="0">
                <a:srgbClr val="C00000">
                  <a:lumMod val="49000"/>
                  <a:lumOff val="51000"/>
                  <a:alpha val="57000"/>
                </a:srgbClr>
              </a:gs>
              <a:gs pos="100000">
                <a:srgbClr val="FF8200">
                  <a:alpha val="63000"/>
                </a:srgbClr>
              </a:gs>
            </a:gsLst>
            <a:lin ang="5400000" scaled="0"/>
          </a:gradFill>
          <a:ln w="222250" cmpd="sng">
            <a:gradFill>
              <a:gsLst>
                <a:gs pos="0">
                  <a:srgbClr val="C00000">
                    <a:lumMod val="49000"/>
                    <a:lumOff val="51000"/>
                  </a:srgbClr>
                </a:gs>
                <a:gs pos="100000">
                  <a:srgbClr val="FF82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10243"/>
                                        </p:tgtEl>
                                        <p:attrNameLst>
                                          <p:attrName>style.visibility</p:attrName>
                                        </p:attrNameLst>
                                      </p:cBhvr>
                                      <p:to>
                                        <p:strVal val="visible"/>
                                      </p:to>
                                    </p:set>
                                    <p:anim calcmode="lin" valueType="num">
                                      <p:cBhvr>
                                        <p:cTn id="7" dur="5000" fill="hold"/>
                                        <p:tgtEl>
                                          <p:spTgt spid="10243"/>
                                        </p:tgtEl>
                                        <p:attrNameLst>
                                          <p:attrName>ppt_w</p:attrName>
                                        </p:attrNameLst>
                                      </p:cBhvr>
                                      <p:tavLst>
                                        <p:tav tm="0">
                                          <p:val>
                                            <p:fltVal val="0"/>
                                          </p:val>
                                        </p:tav>
                                        <p:tav tm="100000">
                                          <p:val>
                                            <p:strVal val="#ppt_w"/>
                                          </p:val>
                                        </p:tav>
                                      </p:tavLst>
                                    </p:anim>
                                    <p:anim calcmode="lin" valueType="num">
                                      <p:cBhvr>
                                        <p:cTn id="8" dur="5000" fill="hold"/>
                                        <p:tgtEl>
                                          <p:spTgt spid="10243"/>
                                        </p:tgtEl>
                                        <p:attrNameLst>
                                          <p:attrName>ppt_h</p:attrName>
                                        </p:attrNameLst>
                                      </p:cBhvr>
                                      <p:tavLst>
                                        <p:tav tm="0">
                                          <p:val>
                                            <p:fltVal val="0"/>
                                          </p:val>
                                        </p:tav>
                                        <p:tav tm="100000">
                                          <p:val>
                                            <p:strVal val="#ppt_h"/>
                                          </p:val>
                                        </p:tav>
                                      </p:tavLst>
                                    </p:anim>
                                    <p:anim calcmode="lin" valueType="num">
                                      <p:cBhvr>
                                        <p:cTn id="9" dur="5000" fill="hold"/>
                                        <p:tgtEl>
                                          <p:spTgt spid="10243"/>
                                        </p:tgtEl>
                                        <p:attrNameLst>
                                          <p:attrName>ppt_x</p:attrName>
                                        </p:attrNameLst>
                                      </p:cBhvr>
                                      <p:tavLst>
                                        <p:tav tm="0">
                                          <p:val>
                                            <p:fltVal val="0.5"/>
                                          </p:val>
                                        </p:tav>
                                        <p:tav tm="100000">
                                          <p:val>
                                            <p:strVal val="#ppt_x"/>
                                          </p:val>
                                        </p:tav>
                                      </p:tavLst>
                                    </p:anim>
                                    <p:anim calcmode="lin" valueType="num">
                                      <p:cBhvr>
                                        <p:cTn id="10" dur="5000" fill="hold"/>
                                        <p:tgtEl>
                                          <p:spTgt spid="10243"/>
                                        </p:tgtEl>
                                        <p:attrNameLst>
                                          <p:attrName>ppt_y</p:attrName>
                                        </p:attrNameLst>
                                      </p:cBhvr>
                                      <p:tavLst>
                                        <p:tav tm="0">
                                          <p:val>
                                            <p:fltVal val="0.5"/>
                                          </p:val>
                                        </p:tav>
                                        <p:tav tm="100000">
                                          <p:val>
                                            <p:strVal val="#ppt_y"/>
                                          </p:val>
                                        </p:tav>
                                      </p:tavLst>
                                    </p:anim>
                                  </p:childTnLst>
                                </p:cTn>
                              </p:par>
                              <p:par>
                                <p:cTn id="11" presetID="2" presetClass="exit" presetSubtype="2" fill="hold" nodeType="withEffect">
                                  <p:stCondLst>
                                    <p:cond delay="0"/>
                                  </p:stCondLst>
                                  <p:childTnLst>
                                    <p:anim calcmode="lin" valueType="num">
                                      <p:cBhvr additive="base">
                                        <p:cTn id="12" dur="5000"/>
                                        <p:tgtEl>
                                          <p:spTgt spid="6"/>
                                        </p:tgtEl>
                                        <p:attrNameLst>
                                          <p:attrName>ppt_x</p:attrName>
                                        </p:attrNameLst>
                                      </p:cBhvr>
                                      <p:tavLst>
                                        <p:tav tm="0">
                                          <p:val>
                                            <p:strVal val="ppt_x"/>
                                          </p:val>
                                        </p:tav>
                                        <p:tav tm="100000">
                                          <p:val>
                                            <p:strVal val="1+ppt_w/2"/>
                                          </p:val>
                                        </p:tav>
                                      </p:tavLst>
                                    </p:anim>
                                    <p:anim calcmode="lin" valueType="num">
                                      <p:cBhvr additive="base">
                                        <p:cTn id="13" dur="5000"/>
                                        <p:tgtEl>
                                          <p:spTgt spid="6"/>
                                        </p:tgtEl>
                                        <p:attrNameLst>
                                          <p:attrName>ppt_y</p:attrName>
                                        </p:attrNameLst>
                                      </p:cBhvr>
                                      <p:tavLst>
                                        <p:tav tm="0">
                                          <p:val>
                                            <p:strVal val="ppt_y"/>
                                          </p:val>
                                        </p:tav>
                                        <p:tav tm="100000">
                                          <p:val>
                                            <p:strVal val="ppt_y"/>
                                          </p:val>
                                        </p:tav>
                                      </p:tavLst>
                                    </p:anim>
                                    <p:set>
                                      <p:cBhvr>
                                        <p:cTn id="14" dur="1" fill="hold">
                                          <p:stCondLst>
                                            <p:cond delay="4999"/>
                                          </p:stCondLst>
                                        </p:cTn>
                                        <p:tgtEl>
                                          <p:spTgt spid="6"/>
                                        </p:tgtEl>
                                        <p:attrNameLst>
                                          <p:attrName>style.visibility</p:attrName>
                                        </p:attrNameLst>
                                      </p:cBhvr>
                                      <p:to>
                                        <p:strVal val="hidden"/>
                                      </p:to>
                                    </p:set>
                                  </p:childTnLst>
                                </p:cTn>
                              </p:par>
                              <p:par>
                                <p:cTn id="15" presetID="2" presetClass="exit" presetSubtype="8" fill="hold" nodeType="withEffect">
                                  <p:stCondLst>
                                    <p:cond delay="0"/>
                                  </p:stCondLst>
                                  <p:childTnLst>
                                    <p:anim calcmode="lin" valueType="num">
                                      <p:cBhvr additive="base">
                                        <p:cTn id="16" dur="5000"/>
                                        <p:tgtEl>
                                          <p:spTgt spid="7"/>
                                        </p:tgtEl>
                                        <p:attrNameLst>
                                          <p:attrName>ppt_x</p:attrName>
                                        </p:attrNameLst>
                                      </p:cBhvr>
                                      <p:tavLst>
                                        <p:tav tm="0">
                                          <p:val>
                                            <p:strVal val="ppt_x"/>
                                          </p:val>
                                        </p:tav>
                                        <p:tav tm="100000">
                                          <p:val>
                                            <p:strVal val="0-ppt_w/2"/>
                                          </p:val>
                                        </p:tav>
                                      </p:tavLst>
                                    </p:anim>
                                    <p:anim calcmode="lin" valueType="num">
                                      <p:cBhvr additive="base">
                                        <p:cTn id="17" dur="5000"/>
                                        <p:tgtEl>
                                          <p:spTgt spid="7"/>
                                        </p:tgtEl>
                                        <p:attrNameLst>
                                          <p:attrName>ppt_y</p:attrName>
                                        </p:attrNameLst>
                                      </p:cBhvr>
                                      <p:tavLst>
                                        <p:tav tm="0">
                                          <p:val>
                                            <p:strVal val="ppt_y"/>
                                          </p:val>
                                        </p:tav>
                                        <p:tav tm="100000">
                                          <p:val>
                                            <p:strVal val="ppt_y"/>
                                          </p:val>
                                        </p:tav>
                                      </p:tavLst>
                                    </p:anim>
                                    <p:set>
                                      <p:cBhvr>
                                        <p:cTn id="18"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1 Imagen" descr="Diapositiva26.JPG"/>
          <p:cNvPicPr>
            <a:picLocks noGrp="1" noChangeAspect="1"/>
          </p:cNvPicPr>
          <p:nvPr isPhoto="1"/>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10" name="9 Rectángulo"/>
          <p:cNvSpPr/>
          <p:nvPr/>
        </p:nvSpPr>
        <p:spPr>
          <a:xfrm>
            <a:off x="142844" y="0"/>
            <a:ext cx="8858312" cy="2677656"/>
          </a:xfrm>
          <a:prstGeom prst="rect">
            <a:avLst/>
          </a:prstGeom>
        </p:spPr>
        <p:txBody>
          <a:bodyPr>
            <a:spAutoFit/>
            <a:scene3d>
              <a:camera prst="obliqueBottomLeft"/>
              <a:lightRig rig="threePt" dir="t"/>
            </a:scene3d>
            <a:sp3d extrusionH="95250">
              <a:extrusionClr>
                <a:schemeClr val="bg2">
                  <a:lumMod val="50000"/>
                </a:schemeClr>
              </a:extrusionClr>
            </a:sp3d>
          </a:bodyPr>
          <a:lstStyle/>
          <a:p>
            <a:pPr algn="ctr">
              <a:defRPr/>
            </a:pPr>
            <a:r>
              <a:rPr lang="es-ES" sz="2400" b="1" i="1" dirty="0"/>
              <a:t> </a:t>
            </a:r>
            <a:r>
              <a:rPr lang="es-ES" sz="2400" b="1" i="1" dirty="0">
                <a:gradFill flip="none" rotWithShape="1">
                  <a:gsLst>
                    <a:gs pos="65000">
                      <a:srgbClr val="66FF33"/>
                    </a:gs>
                    <a:gs pos="24000">
                      <a:srgbClr val="FFFF00"/>
                    </a:gs>
                    <a:gs pos="100000">
                      <a:srgbClr val="00B050">
                        <a:lumMod val="50000"/>
                      </a:srgbClr>
                    </a:gs>
                  </a:gsLst>
                  <a:lin ang="5400000" scaled="1"/>
                  <a:tileRect/>
                </a:gradFill>
                <a:effectLst>
                  <a:glow rad="101600">
                    <a:schemeClr val="bg2">
                      <a:lumMod val="50000"/>
                      <a:alpha val="60000"/>
                    </a:schemeClr>
                  </a:glow>
                </a:effectLst>
                <a:latin typeface="+mj-lt"/>
              </a:rPr>
              <a:t>Tener conciencia de envejecer es una manifestación de la conciencia de la contingencia humana; muchos quieren acallar esta conciencia: maquillándose en exceso, usando ropa inapropiada, sometiéndose a cirugías estéticas… no se dan cuenta de que los años pasan y que con esos comportamientos sólo fracturan su interior, viven en una incongruencia tal que no les permite verse a sí mismos, de una manera auténtica y madura… </a:t>
            </a:r>
          </a:p>
        </p:txBody>
      </p:sp>
      <p:sp>
        <p:nvSpPr>
          <p:cNvPr id="9" name="2 Rectángulo"/>
          <p:cNvSpPr/>
          <p:nvPr/>
        </p:nvSpPr>
        <p:spPr>
          <a:xfrm>
            <a:off x="-561800" y="71426"/>
            <a:ext cx="9705799" cy="6715148"/>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99CC00">
              <a:alpha val="58000"/>
            </a:srgbClr>
          </a:solidFill>
          <a:ln w="222250" cmpd="sng">
            <a:gradFill flip="none" rotWithShape="1">
              <a:gsLst>
                <a:gs pos="31000">
                  <a:srgbClr val="66FF33"/>
                </a:gs>
                <a:gs pos="55000">
                  <a:srgbClr val="FFFF00"/>
                </a:gs>
                <a:gs pos="82000">
                  <a:srgbClr val="156B13"/>
                </a:gs>
              </a:gsLst>
              <a:lin ang="0" scaled="1"/>
              <a:tileRect/>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1" name="2 Rectángulo"/>
          <p:cNvSpPr/>
          <p:nvPr/>
        </p:nvSpPr>
        <p:spPr>
          <a:xfrm flipH="1">
            <a:off x="23842" y="71426"/>
            <a:ext cx="9572692" cy="6715148"/>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99CC00">
              <a:alpha val="58000"/>
            </a:srgbClr>
          </a:solidFill>
          <a:ln w="222250" cmpd="sng">
            <a:gradFill flip="none" rotWithShape="1">
              <a:gsLst>
                <a:gs pos="31000">
                  <a:srgbClr val="66FF33"/>
                </a:gs>
                <a:gs pos="55000">
                  <a:srgbClr val="FFFF00"/>
                </a:gs>
                <a:gs pos="82000">
                  <a:srgbClr val="156B13"/>
                </a:gs>
              </a:gsLst>
              <a:lin ang="0" scaled="1"/>
              <a:tileRect/>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528"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0" fill="hold"/>
                                        <p:tgtEl>
                                          <p:spTgt spid="10"/>
                                        </p:tgtEl>
                                        <p:attrNameLst>
                                          <p:attrName>ppt_w</p:attrName>
                                        </p:attrNameLst>
                                      </p:cBhvr>
                                      <p:tavLst>
                                        <p:tav tm="0">
                                          <p:val>
                                            <p:fltVal val="0"/>
                                          </p:val>
                                        </p:tav>
                                        <p:tav tm="100000">
                                          <p:val>
                                            <p:strVal val="#ppt_w"/>
                                          </p:val>
                                        </p:tav>
                                      </p:tavLst>
                                    </p:anim>
                                    <p:anim calcmode="lin" valueType="num">
                                      <p:cBhvr>
                                        <p:cTn id="8" dur="5000" fill="hold"/>
                                        <p:tgtEl>
                                          <p:spTgt spid="10"/>
                                        </p:tgtEl>
                                        <p:attrNameLst>
                                          <p:attrName>ppt_h</p:attrName>
                                        </p:attrNameLst>
                                      </p:cBhvr>
                                      <p:tavLst>
                                        <p:tav tm="0">
                                          <p:val>
                                            <p:fltVal val="0"/>
                                          </p:val>
                                        </p:tav>
                                        <p:tav tm="100000">
                                          <p:val>
                                            <p:strVal val="#ppt_h"/>
                                          </p:val>
                                        </p:tav>
                                      </p:tavLst>
                                    </p:anim>
                                    <p:anim calcmode="lin" valueType="num">
                                      <p:cBhvr>
                                        <p:cTn id="9" dur="5000" fill="hold"/>
                                        <p:tgtEl>
                                          <p:spTgt spid="10"/>
                                        </p:tgtEl>
                                        <p:attrNameLst>
                                          <p:attrName>ppt_x</p:attrName>
                                        </p:attrNameLst>
                                      </p:cBhvr>
                                      <p:tavLst>
                                        <p:tav tm="0">
                                          <p:val>
                                            <p:fltVal val="0.5"/>
                                          </p:val>
                                        </p:tav>
                                        <p:tav tm="100000">
                                          <p:val>
                                            <p:strVal val="#ppt_x"/>
                                          </p:val>
                                        </p:tav>
                                      </p:tavLst>
                                    </p:anim>
                                    <p:anim calcmode="lin" valueType="num">
                                      <p:cBhvr>
                                        <p:cTn id="10" dur="5000" fill="hold"/>
                                        <p:tgtEl>
                                          <p:spTgt spid="10"/>
                                        </p:tgtEl>
                                        <p:attrNameLst>
                                          <p:attrName>ppt_y</p:attrName>
                                        </p:attrNameLst>
                                      </p:cBhvr>
                                      <p:tavLst>
                                        <p:tav tm="0">
                                          <p:val>
                                            <p:fltVal val="0.5"/>
                                          </p:val>
                                        </p:tav>
                                        <p:tav tm="100000">
                                          <p:val>
                                            <p:strVal val="#ppt_y"/>
                                          </p:val>
                                        </p:tav>
                                      </p:tavLst>
                                    </p:anim>
                                  </p:childTnLst>
                                </p:cTn>
                              </p:par>
                              <p:par>
                                <p:cTn id="11" presetID="2" presetClass="exit" presetSubtype="2" fill="hold" nodeType="withEffect">
                                  <p:stCondLst>
                                    <p:cond delay="0"/>
                                  </p:stCondLst>
                                  <p:childTnLst>
                                    <p:anim calcmode="lin" valueType="num">
                                      <p:cBhvr additive="base">
                                        <p:cTn id="12" dur="5000"/>
                                        <p:tgtEl>
                                          <p:spTgt spid="9"/>
                                        </p:tgtEl>
                                        <p:attrNameLst>
                                          <p:attrName>ppt_x</p:attrName>
                                        </p:attrNameLst>
                                      </p:cBhvr>
                                      <p:tavLst>
                                        <p:tav tm="0">
                                          <p:val>
                                            <p:strVal val="ppt_x"/>
                                          </p:val>
                                        </p:tav>
                                        <p:tav tm="100000">
                                          <p:val>
                                            <p:strVal val="1+ppt_w/2"/>
                                          </p:val>
                                        </p:tav>
                                      </p:tavLst>
                                    </p:anim>
                                    <p:anim calcmode="lin" valueType="num">
                                      <p:cBhvr additive="base">
                                        <p:cTn id="13" dur="5000"/>
                                        <p:tgtEl>
                                          <p:spTgt spid="9"/>
                                        </p:tgtEl>
                                        <p:attrNameLst>
                                          <p:attrName>ppt_y</p:attrName>
                                        </p:attrNameLst>
                                      </p:cBhvr>
                                      <p:tavLst>
                                        <p:tav tm="0">
                                          <p:val>
                                            <p:strVal val="ppt_y"/>
                                          </p:val>
                                        </p:tav>
                                        <p:tav tm="100000">
                                          <p:val>
                                            <p:strVal val="ppt_y"/>
                                          </p:val>
                                        </p:tav>
                                      </p:tavLst>
                                    </p:anim>
                                    <p:set>
                                      <p:cBhvr>
                                        <p:cTn id="14" dur="1" fill="hold">
                                          <p:stCondLst>
                                            <p:cond delay="4999"/>
                                          </p:stCondLst>
                                        </p:cTn>
                                        <p:tgtEl>
                                          <p:spTgt spid="9"/>
                                        </p:tgtEl>
                                        <p:attrNameLst>
                                          <p:attrName>style.visibility</p:attrName>
                                        </p:attrNameLst>
                                      </p:cBhvr>
                                      <p:to>
                                        <p:strVal val="hidden"/>
                                      </p:to>
                                    </p:set>
                                  </p:childTnLst>
                                </p:cTn>
                              </p:par>
                              <p:par>
                                <p:cTn id="15" presetID="2" presetClass="exit" presetSubtype="8" fill="hold" nodeType="withEffect">
                                  <p:stCondLst>
                                    <p:cond delay="0"/>
                                  </p:stCondLst>
                                  <p:childTnLst>
                                    <p:anim calcmode="lin" valueType="num">
                                      <p:cBhvr additive="base">
                                        <p:cTn id="16" dur="5000"/>
                                        <p:tgtEl>
                                          <p:spTgt spid="11"/>
                                        </p:tgtEl>
                                        <p:attrNameLst>
                                          <p:attrName>ppt_x</p:attrName>
                                        </p:attrNameLst>
                                      </p:cBhvr>
                                      <p:tavLst>
                                        <p:tav tm="0">
                                          <p:val>
                                            <p:strVal val="ppt_x"/>
                                          </p:val>
                                        </p:tav>
                                        <p:tav tm="100000">
                                          <p:val>
                                            <p:strVal val="0-ppt_w/2"/>
                                          </p:val>
                                        </p:tav>
                                      </p:tavLst>
                                    </p:anim>
                                    <p:anim calcmode="lin" valueType="num">
                                      <p:cBhvr additive="base">
                                        <p:cTn id="17" dur="5000"/>
                                        <p:tgtEl>
                                          <p:spTgt spid="11"/>
                                        </p:tgtEl>
                                        <p:attrNameLst>
                                          <p:attrName>ppt_y</p:attrName>
                                        </p:attrNameLst>
                                      </p:cBhvr>
                                      <p:tavLst>
                                        <p:tav tm="0">
                                          <p:val>
                                            <p:strVal val="ppt_y"/>
                                          </p:val>
                                        </p:tav>
                                        <p:tav tm="100000">
                                          <p:val>
                                            <p:strVal val="ppt_y"/>
                                          </p:val>
                                        </p:tav>
                                      </p:tavLst>
                                    </p:anim>
                                    <p:set>
                                      <p:cBhvr>
                                        <p:cTn id="18" dur="1" fill="hold">
                                          <p:stCondLst>
                                            <p:cond delay="4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1 Imagen" descr="Diapositiva29.JPG"/>
          <p:cNvPicPr>
            <a:picLocks noGrp="1" noChangeAspect="1"/>
          </p:cNvPicPr>
          <p:nvPr isPhoto="1"/>
        </p:nvPicPr>
        <p:blipFill>
          <a:blip r:embed="rId2" cstate="print"/>
          <a:srcRect b="1575"/>
          <a:stretch>
            <a:fillRect/>
          </a:stretch>
        </p:blipFill>
        <p:spPr bwMode="auto">
          <a:xfrm>
            <a:off x="0" y="0"/>
            <a:ext cx="9144000" cy="6858000"/>
          </a:xfrm>
          <a:prstGeom prst="rect">
            <a:avLst/>
          </a:prstGeom>
          <a:noFill/>
          <a:ln w="9525">
            <a:noFill/>
            <a:miter lim="800000"/>
            <a:headEnd/>
            <a:tailEnd/>
          </a:ln>
        </p:spPr>
      </p:pic>
      <p:sp>
        <p:nvSpPr>
          <p:cNvPr id="11" name="2 Rectángulo"/>
          <p:cNvSpPr>
            <a:spLocks noChangeArrowheads="1"/>
          </p:cNvSpPr>
          <p:nvPr/>
        </p:nvSpPr>
        <p:spPr bwMode="auto">
          <a:xfrm>
            <a:off x="1447031" y="357188"/>
            <a:ext cx="6143625" cy="1200329"/>
          </a:xfrm>
          <a:prstGeom prst="rect">
            <a:avLst/>
          </a:prstGeom>
          <a:noFill/>
          <a:ln>
            <a:noFill/>
          </a:ln>
          <a:scene3d>
            <a:camera prst="obliqueBottomLeft"/>
            <a:lightRig rig="threePt" dir="t"/>
          </a:scene3d>
          <a:sp3d extrusionH="50800"/>
          <a:extLst/>
        </p:spPr>
        <p:txBody>
          <a:bodyPr>
            <a:spAutoFit/>
            <a:scene3d>
              <a:camera prst="obliqueBottomLeft"/>
              <a:lightRig rig="threePt" dir="t"/>
            </a:scene3d>
            <a:sp3d extrusionH="63500">
              <a:extrusionClr>
                <a:srgbClr val="FFFF00"/>
              </a:extrusionClr>
            </a:sp3d>
          </a:bodyPr>
          <a:lstStyle/>
          <a:p>
            <a:pPr algn="ctr">
              <a:defRPr/>
            </a:pPr>
            <a:r>
              <a:rPr lang="es-ES" sz="2400" b="1" i="1" dirty="0">
                <a:gradFill>
                  <a:gsLst>
                    <a:gs pos="0">
                      <a:srgbClr val="FFF200"/>
                    </a:gs>
                    <a:gs pos="72000">
                      <a:srgbClr val="FF7A00"/>
                    </a:gs>
                    <a:gs pos="100000">
                      <a:srgbClr val="4D0808"/>
                    </a:gs>
                  </a:gsLst>
                  <a:lin ang="5400000" scaled="0"/>
                </a:gradFill>
                <a:latin typeface="+mj-lt"/>
              </a:rPr>
              <a:t>La belleza del cuerpo es limitada y tristemente vulnerable, busca engrandecer y embellecer tu alma, esa belleza es infinita. </a:t>
            </a:r>
          </a:p>
        </p:txBody>
      </p:sp>
      <p:sp>
        <p:nvSpPr>
          <p:cNvPr id="4" name="2 Rectángulo"/>
          <p:cNvSpPr/>
          <p:nvPr/>
        </p:nvSpPr>
        <p:spPr>
          <a:xfrm flipH="1">
            <a:off x="0" y="63763"/>
            <a:ext cx="9393718" cy="6740798"/>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C000">
              <a:alpha val="43000"/>
            </a:srgbClr>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5" name="2 Rectángulo"/>
          <p:cNvSpPr/>
          <p:nvPr/>
        </p:nvSpPr>
        <p:spPr>
          <a:xfrm>
            <a:off x="-756592" y="76588"/>
            <a:ext cx="9786974" cy="6715148"/>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C000">
              <a:alpha val="58000"/>
            </a:srgbClr>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8" fill="hold" nodeType="withEffect">
                                  <p:stCondLst>
                                    <p:cond delay="0"/>
                                  </p:stCondLst>
                                  <p:childTnLst>
                                    <p:anim calcmode="lin" valueType="num">
                                      <p:cBhvr additive="base">
                                        <p:cTn id="6" dur="5000"/>
                                        <p:tgtEl>
                                          <p:spTgt spid="4"/>
                                        </p:tgtEl>
                                        <p:attrNameLst>
                                          <p:attrName>ppt_x</p:attrName>
                                        </p:attrNameLst>
                                      </p:cBhvr>
                                      <p:tavLst>
                                        <p:tav tm="0">
                                          <p:val>
                                            <p:strVal val="ppt_x"/>
                                          </p:val>
                                        </p:tav>
                                        <p:tav tm="100000">
                                          <p:val>
                                            <p:strVal val="0-ppt_w/2"/>
                                          </p:val>
                                        </p:tav>
                                      </p:tavLst>
                                    </p:anim>
                                    <p:anim calcmode="lin" valueType="num">
                                      <p:cBhvr additive="base">
                                        <p:cTn id="7" dur="5000"/>
                                        <p:tgtEl>
                                          <p:spTgt spid="4"/>
                                        </p:tgtEl>
                                        <p:attrNameLst>
                                          <p:attrName>ppt_y</p:attrName>
                                        </p:attrNameLst>
                                      </p:cBhvr>
                                      <p:tavLst>
                                        <p:tav tm="0">
                                          <p:val>
                                            <p:strVal val="ppt_y"/>
                                          </p:val>
                                        </p:tav>
                                        <p:tav tm="100000">
                                          <p:val>
                                            <p:strVal val="ppt_y"/>
                                          </p:val>
                                        </p:tav>
                                      </p:tavLst>
                                    </p:anim>
                                    <p:set>
                                      <p:cBhvr>
                                        <p:cTn id="8" dur="1" fill="hold">
                                          <p:stCondLst>
                                            <p:cond delay="4999"/>
                                          </p:stCondLst>
                                        </p:cTn>
                                        <p:tgtEl>
                                          <p:spTgt spid="4"/>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5000"/>
                                        <p:tgtEl>
                                          <p:spTgt spid="5"/>
                                        </p:tgtEl>
                                        <p:attrNameLst>
                                          <p:attrName>ppt_x</p:attrName>
                                        </p:attrNameLst>
                                      </p:cBhvr>
                                      <p:tavLst>
                                        <p:tav tm="0">
                                          <p:val>
                                            <p:strVal val="ppt_x"/>
                                          </p:val>
                                        </p:tav>
                                        <p:tav tm="100000">
                                          <p:val>
                                            <p:strVal val="1+ppt_w/2"/>
                                          </p:val>
                                        </p:tav>
                                      </p:tavLst>
                                    </p:anim>
                                    <p:anim calcmode="lin" valueType="num">
                                      <p:cBhvr additive="base">
                                        <p:cTn id="11" dur="5000"/>
                                        <p:tgtEl>
                                          <p:spTgt spid="5"/>
                                        </p:tgtEl>
                                        <p:attrNameLst>
                                          <p:attrName>ppt_y</p:attrName>
                                        </p:attrNameLst>
                                      </p:cBhvr>
                                      <p:tavLst>
                                        <p:tav tm="0">
                                          <p:val>
                                            <p:strVal val="ppt_y"/>
                                          </p:val>
                                        </p:tav>
                                        <p:tav tm="100000">
                                          <p:val>
                                            <p:strVal val="ppt_y"/>
                                          </p:val>
                                        </p:tav>
                                      </p:tavLst>
                                    </p:anim>
                                    <p:set>
                                      <p:cBhvr>
                                        <p:cTn id="12" dur="1" fill="hold">
                                          <p:stCondLst>
                                            <p:cond delay="4999"/>
                                          </p:stCondLst>
                                        </p:cTn>
                                        <p:tgtEl>
                                          <p:spTgt spid="5"/>
                                        </p:tgtEl>
                                        <p:attrNameLst>
                                          <p:attrName>style.visibility</p:attrName>
                                        </p:attrNameLst>
                                      </p:cBhvr>
                                      <p:to>
                                        <p:strVal val="hidden"/>
                                      </p:to>
                                    </p:set>
                                  </p:childTnLst>
                                </p:cTn>
                              </p:par>
                              <p:par>
                                <p:cTn id="13" presetID="23" presetClass="entr" presetSubtype="528"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p:cTn id="15" dur="5000" fill="hold"/>
                                        <p:tgtEl>
                                          <p:spTgt spid="11"/>
                                        </p:tgtEl>
                                        <p:attrNameLst>
                                          <p:attrName>ppt_w</p:attrName>
                                        </p:attrNameLst>
                                      </p:cBhvr>
                                      <p:tavLst>
                                        <p:tav tm="0">
                                          <p:val>
                                            <p:fltVal val="0"/>
                                          </p:val>
                                        </p:tav>
                                        <p:tav tm="100000">
                                          <p:val>
                                            <p:strVal val="#ppt_w"/>
                                          </p:val>
                                        </p:tav>
                                      </p:tavLst>
                                    </p:anim>
                                    <p:anim calcmode="lin" valueType="num">
                                      <p:cBhvr>
                                        <p:cTn id="16" dur="5000" fill="hold"/>
                                        <p:tgtEl>
                                          <p:spTgt spid="11"/>
                                        </p:tgtEl>
                                        <p:attrNameLst>
                                          <p:attrName>ppt_h</p:attrName>
                                        </p:attrNameLst>
                                      </p:cBhvr>
                                      <p:tavLst>
                                        <p:tav tm="0">
                                          <p:val>
                                            <p:fltVal val="0"/>
                                          </p:val>
                                        </p:tav>
                                        <p:tav tm="100000">
                                          <p:val>
                                            <p:strVal val="#ppt_h"/>
                                          </p:val>
                                        </p:tav>
                                      </p:tavLst>
                                    </p:anim>
                                    <p:anim calcmode="lin" valueType="num">
                                      <p:cBhvr>
                                        <p:cTn id="17" dur="5000" fill="hold"/>
                                        <p:tgtEl>
                                          <p:spTgt spid="11"/>
                                        </p:tgtEl>
                                        <p:attrNameLst>
                                          <p:attrName>ppt_x</p:attrName>
                                        </p:attrNameLst>
                                      </p:cBhvr>
                                      <p:tavLst>
                                        <p:tav tm="0">
                                          <p:val>
                                            <p:fltVal val="0.5"/>
                                          </p:val>
                                        </p:tav>
                                        <p:tav tm="100000">
                                          <p:val>
                                            <p:strVal val="#ppt_x"/>
                                          </p:val>
                                        </p:tav>
                                      </p:tavLst>
                                    </p:anim>
                                    <p:anim calcmode="lin" valueType="num">
                                      <p:cBhvr>
                                        <p:cTn id="18" dur="5000" fill="hold"/>
                                        <p:tgtEl>
                                          <p:spTgt spid="11"/>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1 Imagen" descr="Diapositiva21.JPG"/>
          <p:cNvPicPr>
            <a:picLocks noGrp="1" noChangeAspect="1"/>
          </p:cNvPicPr>
          <p:nvPr isPhoto="1"/>
        </p:nvPicPr>
        <p:blipFill>
          <a:blip r:embed="rId2" cstate="print"/>
          <a:srcRect/>
          <a:stretch>
            <a:fillRect/>
          </a:stretch>
        </p:blipFill>
        <p:spPr bwMode="auto">
          <a:xfrm>
            <a:off x="0" y="0"/>
            <a:ext cx="9144000" cy="6858000"/>
          </a:xfrm>
          <a:prstGeom prst="rect">
            <a:avLst/>
          </a:prstGeom>
          <a:gradFill rotWithShape="0">
            <a:gsLst>
              <a:gs pos="0">
                <a:srgbClr val="E6DCAC"/>
              </a:gs>
              <a:gs pos="12000">
                <a:srgbClr val="E6D78A"/>
              </a:gs>
              <a:gs pos="30000">
                <a:srgbClr val="C7AC4C"/>
              </a:gs>
              <a:gs pos="45000">
                <a:srgbClr val="E6D78A"/>
              </a:gs>
              <a:gs pos="77000">
                <a:srgbClr val="C7AC4C"/>
              </a:gs>
              <a:gs pos="100000">
                <a:srgbClr val="E6DCAC"/>
              </a:gs>
            </a:gsLst>
            <a:lin ang="5400000"/>
          </a:gradFill>
          <a:ln w="9525">
            <a:noFill/>
            <a:miter lim="800000"/>
            <a:headEnd/>
            <a:tailEnd/>
          </a:ln>
        </p:spPr>
      </p:pic>
      <p:sp>
        <p:nvSpPr>
          <p:cNvPr id="3" name="2 Rectángulo"/>
          <p:cNvSpPr/>
          <p:nvPr/>
        </p:nvSpPr>
        <p:spPr>
          <a:xfrm>
            <a:off x="428596" y="428625"/>
            <a:ext cx="8215370" cy="1569660"/>
          </a:xfrm>
          <a:prstGeom prst="rect">
            <a:avLst/>
          </a:prstGeom>
        </p:spPr>
        <p:txBody>
          <a:bodyPr>
            <a:spAutoFit/>
            <a:scene3d>
              <a:camera prst="obliqueBottomLeft"/>
              <a:lightRig rig="threePt" dir="t"/>
            </a:scene3d>
            <a:sp3d extrusionH="63500">
              <a:extrusionClr>
                <a:schemeClr val="accent4">
                  <a:lumMod val="50000"/>
                </a:schemeClr>
              </a:extrusionClr>
            </a:sp3d>
          </a:bodyPr>
          <a:lstStyle/>
          <a:p>
            <a:pPr algn="ctr">
              <a:defRPr/>
            </a:pPr>
            <a:r>
              <a:rPr lang="es-ES" sz="2400" b="1" i="1" dirty="0">
                <a:gradFill>
                  <a:gsLst>
                    <a:gs pos="0">
                      <a:srgbClr val="FFF200"/>
                    </a:gs>
                    <a:gs pos="72000">
                      <a:srgbClr val="FF7A00"/>
                    </a:gs>
                    <a:gs pos="100000">
                      <a:srgbClr val="4D0808"/>
                    </a:gs>
                  </a:gsLst>
                  <a:lin ang="5400000" scaled="0"/>
                </a:gradFill>
                <a:effectLst>
                  <a:glow rad="101600">
                    <a:schemeClr val="tx2">
                      <a:lumMod val="10000"/>
                      <a:alpha val="60000"/>
                    </a:schemeClr>
                  </a:glow>
                </a:effectLst>
                <a:latin typeface="+mj-lt"/>
              </a:rPr>
              <a:t>También hay una edad espiritual y esa es la que más debemos cuidar por hacerla crecer, </a:t>
            </a:r>
            <a:r>
              <a:rPr lang="es-ES" sz="2400" b="1" i="1" dirty="0" smtClean="0">
                <a:gradFill>
                  <a:gsLst>
                    <a:gs pos="0">
                      <a:srgbClr val="FFF200"/>
                    </a:gs>
                    <a:gs pos="72000">
                      <a:srgbClr val="FF7A00"/>
                    </a:gs>
                    <a:gs pos="100000">
                      <a:srgbClr val="4D0808"/>
                    </a:gs>
                  </a:gsLst>
                  <a:lin ang="5400000" scaled="0"/>
                </a:gradFill>
                <a:effectLst>
                  <a:glow rad="101600">
                    <a:schemeClr val="tx2">
                      <a:lumMod val="10000"/>
                      <a:alpha val="60000"/>
                    </a:schemeClr>
                  </a:glow>
                </a:effectLst>
                <a:latin typeface="+mj-lt"/>
              </a:rPr>
              <a:t>ya que </a:t>
            </a:r>
            <a:r>
              <a:rPr lang="es-ES" sz="2400" b="1" i="1" dirty="0">
                <a:gradFill>
                  <a:gsLst>
                    <a:gs pos="0">
                      <a:srgbClr val="FFF200"/>
                    </a:gs>
                    <a:gs pos="72000">
                      <a:srgbClr val="FF7A00"/>
                    </a:gs>
                    <a:gs pos="100000">
                      <a:srgbClr val="4D0808"/>
                    </a:gs>
                  </a:gsLst>
                  <a:lin ang="5400000" scaled="0"/>
                </a:gradFill>
                <a:effectLst>
                  <a:glow rad="101600">
                    <a:schemeClr val="tx2">
                      <a:lumMod val="10000"/>
                      <a:alpha val="60000"/>
                    </a:schemeClr>
                  </a:glow>
                </a:effectLst>
                <a:latin typeface="+mj-lt"/>
              </a:rPr>
              <a:t>con la madurez física y la psicológica puede, si así lo decidimos, crecer para ayudarnos a ser más libres y alcanzar la felicidad.</a:t>
            </a:r>
          </a:p>
        </p:txBody>
      </p:sp>
      <p:sp>
        <p:nvSpPr>
          <p:cNvPr id="10" name="2 Rectángulo"/>
          <p:cNvSpPr/>
          <p:nvPr/>
        </p:nvSpPr>
        <p:spPr>
          <a:xfrm flipH="1">
            <a:off x="107504" y="71426"/>
            <a:ext cx="9572692" cy="6715148"/>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C000">
              <a:alpha val="43000"/>
            </a:srgbClr>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1" name="2 Rectángulo"/>
          <p:cNvSpPr/>
          <p:nvPr/>
        </p:nvSpPr>
        <p:spPr>
          <a:xfrm>
            <a:off x="-556980" y="60069"/>
            <a:ext cx="9572692" cy="6715148"/>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C000">
              <a:alpha val="58000"/>
            </a:srgbClr>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ppt_w</p:attrName>
                                        </p:attrNameLst>
                                      </p:cBhvr>
                                      <p:tavLst>
                                        <p:tav tm="0">
                                          <p:val>
                                            <p:fltVal val="0"/>
                                          </p:val>
                                        </p:tav>
                                        <p:tav tm="100000">
                                          <p:val>
                                            <p:strVal val="#ppt_w"/>
                                          </p:val>
                                        </p:tav>
                                      </p:tavLst>
                                    </p:anim>
                                    <p:anim calcmode="lin" valueType="num">
                                      <p:cBhvr>
                                        <p:cTn id="8" dur="5000" fill="hold"/>
                                        <p:tgtEl>
                                          <p:spTgt spid="3"/>
                                        </p:tgtEl>
                                        <p:attrNameLst>
                                          <p:attrName>ppt_h</p:attrName>
                                        </p:attrNameLst>
                                      </p:cBhvr>
                                      <p:tavLst>
                                        <p:tav tm="0">
                                          <p:val>
                                            <p:fltVal val="0"/>
                                          </p:val>
                                        </p:tav>
                                        <p:tav tm="100000">
                                          <p:val>
                                            <p:strVal val="#ppt_h"/>
                                          </p:val>
                                        </p:tav>
                                      </p:tavLst>
                                    </p:anim>
                                    <p:anim calcmode="lin" valueType="num">
                                      <p:cBhvr>
                                        <p:cTn id="9" dur="5000" fill="hold"/>
                                        <p:tgtEl>
                                          <p:spTgt spid="3"/>
                                        </p:tgtEl>
                                        <p:attrNameLst>
                                          <p:attrName>ppt_x</p:attrName>
                                        </p:attrNameLst>
                                      </p:cBhvr>
                                      <p:tavLst>
                                        <p:tav tm="0">
                                          <p:val>
                                            <p:fltVal val="0.5"/>
                                          </p:val>
                                        </p:tav>
                                        <p:tav tm="100000">
                                          <p:val>
                                            <p:strVal val="#ppt_x"/>
                                          </p:val>
                                        </p:tav>
                                      </p:tavLst>
                                    </p:anim>
                                    <p:anim calcmode="lin" valueType="num">
                                      <p:cBhvr>
                                        <p:cTn id="10" dur="5000" fill="hold"/>
                                        <p:tgtEl>
                                          <p:spTgt spid="3"/>
                                        </p:tgtEl>
                                        <p:attrNameLst>
                                          <p:attrName>ppt_y</p:attrName>
                                        </p:attrNameLst>
                                      </p:cBhvr>
                                      <p:tavLst>
                                        <p:tav tm="0">
                                          <p:val>
                                            <p:fltVal val="0.5"/>
                                          </p:val>
                                        </p:tav>
                                        <p:tav tm="100000">
                                          <p:val>
                                            <p:strVal val="#ppt_y"/>
                                          </p:val>
                                        </p:tav>
                                      </p:tavLst>
                                    </p:anim>
                                  </p:childTnLst>
                                </p:cTn>
                              </p:par>
                              <p:par>
                                <p:cTn id="11" presetID="2" presetClass="exit" presetSubtype="8" fill="hold" nodeType="withEffect">
                                  <p:stCondLst>
                                    <p:cond delay="0"/>
                                  </p:stCondLst>
                                  <p:childTnLst>
                                    <p:anim calcmode="lin" valueType="num">
                                      <p:cBhvr additive="base">
                                        <p:cTn id="12" dur="5000"/>
                                        <p:tgtEl>
                                          <p:spTgt spid="10"/>
                                        </p:tgtEl>
                                        <p:attrNameLst>
                                          <p:attrName>ppt_x</p:attrName>
                                        </p:attrNameLst>
                                      </p:cBhvr>
                                      <p:tavLst>
                                        <p:tav tm="0">
                                          <p:val>
                                            <p:strVal val="ppt_x"/>
                                          </p:val>
                                        </p:tav>
                                        <p:tav tm="100000">
                                          <p:val>
                                            <p:strVal val="0-ppt_w/2"/>
                                          </p:val>
                                        </p:tav>
                                      </p:tavLst>
                                    </p:anim>
                                    <p:anim calcmode="lin" valueType="num">
                                      <p:cBhvr additive="base">
                                        <p:cTn id="13" dur="5000"/>
                                        <p:tgtEl>
                                          <p:spTgt spid="10"/>
                                        </p:tgtEl>
                                        <p:attrNameLst>
                                          <p:attrName>ppt_y</p:attrName>
                                        </p:attrNameLst>
                                      </p:cBhvr>
                                      <p:tavLst>
                                        <p:tav tm="0">
                                          <p:val>
                                            <p:strVal val="ppt_y"/>
                                          </p:val>
                                        </p:tav>
                                        <p:tav tm="100000">
                                          <p:val>
                                            <p:strVal val="ppt_y"/>
                                          </p:val>
                                        </p:tav>
                                      </p:tavLst>
                                    </p:anim>
                                    <p:set>
                                      <p:cBhvr>
                                        <p:cTn id="14" dur="1" fill="hold">
                                          <p:stCondLst>
                                            <p:cond delay="4999"/>
                                          </p:stCondLst>
                                        </p:cTn>
                                        <p:tgtEl>
                                          <p:spTgt spid="10"/>
                                        </p:tgtEl>
                                        <p:attrNameLst>
                                          <p:attrName>style.visibility</p:attrName>
                                        </p:attrNameLst>
                                      </p:cBhvr>
                                      <p:to>
                                        <p:strVal val="hidden"/>
                                      </p:to>
                                    </p:set>
                                  </p:childTnLst>
                                </p:cTn>
                              </p:par>
                              <p:par>
                                <p:cTn id="15" presetID="2" presetClass="exit" presetSubtype="2" fill="hold" nodeType="withEffect">
                                  <p:stCondLst>
                                    <p:cond delay="0"/>
                                  </p:stCondLst>
                                  <p:childTnLst>
                                    <p:anim calcmode="lin" valueType="num">
                                      <p:cBhvr additive="base">
                                        <p:cTn id="16" dur="5000"/>
                                        <p:tgtEl>
                                          <p:spTgt spid="11"/>
                                        </p:tgtEl>
                                        <p:attrNameLst>
                                          <p:attrName>ppt_x</p:attrName>
                                        </p:attrNameLst>
                                      </p:cBhvr>
                                      <p:tavLst>
                                        <p:tav tm="0">
                                          <p:val>
                                            <p:strVal val="ppt_x"/>
                                          </p:val>
                                        </p:tav>
                                        <p:tav tm="100000">
                                          <p:val>
                                            <p:strVal val="1+ppt_w/2"/>
                                          </p:val>
                                        </p:tav>
                                      </p:tavLst>
                                    </p:anim>
                                    <p:anim calcmode="lin" valueType="num">
                                      <p:cBhvr additive="base">
                                        <p:cTn id="17" dur="5000"/>
                                        <p:tgtEl>
                                          <p:spTgt spid="11"/>
                                        </p:tgtEl>
                                        <p:attrNameLst>
                                          <p:attrName>ppt_y</p:attrName>
                                        </p:attrNameLst>
                                      </p:cBhvr>
                                      <p:tavLst>
                                        <p:tav tm="0">
                                          <p:val>
                                            <p:strVal val="ppt_y"/>
                                          </p:val>
                                        </p:tav>
                                        <p:tav tm="100000">
                                          <p:val>
                                            <p:strVal val="ppt_y"/>
                                          </p:val>
                                        </p:tav>
                                      </p:tavLst>
                                    </p:anim>
                                    <p:set>
                                      <p:cBhvr>
                                        <p:cTn id="18" dur="1" fill="hold">
                                          <p:stCondLst>
                                            <p:cond delay="4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1 Imagen" descr="Diapositiva14.JPG"/>
          <p:cNvPicPr>
            <a:picLocks noGrp="1" noChangeAspect="1"/>
          </p:cNvPicPr>
          <p:nvPr isPhoto="1"/>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3" name="2 Rectángulo"/>
          <p:cNvSpPr/>
          <p:nvPr/>
        </p:nvSpPr>
        <p:spPr>
          <a:xfrm>
            <a:off x="642938" y="285750"/>
            <a:ext cx="7858125" cy="1569660"/>
          </a:xfrm>
          <a:prstGeom prst="rect">
            <a:avLst/>
          </a:prstGeom>
        </p:spPr>
        <p:txBody>
          <a:bodyPr>
            <a:spAutoFit/>
            <a:scene3d>
              <a:camera prst="obliqueBottomLeft"/>
              <a:lightRig rig="glow" dir="t"/>
            </a:scene3d>
            <a:sp3d extrusionH="101600">
              <a:extrusionClr>
                <a:schemeClr val="bg1"/>
              </a:extrusionClr>
            </a:sp3d>
          </a:bodyPr>
          <a:lstStyle/>
          <a:p>
            <a:pPr algn="ctr">
              <a:defRPr/>
            </a:pPr>
            <a:r>
              <a:rPr lang="es-ES" sz="2400" b="1" i="1" dirty="0">
                <a:gradFill>
                  <a:gsLst>
                    <a:gs pos="36000">
                      <a:srgbClr val="FFF200"/>
                    </a:gs>
                    <a:gs pos="76000">
                      <a:srgbClr val="FF7A00"/>
                    </a:gs>
                    <a:gs pos="100000">
                      <a:srgbClr val="FF0300"/>
                    </a:gs>
                    <a:gs pos="100000">
                      <a:srgbClr val="4D0808"/>
                    </a:gs>
                  </a:gsLst>
                  <a:lin ang="5400000" scaled="0"/>
                </a:gradFill>
                <a:effectLst>
                  <a:glow rad="101600">
                    <a:schemeClr val="accent2">
                      <a:lumMod val="50000"/>
                      <a:alpha val="60000"/>
                    </a:schemeClr>
                  </a:glow>
                </a:effectLst>
                <a:latin typeface="+mj-lt"/>
              </a:rPr>
              <a:t>No tengas miedo de envejecer, piensa en todos aquellos que no tienen vida para poder vivirla, para poder compartirla, para poder disfrutarla, a causa de la muerte que les sorprendió a muy temprana edad</a:t>
            </a:r>
            <a:r>
              <a:rPr lang="es-ES" sz="2000" b="1" i="1" dirty="0">
                <a:gradFill>
                  <a:gsLst>
                    <a:gs pos="36000">
                      <a:srgbClr val="FFF200"/>
                    </a:gs>
                    <a:gs pos="76000">
                      <a:srgbClr val="FF7A00"/>
                    </a:gs>
                    <a:gs pos="100000">
                      <a:srgbClr val="FF0300"/>
                    </a:gs>
                    <a:gs pos="100000">
                      <a:srgbClr val="4D0808"/>
                    </a:gs>
                  </a:gsLst>
                  <a:lin ang="5400000" scaled="0"/>
                </a:gradFill>
                <a:effectLst>
                  <a:glow rad="101600">
                    <a:schemeClr val="accent2">
                      <a:lumMod val="50000"/>
                      <a:alpha val="60000"/>
                    </a:schemeClr>
                  </a:glow>
                </a:effectLst>
                <a:latin typeface="+mj-lt"/>
              </a:rPr>
              <a:t>.</a:t>
            </a:r>
          </a:p>
        </p:txBody>
      </p:sp>
      <p:sp>
        <p:nvSpPr>
          <p:cNvPr id="6" name="2 Rectángulo"/>
          <p:cNvSpPr/>
          <p:nvPr/>
        </p:nvSpPr>
        <p:spPr>
          <a:xfrm>
            <a:off x="-540568" y="119933"/>
            <a:ext cx="9572692" cy="6738067"/>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C000">
              <a:alpha val="58000"/>
            </a:srgbClr>
          </a:solidFill>
          <a:ln w="222250" cmpd="sng">
            <a:gradFill flip="none" rotWithShape="1">
              <a:gsLst>
                <a:gs pos="0">
                  <a:srgbClr val="FFC000"/>
                </a:gs>
                <a:gs pos="53000">
                  <a:srgbClr val="FF7A00"/>
                </a:gs>
                <a:gs pos="100000">
                  <a:schemeClr val="accent2">
                    <a:lumMod val="50000"/>
                  </a:schemeClr>
                </a:gs>
                <a:gs pos="89000">
                  <a:schemeClr val="accent2">
                    <a:lumMod val="75000"/>
                  </a:schemeClr>
                </a:gs>
              </a:gsLst>
              <a:path path="shape">
                <a:fillToRect l="50000" t="50000" r="50000" b="50000"/>
              </a:path>
              <a:tileRect/>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8" name="2 Rectángulo"/>
          <p:cNvSpPr/>
          <p:nvPr/>
        </p:nvSpPr>
        <p:spPr>
          <a:xfrm flipH="1">
            <a:off x="28378" y="119933"/>
            <a:ext cx="9572692" cy="6738067"/>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C000">
              <a:alpha val="58000"/>
            </a:srgbClr>
          </a:solidFill>
          <a:ln w="222250" cmpd="sng">
            <a:gradFill flip="none" rotWithShape="1">
              <a:gsLst>
                <a:gs pos="0">
                  <a:srgbClr val="FFC000"/>
                </a:gs>
                <a:gs pos="53000">
                  <a:srgbClr val="FF7A00"/>
                </a:gs>
                <a:gs pos="100000">
                  <a:schemeClr val="accent2">
                    <a:lumMod val="50000"/>
                  </a:schemeClr>
                </a:gs>
                <a:gs pos="89000">
                  <a:schemeClr val="accent2">
                    <a:lumMod val="75000"/>
                  </a:schemeClr>
                </a:gs>
              </a:gsLst>
              <a:path path="shape">
                <a:fillToRect l="50000" t="50000" r="50000" b="50000"/>
              </a:path>
              <a:tileRect/>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ppt_w</p:attrName>
                                        </p:attrNameLst>
                                      </p:cBhvr>
                                      <p:tavLst>
                                        <p:tav tm="0">
                                          <p:val>
                                            <p:fltVal val="0"/>
                                          </p:val>
                                        </p:tav>
                                        <p:tav tm="100000">
                                          <p:val>
                                            <p:strVal val="#ppt_w"/>
                                          </p:val>
                                        </p:tav>
                                      </p:tavLst>
                                    </p:anim>
                                    <p:anim calcmode="lin" valueType="num">
                                      <p:cBhvr>
                                        <p:cTn id="8" dur="5000" fill="hold"/>
                                        <p:tgtEl>
                                          <p:spTgt spid="3"/>
                                        </p:tgtEl>
                                        <p:attrNameLst>
                                          <p:attrName>ppt_h</p:attrName>
                                        </p:attrNameLst>
                                      </p:cBhvr>
                                      <p:tavLst>
                                        <p:tav tm="0">
                                          <p:val>
                                            <p:fltVal val="0"/>
                                          </p:val>
                                        </p:tav>
                                        <p:tav tm="100000">
                                          <p:val>
                                            <p:strVal val="#ppt_h"/>
                                          </p:val>
                                        </p:tav>
                                      </p:tavLst>
                                    </p:anim>
                                    <p:anim calcmode="lin" valueType="num">
                                      <p:cBhvr>
                                        <p:cTn id="9" dur="5000" fill="hold"/>
                                        <p:tgtEl>
                                          <p:spTgt spid="3"/>
                                        </p:tgtEl>
                                        <p:attrNameLst>
                                          <p:attrName>ppt_x</p:attrName>
                                        </p:attrNameLst>
                                      </p:cBhvr>
                                      <p:tavLst>
                                        <p:tav tm="0">
                                          <p:val>
                                            <p:fltVal val="0.5"/>
                                          </p:val>
                                        </p:tav>
                                        <p:tav tm="100000">
                                          <p:val>
                                            <p:strVal val="#ppt_x"/>
                                          </p:val>
                                        </p:tav>
                                      </p:tavLst>
                                    </p:anim>
                                    <p:anim calcmode="lin" valueType="num">
                                      <p:cBhvr>
                                        <p:cTn id="10" dur="5000" fill="hold"/>
                                        <p:tgtEl>
                                          <p:spTgt spid="3"/>
                                        </p:tgtEl>
                                        <p:attrNameLst>
                                          <p:attrName>ppt_y</p:attrName>
                                        </p:attrNameLst>
                                      </p:cBhvr>
                                      <p:tavLst>
                                        <p:tav tm="0">
                                          <p:val>
                                            <p:fltVal val="0.5"/>
                                          </p:val>
                                        </p:tav>
                                        <p:tav tm="100000">
                                          <p:val>
                                            <p:strVal val="#ppt_y"/>
                                          </p:val>
                                        </p:tav>
                                      </p:tavLst>
                                    </p:anim>
                                  </p:childTnLst>
                                </p:cTn>
                              </p:par>
                              <p:par>
                                <p:cTn id="11" presetID="2" presetClass="exit" presetSubtype="2" fill="hold" nodeType="withEffect">
                                  <p:stCondLst>
                                    <p:cond delay="0"/>
                                  </p:stCondLst>
                                  <p:childTnLst>
                                    <p:anim calcmode="lin" valueType="num">
                                      <p:cBhvr additive="base">
                                        <p:cTn id="12" dur="5000"/>
                                        <p:tgtEl>
                                          <p:spTgt spid="6"/>
                                        </p:tgtEl>
                                        <p:attrNameLst>
                                          <p:attrName>ppt_x</p:attrName>
                                        </p:attrNameLst>
                                      </p:cBhvr>
                                      <p:tavLst>
                                        <p:tav tm="0">
                                          <p:val>
                                            <p:strVal val="ppt_x"/>
                                          </p:val>
                                        </p:tav>
                                        <p:tav tm="100000">
                                          <p:val>
                                            <p:strVal val="1+ppt_w/2"/>
                                          </p:val>
                                        </p:tav>
                                      </p:tavLst>
                                    </p:anim>
                                    <p:anim calcmode="lin" valueType="num">
                                      <p:cBhvr additive="base">
                                        <p:cTn id="13" dur="5000"/>
                                        <p:tgtEl>
                                          <p:spTgt spid="6"/>
                                        </p:tgtEl>
                                        <p:attrNameLst>
                                          <p:attrName>ppt_y</p:attrName>
                                        </p:attrNameLst>
                                      </p:cBhvr>
                                      <p:tavLst>
                                        <p:tav tm="0">
                                          <p:val>
                                            <p:strVal val="ppt_y"/>
                                          </p:val>
                                        </p:tav>
                                        <p:tav tm="100000">
                                          <p:val>
                                            <p:strVal val="ppt_y"/>
                                          </p:val>
                                        </p:tav>
                                      </p:tavLst>
                                    </p:anim>
                                    <p:set>
                                      <p:cBhvr>
                                        <p:cTn id="14" dur="1" fill="hold">
                                          <p:stCondLst>
                                            <p:cond delay="4999"/>
                                          </p:stCondLst>
                                        </p:cTn>
                                        <p:tgtEl>
                                          <p:spTgt spid="6"/>
                                        </p:tgtEl>
                                        <p:attrNameLst>
                                          <p:attrName>style.visibility</p:attrName>
                                        </p:attrNameLst>
                                      </p:cBhvr>
                                      <p:to>
                                        <p:strVal val="hidden"/>
                                      </p:to>
                                    </p:set>
                                  </p:childTnLst>
                                </p:cTn>
                              </p:par>
                              <p:par>
                                <p:cTn id="15" presetID="2" presetClass="exit" presetSubtype="8" fill="hold" nodeType="withEffect">
                                  <p:stCondLst>
                                    <p:cond delay="0"/>
                                  </p:stCondLst>
                                  <p:childTnLst>
                                    <p:anim calcmode="lin" valueType="num">
                                      <p:cBhvr additive="base">
                                        <p:cTn id="16" dur="5000"/>
                                        <p:tgtEl>
                                          <p:spTgt spid="8"/>
                                        </p:tgtEl>
                                        <p:attrNameLst>
                                          <p:attrName>ppt_x</p:attrName>
                                        </p:attrNameLst>
                                      </p:cBhvr>
                                      <p:tavLst>
                                        <p:tav tm="0">
                                          <p:val>
                                            <p:strVal val="ppt_x"/>
                                          </p:val>
                                        </p:tav>
                                        <p:tav tm="100000">
                                          <p:val>
                                            <p:strVal val="0-ppt_w/2"/>
                                          </p:val>
                                        </p:tav>
                                      </p:tavLst>
                                    </p:anim>
                                    <p:anim calcmode="lin" valueType="num">
                                      <p:cBhvr additive="base">
                                        <p:cTn id="17" dur="5000"/>
                                        <p:tgtEl>
                                          <p:spTgt spid="8"/>
                                        </p:tgtEl>
                                        <p:attrNameLst>
                                          <p:attrName>ppt_y</p:attrName>
                                        </p:attrNameLst>
                                      </p:cBhvr>
                                      <p:tavLst>
                                        <p:tav tm="0">
                                          <p:val>
                                            <p:strVal val="ppt_y"/>
                                          </p:val>
                                        </p:tav>
                                        <p:tav tm="100000">
                                          <p:val>
                                            <p:strVal val="ppt_y"/>
                                          </p:val>
                                        </p:tav>
                                      </p:tavLst>
                                    </p:anim>
                                    <p:set>
                                      <p:cBhvr>
                                        <p:cTn id="18" dur="1" fill="hold">
                                          <p:stCondLst>
                                            <p:cond delay="4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1 Imagen" descr="Diapositiva18.JPG"/>
          <p:cNvPicPr>
            <a:picLocks noGrp="1" noChangeAspect="1"/>
          </p:cNvPicPr>
          <p:nvPr isPhoto="1"/>
        </p:nvPicPr>
        <p:blipFill>
          <a:blip r:embed="rId2" cstate="print"/>
          <a:srcRect/>
          <a:stretch>
            <a:fillRect/>
          </a:stretch>
        </p:blipFill>
        <p:spPr bwMode="auto">
          <a:xfrm>
            <a:off x="-6583" y="-22183"/>
            <a:ext cx="9144000" cy="6858000"/>
          </a:xfrm>
          <a:prstGeom prst="rect">
            <a:avLst/>
          </a:prstGeom>
          <a:noFill/>
          <a:ln w="9525">
            <a:noFill/>
            <a:miter lim="800000"/>
            <a:headEnd/>
            <a:tailEnd/>
          </a:ln>
          <a:scene3d>
            <a:camera prst="orthographicFront"/>
            <a:lightRig rig="morning" dir="t"/>
          </a:scene3d>
        </p:spPr>
      </p:pic>
      <p:sp>
        <p:nvSpPr>
          <p:cNvPr id="3" name="2 Rectángulo"/>
          <p:cNvSpPr/>
          <p:nvPr/>
        </p:nvSpPr>
        <p:spPr>
          <a:xfrm>
            <a:off x="285720" y="142852"/>
            <a:ext cx="8643998" cy="2800767"/>
          </a:xfrm>
          <a:prstGeom prst="rect">
            <a:avLst/>
          </a:prstGeom>
        </p:spPr>
        <p:txBody>
          <a:bodyPr>
            <a:spAutoFit/>
            <a:scene3d>
              <a:camera prst="obliqueBottomLeft"/>
              <a:lightRig rig="threePt" dir="t"/>
            </a:scene3d>
            <a:sp3d extrusionH="76200">
              <a:extrusionClr>
                <a:schemeClr val="bg1"/>
              </a:extrusionClr>
            </a:sp3d>
          </a:bodyPr>
          <a:lstStyle/>
          <a:p>
            <a:pPr algn="ctr">
              <a:defRPr/>
            </a:pPr>
            <a:r>
              <a:rPr lang="es-ES" sz="2000" b="1" i="1" dirty="0">
                <a:gradFill>
                  <a:gsLst>
                    <a:gs pos="30000">
                      <a:srgbClr val="CCFF33"/>
                    </a:gs>
                    <a:gs pos="85000">
                      <a:srgbClr val="99CC00">
                        <a:lumMod val="93000"/>
                      </a:srgbClr>
                    </a:gs>
                  </a:gsLst>
                  <a:lin ang="5400000" scaled="0"/>
                </a:gradFill>
                <a:effectLst>
                  <a:glow rad="101600">
                    <a:schemeClr val="bg1">
                      <a:alpha val="29000"/>
                    </a:schemeClr>
                  </a:glow>
                </a:effectLst>
                <a:latin typeface="+mj-lt"/>
              </a:rPr>
              <a:t> </a:t>
            </a:r>
            <a:r>
              <a:rPr lang="es-ES" sz="2400" b="1" i="1" dirty="0">
                <a:gradFill>
                  <a:gsLst>
                    <a:gs pos="30000">
                      <a:srgbClr val="CCFF33"/>
                    </a:gs>
                    <a:gs pos="85000">
                      <a:srgbClr val="99CC00">
                        <a:lumMod val="93000"/>
                      </a:srgbClr>
                    </a:gs>
                  </a:gsLst>
                  <a:lin ang="5400000" scaled="0"/>
                </a:gradFill>
                <a:effectLst>
                  <a:glow rad="101600">
                    <a:schemeClr val="bg1">
                      <a:alpha val="29000"/>
                    </a:schemeClr>
                  </a:glow>
                </a:effectLst>
                <a:latin typeface="+mj-lt"/>
              </a:rPr>
              <a:t>La vida es para vivirla, no te “remiendes” al grado de perder tu verdadero rostro, corres el grave riesgo de perder el rostro de tu identidad humana y específicamente personal, ama la vida, vívela en plenitud, cada etapa tiene su encanto, no tomes al tiempo como tu enemigo, hazlo tu aliado, vive tu vida, no la desperdicies, reflexiona y date cuenta,</a:t>
            </a:r>
            <a:endParaRPr lang="es-ES" sz="1050" b="1" i="1" dirty="0">
              <a:gradFill>
                <a:gsLst>
                  <a:gs pos="30000">
                    <a:srgbClr val="CCFF33"/>
                  </a:gs>
                  <a:gs pos="85000">
                    <a:srgbClr val="99CC00">
                      <a:lumMod val="93000"/>
                    </a:srgbClr>
                  </a:gs>
                </a:gsLst>
                <a:lin ang="5400000" scaled="0"/>
              </a:gradFill>
              <a:effectLst>
                <a:glow rad="101600">
                  <a:schemeClr val="bg1">
                    <a:alpha val="29000"/>
                  </a:schemeClr>
                </a:glow>
              </a:effectLst>
              <a:latin typeface="+mj-lt"/>
            </a:endParaRPr>
          </a:p>
          <a:p>
            <a:pPr algn="ctr">
              <a:defRPr/>
            </a:pPr>
            <a:r>
              <a:rPr lang="es-ES" sz="2400" b="1" i="1" dirty="0">
                <a:gradFill>
                  <a:gsLst>
                    <a:gs pos="30000">
                      <a:srgbClr val="CCFF33"/>
                    </a:gs>
                    <a:gs pos="85000">
                      <a:srgbClr val="99CC00">
                        <a:lumMod val="93000"/>
                      </a:srgbClr>
                    </a:gs>
                  </a:gsLst>
                  <a:lin ang="5400000" scaled="0"/>
                </a:gradFill>
                <a:effectLst>
                  <a:glow rad="101600">
                    <a:schemeClr val="bg1">
                      <a:alpha val="29000"/>
                    </a:schemeClr>
                  </a:glow>
                </a:effectLst>
                <a:latin typeface="+mj-lt"/>
              </a:rPr>
              <a:t> </a:t>
            </a:r>
            <a:r>
              <a:rPr lang="es-ES" sz="3200" b="1" i="1" dirty="0">
                <a:gradFill>
                  <a:gsLst>
                    <a:gs pos="30000">
                      <a:srgbClr val="CCFF33"/>
                    </a:gs>
                    <a:gs pos="85000">
                      <a:srgbClr val="99CC00">
                        <a:lumMod val="93000"/>
                      </a:srgbClr>
                    </a:gs>
                  </a:gsLst>
                  <a:lin ang="5400000" scaled="0"/>
                </a:gradFill>
                <a:effectLst>
                  <a:glow rad="101600">
                    <a:schemeClr val="bg1">
                      <a:alpha val="29000"/>
                    </a:schemeClr>
                  </a:glow>
                </a:effectLst>
                <a:latin typeface="+mj-lt"/>
              </a:rPr>
              <a:t>envejecer es un privilegio. </a:t>
            </a:r>
          </a:p>
        </p:txBody>
      </p:sp>
      <p:sp>
        <p:nvSpPr>
          <p:cNvPr id="6" name="2 Rectángulo"/>
          <p:cNvSpPr/>
          <p:nvPr/>
        </p:nvSpPr>
        <p:spPr>
          <a:xfrm flipH="1">
            <a:off x="107504" y="0"/>
            <a:ext cx="9607624" cy="6741368"/>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chemeClr val="accent3">
              <a:lumMod val="75000"/>
              <a:alpha val="43000"/>
            </a:schemeClr>
          </a:solidFill>
          <a:ln w="222250" cmpd="sng">
            <a:solidFill>
              <a:srgbClr val="99CC00"/>
            </a:solidFill>
          </a:ln>
          <a:scene3d>
            <a:camera prst="orthographicFront"/>
            <a:lightRig rig="flat"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7" name="2 Rectángulo"/>
          <p:cNvSpPr/>
          <p:nvPr/>
        </p:nvSpPr>
        <p:spPr>
          <a:xfrm>
            <a:off x="-510008" y="0"/>
            <a:ext cx="9572692" cy="6741368"/>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chemeClr val="accent3">
              <a:lumMod val="75000"/>
              <a:alpha val="58000"/>
            </a:schemeClr>
          </a:solidFill>
          <a:ln w="222250" cmpd="sng">
            <a:solidFill>
              <a:srgbClr val="99CC00"/>
            </a:solidFill>
          </a:ln>
          <a:scene3d>
            <a:camera prst="orthographicFront"/>
            <a:lightRig rig="flat"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ppt_w</p:attrName>
                                        </p:attrNameLst>
                                      </p:cBhvr>
                                      <p:tavLst>
                                        <p:tav tm="0">
                                          <p:val>
                                            <p:fltVal val="0"/>
                                          </p:val>
                                        </p:tav>
                                        <p:tav tm="100000">
                                          <p:val>
                                            <p:strVal val="#ppt_w"/>
                                          </p:val>
                                        </p:tav>
                                      </p:tavLst>
                                    </p:anim>
                                    <p:anim calcmode="lin" valueType="num">
                                      <p:cBhvr>
                                        <p:cTn id="8" dur="5000" fill="hold"/>
                                        <p:tgtEl>
                                          <p:spTgt spid="3"/>
                                        </p:tgtEl>
                                        <p:attrNameLst>
                                          <p:attrName>ppt_h</p:attrName>
                                        </p:attrNameLst>
                                      </p:cBhvr>
                                      <p:tavLst>
                                        <p:tav tm="0">
                                          <p:val>
                                            <p:fltVal val="0"/>
                                          </p:val>
                                        </p:tav>
                                        <p:tav tm="100000">
                                          <p:val>
                                            <p:strVal val="#ppt_h"/>
                                          </p:val>
                                        </p:tav>
                                      </p:tavLst>
                                    </p:anim>
                                    <p:anim calcmode="lin" valueType="num">
                                      <p:cBhvr>
                                        <p:cTn id="9" dur="5000" fill="hold"/>
                                        <p:tgtEl>
                                          <p:spTgt spid="3"/>
                                        </p:tgtEl>
                                        <p:attrNameLst>
                                          <p:attrName>ppt_x</p:attrName>
                                        </p:attrNameLst>
                                      </p:cBhvr>
                                      <p:tavLst>
                                        <p:tav tm="0">
                                          <p:val>
                                            <p:fltVal val="0.5"/>
                                          </p:val>
                                        </p:tav>
                                        <p:tav tm="100000">
                                          <p:val>
                                            <p:strVal val="#ppt_x"/>
                                          </p:val>
                                        </p:tav>
                                      </p:tavLst>
                                    </p:anim>
                                    <p:anim calcmode="lin" valueType="num">
                                      <p:cBhvr>
                                        <p:cTn id="10" dur="5000" fill="hold"/>
                                        <p:tgtEl>
                                          <p:spTgt spid="3"/>
                                        </p:tgtEl>
                                        <p:attrNameLst>
                                          <p:attrName>ppt_y</p:attrName>
                                        </p:attrNameLst>
                                      </p:cBhvr>
                                      <p:tavLst>
                                        <p:tav tm="0">
                                          <p:val>
                                            <p:fltVal val="0.5"/>
                                          </p:val>
                                        </p:tav>
                                        <p:tav tm="100000">
                                          <p:val>
                                            <p:strVal val="#ppt_y"/>
                                          </p:val>
                                        </p:tav>
                                      </p:tavLst>
                                    </p:anim>
                                  </p:childTnLst>
                                </p:cTn>
                              </p:par>
                              <p:par>
                                <p:cTn id="11" presetID="2" presetClass="exit" presetSubtype="8" fill="hold" nodeType="withEffect">
                                  <p:stCondLst>
                                    <p:cond delay="0"/>
                                  </p:stCondLst>
                                  <p:childTnLst>
                                    <p:anim calcmode="lin" valueType="num">
                                      <p:cBhvr additive="base">
                                        <p:cTn id="12" dur="5000"/>
                                        <p:tgtEl>
                                          <p:spTgt spid="6"/>
                                        </p:tgtEl>
                                        <p:attrNameLst>
                                          <p:attrName>ppt_x</p:attrName>
                                        </p:attrNameLst>
                                      </p:cBhvr>
                                      <p:tavLst>
                                        <p:tav tm="0">
                                          <p:val>
                                            <p:strVal val="ppt_x"/>
                                          </p:val>
                                        </p:tav>
                                        <p:tav tm="100000">
                                          <p:val>
                                            <p:strVal val="0-ppt_w/2"/>
                                          </p:val>
                                        </p:tav>
                                      </p:tavLst>
                                    </p:anim>
                                    <p:anim calcmode="lin" valueType="num">
                                      <p:cBhvr additive="base">
                                        <p:cTn id="13" dur="5000"/>
                                        <p:tgtEl>
                                          <p:spTgt spid="6"/>
                                        </p:tgtEl>
                                        <p:attrNameLst>
                                          <p:attrName>ppt_y</p:attrName>
                                        </p:attrNameLst>
                                      </p:cBhvr>
                                      <p:tavLst>
                                        <p:tav tm="0">
                                          <p:val>
                                            <p:strVal val="ppt_y"/>
                                          </p:val>
                                        </p:tav>
                                        <p:tav tm="100000">
                                          <p:val>
                                            <p:strVal val="ppt_y"/>
                                          </p:val>
                                        </p:tav>
                                      </p:tavLst>
                                    </p:anim>
                                    <p:set>
                                      <p:cBhvr>
                                        <p:cTn id="14" dur="1" fill="hold">
                                          <p:stCondLst>
                                            <p:cond delay="4999"/>
                                          </p:stCondLst>
                                        </p:cTn>
                                        <p:tgtEl>
                                          <p:spTgt spid="6"/>
                                        </p:tgtEl>
                                        <p:attrNameLst>
                                          <p:attrName>style.visibility</p:attrName>
                                        </p:attrNameLst>
                                      </p:cBhvr>
                                      <p:to>
                                        <p:strVal val="hidden"/>
                                      </p:to>
                                    </p:set>
                                  </p:childTnLst>
                                </p:cTn>
                              </p:par>
                              <p:par>
                                <p:cTn id="15" presetID="2" presetClass="exit" presetSubtype="2" fill="hold" nodeType="withEffect">
                                  <p:stCondLst>
                                    <p:cond delay="0"/>
                                  </p:stCondLst>
                                  <p:childTnLst>
                                    <p:anim calcmode="lin" valueType="num">
                                      <p:cBhvr additive="base">
                                        <p:cTn id="16" dur="5000"/>
                                        <p:tgtEl>
                                          <p:spTgt spid="7"/>
                                        </p:tgtEl>
                                        <p:attrNameLst>
                                          <p:attrName>ppt_x</p:attrName>
                                        </p:attrNameLst>
                                      </p:cBhvr>
                                      <p:tavLst>
                                        <p:tav tm="0">
                                          <p:val>
                                            <p:strVal val="ppt_x"/>
                                          </p:val>
                                        </p:tav>
                                        <p:tav tm="100000">
                                          <p:val>
                                            <p:strVal val="1+ppt_w/2"/>
                                          </p:val>
                                        </p:tav>
                                      </p:tavLst>
                                    </p:anim>
                                    <p:anim calcmode="lin" valueType="num">
                                      <p:cBhvr additive="base">
                                        <p:cTn id="17" dur="5000"/>
                                        <p:tgtEl>
                                          <p:spTgt spid="7"/>
                                        </p:tgtEl>
                                        <p:attrNameLst>
                                          <p:attrName>ppt_y</p:attrName>
                                        </p:attrNameLst>
                                      </p:cBhvr>
                                      <p:tavLst>
                                        <p:tav tm="0">
                                          <p:val>
                                            <p:strVal val="ppt_y"/>
                                          </p:val>
                                        </p:tav>
                                        <p:tav tm="100000">
                                          <p:val>
                                            <p:strVal val="ppt_y"/>
                                          </p:val>
                                        </p:tav>
                                      </p:tavLst>
                                    </p:anim>
                                    <p:set>
                                      <p:cBhvr>
                                        <p:cTn id="18"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1 Imagen" descr="Diapositiva17.JPG"/>
          <p:cNvPicPr>
            <a:picLocks noGrp="1" noChangeAspect="1"/>
          </p:cNvPicPr>
          <p:nvPr isPhoto="1"/>
        </p:nvPicPr>
        <p:blipFill>
          <a:blip r:embed="rId2" cstate="print"/>
          <a:srcRect b="1050"/>
          <a:stretch>
            <a:fillRect/>
          </a:stretch>
        </p:blipFill>
        <p:spPr bwMode="auto">
          <a:xfrm>
            <a:off x="0" y="0"/>
            <a:ext cx="9144000" cy="6858000"/>
          </a:xfrm>
          <a:prstGeom prst="rect">
            <a:avLst/>
          </a:prstGeom>
          <a:noFill/>
          <a:ln w="9525">
            <a:noFill/>
            <a:miter lim="800000"/>
            <a:headEnd/>
            <a:tailEnd/>
          </a:ln>
        </p:spPr>
      </p:pic>
      <p:sp>
        <p:nvSpPr>
          <p:cNvPr id="4" name="3 Rectángulo"/>
          <p:cNvSpPr>
            <a:spLocks noChangeArrowheads="1"/>
          </p:cNvSpPr>
          <p:nvPr/>
        </p:nvSpPr>
        <p:spPr bwMode="auto">
          <a:xfrm>
            <a:off x="442190" y="332656"/>
            <a:ext cx="8496944" cy="1815882"/>
          </a:xfrm>
          <a:prstGeom prst="rect">
            <a:avLst/>
          </a:prstGeom>
          <a:noFill/>
          <a:ln w="9525">
            <a:noFill/>
            <a:miter lim="800000"/>
            <a:headEnd/>
            <a:tailEnd/>
          </a:ln>
        </p:spPr>
        <p:txBody>
          <a:bodyPr>
            <a:prstTxWarp prst="textPlain">
              <a:avLst/>
            </a:prstTxWarp>
            <a:spAutoFit/>
            <a:scene3d>
              <a:camera prst="obliqueBottomLeft"/>
              <a:lightRig rig="chilly" dir="t"/>
            </a:scene3d>
            <a:sp3d extrusionH="146050">
              <a:bevelT w="38100" h="38100" prst="angle"/>
              <a:extrusionClr>
                <a:schemeClr val="tx2">
                  <a:lumMod val="10000"/>
                </a:schemeClr>
              </a:extrusionClr>
            </a:sp3d>
          </a:bodyPr>
          <a:lstStyle/>
          <a:p>
            <a:pPr algn="ctr">
              <a:defRPr/>
            </a:pPr>
            <a:r>
              <a:rPr lang="es-ES" sz="2800" b="1" i="1" dirty="0">
                <a:solidFill>
                  <a:srgbClr val="AFFFFF"/>
                </a:solidFill>
                <a:effectLst>
                  <a:glow rad="101600">
                    <a:schemeClr val="bg2">
                      <a:lumMod val="50000"/>
                      <a:alpha val="60000"/>
                    </a:schemeClr>
                  </a:glow>
                </a:effectLst>
                <a:latin typeface="Broadway" pitchFamily="82" charset="0"/>
                <a:cs typeface="Aharoni" pitchFamily="2" charset="-79"/>
              </a:rPr>
              <a:t>Por último, si quieres en verdad mantener la belleza de la juventud, detente</a:t>
            </a:r>
          </a:p>
          <a:p>
            <a:pPr algn="ctr">
              <a:defRPr/>
            </a:pPr>
            <a:r>
              <a:rPr lang="es-ES" sz="2800" b="1" i="1" dirty="0">
                <a:solidFill>
                  <a:srgbClr val="AFFFFF"/>
                </a:solidFill>
                <a:effectLst>
                  <a:glow rad="101600">
                    <a:schemeClr val="bg2">
                      <a:lumMod val="50000"/>
                      <a:alpha val="60000"/>
                    </a:schemeClr>
                  </a:glow>
                </a:effectLst>
                <a:latin typeface="Broadway" pitchFamily="82" charset="0"/>
                <a:cs typeface="Aharoni" pitchFamily="2" charset="-79"/>
              </a:rPr>
              <a:t> “un minuto ante el espejo, cinco ante tu alma, quince ante tu Dios…” </a:t>
            </a:r>
          </a:p>
        </p:txBody>
      </p:sp>
      <p:sp>
        <p:nvSpPr>
          <p:cNvPr id="6" name="2 Rectángulo"/>
          <p:cNvSpPr/>
          <p:nvPr/>
        </p:nvSpPr>
        <p:spPr>
          <a:xfrm flipH="1">
            <a:off x="107504" y="116632"/>
            <a:ext cx="9607624" cy="6624736"/>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chemeClr val="accent3">
              <a:lumMod val="40000"/>
              <a:lumOff val="60000"/>
              <a:alpha val="43000"/>
            </a:schemeClr>
          </a:solidFill>
          <a:ln w="222250" cmpd="sng">
            <a:solidFill>
              <a:schemeClr val="accent3">
                <a:lumMod val="60000"/>
                <a:lumOff val="40000"/>
              </a:schemeClr>
            </a:solidFill>
          </a:ln>
          <a:scene3d>
            <a:camera prst="orthographicFront"/>
            <a:lightRig rig="chilly"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7" name="2 Rectángulo"/>
          <p:cNvSpPr/>
          <p:nvPr/>
        </p:nvSpPr>
        <p:spPr>
          <a:xfrm>
            <a:off x="-428692" y="116133"/>
            <a:ext cx="9572692" cy="6625235"/>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chemeClr val="accent3">
              <a:lumMod val="40000"/>
              <a:lumOff val="60000"/>
              <a:alpha val="58000"/>
            </a:schemeClr>
          </a:solidFill>
          <a:ln w="222250" cmpd="sng">
            <a:solidFill>
              <a:schemeClr val="accent3">
                <a:lumMod val="60000"/>
                <a:lumOff val="40000"/>
              </a:schemeClr>
            </a:solidFill>
          </a:ln>
          <a:scene3d>
            <a:camera prst="orthographicFront"/>
            <a:lightRig rig="chilly"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fltVal val="0"/>
                                          </p:val>
                                        </p:tav>
                                        <p:tav tm="100000">
                                          <p:val>
                                            <p:strVal val="#ppt_h"/>
                                          </p:val>
                                        </p:tav>
                                      </p:tavLst>
                                    </p:anim>
                                    <p:anim calcmode="lin" valueType="num">
                                      <p:cBhvr>
                                        <p:cTn id="9" dur="5000" fill="hold"/>
                                        <p:tgtEl>
                                          <p:spTgt spid="4"/>
                                        </p:tgtEl>
                                        <p:attrNameLst>
                                          <p:attrName>ppt_x</p:attrName>
                                        </p:attrNameLst>
                                      </p:cBhvr>
                                      <p:tavLst>
                                        <p:tav tm="0">
                                          <p:val>
                                            <p:fltVal val="0.5"/>
                                          </p:val>
                                        </p:tav>
                                        <p:tav tm="100000">
                                          <p:val>
                                            <p:strVal val="#ppt_x"/>
                                          </p:val>
                                        </p:tav>
                                      </p:tavLst>
                                    </p:anim>
                                    <p:anim calcmode="lin" valueType="num">
                                      <p:cBhvr>
                                        <p:cTn id="10" dur="5000" fill="hold"/>
                                        <p:tgtEl>
                                          <p:spTgt spid="4"/>
                                        </p:tgtEl>
                                        <p:attrNameLst>
                                          <p:attrName>ppt_y</p:attrName>
                                        </p:attrNameLst>
                                      </p:cBhvr>
                                      <p:tavLst>
                                        <p:tav tm="0">
                                          <p:val>
                                            <p:fltVal val="0.5"/>
                                          </p:val>
                                        </p:tav>
                                        <p:tav tm="100000">
                                          <p:val>
                                            <p:strVal val="#ppt_y"/>
                                          </p:val>
                                        </p:tav>
                                      </p:tavLst>
                                    </p:anim>
                                  </p:childTnLst>
                                </p:cTn>
                              </p:par>
                              <p:par>
                                <p:cTn id="11" presetID="2" presetClass="exit" presetSubtype="8" fill="hold" nodeType="withEffect">
                                  <p:stCondLst>
                                    <p:cond delay="0"/>
                                  </p:stCondLst>
                                  <p:childTnLst>
                                    <p:anim calcmode="lin" valueType="num">
                                      <p:cBhvr additive="base">
                                        <p:cTn id="12" dur="5000"/>
                                        <p:tgtEl>
                                          <p:spTgt spid="6"/>
                                        </p:tgtEl>
                                        <p:attrNameLst>
                                          <p:attrName>ppt_x</p:attrName>
                                        </p:attrNameLst>
                                      </p:cBhvr>
                                      <p:tavLst>
                                        <p:tav tm="0">
                                          <p:val>
                                            <p:strVal val="ppt_x"/>
                                          </p:val>
                                        </p:tav>
                                        <p:tav tm="100000">
                                          <p:val>
                                            <p:strVal val="0-ppt_w/2"/>
                                          </p:val>
                                        </p:tav>
                                      </p:tavLst>
                                    </p:anim>
                                    <p:anim calcmode="lin" valueType="num">
                                      <p:cBhvr additive="base">
                                        <p:cTn id="13" dur="5000"/>
                                        <p:tgtEl>
                                          <p:spTgt spid="6"/>
                                        </p:tgtEl>
                                        <p:attrNameLst>
                                          <p:attrName>ppt_y</p:attrName>
                                        </p:attrNameLst>
                                      </p:cBhvr>
                                      <p:tavLst>
                                        <p:tav tm="0">
                                          <p:val>
                                            <p:strVal val="ppt_y"/>
                                          </p:val>
                                        </p:tav>
                                        <p:tav tm="100000">
                                          <p:val>
                                            <p:strVal val="ppt_y"/>
                                          </p:val>
                                        </p:tav>
                                      </p:tavLst>
                                    </p:anim>
                                    <p:set>
                                      <p:cBhvr>
                                        <p:cTn id="14" dur="1" fill="hold">
                                          <p:stCondLst>
                                            <p:cond delay="4999"/>
                                          </p:stCondLst>
                                        </p:cTn>
                                        <p:tgtEl>
                                          <p:spTgt spid="6"/>
                                        </p:tgtEl>
                                        <p:attrNameLst>
                                          <p:attrName>style.visibility</p:attrName>
                                        </p:attrNameLst>
                                      </p:cBhvr>
                                      <p:to>
                                        <p:strVal val="hidden"/>
                                      </p:to>
                                    </p:set>
                                  </p:childTnLst>
                                </p:cTn>
                              </p:par>
                              <p:par>
                                <p:cTn id="15" presetID="2" presetClass="exit" presetSubtype="2" fill="hold" nodeType="withEffect">
                                  <p:stCondLst>
                                    <p:cond delay="0"/>
                                  </p:stCondLst>
                                  <p:childTnLst>
                                    <p:anim calcmode="lin" valueType="num">
                                      <p:cBhvr additive="base">
                                        <p:cTn id="16" dur="5000"/>
                                        <p:tgtEl>
                                          <p:spTgt spid="7"/>
                                        </p:tgtEl>
                                        <p:attrNameLst>
                                          <p:attrName>ppt_x</p:attrName>
                                        </p:attrNameLst>
                                      </p:cBhvr>
                                      <p:tavLst>
                                        <p:tav tm="0">
                                          <p:val>
                                            <p:strVal val="ppt_x"/>
                                          </p:val>
                                        </p:tav>
                                        <p:tav tm="100000">
                                          <p:val>
                                            <p:strVal val="1+ppt_w/2"/>
                                          </p:val>
                                        </p:tav>
                                      </p:tavLst>
                                    </p:anim>
                                    <p:anim calcmode="lin" valueType="num">
                                      <p:cBhvr additive="base">
                                        <p:cTn id="17" dur="5000"/>
                                        <p:tgtEl>
                                          <p:spTgt spid="7"/>
                                        </p:tgtEl>
                                        <p:attrNameLst>
                                          <p:attrName>ppt_y</p:attrName>
                                        </p:attrNameLst>
                                      </p:cBhvr>
                                      <p:tavLst>
                                        <p:tav tm="0">
                                          <p:val>
                                            <p:strVal val="ppt_y"/>
                                          </p:val>
                                        </p:tav>
                                        <p:tav tm="100000">
                                          <p:val>
                                            <p:strVal val="ppt_y"/>
                                          </p:val>
                                        </p:tav>
                                      </p:tavLst>
                                    </p:anim>
                                    <p:set>
                                      <p:cBhvr>
                                        <p:cTn id="18"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luces en la ciudad.jpg"/>
          <p:cNvPicPr>
            <a:picLocks noGrp="1" noChangeAspect="1"/>
          </p:cNvPicPr>
          <p:nvPr isPhoto="1"/>
        </p:nvPicPr>
        <p:blipFill>
          <a:blip r:embed="rId2" cstate="print">
            <a:lum contrast="40000"/>
          </a:blip>
          <a:srcRect l="14961" t="2100" r="14567" b="3150"/>
          <a:stretch>
            <a:fillRect/>
          </a:stretch>
        </p:blipFill>
        <p:spPr>
          <a:xfrm flipH="1">
            <a:off x="1214414" y="214290"/>
            <a:ext cx="6715140" cy="6500834"/>
          </a:xfrm>
          <a:prstGeom prst="ellipse">
            <a:avLst/>
          </a:prstGeom>
          <a:noFill/>
          <a:ln>
            <a:noFill/>
          </a:ln>
        </p:spPr>
      </p:pic>
      <p:pic>
        <p:nvPicPr>
          <p:cNvPr id="7" name="6 Imagen" descr="Diapositiva2.JPG"/>
          <p:cNvPicPr>
            <a:picLocks noGrp="1" noChangeAspect="1"/>
          </p:cNvPicPr>
          <p:nvPr isPhoto="1"/>
        </p:nvPicPr>
        <p:blipFill>
          <a:blip r:embed="rId3" cstate="print">
            <a:duotone>
              <a:prstClr val="black"/>
              <a:schemeClr val="accent5">
                <a:tint val="45000"/>
                <a:satMod val="400000"/>
              </a:schemeClr>
            </a:duotone>
            <a:lum contrast="40000"/>
          </a:blip>
          <a:srcRect l="40157" t="40945" r="41339" b="40945"/>
          <a:stretch>
            <a:fillRect/>
          </a:stretch>
        </p:blipFill>
        <p:spPr>
          <a:xfrm>
            <a:off x="8215338" y="6429396"/>
            <a:ext cx="785818" cy="279954"/>
          </a:xfrm>
          <a:prstGeom prst="rect">
            <a:avLst/>
          </a:prstGeom>
          <a:noFill/>
          <a:ln>
            <a:noFill/>
          </a:ln>
          <a:scene3d>
            <a:camera prst="orthographicFront"/>
            <a:lightRig rig="threePt" dir="t"/>
          </a:scene3d>
          <a:sp3d>
            <a:bevelT w="139700" prst="cross"/>
          </a:sp3d>
        </p:spPr>
      </p:pic>
      <p:pic>
        <p:nvPicPr>
          <p:cNvPr id="18437" name="Picture 2"/>
          <p:cNvPicPr>
            <a:picLocks noChangeAspect="1" noChangeArrowheads="1"/>
          </p:cNvPicPr>
          <p:nvPr/>
        </p:nvPicPr>
        <p:blipFill>
          <a:blip r:embed="rId4" cstate="print">
            <a:lum bright="-40000" contrast="40000"/>
          </a:blip>
          <a:srcRect/>
          <a:stretch>
            <a:fillRect/>
          </a:stretch>
        </p:blipFill>
        <p:spPr bwMode="auto">
          <a:xfrm>
            <a:off x="8286750" y="6429375"/>
            <a:ext cx="652463" cy="261938"/>
          </a:xfrm>
          <a:prstGeom prst="rect">
            <a:avLst/>
          </a:prstGeom>
          <a:noFill/>
          <a:ln w="9525">
            <a:noFill/>
            <a:miter lim="800000"/>
            <a:headEnd/>
            <a:tailEnd/>
          </a:ln>
        </p:spPr>
      </p:pic>
      <p:sp>
        <p:nvSpPr>
          <p:cNvPr id="11" name="10 CuadroTexto"/>
          <p:cNvSpPr txBox="1"/>
          <p:nvPr/>
        </p:nvSpPr>
        <p:spPr>
          <a:xfrm>
            <a:off x="3643306" y="2786058"/>
            <a:ext cx="2071702" cy="1183795"/>
          </a:xfrm>
          <a:prstGeom prst="rect">
            <a:avLst/>
          </a:prstGeom>
          <a:noFill/>
        </p:spPr>
        <p:txBody>
          <a:bodyPr wrap="none">
            <a:prstTxWarp prst="textStop">
              <a:avLst/>
            </a:prstTxWarp>
            <a:spAutoFit/>
            <a:scene3d>
              <a:camera prst="orthographicFront"/>
              <a:lightRig rig="glow" dir="t"/>
            </a:scene3d>
            <a:sp3d extrusionH="57150">
              <a:bevelT h="25400" prst="softRound"/>
            </a:sp3d>
          </a:bodyPr>
          <a:lstStyle/>
          <a:p>
            <a:pPr>
              <a:defRPr/>
            </a:pPr>
            <a:r>
              <a:rPr lang="es-ES" sz="8800" dirty="0">
                <a:gradFill>
                  <a:gsLst>
                    <a:gs pos="0">
                      <a:srgbClr val="03D4A8"/>
                    </a:gs>
                    <a:gs pos="25000">
                      <a:srgbClr val="21D6E0"/>
                    </a:gs>
                    <a:gs pos="75000">
                      <a:srgbClr val="0087E6"/>
                    </a:gs>
                    <a:gs pos="100000">
                      <a:srgbClr val="005CBF"/>
                    </a:gs>
                  </a:gsLst>
                  <a:lin ang="5400000" scaled="0"/>
                </a:gradFill>
                <a:latin typeface="Impact" pitchFamily="34" charset="0"/>
                <a:cs typeface="Aharoni" pitchFamily="2" charset="-79"/>
              </a:rPr>
              <a:t>FIN</a:t>
            </a:r>
          </a:p>
        </p:txBody>
      </p:sp>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indefinite" fill="hold" nodeType="withEffect">
                                  <p:stCondLst>
                                    <p:cond delay="0"/>
                                  </p:stCondLst>
                                  <p:childTnLst>
                                    <p:animRot by="21600000">
                                      <p:cBhvr>
                                        <p:cTn id="6" dur="7000" fill="hold"/>
                                        <p:tgtEl>
                                          <p:spTgt spid="14"/>
                                        </p:tgtEl>
                                        <p:attrNameLst>
                                          <p:attrName>r</p:attrName>
                                        </p:attrNameLst>
                                      </p:cBhvr>
                                    </p:animRot>
                                  </p:childTnLst>
                                </p:cTn>
                              </p:par>
                              <p:par>
                                <p:cTn id="7" presetID="6" presetClass="emph" presetSubtype="0" repeatCount="indefinite" accel="50000" decel="50000" autoRev="1" fill="hold" nodeType="withEffect">
                                  <p:stCondLst>
                                    <p:cond delay="0"/>
                                  </p:stCondLst>
                                  <p:childTnLst>
                                    <p:animScale>
                                      <p:cBhvr>
                                        <p:cTn id="8" dur="3000" fill="hold"/>
                                        <p:tgtEl>
                                          <p:spTgt spid="14"/>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smtClean="0">
              <a:solidFill>
                <a:srgbClr val="000000"/>
              </a:solidFill>
              <a:latin typeface="Arial" charset="0"/>
              <a:cs typeface="+mn-cs"/>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smtClean="0">
              <a:solidFill>
                <a:srgbClr val="000000"/>
              </a:solidFill>
              <a:latin typeface="Arial" charset="0"/>
              <a:cs typeface="+mn-cs"/>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smtClean="0">
              <a:solidFill>
                <a:srgbClr val="000000"/>
              </a:solidFill>
              <a:latin typeface="Arial" charset="0"/>
              <a:cs typeface="+mn-cs"/>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smtClean="0">
              <a:solidFill>
                <a:srgbClr val="000000"/>
              </a:solidFill>
              <a:latin typeface="Arial" charset="0"/>
              <a:cs typeface="+mn-cs"/>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smtClean="0">
                <a:solidFill>
                  <a:srgbClr val="04265C"/>
                </a:solidFill>
                <a:latin typeface="Berlin Sans FB Demi" pitchFamily="34" charset="0"/>
                <a:cs typeface="+mn-cs"/>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smtClean="0">
              <a:solidFill>
                <a:srgbClr val="000000"/>
              </a:solidFill>
              <a:latin typeface="Arial" charset="0"/>
              <a:cs typeface="+mn-cs"/>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smtClean="0">
                <a:solidFill>
                  <a:srgbClr val="04265C"/>
                </a:solidFill>
                <a:latin typeface="Berlin Sans FB Demi" pitchFamily="34" charset="0"/>
                <a:cs typeface="+mn-cs"/>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smtClean="0">
                <a:solidFill>
                  <a:srgbClr val="04265C"/>
                </a:solidFill>
                <a:latin typeface="Berlin Sans FB Demi" pitchFamily="34" charset="0"/>
                <a:cs typeface="+mn-cs"/>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smtClean="0">
                <a:solidFill>
                  <a:srgbClr val="04265C"/>
                </a:solidFill>
                <a:latin typeface="Berlin Sans FB Demi" pitchFamily="34" charset="0"/>
                <a:cs typeface="+mn-cs"/>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1819</TotalTime>
  <Words>699</Words>
  <Application>Microsoft Office PowerPoint</Application>
  <PresentationFormat>Presentación en pantalla (4:3)</PresentationFormat>
  <Paragraphs>51</Paragraphs>
  <Slides>17</Slides>
  <Notes>1</Notes>
  <HiddenSlides>0</HiddenSlides>
  <MMClips>0</MMClips>
  <ScaleCrop>false</ScaleCrop>
  <HeadingPairs>
    <vt:vector size="4" baseType="variant">
      <vt:variant>
        <vt:lpstr>Tema</vt:lpstr>
      </vt:variant>
      <vt:variant>
        <vt:i4>2</vt:i4>
      </vt:variant>
      <vt:variant>
        <vt:lpstr>Títulos de diapositiva</vt:lpstr>
      </vt:variant>
      <vt:variant>
        <vt:i4>17</vt:i4>
      </vt:variant>
    </vt:vector>
  </HeadingPairs>
  <TitlesOfParts>
    <vt:vector size="19"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Paloma</dc:creator>
  <cp:lastModifiedBy>Paloma</cp:lastModifiedBy>
  <cp:revision>184</cp:revision>
  <dcterms:created xsi:type="dcterms:W3CDTF">2012-10-28T19:07:14Z</dcterms:created>
  <dcterms:modified xsi:type="dcterms:W3CDTF">2013-11-12T12:32:17Z</dcterms:modified>
</cp:coreProperties>
</file>