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377" r:id="rId3"/>
    <p:sldId id="502" r:id="rId4"/>
    <p:sldId id="503" r:id="rId5"/>
    <p:sldId id="381" r:id="rId6"/>
    <p:sldId id="380" r:id="rId7"/>
    <p:sldId id="480" r:id="rId8"/>
    <p:sldId id="455" r:id="rId9"/>
    <p:sldId id="457" r:id="rId10"/>
    <p:sldId id="395" r:id="rId11"/>
    <p:sldId id="505" r:id="rId12"/>
    <p:sldId id="435" r:id="rId13"/>
    <p:sldId id="450" r:id="rId14"/>
    <p:sldId id="418" r:id="rId15"/>
    <p:sldId id="500" r:id="rId16"/>
    <p:sldId id="478" r:id="rId17"/>
    <p:sldId id="382" r:id="rId18"/>
    <p:sldId id="461" r:id="rId19"/>
    <p:sldId id="393" r:id="rId20"/>
    <p:sldId id="497" r:id="rId21"/>
    <p:sldId id="454" r:id="rId22"/>
    <p:sldId id="494" r:id="rId23"/>
    <p:sldId id="490" r:id="rId24"/>
    <p:sldId id="453" r:id="rId25"/>
    <p:sldId id="495" r:id="rId26"/>
    <p:sldId id="466" r:id="rId27"/>
    <p:sldId id="491" r:id="rId28"/>
    <p:sldId id="493" r:id="rId29"/>
    <p:sldId id="403" r:id="rId30"/>
    <p:sldId id="499" r:id="rId31"/>
    <p:sldId id="464" r:id="rId32"/>
    <p:sldId id="501" r:id="rId33"/>
    <p:sldId id="498" r:id="rId34"/>
    <p:sldId id="504" r:id="rId35"/>
    <p:sldId id="378" r:id="rId36"/>
    <p:sldId id="496" r:id="rId37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xZYg868hpv271a/QGMOZg==" hashData="GhwpGPEHkyR4+pgEK9miprV3K3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FF"/>
    <a:srgbClr val="0A0FF0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90FB5F6-F800-4524-84A2-E39FA2DD6A4E}" type="slidenum">
              <a:rPr lang="es-ES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8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9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9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4" y="1478709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6" y="1478709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1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6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40" y="1418561"/>
            <a:ext cx="4981348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40" y="2009746"/>
            <a:ext cx="4981348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9" y="252323"/>
            <a:ext cx="3707641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1" y="252321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9" y="1326143"/>
            <a:ext cx="3707641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3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5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3"/>
            <a:ext cx="9579214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7"/>
            <a:ext cx="7888764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978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9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1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25757" y="3125764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382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2" y="4224885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78448" y="1041111"/>
            <a:ext cx="763284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ENERO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CON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SUS REFRANES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4237" y="5126005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246" y="174321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:checker/>
        <p:sndAc>
          <p:stSnd>
            <p:snd r:embed="rId2" name="SalvatoreadamoCaelanieve.wav"/>
          </p:stSnd>
        </p:sndAc>
      </p:transition>
    </mc:Choice>
    <mc:Fallback xmlns="">
      <p:transition spd="slow" advTm="13000">
        <p:checker/>
        <p:sndAc>
          <p:stSnd>
            <p:snd r:embed="rId9" name="SalvatoreadamoCaelanie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OLA ENERO, BIENVENIDO ENERO IMÁGENES | Imágenes para whatsapp"/>
          <p:cNvSpPr>
            <a:spLocks noChangeAspect="1" noChangeArrowheads="1"/>
          </p:cNvSpPr>
          <p:nvPr/>
        </p:nvSpPr>
        <p:spPr bwMode="auto">
          <a:xfrm>
            <a:off x="155576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HOLA ENERO, BIENVENIDO ENERO IMÁGENES | Imágenes para whatsapp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4" name="Picture 6" descr="≡ 6 Imágenes Bonitas de Enero para Compartir - Imágenes Coo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91"/>
          <a:stretch/>
        </p:blipFill>
        <p:spPr bwMode="auto">
          <a:xfrm>
            <a:off x="33708" y="10096"/>
            <a:ext cx="11235955" cy="632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92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enerobienvenidofrase.jpg3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407" y="-71710"/>
            <a:ext cx="748883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525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9824" y="-29518"/>
            <a:ext cx="11539487" cy="6362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9786" y="-29518"/>
            <a:ext cx="11529449" cy="6570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325" y="4764"/>
            <a:ext cx="11399838" cy="633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Triángulo rectángulo"/>
          <p:cNvSpPr/>
          <p:nvPr/>
        </p:nvSpPr>
        <p:spPr>
          <a:xfrm>
            <a:off x="-60324" y="-4763"/>
            <a:ext cx="11269663" cy="6337300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110545" y="-1"/>
            <a:ext cx="11048574" cy="6337300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684641" y="1"/>
            <a:ext cx="9736537" cy="5830707"/>
          </a:xfrm>
          <a:prstGeom prst="rtTriangle">
            <a:avLst/>
          </a:prstGeom>
          <a:solidFill>
            <a:srgbClr val="FF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665226" y="461606"/>
            <a:ext cx="10604439" cy="5875694"/>
          </a:xfrm>
          <a:prstGeom prst="rtTriangle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419989" y="858666"/>
            <a:ext cx="9228993" cy="5478634"/>
          </a:xfrm>
          <a:prstGeom prst="rtTriangle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rectángulo"/>
          <p:cNvSpPr>
            <a:spLocks noChangeArrowheads="1"/>
          </p:cNvSpPr>
          <p:nvPr/>
        </p:nvSpPr>
        <p:spPr bwMode="auto">
          <a:xfrm flipH="1" flipV="1">
            <a:off x="968490" y="2"/>
            <a:ext cx="8749641" cy="5386705"/>
          </a:xfrm>
          <a:prstGeom prst="rtTriangle">
            <a:avLst/>
          </a:prstGeom>
          <a:solidFill>
            <a:srgbClr val="00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062931" y="1304625"/>
            <a:ext cx="8076592" cy="5032676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>
            <a:spLocks noChangeArrowheads="1"/>
          </p:cNvSpPr>
          <p:nvPr/>
        </p:nvSpPr>
        <p:spPr bwMode="auto">
          <a:xfrm flipH="1" flipV="1">
            <a:off x="1705743" y="1"/>
            <a:ext cx="7335063" cy="4854685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:checker/>
      </p:transition>
    </mc:Choice>
    <mc:Fallback xmlns="">
      <p:transition spd="slow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06440" y="825894"/>
            <a:ext cx="781816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6000" b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No </a:t>
            </a:r>
            <a:r>
              <a:rPr lang="es-ES" altLang="es-ES" sz="6000" b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hay lunita más clara que la de enero ni amores más queridos que los primeros</a:t>
            </a:r>
            <a:r>
              <a:rPr lang="es-ES" altLang="es-ES" sz="6000" b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.</a:t>
            </a:r>
            <a:endParaRPr lang="es-ES" altLang="es-ES" sz="6000" b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  <p:pic>
        <p:nvPicPr>
          <p:cNvPr id="7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2854087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0" y="-276365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1201" y="2918258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1736" y="-458189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78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6360" y="936402"/>
            <a:ext cx="8496944" cy="4920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31" y="-2961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5599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95065" y="1039458"/>
            <a:ext cx="7411671" cy="4269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546" y="2842618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4361" y="3003197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0" y="-276365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8888" y="-137941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29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5413" y="1589"/>
            <a:ext cx="11528426" cy="634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Triángulo isósceles"/>
          <p:cNvSpPr/>
          <p:nvPr/>
        </p:nvSpPr>
        <p:spPr>
          <a:xfrm>
            <a:off x="3" y="0"/>
            <a:ext cx="1551535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551539" y="0"/>
            <a:ext cx="1598492" cy="6337300"/>
          </a:xfrm>
          <a:prstGeom prst="triangle">
            <a:avLst/>
          </a:prstGeom>
          <a:solidFill>
            <a:schemeClr val="accent6">
              <a:lumMod val="75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3150028" y="0"/>
            <a:ext cx="1596536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4746565" y="0"/>
            <a:ext cx="1598492" cy="6337300"/>
          </a:xfrm>
          <a:prstGeom prst="triangle">
            <a:avLst/>
          </a:prstGeom>
          <a:solidFill>
            <a:schemeClr val="accent6">
              <a:lumMod val="75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6345056" y="0"/>
            <a:ext cx="1672840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8031594" y="0"/>
            <a:ext cx="1686536" cy="6337300"/>
          </a:xfrm>
          <a:prstGeom prst="triangle">
            <a:avLst/>
          </a:prstGeom>
          <a:solidFill>
            <a:schemeClr val="accent6">
              <a:lumMod val="75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9718129" y="0"/>
            <a:ext cx="1551535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91818" y="1281510"/>
            <a:ext cx="7818164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b="1" dirty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 </a:t>
            </a:r>
            <a:r>
              <a:rPr lang="es-ES" altLang="es-ES" sz="4800" b="1" dirty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Enero, el primer mes del año y seguramente el más frío del calendario.</a:t>
            </a:r>
            <a:endParaRPr lang="es-ES" altLang="es-ES" sz="4800" b="1" dirty="0">
              <a:solidFill>
                <a:srgbClr val="00B0F0"/>
              </a:solidFill>
              <a:latin typeface="Ravie" pitchFamily="82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47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5966" y="-29095"/>
            <a:ext cx="11305630" cy="6410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60955" y="-3175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-20340"/>
            <a:ext cx="11269662" cy="6579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446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2" y="0"/>
            <a:ext cx="11269663" cy="6337300"/>
          </a:xfrm>
          <a:prstGeom prst="frame">
            <a:avLst>
              <a:gd name="adj1" fmla="val 4902"/>
            </a:avLst>
          </a:prstGeom>
          <a:solidFill>
            <a:srgbClr val="CC7C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Paralelogramo"/>
          <p:cNvSpPr/>
          <p:nvPr/>
        </p:nvSpPr>
        <p:spPr>
          <a:xfrm>
            <a:off x="440225" y="461606"/>
            <a:ext cx="1498709" cy="844974"/>
          </a:xfrm>
          <a:prstGeom prst="parallelogram">
            <a:avLst>
              <a:gd name="adj" fmla="val 1587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137" y="197553"/>
            <a:ext cx="5194608" cy="5942197"/>
          </a:xfrm>
          <a:prstGeom prst="frame">
            <a:avLst>
              <a:gd name="adj1" fmla="val 6035"/>
            </a:avLst>
          </a:prstGeom>
          <a:solidFill>
            <a:srgbClr val="DBA27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456789" y="197553"/>
            <a:ext cx="5503743" cy="5942197"/>
          </a:xfrm>
          <a:prstGeom prst="frame">
            <a:avLst>
              <a:gd name="adj1" fmla="val 5979"/>
            </a:avLst>
          </a:prstGeom>
          <a:solidFill>
            <a:srgbClr val="DBA27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" name="10 Rectángulo"/>
          <p:cNvGrpSpPr>
            <a:grpSpLocks/>
          </p:cNvGrpSpPr>
          <p:nvPr/>
        </p:nvGrpSpPr>
        <p:grpSpPr bwMode="auto">
          <a:xfrm>
            <a:off x="330657" y="1824912"/>
            <a:ext cx="209349" cy="105621"/>
            <a:chOff x="169" y="933"/>
            <a:chExt cx="107" cy="54"/>
          </a:xfrm>
        </p:grpSpPr>
        <p:pic>
          <p:nvPicPr>
            <p:cNvPr id="57351" name="10 Rectángulo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" y="933"/>
              <a:ext cx="107" cy="54"/>
            </a:xfrm>
            <a:prstGeom prst="rect">
              <a:avLst/>
            </a:prstGeom>
            <a:noFill/>
          </p:spPr>
        </p:pic>
        <p:sp>
          <p:nvSpPr>
            <p:cNvPr id="57352" name="Text Box 8"/>
            <p:cNvSpPr txBox="1">
              <a:spLocks noChangeArrowheads="1"/>
            </p:cNvSpPr>
            <p:nvPr/>
          </p:nvSpPr>
          <p:spPr bwMode="auto">
            <a:xfrm rot="10800000">
              <a:off x="180" y="945"/>
              <a:ext cx="90" cy="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/>
              <a:endParaRPr lang="es-E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528230" y="4092846"/>
            <a:ext cx="4666377" cy="26405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2641327" y="725661"/>
            <a:ext cx="264135" cy="844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910808" y="1636320"/>
            <a:ext cx="37251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atin typeface="Ravie" pitchFamily="82" charset="0"/>
              </a:rPr>
              <a:t>Luna de enero no tiene compañeros, si no la de agosto que la da en el rostro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551747" y="461607"/>
            <a:ext cx="4707432" cy="552362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116867" y="906494"/>
            <a:ext cx="41835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/>
              <a:t>En las mañana de enero ni se dan los buenos días ni se quita el sombrero (mes de mucho frío y poco sol en el hemisferio norte, de ahí la razón de tomar semejante actitud).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5724383" y="461607"/>
            <a:ext cx="4968552" cy="552362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 sz="3200" b="1" dirty="0">
              <a:solidFill>
                <a:schemeClr val="tx1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:checker/>
      </p:transition>
    </mc:Choice>
    <mc:Fallback xmlns="">
      <p:transition spd="slow" advTm="1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56368" y="2106277"/>
            <a:ext cx="781816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6000" b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 Andar con celo, como los gatos en </a:t>
            </a:r>
            <a:r>
              <a:rPr lang="es-ES" altLang="es-ES" sz="6000" b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Enero</a:t>
            </a:r>
            <a:endParaRPr lang="es-ES" altLang="es-ES" sz="6000" b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4483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224" y="-215726"/>
            <a:ext cx="11291888" cy="6553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Gelijkbenige driehoek 9"/>
          <p:cNvSpPr/>
          <p:nvPr/>
        </p:nvSpPr>
        <p:spPr>
          <a:xfrm>
            <a:off x="-30808" y="3168651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27855" y="-25665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5284032" y="351671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291048" y="351672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39895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4" y="1589"/>
            <a:ext cx="11266487" cy="634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Marco"/>
          <p:cNvSpPr/>
          <p:nvPr/>
        </p:nvSpPr>
        <p:spPr>
          <a:xfrm>
            <a:off x="12576" y="-23316"/>
            <a:ext cx="11269663" cy="990204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" y="1056219"/>
            <a:ext cx="11269663" cy="990204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" y="2112435"/>
            <a:ext cx="11269663" cy="990204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" y="3234664"/>
            <a:ext cx="11269663" cy="990202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" y="4290883"/>
            <a:ext cx="11269663" cy="990202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" y="5347099"/>
            <a:ext cx="11269663" cy="990202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Diana Boncheva feat. BanYa - Beethoven Virus Full Version.wav"/>
          </p:stSnd>
        </p:sndAc>
      </p:transition>
    </mc:Choice>
    <mc:Fallback xmlns="">
      <p:transition spd="slow" advTm="8000">
        <p:checker/>
        <p:sndAc>
          <p:stSnd>
            <p:snd r:embed="rId4" name="Diana Boncheva feat. BanYa - Beethoven Virus Full Vers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75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56594" y="504355"/>
            <a:ext cx="7457177" cy="5346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4839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:checker/>
      </p:transition>
    </mc:Choice>
    <mc:Fallback>
      <p:transition spd="slow" advTm="1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6398" y="1296442"/>
            <a:ext cx="7507040" cy="4210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Triángulo rectángulo"/>
          <p:cNvSpPr>
            <a:spLocks noChangeArrowheads="1"/>
          </p:cNvSpPr>
          <p:nvPr/>
        </p:nvSpPr>
        <p:spPr bwMode="auto">
          <a:xfrm flipV="1">
            <a:off x="0" y="66504"/>
            <a:ext cx="5634832" cy="6337300"/>
          </a:xfrm>
          <a:prstGeom prst="rtTriangle">
            <a:avLst/>
          </a:prstGeom>
          <a:solidFill>
            <a:srgbClr val="FFFF00">
              <a:alpha val="59999"/>
            </a:srgbClr>
          </a:solid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5499920" y="32246"/>
            <a:ext cx="5889019" cy="6337300"/>
          </a:xfrm>
          <a:prstGeom prst="rtTriangle">
            <a:avLst/>
          </a:prstGeom>
          <a:solidFill>
            <a:srgbClr val="FFFF00">
              <a:alpha val="59999"/>
            </a:srgbClr>
          </a:solid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25004" y="0"/>
            <a:ext cx="11269663" cy="6337300"/>
          </a:xfrm>
          <a:prstGeom prst="triangle">
            <a:avLst/>
          </a:prstGeom>
          <a:solidFill>
            <a:srgbClr val="FFFF00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rectángulo"/>
          <p:cNvSpPr>
            <a:spLocks noChangeArrowheads="1"/>
          </p:cNvSpPr>
          <p:nvPr/>
        </p:nvSpPr>
        <p:spPr bwMode="auto">
          <a:xfrm flipV="1">
            <a:off x="264134" y="397062"/>
            <a:ext cx="4742650" cy="5345629"/>
          </a:xfrm>
          <a:prstGeom prst="rtTriangle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100000" sy="100000" flip="none" algn="tl"/>
          </a:blip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8 Triángulo rectángulo"/>
          <p:cNvSpPr>
            <a:spLocks noChangeArrowheads="1"/>
          </p:cNvSpPr>
          <p:nvPr/>
        </p:nvSpPr>
        <p:spPr bwMode="auto">
          <a:xfrm flipH="1" flipV="1">
            <a:off x="6138887" y="383989"/>
            <a:ext cx="4842433" cy="5545136"/>
          </a:xfrm>
          <a:prstGeom prst="rtTriangle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100000" sy="100000" flip="none" algn="tl"/>
          </a:blip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481398" y="192399"/>
            <a:ext cx="10037044" cy="5809191"/>
          </a:xfrm>
          <a:prstGeom prst="triangle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867421" y="1604676"/>
            <a:ext cx="7818164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66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Tiritando, en el mes de enero, tiritando nació el cordero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533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952" y="-31750"/>
            <a:ext cx="11244711" cy="7160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732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o"/>
          <p:cNvSpPr/>
          <p:nvPr/>
        </p:nvSpPr>
        <p:spPr>
          <a:xfrm>
            <a:off x="2" y="0"/>
            <a:ext cx="11269663" cy="6337300"/>
          </a:xfrm>
          <a:prstGeom prst="frame">
            <a:avLst>
              <a:gd name="adj1" fmla="val 4902"/>
            </a:avLst>
          </a:prstGeom>
          <a:solidFill>
            <a:srgbClr val="CC7C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Paralelogramo"/>
          <p:cNvSpPr/>
          <p:nvPr/>
        </p:nvSpPr>
        <p:spPr>
          <a:xfrm>
            <a:off x="440225" y="461606"/>
            <a:ext cx="1498709" cy="844974"/>
          </a:xfrm>
          <a:prstGeom prst="parallelogram">
            <a:avLst>
              <a:gd name="adj" fmla="val 1587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137" y="197553"/>
            <a:ext cx="5194608" cy="5942197"/>
          </a:xfrm>
          <a:prstGeom prst="frame">
            <a:avLst>
              <a:gd name="adj1" fmla="val 6035"/>
            </a:avLst>
          </a:prstGeom>
          <a:solidFill>
            <a:srgbClr val="DBA27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456789" y="197553"/>
            <a:ext cx="5503743" cy="5942197"/>
          </a:xfrm>
          <a:prstGeom prst="frame">
            <a:avLst>
              <a:gd name="adj1" fmla="val 5979"/>
            </a:avLst>
          </a:prstGeom>
          <a:solidFill>
            <a:srgbClr val="DBA27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" name="10 Rectángulo"/>
          <p:cNvGrpSpPr>
            <a:grpSpLocks/>
          </p:cNvGrpSpPr>
          <p:nvPr/>
        </p:nvGrpSpPr>
        <p:grpSpPr bwMode="auto">
          <a:xfrm>
            <a:off x="330657" y="1824912"/>
            <a:ext cx="209349" cy="105621"/>
            <a:chOff x="169" y="933"/>
            <a:chExt cx="107" cy="54"/>
          </a:xfrm>
        </p:grpSpPr>
        <p:pic>
          <p:nvPicPr>
            <p:cNvPr id="57351" name="10 Rectángulo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" y="933"/>
              <a:ext cx="107" cy="54"/>
            </a:xfrm>
            <a:prstGeom prst="rect">
              <a:avLst/>
            </a:prstGeom>
            <a:noFill/>
          </p:spPr>
        </p:pic>
        <p:sp>
          <p:nvSpPr>
            <p:cNvPr id="57352" name="Text Box 8"/>
            <p:cNvSpPr txBox="1">
              <a:spLocks noChangeArrowheads="1"/>
            </p:cNvSpPr>
            <p:nvPr/>
          </p:nvSpPr>
          <p:spPr bwMode="auto">
            <a:xfrm rot="10800000">
              <a:off x="180" y="945"/>
              <a:ext cx="90" cy="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/>
              <a:endParaRPr lang="es-E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528230" y="4092846"/>
            <a:ext cx="4666377" cy="26405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2641327" y="725661"/>
            <a:ext cx="264135" cy="844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910808" y="1636321"/>
            <a:ext cx="372517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atin typeface="Ravie" pitchFamily="82" charset="0"/>
              </a:rPr>
              <a:t>Luna de enero no tiene compañeros, si no la de agosto que la da en el rostro.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419679" y="461607"/>
            <a:ext cx="4707432" cy="53713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116867" y="1645157"/>
            <a:ext cx="41835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atin typeface="Ravie" pitchFamily="82" charset="0"/>
              </a:rPr>
              <a:t>Si enero con diciembre pasan sin frío, cuando viene febrero se hiela el río</a:t>
            </a:r>
            <a:r>
              <a:rPr lang="es-ES" sz="3200" b="1" dirty="0" smtClean="0">
                <a:latin typeface="Ravie" pitchFamily="82" charset="0"/>
              </a:rPr>
              <a:t>.</a:t>
            </a:r>
            <a:endParaRPr lang="es-ES" sz="3200" b="1" dirty="0">
              <a:latin typeface="Ravie" pitchFamily="8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804410" y="489208"/>
            <a:ext cx="4808498" cy="535888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 sz="3200" b="1" dirty="0">
              <a:solidFill>
                <a:schemeClr val="tx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:checker/>
      </p:transition>
    </mc:Choice>
    <mc:Fallback xmlns="">
      <p:transition spd="slow" advTm="1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89151" y="1136782"/>
            <a:ext cx="7818164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6000" b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Si </a:t>
            </a:r>
            <a:r>
              <a:rPr lang="es-ES" altLang="es-ES" sz="6000" b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enero con diciembre pasan sin frío, cuando viene febrero se hiela el río.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203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33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90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4404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49300" y="912179"/>
            <a:ext cx="7818164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72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Cuando la rana cantan en enero, otra le queda en el pandero.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  <p:pic>
        <p:nvPicPr>
          <p:cNvPr id="7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743960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95132" y="-450672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3064" y="2556800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2854087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51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73" y="0"/>
            <a:ext cx="11385698" cy="633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2222" y="-57708"/>
            <a:ext cx="11529449" cy="6570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96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25960" y="1010559"/>
            <a:ext cx="7818164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72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No hay luna como la de enero ni amor como el primero</a:t>
            </a:r>
            <a:r>
              <a:rPr lang="es-ES" altLang="es-ES" sz="72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.</a:t>
            </a:r>
            <a:endParaRPr lang="es-ES" altLang="es-ES" sz="7200" b="1" i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460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5966" y="-29095"/>
            <a:ext cx="11305630" cy="6410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6337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6337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6337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6337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6337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6337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6337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60955" y="-31750"/>
            <a:ext cx="1408708" cy="6337300"/>
          </a:xfrm>
          <a:prstGeom prst="rect">
            <a:avLst/>
          </a:prstGeom>
          <a:solidFill>
            <a:schemeClr val="accent2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42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58368" y="936403"/>
            <a:ext cx="7651055" cy="4381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8905" y="-68561"/>
            <a:ext cx="11269663" cy="63373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00B0F0"/>
              </a:solidFill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 rot="10800000">
            <a:off x="-8907" y="-95575"/>
            <a:ext cx="11269663" cy="729667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0000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824385" y="1296443"/>
            <a:ext cx="7818164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6600" b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Ya </a:t>
            </a:r>
            <a:r>
              <a:rPr lang="es-ES" altLang="es-ES" sz="6600" b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al mediar enero, todas las gallinas ponen huevos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863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10"/>
          <a:stretch/>
        </p:blipFill>
        <p:spPr bwMode="auto">
          <a:xfrm>
            <a:off x="-114300" y="0"/>
            <a:ext cx="11430001" cy="633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5847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n en Color difer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384" y="0"/>
            <a:ext cx="7591766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65969" y="2448570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0775" y="3025024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1833" y="-287252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3035" y="-287252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416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835200" y="1096845"/>
            <a:ext cx="7818164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66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Quien quiere agua en enero, ni es labrador, ni es ganadero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  <p:pic>
        <p:nvPicPr>
          <p:cNvPr id="7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8780" y="3025024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3035" y="-287252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26350" y="3042002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0" y="-276365"/>
            <a:ext cx="5995130" cy="331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54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500+ ideas de Frases días de la semana en 2021 | saludos de buenos dias,  frases de buenos días, sé bue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708"/>
            <a:ext cx="11269663" cy="752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21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25757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366" y="5363260"/>
            <a:ext cx="742624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2" y="4224885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9" y="648371"/>
            <a:ext cx="4552830" cy="376171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55416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viernes, 15 de enero de 2021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09:58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2865" y="5185319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9"/>
            <a:ext cx="11269663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12696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365698"/>
            <a:ext cx="328698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9625" y="3872794"/>
            <a:ext cx="2911330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7434" y="4506524"/>
            <a:ext cx="150262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224869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ERO Y SUS REFRA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ENERO Y SUS REFRANES</Template>
  <TotalTime>33</TotalTime>
  <Words>258</Words>
  <Application>Microsoft Office PowerPoint</Application>
  <PresentationFormat>Personalizado</PresentationFormat>
  <Paragraphs>34</Paragraphs>
  <Slides>35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ENERO Y SUS REFRANES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13</cp:revision>
  <dcterms:created xsi:type="dcterms:W3CDTF">2021-01-15T08:57:56Z</dcterms:created>
  <dcterms:modified xsi:type="dcterms:W3CDTF">2021-01-15T09:31:48Z</dcterms:modified>
</cp:coreProperties>
</file>