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286" r:id="rId3"/>
    <p:sldId id="325" r:id="rId4"/>
    <p:sldId id="309" r:id="rId5"/>
    <p:sldId id="324" r:id="rId6"/>
    <p:sldId id="350" r:id="rId7"/>
    <p:sldId id="352" r:id="rId8"/>
    <p:sldId id="311" r:id="rId9"/>
    <p:sldId id="301" r:id="rId10"/>
    <p:sldId id="343" r:id="rId11"/>
    <p:sldId id="346" r:id="rId12"/>
    <p:sldId id="315" r:id="rId13"/>
    <p:sldId id="284" r:id="rId14"/>
    <p:sldId id="297" r:id="rId15"/>
    <p:sldId id="285" r:id="rId16"/>
    <p:sldId id="348" r:id="rId17"/>
    <p:sldId id="351" r:id="rId18"/>
    <p:sldId id="293" r:id="rId19"/>
    <p:sldId id="347" r:id="rId20"/>
    <p:sldId id="314" r:id="rId21"/>
    <p:sldId id="320" r:id="rId22"/>
    <p:sldId id="306" r:id="rId23"/>
    <p:sldId id="345" r:id="rId24"/>
    <p:sldId id="313" r:id="rId25"/>
    <p:sldId id="338" r:id="rId26"/>
    <p:sldId id="337" r:id="rId27"/>
    <p:sldId id="340" r:id="rId28"/>
    <p:sldId id="355" r:id="rId29"/>
    <p:sldId id="305" r:id="rId30"/>
    <p:sldId id="333"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L1/N7jMuaJfuv98GkbFQ==" hashData="HjcyeNPYhm2Bgd60YkAv0ZJPIX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3B2DA3"/>
    <a:srgbClr val="0066FF"/>
    <a:srgbClr val="9933FF"/>
    <a:srgbClr val="00FFFF"/>
    <a:srgbClr val="FF33CC"/>
    <a:srgbClr val="9B97F3"/>
    <a:srgbClr val="FF99FF"/>
    <a:srgbClr val="582A04"/>
    <a:srgbClr val="30170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852" y="-810"/>
      </p:cViewPr>
      <p:guideLst>
        <p:guide orient="horz" pos="2160"/>
        <p:guide pos="2880"/>
      </p:guideLst>
    </p:cSldViewPr>
  </p:slideViewPr>
  <p:notesTextViewPr>
    <p:cViewPr>
      <p:scale>
        <a:sx n="100" d="100"/>
        <a:sy n="100" d="100"/>
      </p:scale>
      <p:origin x="0" y="0"/>
    </p:cViewPr>
  </p:notesTextViewPr>
  <p:sorterViewPr>
    <p:cViewPr>
      <p:scale>
        <a:sx n="60" d="100"/>
        <a:sy n="6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378198-C8D5-4F58-8086-6F106CF115E0}" type="datetimeFigureOut">
              <a:rPr lang="es-ES" smtClean="0"/>
              <a:pPr/>
              <a:t>24/04/2015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EE6C3C-F9C9-437F-B89C-AA75BE262421}" type="slidenum">
              <a:rPr lang="es-ES" smtClean="0"/>
              <a:pPr/>
              <a:t>‹Nº›</a:t>
            </a:fld>
            <a:endParaRPr lang="es-ES"/>
          </a:p>
        </p:txBody>
      </p:sp>
    </p:spTree>
    <p:extLst>
      <p:ext uri="{BB962C8B-B14F-4D97-AF65-F5344CB8AC3E}">
        <p14:creationId xmlns:p14="http://schemas.microsoft.com/office/powerpoint/2010/main" xmlns="" val="2147085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3EE6C3C-F9C9-437F-B89C-AA75BE262421}" type="slidenum">
              <a:rPr lang="es-ES" smtClean="0"/>
              <a:pPr/>
              <a:t>1</a:t>
            </a:fld>
            <a:endParaRPr lang="es-ES"/>
          </a:p>
        </p:txBody>
      </p:sp>
    </p:spTree>
    <p:extLst>
      <p:ext uri="{BB962C8B-B14F-4D97-AF65-F5344CB8AC3E}">
        <p14:creationId xmlns:p14="http://schemas.microsoft.com/office/powerpoint/2010/main" xmlns="" val="1869050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3EE6C3C-F9C9-437F-B89C-AA75BE262421}" type="slidenum">
              <a:rPr lang="es-ES" smtClean="0"/>
              <a:pPr/>
              <a:t>4</a:t>
            </a:fld>
            <a:endParaRPr lang="es-ES"/>
          </a:p>
        </p:txBody>
      </p:sp>
    </p:spTree>
    <p:extLst>
      <p:ext uri="{BB962C8B-B14F-4D97-AF65-F5344CB8AC3E}">
        <p14:creationId xmlns:p14="http://schemas.microsoft.com/office/powerpoint/2010/main" xmlns="" val="2007112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3EE6C3C-F9C9-437F-B89C-AA75BE262421}" type="slidenum">
              <a:rPr lang="es-ES" smtClean="0"/>
              <a:pPr/>
              <a:t>6</a:t>
            </a:fld>
            <a:endParaRPr lang="es-ES"/>
          </a:p>
        </p:txBody>
      </p:sp>
    </p:spTree>
    <p:extLst>
      <p:ext uri="{BB962C8B-B14F-4D97-AF65-F5344CB8AC3E}">
        <p14:creationId xmlns:p14="http://schemas.microsoft.com/office/powerpoint/2010/main" xmlns="" val="1545721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3EE6C3C-F9C9-437F-B89C-AA75BE262421}" type="slidenum">
              <a:rPr lang="es-ES" smtClean="0"/>
              <a:pPr/>
              <a:t>12</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3EE6C3C-F9C9-437F-B89C-AA75BE262421}" type="slidenum">
              <a:rPr lang="es-ES" smtClean="0"/>
              <a:pPr/>
              <a:t>15</a:t>
            </a:fld>
            <a:endParaRPr lang="es-ES"/>
          </a:p>
        </p:txBody>
      </p:sp>
    </p:spTree>
    <p:extLst>
      <p:ext uri="{BB962C8B-B14F-4D97-AF65-F5344CB8AC3E}">
        <p14:creationId xmlns:p14="http://schemas.microsoft.com/office/powerpoint/2010/main" xmlns="" val="1545721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63EE6C3C-F9C9-437F-B89C-AA75BE262421}" type="slidenum">
              <a:rPr lang="es-ES" smtClean="0"/>
              <a:pPr/>
              <a:t>22</a:t>
            </a:fld>
            <a:endParaRPr lang="es-ES"/>
          </a:p>
        </p:txBody>
      </p:sp>
    </p:spTree>
    <p:extLst>
      <p:ext uri="{BB962C8B-B14F-4D97-AF65-F5344CB8AC3E}">
        <p14:creationId xmlns:p14="http://schemas.microsoft.com/office/powerpoint/2010/main" xmlns="" val="15457212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7F2CFE-2E44-4AED-95FE-1CA92BEA5221}" type="datetimeFigureOut">
              <a:rPr lang="es-ES" smtClean="0"/>
              <a:pPr/>
              <a:t>24/04/2015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10F8E58-48AD-4BBE-A169-D1814CF35712}"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xmlns=""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7F2CFE-2E44-4AED-95FE-1CA92BEA5221}" type="datetimeFigureOut">
              <a:rPr lang="es-ES" smtClean="0"/>
              <a:pPr/>
              <a:t>24/04/2015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F8E58-48AD-4BBE-A169-D1814CF3571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xmlns=""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audio1.wav"/><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7" Type="http://schemas.microsoft.com/office/2007/relationships/hdphoto" Target="../media/hdphoto3.wdp"/><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2.wdp"/><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2.png"/><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14.pn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9.png"/><Relationship Id="rId5" Type="http://schemas.microsoft.com/office/2007/relationships/hdphoto" Target="../media/hdphoto6.wdp"/><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7" Type="http://schemas.microsoft.com/office/2007/relationships/hdphoto" Target="../media/hdphoto3.wdp"/><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9.png"/><Relationship Id="rId5" Type="http://schemas.microsoft.com/office/2007/relationships/hdphoto" Target="../media/hdphoto2.wdp"/><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3.png"/><Relationship Id="rId5" Type="http://schemas.microsoft.com/office/2007/relationships/hdphoto" Target="../media/hdphoto6.wdp"/><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46.jpeg"/></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jpeg"/><Relationship Id="rId1" Type="http://schemas.openxmlformats.org/officeDocument/2006/relationships/slideLayout" Target="../slideLayouts/slideLayout7.xml"/><Relationship Id="rId6" Type="http://schemas.microsoft.com/office/2007/relationships/hdphoto" Target="../media/hdphoto9.wdp"/><Relationship Id="rId5" Type="http://schemas.openxmlformats.org/officeDocument/2006/relationships/image" Target="../media/image50.png"/><Relationship Id="rId4" Type="http://schemas.microsoft.com/office/2007/relationships/hdphoto" Target="../media/hdphoto8.wdp"/></Relationships>
</file>

<file path=ppt/slides/_rels/slide27.xml.rels><?xml version="1.0" encoding="UTF-8" standalone="yes"?>
<Relationships xmlns="http://schemas.openxmlformats.org/package/2006/relationships"><Relationship Id="rId3" Type="http://schemas.openxmlformats.org/officeDocument/2006/relationships/image" Target="../media/image52.png"/><Relationship Id="rId7" Type="http://schemas.microsoft.com/office/2007/relationships/hdphoto" Target="../media/hdphoto4.wdp"/><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3.png"/><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56.png"/><Relationship Id="rId4" Type="http://schemas.microsoft.com/office/2007/relationships/hdphoto" Target="../media/hdphoto12.wdp"/></Relationships>
</file>

<file path=ppt/slides/_rels/slide29.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REFLEJOS EN LA NATURALEZA--.jpg"/>
          <p:cNvPicPr>
            <a:picLocks noGrp="1" noChangeAspect="1"/>
          </p:cNvPicPr>
          <p:nvPr isPhoto="1"/>
        </p:nvPicPr>
        <p:blipFill>
          <a:blip r:embed="rId4" cstate="email">
            <a:lum/>
          </a:blip>
          <a:stretch>
            <a:fillRect/>
          </a:stretch>
        </p:blipFill>
        <p:spPr>
          <a:xfrm>
            <a:off x="18315" y="-28561"/>
            <a:ext cx="9144000" cy="6858000"/>
          </a:xfrm>
          <a:prstGeom prst="rect">
            <a:avLst/>
          </a:prstGeom>
          <a:noFill/>
          <a:ln>
            <a:noFill/>
          </a:ln>
        </p:spPr>
      </p:pic>
      <p:pic>
        <p:nvPicPr>
          <p:cNvPr id="12" name="11 Imagen" descr="Diapositiva1.JPG"/>
          <p:cNvPicPr>
            <a:picLocks noGrp="1" noChangeAspect="1"/>
          </p:cNvPicPr>
          <p:nvPr isPhoto="1"/>
        </p:nvPicPr>
        <p:blipFill>
          <a:blip r:embed="rId5" cstate="email">
            <a:lum/>
          </a:blip>
          <a:stretch>
            <a:fillRect/>
          </a:stretch>
        </p:blipFill>
        <p:spPr>
          <a:xfrm>
            <a:off x="-6896" y="21389"/>
            <a:ext cx="9144000" cy="6858000"/>
          </a:xfrm>
          <a:prstGeom prst="rect">
            <a:avLst/>
          </a:prstGeom>
          <a:noFill/>
          <a:ln>
            <a:noFill/>
          </a:ln>
        </p:spPr>
      </p:pic>
      <p:pic>
        <p:nvPicPr>
          <p:cNvPr id="13" name="Picture 2"/>
          <p:cNvPicPr>
            <a:picLocks noChangeAspect="1" noChangeArrowheads="1"/>
          </p:cNvPicPr>
          <p:nvPr/>
        </p:nvPicPr>
        <p:blipFill>
          <a:blip r:embed="rId6" cstate="email">
            <a:extLst>
              <a:ext uri="{BEBA8EAE-BF5A-486C-A8C5-ECC9F3942E4B}">
                <a14:imgProps xmlns:a14="http://schemas.microsoft.com/office/drawing/2010/main" xmlns="">
                  <a14:imgLayer r:embed="rId7">
                    <a14:imgEffect>
                      <a14:colorTemperature colorTemp="11500"/>
                    </a14:imgEffect>
                  </a14:imgLayer>
                </a14:imgProps>
              </a:ext>
              <a:ext uri="{28A0092B-C50C-407E-A947-70E740481C1C}">
                <a14:useLocalDpi xmlns:a14="http://schemas.microsoft.com/office/drawing/2010/main" xmlns="" val="0"/>
              </a:ext>
            </a:extLst>
          </a:blip>
          <a:srcRect/>
          <a:stretch>
            <a:fillRect/>
          </a:stretch>
        </p:blipFill>
        <p:spPr bwMode="auto">
          <a:xfrm flipH="1">
            <a:off x="0" y="188640"/>
            <a:ext cx="4792663" cy="61098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6" cstate="email">
            <a:extLst>
              <a:ext uri="{BEBA8EAE-BF5A-486C-A8C5-ECC9F3942E4B}">
                <a14:imgProps xmlns:a14="http://schemas.microsoft.com/office/drawing/2010/main" xmlns="">
                  <a14:imgLayer r:embed="rId7">
                    <a14:imgEffect>
                      <a14:colorTemperature colorTemp="11500"/>
                    </a14:imgEffect>
                  </a14:imgLayer>
                </a14:imgProps>
              </a:ext>
              <a:ext uri="{28A0092B-C50C-407E-A947-70E740481C1C}">
                <a14:useLocalDpi xmlns:a14="http://schemas.microsoft.com/office/drawing/2010/main" xmlns="" val="0"/>
              </a:ext>
            </a:extLst>
          </a:blip>
          <a:srcRect/>
          <a:stretch>
            <a:fillRect/>
          </a:stretch>
        </p:blipFill>
        <p:spPr bwMode="auto">
          <a:xfrm>
            <a:off x="4351337" y="188640"/>
            <a:ext cx="4792663" cy="61818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6" name="15 Imagen" descr="Diapositiva1.JPG"/>
          <p:cNvPicPr>
            <a:picLocks noGrp="1" noChangeAspect="1"/>
          </p:cNvPicPr>
          <p:nvPr isPhoto="1"/>
        </p:nvPicPr>
        <p:blipFill>
          <a:blip r:embed="rId5" cstate="email">
            <a:lum/>
          </a:blip>
          <a:stretch>
            <a:fillRect/>
          </a:stretch>
        </p:blipFill>
        <p:spPr>
          <a:xfrm>
            <a:off x="0" y="0"/>
            <a:ext cx="9144000" cy="6858000"/>
          </a:xfrm>
          <a:prstGeom prst="rect">
            <a:avLst/>
          </a:prstGeom>
          <a:noFill/>
          <a:ln>
            <a:noFill/>
          </a:ln>
        </p:spPr>
      </p:pic>
      <p:pic>
        <p:nvPicPr>
          <p:cNvPr id="1026" name="Picture 2"/>
          <p:cNvPicPr>
            <a:picLocks noChangeAspect="1" noChangeArrowheads="1"/>
          </p:cNvPicPr>
          <p:nvPr/>
        </p:nvPicPr>
        <p:blipFill>
          <a:blip r:embed="rId8" cstate="email">
            <a:extLst>
              <a:ext uri="{28A0092B-C50C-407E-A947-70E740481C1C}">
                <a14:useLocalDpi xmlns:a14="http://schemas.microsoft.com/office/drawing/2010/main" xmlns="" val="0"/>
              </a:ext>
            </a:extLst>
          </a:blip>
          <a:srcRect/>
          <a:stretch>
            <a:fillRect/>
          </a:stretch>
        </p:blipFill>
        <p:spPr bwMode="auto">
          <a:xfrm>
            <a:off x="2411760" y="1124744"/>
            <a:ext cx="6264696" cy="1800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63366" y="5803100"/>
            <a:ext cx="9227404"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Picture 2"/>
          <p:cNvPicPr>
            <a:picLocks noChangeAspect="1" noChangeArrowheads="1"/>
          </p:cNvPicPr>
          <p:nvPr/>
        </p:nvPicPr>
        <p:blipFill>
          <a:blip r:embed="rId9" cstate="email">
            <a:duotone>
              <a:schemeClr val="accent5">
                <a:shade val="45000"/>
                <a:satMod val="135000"/>
              </a:schemeClr>
              <a:prstClr val="white"/>
            </a:duotone>
          </a:blip>
          <a:srcRect/>
          <a:stretch>
            <a:fillRect/>
          </a:stretch>
        </p:blipFill>
        <p:spPr bwMode="auto">
          <a:xfrm>
            <a:off x="147638" y="6357938"/>
            <a:ext cx="1090612" cy="358775"/>
          </a:xfrm>
          <a:prstGeom prst="rect">
            <a:avLst/>
          </a:prstGeom>
          <a:noFill/>
          <a:ln w="9525">
            <a:noFill/>
            <a:miter lim="800000"/>
            <a:headEnd/>
            <a:tailEnd/>
          </a:ln>
        </p:spPr>
      </p:pic>
      <p:sp>
        <p:nvSpPr>
          <p:cNvPr id="10" name="9 CuadroTexto"/>
          <p:cNvSpPr txBox="1"/>
          <p:nvPr/>
        </p:nvSpPr>
        <p:spPr>
          <a:xfrm>
            <a:off x="7500926" y="6381328"/>
            <a:ext cx="1643074" cy="338554"/>
          </a:xfrm>
          <a:prstGeom prst="rect">
            <a:avLst/>
          </a:prstGeom>
          <a:noFill/>
        </p:spPr>
        <p:txBody>
          <a:bodyPr>
            <a:spAutoFit/>
            <a:scene3d>
              <a:camera prst="obliqueBottomLeft"/>
              <a:lightRig rig="threePt" dir="t"/>
            </a:scene3d>
            <a:sp3d extrusionH="38100">
              <a:extrusionClr>
                <a:schemeClr val="bg1"/>
              </a:extrusionClr>
            </a:sp3d>
          </a:bodyPr>
          <a:lstStyle/>
          <a:p>
            <a:pPr algn="ctr" fontAlgn="auto">
              <a:spcBef>
                <a:spcPts val="0"/>
              </a:spcBef>
              <a:spcAft>
                <a:spcPts val="0"/>
              </a:spcAft>
              <a:defRPr/>
            </a:pPr>
            <a:r>
              <a:rPr lang="es-ES" sz="800" b="1" dirty="0">
                <a:solidFill>
                  <a:srgbClr val="00B0F0"/>
                </a:solidFill>
                <a:latin typeface="Aharoni" pitchFamily="2" charset="-79"/>
                <a:ea typeface="Adobe Gothic Std B" pitchFamily="34" charset="-128"/>
                <a:cs typeface="Aharoni" pitchFamily="2" charset="-79"/>
              </a:rPr>
              <a:t>CON REPRODUCCION</a:t>
            </a:r>
          </a:p>
          <a:p>
            <a:pPr algn="ctr" fontAlgn="auto">
              <a:spcBef>
                <a:spcPts val="0"/>
              </a:spcBef>
              <a:spcAft>
                <a:spcPts val="0"/>
              </a:spcAft>
              <a:defRPr/>
            </a:pPr>
            <a:r>
              <a:rPr lang="es-ES" sz="800" b="1" dirty="0">
                <a:solidFill>
                  <a:srgbClr val="00B0F0"/>
                </a:solidFill>
                <a:latin typeface="Aharoni" pitchFamily="2" charset="-79"/>
                <a:ea typeface="Adobe Gothic Std B" pitchFamily="34" charset="-128"/>
                <a:cs typeface="Aharoni" pitchFamily="2" charset="-79"/>
              </a:rPr>
              <a:t> MANUAL Y MUSICA</a:t>
            </a:r>
          </a:p>
        </p:txBody>
      </p:sp>
    </p:spTree>
  </p:cSld>
  <p:clrMapOvr>
    <a:masterClrMapping/>
  </p:clrMapOvr>
  <p:transition>
    <p:sndAc>
      <p:stSnd loop="1">
        <p:snd r:embed="rId3" name="ISRAEL KAMAKAWIVO´O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3250"/>
                                        <p:tgtEl>
                                          <p:spTgt spid="12"/>
                                        </p:tgtEl>
                                      </p:cBhvr>
                                    </p:animEffect>
                                  </p:childTnLst>
                                </p:cTn>
                              </p:par>
                              <p:par>
                                <p:cTn id="11" presetID="23" presetClass="entr" presetSubtype="288"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3250" fill="hold"/>
                                        <p:tgtEl>
                                          <p:spTgt spid="12"/>
                                        </p:tgtEl>
                                        <p:attrNameLst>
                                          <p:attrName>ppt_w</p:attrName>
                                        </p:attrNameLst>
                                      </p:cBhvr>
                                      <p:tavLst>
                                        <p:tav tm="0">
                                          <p:val>
                                            <p:strVal val="4/3*#ppt_w"/>
                                          </p:val>
                                        </p:tav>
                                        <p:tav tm="100000">
                                          <p:val>
                                            <p:strVal val="#ppt_w"/>
                                          </p:val>
                                        </p:tav>
                                      </p:tavLst>
                                    </p:anim>
                                    <p:anim calcmode="lin" valueType="num">
                                      <p:cBhvr>
                                        <p:cTn id="14" dur="3250" fill="hold"/>
                                        <p:tgtEl>
                                          <p:spTgt spid="12"/>
                                        </p:tgtEl>
                                        <p:attrNameLst>
                                          <p:attrName>ppt_h</p:attrName>
                                        </p:attrNameLst>
                                      </p:cBhvr>
                                      <p:tavLst>
                                        <p:tav tm="0">
                                          <p:val>
                                            <p:strVal val="4/3*#ppt_h"/>
                                          </p:val>
                                        </p:tav>
                                        <p:tav tm="100000">
                                          <p:val>
                                            <p:strVal val="#ppt_h"/>
                                          </p:val>
                                        </p:tav>
                                      </p:tavLst>
                                    </p:anim>
                                  </p:childTnLst>
                                </p:cTn>
                              </p:par>
                              <p:par>
                                <p:cTn id="15" presetID="23" presetClass="entr" presetSubtype="528"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4000" fill="hold"/>
                                        <p:tgtEl>
                                          <p:spTgt spid="1026"/>
                                        </p:tgtEl>
                                        <p:attrNameLst>
                                          <p:attrName>ppt_w</p:attrName>
                                        </p:attrNameLst>
                                      </p:cBhvr>
                                      <p:tavLst>
                                        <p:tav tm="0">
                                          <p:val>
                                            <p:fltVal val="0"/>
                                          </p:val>
                                        </p:tav>
                                        <p:tav tm="100000">
                                          <p:val>
                                            <p:strVal val="#ppt_w"/>
                                          </p:val>
                                        </p:tav>
                                      </p:tavLst>
                                    </p:anim>
                                    <p:anim calcmode="lin" valueType="num">
                                      <p:cBhvr>
                                        <p:cTn id="18" dur="4000" fill="hold"/>
                                        <p:tgtEl>
                                          <p:spTgt spid="1026"/>
                                        </p:tgtEl>
                                        <p:attrNameLst>
                                          <p:attrName>ppt_h</p:attrName>
                                        </p:attrNameLst>
                                      </p:cBhvr>
                                      <p:tavLst>
                                        <p:tav tm="0">
                                          <p:val>
                                            <p:fltVal val="0"/>
                                          </p:val>
                                        </p:tav>
                                        <p:tav tm="100000">
                                          <p:val>
                                            <p:strVal val="#ppt_h"/>
                                          </p:val>
                                        </p:tav>
                                      </p:tavLst>
                                    </p:anim>
                                    <p:anim calcmode="lin" valueType="num">
                                      <p:cBhvr>
                                        <p:cTn id="19" dur="4000" fill="hold"/>
                                        <p:tgtEl>
                                          <p:spTgt spid="1026"/>
                                        </p:tgtEl>
                                        <p:attrNameLst>
                                          <p:attrName>ppt_x</p:attrName>
                                        </p:attrNameLst>
                                      </p:cBhvr>
                                      <p:tavLst>
                                        <p:tav tm="0">
                                          <p:val>
                                            <p:fltVal val="0.5"/>
                                          </p:val>
                                        </p:tav>
                                        <p:tav tm="100000">
                                          <p:val>
                                            <p:strVal val="#ppt_x"/>
                                          </p:val>
                                        </p:tav>
                                      </p:tavLst>
                                    </p:anim>
                                    <p:anim calcmode="lin" valueType="num">
                                      <p:cBhvr>
                                        <p:cTn id="20" dur="4000" fill="hold"/>
                                        <p:tgtEl>
                                          <p:spTgt spid="1026"/>
                                        </p:tgtEl>
                                        <p:attrNameLst>
                                          <p:attrName>ppt_y</p:attrName>
                                        </p:attrNameLst>
                                      </p:cBhvr>
                                      <p:tavLst>
                                        <p:tav tm="0">
                                          <p:val>
                                            <p:fltVal val="0.5"/>
                                          </p:val>
                                        </p:tav>
                                        <p:tav tm="100000">
                                          <p:val>
                                            <p:strVal val="#ppt_y"/>
                                          </p:val>
                                        </p:tav>
                                      </p:tavLst>
                                    </p:anim>
                                  </p:childTnLst>
                                </p:cTn>
                              </p:par>
                              <p:par>
                                <p:cTn id="21" presetID="2" presetClass="exit" presetSubtype="8" fill="hold" nodeType="withEffect">
                                  <p:stCondLst>
                                    <p:cond delay="0"/>
                                  </p:stCondLst>
                                  <p:childTnLst>
                                    <p:anim calcmode="lin" valueType="num">
                                      <p:cBhvr additive="base">
                                        <p:cTn id="22" dur="5000"/>
                                        <p:tgtEl>
                                          <p:spTgt spid="13"/>
                                        </p:tgtEl>
                                        <p:attrNameLst>
                                          <p:attrName>ppt_x</p:attrName>
                                        </p:attrNameLst>
                                      </p:cBhvr>
                                      <p:tavLst>
                                        <p:tav tm="0">
                                          <p:val>
                                            <p:strVal val="ppt_x"/>
                                          </p:val>
                                        </p:tav>
                                        <p:tav tm="100000">
                                          <p:val>
                                            <p:strVal val="0-ppt_w/2"/>
                                          </p:val>
                                        </p:tav>
                                      </p:tavLst>
                                    </p:anim>
                                    <p:anim calcmode="lin" valueType="num">
                                      <p:cBhvr additive="base">
                                        <p:cTn id="23" dur="5000"/>
                                        <p:tgtEl>
                                          <p:spTgt spid="13"/>
                                        </p:tgtEl>
                                        <p:attrNameLst>
                                          <p:attrName>ppt_y</p:attrName>
                                        </p:attrNameLst>
                                      </p:cBhvr>
                                      <p:tavLst>
                                        <p:tav tm="0">
                                          <p:val>
                                            <p:strVal val="ppt_y"/>
                                          </p:val>
                                        </p:tav>
                                        <p:tav tm="100000">
                                          <p:val>
                                            <p:strVal val="ppt_y"/>
                                          </p:val>
                                        </p:tav>
                                      </p:tavLst>
                                    </p:anim>
                                    <p:set>
                                      <p:cBhvr>
                                        <p:cTn id="24" dur="1" fill="hold">
                                          <p:stCondLst>
                                            <p:cond delay="4999"/>
                                          </p:stCondLst>
                                        </p:cTn>
                                        <p:tgtEl>
                                          <p:spTgt spid="13"/>
                                        </p:tgtEl>
                                        <p:attrNameLst>
                                          <p:attrName>style.visibility</p:attrName>
                                        </p:attrNameLst>
                                      </p:cBhvr>
                                      <p:to>
                                        <p:strVal val="hidden"/>
                                      </p:to>
                                    </p:set>
                                  </p:childTnLst>
                                </p:cTn>
                              </p:par>
                              <p:par>
                                <p:cTn id="25" presetID="2" presetClass="exit" presetSubtype="2" fill="hold" nodeType="withEffect">
                                  <p:stCondLst>
                                    <p:cond delay="0"/>
                                  </p:stCondLst>
                                  <p:childTnLst>
                                    <p:anim calcmode="lin" valueType="num">
                                      <p:cBhvr additive="base">
                                        <p:cTn id="26" dur="5000"/>
                                        <p:tgtEl>
                                          <p:spTgt spid="14"/>
                                        </p:tgtEl>
                                        <p:attrNameLst>
                                          <p:attrName>ppt_x</p:attrName>
                                        </p:attrNameLst>
                                      </p:cBhvr>
                                      <p:tavLst>
                                        <p:tav tm="0">
                                          <p:val>
                                            <p:strVal val="ppt_x"/>
                                          </p:val>
                                        </p:tav>
                                        <p:tav tm="100000">
                                          <p:val>
                                            <p:strVal val="1+ppt_w/2"/>
                                          </p:val>
                                        </p:tav>
                                      </p:tavLst>
                                    </p:anim>
                                    <p:anim calcmode="lin" valueType="num">
                                      <p:cBhvr additive="base">
                                        <p:cTn id="27" dur="5000"/>
                                        <p:tgtEl>
                                          <p:spTgt spid="14"/>
                                        </p:tgtEl>
                                        <p:attrNameLst>
                                          <p:attrName>ppt_y</p:attrName>
                                        </p:attrNameLst>
                                      </p:cBhvr>
                                      <p:tavLst>
                                        <p:tav tm="0">
                                          <p:val>
                                            <p:strVal val="ppt_y"/>
                                          </p:val>
                                        </p:tav>
                                        <p:tav tm="100000">
                                          <p:val>
                                            <p:strVal val="ppt_y"/>
                                          </p:val>
                                        </p:tav>
                                      </p:tavLst>
                                    </p:anim>
                                    <p:set>
                                      <p:cBhvr>
                                        <p:cTn id="28"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iapositiva413.JPG"/>
          <p:cNvPicPr>
            <a:picLocks noGrp="1" noChangeAspect="1"/>
          </p:cNvPicPr>
          <p:nvPr isPhoto="1"/>
        </p:nvPicPr>
        <p:blipFill>
          <a:blip r:embed="rId2" cstate="email">
            <a:lum/>
          </a:blip>
          <a:srcRect/>
          <a:stretch>
            <a:fillRect/>
          </a:stretch>
        </p:blipFill>
        <p:spPr>
          <a:xfrm>
            <a:off x="0" y="260648"/>
            <a:ext cx="9144000" cy="6453336"/>
          </a:xfrm>
          <a:prstGeom prst="rect">
            <a:avLst/>
          </a:prstGeom>
          <a:noFill/>
          <a:ln>
            <a:noFill/>
          </a:ln>
        </p:spPr>
      </p:pic>
      <p:sp>
        <p:nvSpPr>
          <p:cNvPr id="4" name="3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474506" y="925013"/>
            <a:ext cx="8489981" cy="5078313"/>
          </a:xfrm>
          <a:prstGeom prst="rect">
            <a:avLst/>
          </a:prstGeom>
        </p:spPr>
        <p:txBody>
          <a:bodyPr wrap="square">
            <a:spAutoFit/>
            <a:scene3d>
              <a:camera prst="obliqueBottomLeft"/>
              <a:lightRig rig="threePt" dir="t"/>
            </a:scene3d>
            <a:sp3d extrusionH="63500">
              <a:extrusionClr>
                <a:srgbClr val="66FF66"/>
              </a:extrusionClr>
            </a:sp3d>
          </a:bodyPr>
          <a:lstStyle/>
          <a:p>
            <a:pPr algn="ctr"/>
            <a:r>
              <a:rPr lang="es-ES" b="1" i="1" dirty="0" smtClean="0">
                <a:solidFill>
                  <a:srgbClr val="AFEAAC"/>
                </a:solidFill>
                <a:latin typeface="Arial" panose="020B0604020202020204" pitchFamily="34" charset="0"/>
                <a:cs typeface="Arial" panose="020B0604020202020204" pitchFamily="34" charset="0"/>
              </a:rPr>
              <a:t>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Israel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"IZ"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Kamakawiwo'ole</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(20 de mayo de 1959 -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26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de junio de 1997) fue un destacado músico hawaiano, especialmente conocido por sus versiones de las canciones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Over</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the</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Rainbow</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y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What</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Wonderful</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World</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 las que unió en un famoso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medley</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llamado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Somewhere</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Over</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the</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Rainbow</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Su suave voz, su habilidad para tocar el ukelele e interpretar música hawaiana fusionada con toques de jazz y reggae, caracterizan su estilo </a:t>
            </a:r>
            <a:endPar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a:p>
            <a:pPr algn="ct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peculiar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y único.</a:t>
            </a:r>
          </a:p>
          <a:p>
            <a:pPr algn="ctr"/>
            <a:endPar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a:p>
            <a:pPr algn="ct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En 1997, fue honrado por la HARA en la ceremonia anual de los premios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Na</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Hoku</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Hanohano</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en cuatro de las más importantes categorías, entre ellas mejor cantante y mejor álbum.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Iz</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no pudo asistir a la ceremonia y vio el evento desde su habitación en el hospital. En  sus últimos años, Israel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Iz</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se convirtió al cristianismo, en 1996 fue bautizado en la iglesia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World</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of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Life</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Christian Centre in Honolulu y habló públicamente de su creencias en los Na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Hoku</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Hanohano</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Award</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convirtiéndose en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un referente para que muchas personas  se acercaran a Jesús. También grabó la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canción</a:t>
            </a:r>
          </a:p>
          <a:p>
            <a:pPr algn="ct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Ke</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Alo</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O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Iesu</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(traducida como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“La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Presencia de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Jesús” ).</a:t>
            </a:r>
            <a:endPar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a:p>
            <a:pPr algn="ctr"/>
            <a:endPar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10895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anim calcmode="lin" valueType="num">
                                      <p:cBhvr>
                                        <p:cTn id="9" dur="3000" fill="hold"/>
                                        <p:tgtEl>
                                          <p:spTgt spid="7"/>
                                        </p:tgtEl>
                                        <p:attrNameLst>
                                          <p:attrName>ppt_x</p:attrName>
                                        </p:attrNameLst>
                                      </p:cBhvr>
                                      <p:tavLst>
                                        <p:tav tm="0">
                                          <p:val>
                                            <p:fltVal val="0.5"/>
                                          </p:val>
                                        </p:tav>
                                        <p:tav tm="100000">
                                          <p:val>
                                            <p:strVal val="#ppt_x"/>
                                          </p:val>
                                        </p:tav>
                                      </p:tavLst>
                                    </p:anim>
                                    <p:anim calcmode="lin" valueType="num">
                                      <p:cBhvr>
                                        <p:cTn id="10" dur="300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2" name="1 Imagen" descr="Diapositiva2.JPG"/>
          <p:cNvPicPr>
            <a:picLocks noGrp="1" noChangeAspect="1"/>
          </p:cNvPicPr>
          <p:nvPr isPhoto="1"/>
        </p:nvPicPr>
        <p:blipFill>
          <a:blip r:embed="rId3" cstate="email">
            <a:lum/>
          </a:blip>
          <a:stretch>
            <a:fillRect/>
          </a:stretch>
        </p:blipFill>
        <p:spPr>
          <a:xfrm>
            <a:off x="0" y="0"/>
            <a:ext cx="9191512" cy="6858000"/>
          </a:xfrm>
          <a:prstGeom prst="rect">
            <a:avLst/>
          </a:prstGeom>
          <a:noFill/>
          <a:ln>
            <a:noFill/>
          </a:ln>
        </p:spPr>
      </p:pic>
      <p:pic>
        <p:nvPicPr>
          <p:cNvPr id="7" name="Picture 2"/>
          <p:cNvPicPr>
            <a:picLocks noChangeAspect="1" noChangeArrowheads="1"/>
          </p:cNvPicPr>
          <p:nvPr/>
        </p:nvPicPr>
        <p:blipFill>
          <a:blip r:embed="rId4" cstate="email">
            <a:lum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flipH="1">
            <a:off x="1902006" y="236233"/>
            <a:ext cx="2717506" cy="63855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6" cstate="email">
            <a:lum contrast="40000"/>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a:off x="4592039" y="153972"/>
            <a:ext cx="2717506" cy="63855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3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40079"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69550" y="0"/>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37"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3000"/>
                                        <p:tgtEl>
                                          <p:spTgt spid="2"/>
                                        </p:tgtEl>
                                      </p:cBhvr>
                                    </p:animEffect>
                                  </p:childTnLst>
                                </p:cTn>
                              </p:par>
                              <p:par>
                                <p:cTn id="11" presetID="23" presetClass="entr" presetSubtype="288" fill="hold" nodeType="withEffect">
                                  <p:stCondLst>
                                    <p:cond delay="50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2" presetClass="exit" presetSubtype="2" fill="hold" nodeType="withEffect">
                                  <p:stCondLst>
                                    <p:cond delay="0"/>
                                  </p:stCondLst>
                                  <p:childTnLst>
                                    <p:anim calcmode="lin" valueType="num">
                                      <p:cBhvr additive="base">
                                        <p:cTn id="16" dur="3500"/>
                                        <p:tgtEl>
                                          <p:spTgt spid="7"/>
                                        </p:tgtEl>
                                        <p:attrNameLst>
                                          <p:attrName>ppt_x</p:attrName>
                                        </p:attrNameLst>
                                      </p:cBhvr>
                                      <p:tavLst>
                                        <p:tav tm="0">
                                          <p:val>
                                            <p:strVal val="ppt_x"/>
                                          </p:val>
                                        </p:tav>
                                        <p:tav tm="100000">
                                          <p:val>
                                            <p:strVal val="1+ppt_w/2"/>
                                          </p:val>
                                        </p:tav>
                                      </p:tavLst>
                                    </p:anim>
                                    <p:anim calcmode="lin" valueType="num">
                                      <p:cBhvr additive="base">
                                        <p:cTn id="17" dur="3500"/>
                                        <p:tgtEl>
                                          <p:spTgt spid="7"/>
                                        </p:tgtEl>
                                        <p:attrNameLst>
                                          <p:attrName>ppt_y</p:attrName>
                                        </p:attrNameLst>
                                      </p:cBhvr>
                                      <p:tavLst>
                                        <p:tav tm="0">
                                          <p:val>
                                            <p:strVal val="ppt_y"/>
                                          </p:val>
                                        </p:tav>
                                        <p:tav tm="100000">
                                          <p:val>
                                            <p:strVal val="ppt_y"/>
                                          </p:val>
                                        </p:tav>
                                      </p:tavLst>
                                    </p:anim>
                                    <p:set>
                                      <p:cBhvr>
                                        <p:cTn id="18" dur="1" fill="hold">
                                          <p:stCondLst>
                                            <p:cond delay="3499"/>
                                          </p:stCondLst>
                                        </p:cTn>
                                        <p:tgtEl>
                                          <p:spTgt spid="7"/>
                                        </p:tgtEl>
                                        <p:attrNameLst>
                                          <p:attrName>style.visibility</p:attrName>
                                        </p:attrNameLst>
                                      </p:cBhvr>
                                      <p:to>
                                        <p:strVal val="hidden"/>
                                      </p:to>
                                    </p:set>
                                  </p:childTnLst>
                                </p:cTn>
                              </p:par>
                              <p:par>
                                <p:cTn id="19" presetID="2" presetClass="exit" presetSubtype="8" fill="hold" nodeType="withEffect">
                                  <p:stCondLst>
                                    <p:cond delay="0"/>
                                  </p:stCondLst>
                                  <p:childTnLst>
                                    <p:anim calcmode="lin" valueType="num">
                                      <p:cBhvr additive="base">
                                        <p:cTn id="20" dur="3500"/>
                                        <p:tgtEl>
                                          <p:spTgt spid="8"/>
                                        </p:tgtEl>
                                        <p:attrNameLst>
                                          <p:attrName>ppt_x</p:attrName>
                                        </p:attrNameLst>
                                      </p:cBhvr>
                                      <p:tavLst>
                                        <p:tav tm="0">
                                          <p:val>
                                            <p:strVal val="ppt_x"/>
                                          </p:val>
                                        </p:tav>
                                        <p:tav tm="100000">
                                          <p:val>
                                            <p:strVal val="0-ppt_w/2"/>
                                          </p:val>
                                        </p:tav>
                                      </p:tavLst>
                                    </p:anim>
                                    <p:anim calcmode="lin" valueType="num">
                                      <p:cBhvr additive="base">
                                        <p:cTn id="21" dur="3500"/>
                                        <p:tgtEl>
                                          <p:spTgt spid="8"/>
                                        </p:tgtEl>
                                        <p:attrNameLst>
                                          <p:attrName>ppt_y</p:attrName>
                                        </p:attrNameLst>
                                      </p:cBhvr>
                                      <p:tavLst>
                                        <p:tav tm="0">
                                          <p:val>
                                            <p:strVal val="ppt_y"/>
                                          </p:val>
                                        </p:tav>
                                        <p:tav tm="100000">
                                          <p:val>
                                            <p:strVal val="ppt_y"/>
                                          </p:val>
                                        </p:tav>
                                      </p:tavLst>
                                    </p:anim>
                                    <p:set>
                                      <p:cBhvr>
                                        <p:cTn id="22" dur="1" fill="hold">
                                          <p:stCondLst>
                                            <p:cond delay="3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 Imagen" descr="Diapositiva10.JPG"/>
          <p:cNvPicPr>
            <a:picLocks noGrp="1" noChangeAspect="1"/>
          </p:cNvPicPr>
          <p:nvPr isPhoto="1"/>
        </p:nvPicPr>
        <p:blipFill>
          <a:blip r:embed="rId3" cstate="email"/>
          <a:srcRect/>
          <a:stretch>
            <a:fillRect/>
          </a:stretch>
        </p:blipFill>
        <p:spPr bwMode="auto">
          <a:xfrm>
            <a:off x="0" y="260648"/>
            <a:ext cx="9144000" cy="6119813"/>
          </a:xfrm>
          <a:prstGeom prst="rect">
            <a:avLst/>
          </a:prstGeom>
          <a:noFill/>
          <a:ln w="9525">
            <a:noFill/>
            <a:miter lim="800000"/>
            <a:headEnd/>
            <a:tailEnd/>
          </a:ln>
        </p:spPr>
      </p:pic>
      <p:pic>
        <p:nvPicPr>
          <p:cNvPr id="66562" name="1 Imagen" descr="Diapositiva10.JPG"/>
          <p:cNvPicPr>
            <a:picLocks noGrp="1" noChangeAspect="1"/>
          </p:cNvPicPr>
          <p:nvPr isPhoto="1"/>
        </p:nvPicPr>
        <p:blipFill>
          <a:blip r:embed="rId3" cstate="email"/>
          <a:srcRect/>
          <a:stretch>
            <a:fillRect/>
          </a:stretch>
        </p:blipFill>
        <p:spPr bwMode="auto">
          <a:xfrm>
            <a:off x="0" y="404664"/>
            <a:ext cx="9144000" cy="6119813"/>
          </a:xfrm>
          <a:prstGeom prst="rect">
            <a:avLst/>
          </a:prstGeom>
          <a:noFill/>
          <a:ln w="9525">
            <a:noFill/>
            <a:miter lim="800000"/>
            <a:headEnd/>
            <a:tailEnd/>
          </a:ln>
        </p:spPr>
      </p:pic>
      <p:pic>
        <p:nvPicPr>
          <p:cNvPr id="14" name="Picture 3"/>
          <p:cNvPicPr>
            <a:picLocks noChangeAspect="1" noChangeArrowheads="1"/>
          </p:cNvPicPr>
          <p:nvPr/>
        </p:nvPicPr>
        <p:blipFill>
          <a:blip r:embed="rId4" cstate="email">
            <a:duotone>
              <a:prstClr val="black"/>
              <a:srgbClr val="FF33CC">
                <a:tint val="45000"/>
                <a:satMod val="400000"/>
              </a:srgbClr>
            </a:duotone>
            <a:lum bright="30000" contrast="40000"/>
            <a:extLst>
              <a:ext uri="{28A0092B-C50C-407E-A947-70E740481C1C}">
                <a14:useLocalDpi xmlns:a14="http://schemas.microsoft.com/office/drawing/2010/main" xmlns="" val="0"/>
              </a:ext>
            </a:extLst>
          </a:blip>
          <a:srcRect/>
          <a:stretch>
            <a:fillRect/>
          </a:stretch>
        </p:blipFill>
        <p:spPr bwMode="auto">
          <a:xfrm flipH="1">
            <a:off x="1763688" y="188640"/>
            <a:ext cx="2798763" cy="6326552"/>
          </a:xfrm>
          <a:prstGeom prst="rect">
            <a:avLst/>
          </a:prstGeom>
          <a:noFill/>
          <a:ln>
            <a:noFill/>
          </a:ln>
          <a:effectLst>
            <a:outerShdw algn="ctr" rotWithShape="0">
              <a:srgbClr val="FF99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Picture 3"/>
          <p:cNvPicPr>
            <a:picLocks noChangeAspect="1" noChangeArrowheads="1"/>
          </p:cNvPicPr>
          <p:nvPr/>
        </p:nvPicPr>
        <p:blipFill>
          <a:blip r:embed="rId4" cstate="email">
            <a:duotone>
              <a:prstClr val="black"/>
              <a:srgbClr val="FF33CC">
                <a:tint val="45000"/>
                <a:satMod val="400000"/>
              </a:srgbClr>
            </a:duotone>
            <a:lum bright="30000" contrast="40000"/>
            <a:extLst>
              <a:ext uri="{28A0092B-C50C-407E-A947-70E740481C1C}">
                <a14:useLocalDpi xmlns:a14="http://schemas.microsoft.com/office/drawing/2010/main" xmlns="" val="0"/>
              </a:ext>
            </a:extLst>
          </a:blip>
          <a:srcRect/>
          <a:stretch>
            <a:fillRect/>
          </a:stretch>
        </p:blipFill>
        <p:spPr bwMode="auto">
          <a:xfrm>
            <a:off x="4427984" y="188640"/>
            <a:ext cx="2798763" cy="6326552"/>
          </a:xfrm>
          <a:prstGeom prst="rect">
            <a:avLst/>
          </a:prstGeom>
          <a:noFill/>
          <a:ln>
            <a:noFill/>
          </a:ln>
          <a:effectLst>
            <a:outerShdw algn="ctr" rotWithShape="0">
              <a:srgbClr val="FF99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Forma libre"/>
          <p:cNvSpPr/>
          <p:nvPr/>
        </p:nvSpPr>
        <p:spPr>
          <a:xfrm>
            <a:off x="0" y="-100013"/>
            <a:ext cx="9144000" cy="79216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29">
                <a:moveTo>
                  <a:pt x="0" y="9877"/>
                </a:moveTo>
                <a:cubicBezTo>
                  <a:pt x="3642958" y="0"/>
                  <a:pt x="5816190" y="90663"/>
                  <a:pt x="9144000" y="45172"/>
                </a:cubicBezTo>
                <a:lnTo>
                  <a:pt x="9144000" y="1089229"/>
                </a:lnTo>
                <a:cubicBezTo>
                  <a:pt x="4666419" y="608934"/>
                  <a:pt x="4540481" y="501905"/>
                  <a:pt x="0" y="1089229"/>
                </a:cubicBezTo>
                <a:lnTo>
                  <a:pt x="0" y="9877"/>
                </a:lnTo>
                <a:close/>
              </a:path>
            </a:pathLst>
          </a:custGeom>
          <a:gradFill>
            <a:gsLst>
              <a:gs pos="66000">
                <a:srgbClr val="CC0099">
                  <a:lumMod val="83000"/>
                </a:srgbClr>
              </a:gs>
              <a:gs pos="80000">
                <a:srgbClr val="7A3799">
                  <a:lumMod val="76000"/>
                </a:srgbClr>
              </a:gs>
              <a:gs pos="46000">
                <a:srgbClr val="E52809">
                  <a:lumMod val="59000"/>
                  <a:lumOff val="41000"/>
                </a:srgbClr>
              </a:gs>
              <a:gs pos="14000">
                <a:srgbClr val="FFFF99">
                  <a:lumMod val="47000"/>
                  <a:lumOff val="53000"/>
                </a:srgbClr>
              </a:gs>
              <a:gs pos="100000">
                <a:schemeClr val="accent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65838"/>
            <a:ext cx="9144000" cy="79216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099107"/>
              <a:gd name="connsiteX1" fmla="*/ 9144000 w 9144000"/>
              <a:gd name="connsiteY1" fmla="*/ 55050 h 1099107"/>
              <a:gd name="connsiteX2" fmla="*/ 9144000 w 9144000"/>
              <a:gd name="connsiteY2" fmla="*/ 1099107 h 1099107"/>
              <a:gd name="connsiteX3" fmla="*/ 0 w 9144000"/>
              <a:gd name="connsiteY3" fmla="*/ 1099107 h 1099107"/>
              <a:gd name="connsiteX4" fmla="*/ 0 w 9144000"/>
              <a:gd name="connsiteY4" fmla="*/ 9877 h 1099107"/>
              <a:gd name="connsiteX0" fmla="*/ 0 w 9144000"/>
              <a:gd name="connsiteY0" fmla="*/ 0 h 1089230"/>
              <a:gd name="connsiteX1" fmla="*/ 9144000 w 9144000"/>
              <a:gd name="connsiteY1" fmla="*/ 0 h 1089230"/>
              <a:gd name="connsiteX2" fmla="*/ 9144000 w 9144000"/>
              <a:gd name="connsiteY2" fmla="*/ 1089230 h 1089230"/>
              <a:gd name="connsiteX3" fmla="*/ 0 w 9144000"/>
              <a:gd name="connsiteY3" fmla="*/ 1089230 h 1089230"/>
              <a:gd name="connsiteX4" fmla="*/ 0 w 9144000"/>
              <a:gd name="connsiteY4" fmla="*/ 0 h 1089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89230">
                <a:moveTo>
                  <a:pt x="0" y="0"/>
                </a:moveTo>
                <a:lnTo>
                  <a:pt x="9144000" y="0"/>
                </a:lnTo>
                <a:lnTo>
                  <a:pt x="9144000" y="1089230"/>
                </a:lnTo>
                <a:cubicBezTo>
                  <a:pt x="4666419" y="608935"/>
                  <a:pt x="4540481" y="501906"/>
                  <a:pt x="0" y="1089230"/>
                </a:cubicBezTo>
                <a:lnTo>
                  <a:pt x="0" y="0"/>
                </a:lnTo>
                <a:close/>
              </a:path>
            </a:pathLst>
          </a:custGeom>
          <a:gradFill>
            <a:gsLst>
              <a:gs pos="66000">
                <a:srgbClr val="CC0099">
                  <a:lumMod val="83000"/>
                </a:srgbClr>
              </a:gs>
              <a:gs pos="80000">
                <a:srgbClr val="7A3799">
                  <a:lumMod val="76000"/>
                </a:srgbClr>
              </a:gs>
              <a:gs pos="46000">
                <a:srgbClr val="E52809">
                  <a:lumMod val="59000"/>
                  <a:lumOff val="41000"/>
                </a:srgbClr>
              </a:gs>
              <a:gs pos="14000">
                <a:srgbClr val="FFFF99">
                  <a:lumMod val="47000"/>
                  <a:lumOff val="53000"/>
                </a:srgbClr>
              </a:gs>
              <a:gs pos="100000">
                <a:schemeClr val="accent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8" repeatCount="indefinite"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3000" fill="hold"/>
                                        <p:tgtEl>
                                          <p:spTgt spid="14"/>
                                        </p:tgtEl>
                                        <p:attrNameLst>
                                          <p:attrName>ppt_x</p:attrName>
                                        </p:attrNameLst>
                                      </p:cBhvr>
                                      <p:tavLst>
                                        <p:tav tm="0">
                                          <p:val>
                                            <p:strVal val="0-#ppt_w/2"/>
                                          </p:val>
                                        </p:tav>
                                        <p:tav tm="100000">
                                          <p:val>
                                            <p:strVal val="#ppt_x"/>
                                          </p:val>
                                        </p:tav>
                                      </p:tavLst>
                                    </p:anim>
                                    <p:anim calcmode="lin" valueType="num">
                                      <p:cBhvr additive="base">
                                        <p:cTn id="11" dur="3000" fill="hold"/>
                                        <p:tgtEl>
                                          <p:spTgt spid="14"/>
                                        </p:tgtEl>
                                        <p:attrNameLst>
                                          <p:attrName>ppt_y</p:attrName>
                                        </p:attrNameLst>
                                      </p:cBhvr>
                                      <p:tavLst>
                                        <p:tav tm="0">
                                          <p:val>
                                            <p:strVal val="#ppt_y"/>
                                          </p:val>
                                        </p:tav>
                                        <p:tav tm="100000">
                                          <p:val>
                                            <p:strVal val="#ppt_y"/>
                                          </p:val>
                                        </p:tav>
                                      </p:tavLst>
                                    </p:anim>
                                  </p:childTnLst>
                                </p:cTn>
                              </p:par>
                              <p:par>
                                <p:cTn id="12" presetID="2" presetClass="exit" presetSubtype="2" fill="hold" nodeType="withEffect">
                                  <p:stCondLst>
                                    <p:cond delay="0"/>
                                  </p:stCondLst>
                                  <p:childTnLst>
                                    <p:anim calcmode="lin" valueType="num">
                                      <p:cBhvr additive="base">
                                        <p:cTn id="13" dur="3250"/>
                                        <p:tgtEl>
                                          <p:spTgt spid="14"/>
                                        </p:tgtEl>
                                        <p:attrNameLst>
                                          <p:attrName>ppt_x</p:attrName>
                                        </p:attrNameLst>
                                      </p:cBhvr>
                                      <p:tavLst>
                                        <p:tav tm="0">
                                          <p:val>
                                            <p:strVal val="ppt_x"/>
                                          </p:val>
                                        </p:tav>
                                        <p:tav tm="100000">
                                          <p:val>
                                            <p:strVal val="1+ppt_w/2"/>
                                          </p:val>
                                        </p:tav>
                                      </p:tavLst>
                                    </p:anim>
                                    <p:anim calcmode="lin" valueType="num">
                                      <p:cBhvr additive="base">
                                        <p:cTn id="14" dur="3250"/>
                                        <p:tgtEl>
                                          <p:spTgt spid="14"/>
                                        </p:tgtEl>
                                        <p:attrNameLst>
                                          <p:attrName>ppt_y</p:attrName>
                                        </p:attrNameLst>
                                      </p:cBhvr>
                                      <p:tavLst>
                                        <p:tav tm="0">
                                          <p:val>
                                            <p:strVal val="ppt_y"/>
                                          </p:val>
                                        </p:tav>
                                        <p:tav tm="100000">
                                          <p:val>
                                            <p:strVal val="ppt_y"/>
                                          </p:val>
                                        </p:tav>
                                      </p:tavLst>
                                    </p:anim>
                                    <p:set>
                                      <p:cBhvr>
                                        <p:cTn id="15" dur="1" fill="hold">
                                          <p:stCondLst>
                                            <p:cond delay="3249"/>
                                          </p:stCondLst>
                                        </p:cTn>
                                        <p:tgtEl>
                                          <p:spTgt spid="14"/>
                                        </p:tgtEl>
                                        <p:attrNameLst>
                                          <p:attrName>style.visibility</p:attrName>
                                        </p:attrNameLst>
                                      </p:cBhvr>
                                      <p:to>
                                        <p:strVal val="hidden"/>
                                      </p:to>
                                    </p:set>
                                  </p:childTnLst>
                                </p:cTn>
                              </p:par>
                              <p:par>
                                <p:cTn id="16" presetID="2" presetClass="entr" presetSubtype="2" repeatCount="indefinite"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ppt_y"/>
                                          </p:val>
                                        </p:tav>
                                        <p:tav tm="100000">
                                          <p:val>
                                            <p:strVal val="#ppt_y"/>
                                          </p:val>
                                        </p:tav>
                                      </p:tavLst>
                                    </p:anim>
                                  </p:childTnLst>
                                </p:cTn>
                              </p:par>
                              <p:par>
                                <p:cTn id="20" presetID="2" presetClass="exit" presetSubtype="8" fill="hold" nodeType="withEffect">
                                  <p:stCondLst>
                                    <p:cond delay="0"/>
                                  </p:stCondLst>
                                  <p:childTnLst>
                                    <p:anim calcmode="lin" valueType="num">
                                      <p:cBhvr additive="base">
                                        <p:cTn id="21" dur="3250"/>
                                        <p:tgtEl>
                                          <p:spTgt spid="15"/>
                                        </p:tgtEl>
                                        <p:attrNameLst>
                                          <p:attrName>ppt_x</p:attrName>
                                        </p:attrNameLst>
                                      </p:cBhvr>
                                      <p:tavLst>
                                        <p:tav tm="0">
                                          <p:val>
                                            <p:strVal val="ppt_x"/>
                                          </p:val>
                                        </p:tav>
                                        <p:tav tm="100000">
                                          <p:val>
                                            <p:strVal val="0-ppt_w/2"/>
                                          </p:val>
                                        </p:tav>
                                      </p:tavLst>
                                    </p:anim>
                                    <p:anim calcmode="lin" valueType="num">
                                      <p:cBhvr additive="base">
                                        <p:cTn id="22" dur="3250"/>
                                        <p:tgtEl>
                                          <p:spTgt spid="15"/>
                                        </p:tgtEl>
                                        <p:attrNameLst>
                                          <p:attrName>ppt_y</p:attrName>
                                        </p:attrNameLst>
                                      </p:cBhvr>
                                      <p:tavLst>
                                        <p:tav tm="0">
                                          <p:val>
                                            <p:strVal val="ppt_y"/>
                                          </p:val>
                                        </p:tav>
                                        <p:tav tm="100000">
                                          <p:val>
                                            <p:strVal val="ppt_y"/>
                                          </p:val>
                                        </p:tav>
                                      </p:tavLst>
                                    </p:anim>
                                    <p:set>
                                      <p:cBhvr>
                                        <p:cTn id="23" dur="1" fill="hold">
                                          <p:stCondLst>
                                            <p:cond delay="3249"/>
                                          </p:stCondLst>
                                        </p:cTn>
                                        <p:tgtEl>
                                          <p:spTgt spid="15"/>
                                        </p:tgtEl>
                                        <p:attrNameLst>
                                          <p:attrName>style.visibility</p:attrName>
                                        </p:attrNameLst>
                                      </p:cBhvr>
                                      <p:to>
                                        <p:strVal val="hidden"/>
                                      </p:to>
                                    </p:set>
                                  </p:childTnLst>
                                </p:cTn>
                              </p:par>
                              <p:par>
                                <p:cTn id="24" presetID="17" presetClass="entr" presetSubtype="10" fill="hold" nodeType="withEffect">
                                  <p:stCondLst>
                                    <p:cond delay="0"/>
                                  </p:stCondLst>
                                  <p:childTnLst>
                                    <p:set>
                                      <p:cBhvr>
                                        <p:cTn id="25" dur="1" fill="hold">
                                          <p:stCondLst>
                                            <p:cond delay="0"/>
                                          </p:stCondLst>
                                        </p:cTn>
                                        <p:tgtEl>
                                          <p:spTgt spid="66562"/>
                                        </p:tgtEl>
                                        <p:attrNameLst>
                                          <p:attrName>style.visibility</p:attrName>
                                        </p:attrNameLst>
                                      </p:cBhvr>
                                      <p:to>
                                        <p:strVal val="visible"/>
                                      </p:to>
                                    </p:set>
                                    <p:anim calcmode="lin" valueType="num">
                                      <p:cBhvr>
                                        <p:cTn id="26" dur="3250" fill="hold"/>
                                        <p:tgtEl>
                                          <p:spTgt spid="66562"/>
                                        </p:tgtEl>
                                        <p:attrNameLst>
                                          <p:attrName>ppt_w</p:attrName>
                                        </p:attrNameLst>
                                      </p:cBhvr>
                                      <p:tavLst>
                                        <p:tav tm="0">
                                          <p:val>
                                            <p:fltVal val="0"/>
                                          </p:val>
                                        </p:tav>
                                        <p:tav tm="100000">
                                          <p:val>
                                            <p:strVal val="#ppt_w"/>
                                          </p:val>
                                        </p:tav>
                                      </p:tavLst>
                                    </p:anim>
                                    <p:anim calcmode="lin" valueType="num">
                                      <p:cBhvr>
                                        <p:cTn id="27" dur="3250" fill="hold"/>
                                        <p:tgtEl>
                                          <p:spTgt spid="66562"/>
                                        </p:tgtEl>
                                        <p:attrNameLst>
                                          <p:attrName>ppt_h</p:attrName>
                                        </p:attrNameLst>
                                      </p:cBhvr>
                                      <p:tavLst>
                                        <p:tav tm="0">
                                          <p:val>
                                            <p:strVal val="#ppt_h"/>
                                          </p:val>
                                        </p:tav>
                                        <p:tav tm="100000">
                                          <p:val>
                                            <p:strVal val="#ppt_h"/>
                                          </p:val>
                                        </p:tav>
                                      </p:tavLst>
                                    </p:anim>
                                  </p:childTnLst>
                                </p:cTn>
                              </p:par>
                              <p:par>
                                <p:cTn id="28" presetID="23" presetClass="entr" presetSubtype="288"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3000" fill="hold"/>
                                        <p:tgtEl>
                                          <p:spTgt spid="16"/>
                                        </p:tgtEl>
                                        <p:attrNameLst>
                                          <p:attrName>ppt_w</p:attrName>
                                        </p:attrNameLst>
                                      </p:cBhvr>
                                      <p:tavLst>
                                        <p:tav tm="0">
                                          <p:val>
                                            <p:strVal val="4/3*#ppt_w"/>
                                          </p:val>
                                        </p:tav>
                                        <p:tav tm="100000">
                                          <p:val>
                                            <p:strVal val="#ppt_w"/>
                                          </p:val>
                                        </p:tav>
                                      </p:tavLst>
                                    </p:anim>
                                    <p:anim calcmode="lin" valueType="num">
                                      <p:cBhvr>
                                        <p:cTn id="31" dur="3000" fill="hold"/>
                                        <p:tgtEl>
                                          <p:spTgt spid="16"/>
                                        </p:tgtEl>
                                        <p:attrNameLst>
                                          <p:attrName>ppt_h</p:attrName>
                                        </p:attrNameLst>
                                      </p:cBhvr>
                                      <p:tavLst>
                                        <p:tav tm="0">
                                          <p:val>
                                            <p:strVal val="4/3*#ppt_h"/>
                                          </p:val>
                                        </p:tav>
                                        <p:tav tm="100000">
                                          <p:val>
                                            <p:strVal val="#ppt_h"/>
                                          </p:val>
                                        </p:tav>
                                      </p:tavLst>
                                    </p:anim>
                                  </p:childTnLst>
                                </p:cTn>
                              </p:par>
                              <p:par>
                                <p:cTn id="32" presetID="10" presetClass="entr" presetSubtype="0"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3000"/>
                                        <p:tgtEl>
                                          <p:spTgt spid="16"/>
                                        </p:tgtEl>
                                      </p:cBhvr>
                                    </p:animEffect>
                                  </p:childTnLst>
                                </p:cTn>
                              </p:par>
                              <p:par>
                                <p:cTn id="35" presetID="10" presetClass="entr" presetSubtype="0" fill="hold" nodeType="withEffect">
                                  <p:stCondLst>
                                    <p:cond delay="0"/>
                                  </p:stCondLst>
                                  <p:childTnLst>
                                    <p:set>
                                      <p:cBhvr>
                                        <p:cTn id="36" dur="1" fill="hold">
                                          <p:stCondLst>
                                            <p:cond delay="0"/>
                                          </p:stCondLst>
                                        </p:cTn>
                                        <p:tgtEl>
                                          <p:spTgt spid="66562"/>
                                        </p:tgtEl>
                                        <p:attrNameLst>
                                          <p:attrName>style.visibility</p:attrName>
                                        </p:attrNameLst>
                                      </p:cBhvr>
                                      <p:to>
                                        <p:strVal val="visible"/>
                                      </p:to>
                                    </p:set>
                                    <p:animEffect transition="in" filter="fade">
                                      <p:cBhvr>
                                        <p:cTn id="37" dur="3000"/>
                                        <p:tgtEl>
                                          <p:spTgt spid="66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MUJER VIRTUOSAAA.jpg"/>
          <p:cNvPicPr>
            <a:picLocks noGrp="1" noChangeAspect="1"/>
          </p:cNvPicPr>
          <p:nvPr isPhoto="1"/>
        </p:nvPicPr>
        <p:blipFill rotWithShape="1">
          <a:blip r:embed="rId2" cstate="email">
            <a:extLst>
              <a:ext uri="{BEBA8EAE-BF5A-486C-A8C5-ECC9F3942E4B}">
                <a14:imgProps xmlns:a14="http://schemas.microsoft.com/office/drawing/2010/main" xmlns="">
                  <a14:imgLayer r:embed="rId3">
                    <a14:imgEffect>
                      <a14:colorTemperature colorTemp="6750"/>
                    </a14:imgEffect>
                    <a14:imgEffect>
                      <a14:brightnessContrast bright="-40000" contrast="40000"/>
                    </a14:imgEffect>
                  </a14:imgLayer>
                </a14:imgProps>
              </a:ext>
            </a:extLst>
          </a:blip>
          <a:srcRect/>
          <a:stretch/>
        </p:blipFill>
        <p:spPr>
          <a:xfrm>
            <a:off x="-20040" y="-4259"/>
            <a:ext cx="9144000" cy="6858000"/>
          </a:xfrm>
          <a:prstGeom prst="rect">
            <a:avLst/>
          </a:prstGeom>
          <a:noFill/>
          <a:ln>
            <a:noFill/>
          </a:ln>
        </p:spPr>
      </p:pic>
      <p:pic>
        <p:nvPicPr>
          <p:cNvPr id="16" name="15 Imagen" descr="Diapositiva222.JPG"/>
          <p:cNvPicPr>
            <a:picLocks noGrp="1" noChangeAspect="1"/>
          </p:cNvPicPr>
          <p:nvPr isPhoto="1"/>
        </p:nvPicPr>
        <p:blipFill rotWithShape="1">
          <a:blip r:embed="rId4" cstate="email">
            <a:lum/>
          </a:blip>
          <a:srcRect t="7913" b="7970"/>
          <a:stretch/>
        </p:blipFill>
        <p:spPr>
          <a:xfrm>
            <a:off x="0" y="332656"/>
            <a:ext cx="9144000" cy="6264696"/>
          </a:xfrm>
          <a:prstGeom prst="rect">
            <a:avLst/>
          </a:prstGeom>
          <a:noFill/>
          <a:ln>
            <a:noFill/>
          </a:ln>
        </p:spPr>
      </p:pic>
      <p:pic>
        <p:nvPicPr>
          <p:cNvPr id="3074" name="Picture 2"/>
          <p:cNvPicPr>
            <a:picLocks noChangeAspect="1" noChangeArrowheads="1"/>
          </p:cNvPicPr>
          <p:nvPr/>
        </p:nvPicPr>
        <p:blipFill rotWithShape="1">
          <a:blip r:embed="rId5" cstate="email">
            <a:lum contrast="40000"/>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p:blipFill>
        <p:spPr bwMode="auto">
          <a:xfrm>
            <a:off x="3396726" y="764704"/>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5" cstate="email">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p:blipFill>
        <p:spPr bwMode="auto">
          <a:xfrm>
            <a:off x="2237300" y="2173321"/>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5" cstate="email">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p:blipFill>
        <p:spPr bwMode="auto">
          <a:xfrm>
            <a:off x="1259632" y="3490604"/>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5" cstate="email">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p:blipFill>
        <p:spPr bwMode="auto">
          <a:xfrm>
            <a:off x="251520" y="4776222"/>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2"/>
          <p:cNvPicPr>
            <a:picLocks noChangeAspect="1" noChangeArrowheads="1"/>
          </p:cNvPicPr>
          <p:nvPr/>
        </p:nvPicPr>
        <p:blipFill rotWithShape="1">
          <a:blip r:embed="rId5" cstate="email">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p:blipFill>
        <p:spPr bwMode="auto">
          <a:xfrm>
            <a:off x="4551960" y="2204986"/>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 name="Picture 2"/>
          <p:cNvPicPr>
            <a:picLocks noChangeAspect="1" noChangeArrowheads="1"/>
          </p:cNvPicPr>
          <p:nvPr/>
        </p:nvPicPr>
        <p:blipFill rotWithShape="1">
          <a:blip r:embed="rId5" cstate="email">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p:blipFill>
        <p:spPr bwMode="auto">
          <a:xfrm>
            <a:off x="5436096" y="3444109"/>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Picture 2"/>
          <p:cNvPicPr>
            <a:picLocks noChangeAspect="1" noChangeArrowheads="1"/>
          </p:cNvPicPr>
          <p:nvPr/>
        </p:nvPicPr>
        <p:blipFill rotWithShape="1">
          <a:blip r:embed="rId5" cstate="email">
            <a:extLst>
              <a:ext uri="{BEBA8EAE-BF5A-486C-A8C5-ECC9F3942E4B}">
                <a14:imgProps xmlns:a14="http://schemas.microsoft.com/office/drawing/2010/main" xmlns="">
                  <a14:imgLayer r:embed="rId6">
                    <a14:imgEffect>
                      <a14:colorTemperature colorTemp="1500"/>
                    </a14:imgEffect>
                  </a14:imgLayer>
                </a14:imgProps>
              </a:ext>
              <a:ext uri="{28A0092B-C50C-407E-A947-70E740481C1C}">
                <a14:useLocalDpi xmlns:a14="http://schemas.microsoft.com/office/drawing/2010/main" xmlns="" val="0"/>
              </a:ext>
            </a:extLst>
          </a:blip>
          <a:srcRect/>
          <a:stretch/>
        </p:blipFill>
        <p:spPr bwMode="auto">
          <a:xfrm>
            <a:off x="6516216" y="4781178"/>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7" name="16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3000">
                <a:srgbClr val="FF99FF"/>
              </a:gs>
              <a:gs pos="44000">
                <a:srgbClr val="66FFFF"/>
              </a:gs>
              <a:gs pos="56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Forma libre"/>
          <p:cNvSpPr/>
          <p:nvPr/>
        </p:nvSpPr>
        <p:spPr>
          <a:xfrm rot="10800000">
            <a:off x="-40079" y="5853878"/>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3000">
                <a:srgbClr val="FF99FF"/>
              </a:gs>
              <a:gs pos="44000">
                <a:srgbClr val="66FFFF"/>
              </a:gs>
              <a:gs pos="56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86597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4"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additive="base">
                                        <p:cTn id="10" dur="3000" fill="hold"/>
                                        <p:tgtEl>
                                          <p:spTgt spid="3074"/>
                                        </p:tgtEl>
                                        <p:attrNameLst>
                                          <p:attrName>ppt_x</p:attrName>
                                        </p:attrNameLst>
                                      </p:cBhvr>
                                      <p:tavLst>
                                        <p:tav tm="0">
                                          <p:val>
                                            <p:strVal val="#ppt_x"/>
                                          </p:val>
                                        </p:tav>
                                        <p:tav tm="100000">
                                          <p:val>
                                            <p:strVal val="#ppt_x"/>
                                          </p:val>
                                        </p:tav>
                                      </p:tavLst>
                                    </p:anim>
                                    <p:anim calcmode="lin" valueType="num">
                                      <p:cBhvr additive="base">
                                        <p:cTn id="11" dur="3000" fill="hold"/>
                                        <p:tgtEl>
                                          <p:spTgt spid="3074"/>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074"/>
                                        </p:tgtEl>
                                        <p:attrNameLst>
                                          <p:attrName>style.visibility</p:attrName>
                                        </p:attrNameLst>
                                      </p:cBhvr>
                                      <p:to>
                                        <p:strVal val="visible"/>
                                      </p:to>
                                    </p:set>
                                    <p:anim calcmode="lin" valueType="num">
                                      <p:cBhvr>
                                        <p:cTn id="14" dur="3000" fill="hold"/>
                                        <p:tgtEl>
                                          <p:spTgt spid="3074"/>
                                        </p:tgtEl>
                                        <p:attrNameLst>
                                          <p:attrName>ppt_w</p:attrName>
                                        </p:attrNameLst>
                                      </p:cBhvr>
                                      <p:tavLst>
                                        <p:tav tm="0" fmla="#ppt_w*sin(2.5*pi*$)">
                                          <p:val>
                                            <p:fltVal val="0"/>
                                          </p:val>
                                        </p:tav>
                                        <p:tav tm="100000">
                                          <p:val>
                                            <p:fltVal val="1"/>
                                          </p:val>
                                        </p:tav>
                                      </p:tavLst>
                                    </p:anim>
                                    <p:anim calcmode="lin" valueType="num">
                                      <p:cBhvr>
                                        <p:cTn id="15" dur="3000" fill="hold"/>
                                        <p:tgtEl>
                                          <p:spTgt spid="3074"/>
                                        </p:tgtEl>
                                        <p:attrNameLst>
                                          <p:attrName>ppt_h</p:attrName>
                                        </p:attrNameLst>
                                      </p:cBhvr>
                                      <p:tavLst>
                                        <p:tav tm="0">
                                          <p:val>
                                            <p:strVal val="#ppt_h"/>
                                          </p:val>
                                        </p:tav>
                                        <p:tav tm="100000">
                                          <p:val>
                                            <p:strVal val="#ppt_h"/>
                                          </p:val>
                                        </p:tav>
                                      </p:tavLst>
                                    </p:anim>
                                  </p:childTnLst>
                                </p:cTn>
                              </p:par>
                              <p:par>
                                <p:cTn id="16" presetID="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fmla="#ppt_w*sin(2.5*pi*$)">
                                          <p:val>
                                            <p:fltVal val="0"/>
                                          </p:val>
                                        </p:tav>
                                        <p:tav tm="100000">
                                          <p:val>
                                            <p:fltVal val="1"/>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2" presetClass="entr" presetSubtype="4"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fmla="#ppt_w*sin(2.5*pi*$)">
                                          <p:val>
                                            <p:fltVal val="0"/>
                                          </p:val>
                                        </p:tav>
                                        <p:tav tm="100000">
                                          <p:val>
                                            <p:fltVal val="1"/>
                                          </p:val>
                                        </p:tav>
                                      </p:tavLst>
                                    </p:anim>
                                    <p:anim calcmode="lin" valueType="num">
                                      <p:cBhvr>
                                        <p:cTn id="31" dur="3000" fill="hold"/>
                                        <p:tgtEl>
                                          <p:spTgt spid="11"/>
                                        </p:tgtEl>
                                        <p:attrNameLst>
                                          <p:attrName>ppt_h</p:attrName>
                                        </p:attrNameLst>
                                      </p:cBhvr>
                                      <p:tavLst>
                                        <p:tav tm="0">
                                          <p:val>
                                            <p:strVal val="#ppt_h"/>
                                          </p:val>
                                        </p:tav>
                                        <p:tav tm="100000">
                                          <p:val>
                                            <p:strVal val="#ppt_h"/>
                                          </p:val>
                                        </p:tav>
                                      </p:tavLst>
                                    </p:anim>
                                  </p:childTnLst>
                                </p:cTn>
                              </p:par>
                              <p:par>
                                <p:cTn id="32" presetID="2" presetClass="entr" presetSubtype="4"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fmla="#ppt_w*sin(2.5*pi*$)">
                                          <p:val>
                                            <p:fltVal val="0"/>
                                          </p:val>
                                        </p:tav>
                                        <p:tav tm="100000">
                                          <p:val>
                                            <p:fltVal val="1"/>
                                          </p:val>
                                        </p:tav>
                                      </p:tavLst>
                                    </p:anim>
                                    <p:anim calcmode="lin" valueType="num">
                                      <p:cBhvr>
                                        <p:cTn id="47" dur="3000" fill="hold"/>
                                        <p:tgtEl>
                                          <p:spTgt spid="13"/>
                                        </p:tgtEl>
                                        <p:attrNameLst>
                                          <p:attrName>ppt_h</p:attrName>
                                        </p:attrNameLst>
                                      </p:cBhvr>
                                      <p:tavLst>
                                        <p:tav tm="0">
                                          <p:val>
                                            <p:strVal val="#ppt_h"/>
                                          </p:val>
                                        </p:tav>
                                        <p:tav tm="100000">
                                          <p:val>
                                            <p:strVal val="#ppt_h"/>
                                          </p:val>
                                        </p:tav>
                                      </p:tavLst>
                                    </p:anim>
                                  </p:childTnLst>
                                </p:cTn>
                              </p:par>
                              <p:par>
                                <p:cTn id="48" presetID="2" presetClass="entr" presetSubtype="4"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fmla="#ppt_w*sin(2.5*pi*$)">
                                          <p:val>
                                            <p:fltVal val="0"/>
                                          </p:val>
                                        </p:tav>
                                        <p:tav tm="100000">
                                          <p:val>
                                            <p:fltVal val="1"/>
                                          </p:val>
                                        </p:tav>
                                      </p:tavLst>
                                    </p:anim>
                                    <p:anim calcmode="lin" valueType="num">
                                      <p:cBhvr>
                                        <p:cTn id="55" dur="3000" fill="hold"/>
                                        <p:tgtEl>
                                          <p:spTgt spid="14"/>
                                        </p:tgtEl>
                                        <p:attrNameLst>
                                          <p:attrName>ppt_h</p:attrName>
                                        </p:attrNameLst>
                                      </p:cBhvr>
                                      <p:tavLst>
                                        <p:tav tm="0">
                                          <p:val>
                                            <p:strVal val="#ppt_h"/>
                                          </p:val>
                                        </p:tav>
                                        <p:tav tm="100000">
                                          <p:val>
                                            <p:strVal val="#ppt_h"/>
                                          </p:val>
                                        </p:tav>
                                      </p:tavLst>
                                    </p:anim>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3000" fill="hold"/>
                                        <p:tgtEl>
                                          <p:spTgt spid="15"/>
                                        </p:tgtEl>
                                        <p:attrNameLst>
                                          <p:attrName>ppt_w</p:attrName>
                                        </p:attrNameLst>
                                      </p:cBhvr>
                                      <p:tavLst>
                                        <p:tav tm="0" fmla="#ppt_w*sin(2.5*pi*$)">
                                          <p:val>
                                            <p:fltVal val="0"/>
                                          </p:val>
                                        </p:tav>
                                        <p:tav tm="100000">
                                          <p:val>
                                            <p:fltVal val="1"/>
                                          </p:val>
                                        </p:tav>
                                      </p:tavLst>
                                    </p:anim>
                                    <p:anim calcmode="lin" valueType="num">
                                      <p:cBhvr>
                                        <p:cTn id="63" dur="3000" fill="hold"/>
                                        <p:tgtEl>
                                          <p:spTgt spid="15"/>
                                        </p:tgtEl>
                                        <p:attrNameLst>
                                          <p:attrName>ppt_h</p:attrName>
                                        </p:attrNameLst>
                                      </p:cBhvr>
                                      <p:tavLst>
                                        <p:tav tm="0">
                                          <p:val>
                                            <p:strVal val="#ppt_h"/>
                                          </p:val>
                                        </p:tav>
                                        <p:tav tm="100000">
                                          <p:val>
                                            <p:strVal val="#ppt_h"/>
                                          </p:val>
                                        </p:tav>
                                      </p:tavLst>
                                    </p:anim>
                                  </p:childTnLst>
                                </p:cTn>
                              </p:par>
                            </p:childTnLst>
                          </p:cTn>
                        </p:par>
                        <p:par>
                          <p:cTn id="64" fill="hold">
                            <p:stCondLst>
                              <p:cond delay="3000"/>
                            </p:stCondLst>
                            <p:childTnLst>
                              <p:par>
                                <p:cTn id="65" presetID="2" presetClass="exit" presetSubtype="4" fill="hold" nodeType="afterEffect">
                                  <p:stCondLst>
                                    <p:cond delay="0"/>
                                  </p:stCondLst>
                                  <p:childTnLst>
                                    <p:anim calcmode="lin" valueType="num">
                                      <p:cBhvr additive="base">
                                        <p:cTn id="66" dur="3750"/>
                                        <p:tgtEl>
                                          <p:spTgt spid="3074"/>
                                        </p:tgtEl>
                                        <p:attrNameLst>
                                          <p:attrName>ppt_x</p:attrName>
                                        </p:attrNameLst>
                                      </p:cBhvr>
                                      <p:tavLst>
                                        <p:tav tm="0">
                                          <p:val>
                                            <p:strVal val="ppt_x"/>
                                          </p:val>
                                        </p:tav>
                                        <p:tav tm="100000">
                                          <p:val>
                                            <p:strVal val="ppt_x"/>
                                          </p:val>
                                        </p:tav>
                                      </p:tavLst>
                                    </p:anim>
                                    <p:anim calcmode="lin" valueType="num">
                                      <p:cBhvr additive="base">
                                        <p:cTn id="67" dur="3750"/>
                                        <p:tgtEl>
                                          <p:spTgt spid="3074"/>
                                        </p:tgtEl>
                                        <p:attrNameLst>
                                          <p:attrName>ppt_y</p:attrName>
                                        </p:attrNameLst>
                                      </p:cBhvr>
                                      <p:tavLst>
                                        <p:tav tm="0">
                                          <p:val>
                                            <p:strVal val="ppt_y"/>
                                          </p:val>
                                        </p:tav>
                                        <p:tav tm="100000">
                                          <p:val>
                                            <p:strVal val="1+ppt_h/2"/>
                                          </p:val>
                                        </p:tav>
                                      </p:tavLst>
                                    </p:anim>
                                    <p:set>
                                      <p:cBhvr>
                                        <p:cTn id="68" dur="1" fill="hold">
                                          <p:stCondLst>
                                            <p:cond delay="3749"/>
                                          </p:stCondLst>
                                        </p:cTn>
                                        <p:tgtEl>
                                          <p:spTgt spid="3074"/>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750"/>
                                        <p:tgtEl>
                                          <p:spTgt spid="10"/>
                                        </p:tgtEl>
                                        <p:attrNameLst>
                                          <p:attrName>ppt_x</p:attrName>
                                        </p:attrNameLst>
                                      </p:cBhvr>
                                      <p:tavLst>
                                        <p:tav tm="0">
                                          <p:val>
                                            <p:strVal val="ppt_x"/>
                                          </p:val>
                                        </p:tav>
                                        <p:tav tm="100000">
                                          <p:val>
                                            <p:strVal val="ppt_x"/>
                                          </p:val>
                                        </p:tav>
                                      </p:tavLst>
                                    </p:anim>
                                    <p:anim calcmode="lin" valueType="num">
                                      <p:cBhvr additive="base">
                                        <p:cTn id="71" dur="3750"/>
                                        <p:tgtEl>
                                          <p:spTgt spid="10"/>
                                        </p:tgtEl>
                                        <p:attrNameLst>
                                          <p:attrName>ppt_y</p:attrName>
                                        </p:attrNameLst>
                                      </p:cBhvr>
                                      <p:tavLst>
                                        <p:tav tm="0">
                                          <p:val>
                                            <p:strVal val="ppt_y"/>
                                          </p:val>
                                        </p:tav>
                                        <p:tav tm="100000">
                                          <p:val>
                                            <p:strVal val="1+ppt_h/2"/>
                                          </p:val>
                                        </p:tav>
                                      </p:tavLst>
                                    </p:anim>
                                    <p:set>
                                      <p:cBhvr>
                                        <p:cTn id="72" dur="1" fill="hold">
                                          <p:stCondLst>
                                            <p:cond delay="3749"/>
                                          </p:stCondLst>
                                        </p:cTn>
                                        <p:tgtEl>
                                          <p:spTgt spid="10"/>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750"/>
                                        <p:tgtEl>
                                          <p:spTgt spid="11"/>
                                        </p:tgtEl>
                                        <p:attrNameLst>
                                          <p:attrName>ppt_x</p:attrName>
                                        </p:attrNameLst>
                                      </p:cBhvr>
                                      <p:tavLst>
                                        <p:tav tm="0">
                                          <p:val>
                                            <p:strVal val="ppt_x"/>
                                          </p:val>
                                        </p:tav>
                                        <p:tav tm="100000">
                                          <p:val>
                                            <p:strVal val="ppt_x"/>
                                          </p:val>
                                        </p:tav>
                                      </p:tavLst>
                                    </p:anim>
                                    <p:anim calcmode="lin" valueType="num">
                                      <p:cBhvr additive="base">
                                        <p:cTn id="75" dur="3750"/>
                                        <p:tgtEl>
                                          <p:spTgt spid="11"/>
                                        </p:tgtEl>
                                        <p:attrNameLst>
                                          <p:attrName>ppt_y</p:attrName>
                                        </p:attrNameLst>
                                      </p:cBhvr>
                                      <p:tavLst>
                                        <p:tav tm="0">
                                          <p:val>
                                            <p:strVal val="ppt_y"/>
                                          </p:val>
                                        </p:tav>
                                        <p:tav tm="100000">
                                          <p:val>
                                            <p:strVal val="1+ppt_h/2"/>
                                          </p:val>
                                        </p:tav>
                                      </p:tavLst>
                                    </p:anim>
                                    <p:set>
                                      <p:cBhvr>
                                        <p:cTn id="76" dur="1" fill="hold">
                                          <p:stCondLst>
                                            <p:cond delay="3749"/>
                                          </p:stCondLst>
                                        </p:cTn>
                                        <p:tgtEl>
                                          <p:spTgt spid="11"/>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750"/>
                                        <p:tgtEl>
                                          <p:spTgt spid="12"/>
                                        </p:tgtEl>
                                        <p:attrNameLst>
                                          <p:attrName>ppt_x</p:attrName>
                                        </p:attrNameLst>
                                      </p:cBhvr>
                                      <p:tavLst>
                                        <p:tav tm="0">
                                          <p:val>
                                            <p:strVal val="ppt_x"/>
                                          </p:val>
                                        </p:tav>
                                        <p:tav tm="100000">
                                          <p:val>
                                            <p:strVal val="ppt_x"/>
                                          </p:val>
                                        </p:tav>
                                      </p:tavLst>
                                    </p:anim>
                                    <p:anim calcmode="lin" valueType="num">
                                      <p:cBhvr additive="base">
                                        <p:cTn id="79" dur="3750"/>
                                        <p:tgtEl>
                                          <p:spTgt spid="12"/>
                                        </p:tgtEl>
                                        <p:attrNameLst>
                                          <p:attrName>ppt_y</p:attrName>
                                        </p:attrNameLst>
                                      </p:cBhvr>
                                      <p:tavLst>
                                        <p:tav tm="0">
                                          <p:val>
                                            <p:strVal val="ppt_y"/>
                                          </p:val>
                                        </p:tav>
                                        <p:tav tm="100000">
                                          <p:val>
                                            <p:strVal val="1+ppt_h/2"/>
                                          </p:val>
                                        </p:tav>
                                      </p:tavLst>
                                    </p:anim>
                                    <p:set>
                                      <p:cBhvr>
                                        <p:cTn id="80" dur="1" fill="hold">
                                          <p:stCondLst>
                                            <p:cond delay="3749"/>
                                          </p:stCondLst>
                                        </p:cTn>
                                        <p:tgtEl>
                                          <p:spTgt spid="12"/>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750"/>
                                        <p:tgtEl>
                                          <p:spTgt spid="13"/>
                                        </p:tgtEl>
                                        <p:attrNameLst>
                                          <p:attrName>ppt_x</p:attrName>
                                        </p:attrNameLst>
                                      </p:cBhvr>
                                      <p:tavLst>
                                        <p:tav tm="0">
                                          <p:val>
                                            <p:strVal val="ppt_x"/>
                                          </p:val>
                                        </p:tav>
                                        <p:tav tm="100000">
                                          <p:val>
                                            <p:strVal val="ppt_x"/>
                                          </p:val>
                                        </p:tav>
                                      </p:tavLst>
                                    </p:anim>
                                    <p:anim calcmode="lin" valueType="num">
                                      <p:cBhvr additive="base">
                                        <p:cTn id="83" dur="3750"/>
                                        <p:tgtEl>
                                          <p:spTgt spid="13"/>
                                        </p:tgtEl>
                                        <p:attrNameLst>
                                          <p:attrName>ppt_y</p:attrName>
                                        </p:attrNameLst>
                                      </p:cBhvr>
                                      <p:tavLst>
                                        <p:tav tm="0">
                                          <p:val>
                                            <p:strVal val="ppt_y"/>
                                          </p:val>
                                        </p:tav>
                                        <p:tav tm="100000">
                                          <p:val>
                                            <p:strVal val="1+ppt_h/2"/>
                                          </p:val>
                                        </p:tav>
                                      </p:tavLst>
                                    </p:anim>
                                    <p:set>
                                      <p:cBhvr>
                                        <p:cTn id="84" dur="1" fill="hold">
                                          <p:stCondLst>
                                            <p:cond delay="3749"/>
                                          </p:stCondLst>
                                        </p:cTn>
                                        <p:tgtEl>
                                          <p:spTgt spid="13"/>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750"/>
                                        <p:tgtEl>
                                          <p:spTgt spid="14"/>
                                        </p:tgtEl>
                                        <p:attrNameLst>
                                          <p:attrName>ppt_x</p:attrName>
                                        </p:attrNameLst>
                                      </p:cBhvr>
                                      <p:tavLst>
                                        <p:tav tm="0">
                                          <p:val>
                                            <p:strVal val="ppt_x"/>
                                          </p:val>
                                        </p:tav>
                                        <p:tav tm="100000">
                                          <p:val>
                                            <p:strVal val="ppt_x"/>
                                          </p:val>
                                        </p:tav>
                                      </p:tavLst>
                                    </p:anim>
                                    <p:anim calcmode="lin" valueType="num">
                                      <p:cBhvr additive="base">
                                        <p:cTn id="87" dur="3750"/>
                                        <p:tgtEl>
                                          <p:spTgt spid="14"/>
                                        </p:tgtEl>
                                        <p:attrNameLst>
                                          <p:attrName>ppt_y</p:attrName>
                                        </p:attrNameLst>
                                      </p:cBhvr>
                                      <p:tavLst>
                                        <p:tav tm="0">
                                          <p:val>
                                            <p:strVal val="ppt_y"/>
                                          </p:val>
                                        </p:tav>
                                        <p:tav tm="100000">
                                          <p:val>
                                            <p:strVal val="1+ppt_h/2"/>
                                          </p:val>
                                        </p:tav>
                                      </p:tavLst>
                                    </p:anim>
                                    <p:set>
                                      <p:cBhvr>
                                        <p:cTn id="88" dur="1" fill="hold">
                                          <p:stCondLst>
                                            <p:cond delay="3749"/>
                                          </p:stCondLst>
                                        </p:cTn>
                                        <p:tgtEl>
                                          <p:spTgt spid="14"/>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4000"/>
                                        <p:tgtEl>
                                          <p:spTgt spid="15"/>
                                        </p:tgtEl>
                                        <p:attrNameLst>
                                          <p:attrName>ppt_x</p:attrName>
                                        </p:attrNameLst>
                                      </p:cBhvr>
                                      <p:tavLst>
                                        <p:tav tm="0">
                                          <p:val>
                                            <p:strVal val="ppt_x"/>
                                          </p:val>
                                        </p:tav>
                                        <p:tav tm="100000">
                                          <p:val>
                                            <p:strVal val="ppt_x"/>
                                          </p:val>
                                        </p:tav>
                                      </p:tavLst>
                                    </p:anim>
                                    <p:anim calcmode="lin" valueType="num">
                                      <p:cBhvr additive="base">
                                        <p:cTn id="91" dur="4000"/>
                                        <p:tgtEl>
                                          <p:spTgt spid="15"/>
                                        </p:tgtEl>
                                        <p:attrNameLst>
                                          <p:attrName>ppt_y</p:attrName>
                                        </p:attrNameLst>
                                      </p:cBhvr>
                                      <p:tavLst>
                                        <p:tav tm="0">
                                          <p:val>
                                            <p:strVal val="ppt_y"/>
                                          </p:val>
                                        </p:tav>
                                        <p:tav tm="100000">
                                          <p:val>
                                            <p:strVal val="1+ppt_h/2"/>
                                          </p:val>
                                        </p:tav>
                                      </p:tavLst>
                                    </p:anim>
                                    <p:set>
                                      <p:cBhvr>
                                        <p:cTn id="92" dur="1" fill="hold">
                                          <p:stCondLst>
                                            <p:cond delay="3999"/>
                                          </p:stCondLst>
                                        </p:cTn>
                                        <p:tgtEl>
                                          <p:spTgt spid="15"/>
                                        </p:tgtEl>
                                        <p:attrNameLst>
                                          <p:attrName>style.visibility</p:attrName>
                                        </p:attrNameLst>
                                      </p:cBhvr>
                                      <p:to>
                                        <p:strVal val="hidden"/>
                                      </p:to>
                                    </p:set>
                                  </p:childTnLst>
                                </p:cTn>
                              </p:par>
                              <p:par>
                                <p:cTn id="93" presetID="8" presetClass="entr" presetSubtype="32"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diamond(out)">
                                      <p:cBhvr>
                                        <p:cTn id="95" dur="3250"/>
                                        <p:tgtEl>
                                          <p:spTgt spid="16"/>
                                        </p:tgtEl>
                                      </p:cBhvr>
                                    </p:animEffect>
                                  </p:childTnLst>
                                </p:cTn>
                              </p:par>
                              <p:par>
                                <p:cTn id="96" presetID="17" presetClass="entr" presetSubtype="1"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3000" fill="hold"/>
                                        <p:tgtEl>
                                          <p:spTgt spid="16"/>
                                        </p:tgtEl>
                                        <p:attrNameLst>
                                          <p:attrName>ppt_x</p:attrName>
                                        </p:attrNameLst>
                                      </p:cBhvr>
                                      <p:tavLst>
                                        <p:tav tm="0">
                                          <p:val>
                                            <p:strVal val="#ppt_x"/>
                                          </p:val>
                                        </p:tav>
                                        <p:tav tm="100000">
                                          <p:val>
                                            <p:strVal val="#ppt_x"/>
                                          </p:val>
                                        </p:tav>
                                      </p:tavLst>
                                    </p:anim>
                                    <p:anim calcmode="lin" valueType="num">
                                      <p:cBhvr>
                                        <p:cTn id="99" dur="3000" fill="hold"/>
                                        <p:tgtEl>
                                          <p:spTgt spid="16"/>
                                        </p:tgtEl>
                                        <p:attrNameLst>
                                          <p:attrName>ppt_y</p:attrName>
                                        </p:attrNameLst>
                                      </p:cBhvr>
                                      <p:tavLst>
                                        <p:tav tm="0">
                                          <p:val>
                                            <p:strVal val="#ppt_y-#ppt_h/2"/>
                                          </p:val>
                                        </p:tav>
                                        <p:tav tm="100000">
                                          <p:val>
                                            <p:strVal val="#ppt_y"/>
                                          </p:val>
                                        </p:tav>
                                      </p:tavLst>
                                    </p:anim>
                                    <p:anim calcmode="lin" valueType="num">
                                      <p:cBhvr>
                                        <p:cTn id="100" dur="3000" fill="hold"/>
                                        <p:tgtEl>
                                          <p:spTgt spid="16"/>
                                        </p:tgtEl>
                                        <p:attrNameLst>
                                          <p:attrName>ppt_w</p:attrName>
                                        </p:attrNameLst>
                                      </p:cBhvr>
                                      <p:tavLst>
                                        <p:tav tm="0">
                                          <p:val>
                                            <p:strVal val="#ppt_w"/>
                                          </p:val>
                                        </p:tav>
                                        <p:tav tm="100000">
                                          <p:val>
                                            <p:strVal val="#ppt_w"/>
                                          </p:val>
                                        </p:tav>
                                      </p:tavLst>
                                    </p:anim>
                                    <p:anim calcmode="lin" valueType="num">
                                      <p:cBhvr>
                                        <p:cTn id="101" dur="3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288.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11" name="10 Imagen" descr="Diapositiva288.JPG"/>
          <p:cNvPicPr>
            <a:picLocks noGrp="1" noChangeAspect="1"/>
          </p:cNvPicPr>
          <p:nvPr isPhoto="1"/>
        </p:nvPicPr>
        <p:blipFill>
          <a:blip r:embed="rId4" cstate="email"/>
          <a:srcRect/>
          <a:stretch>
            <a:fillRect/>
          </a:stretch>
        </p:blipFill>
        <p:spPr>
          <a:xfrm>
            <a:off x="1619672" y="620688"/>
            <a:ext cx="5832648" cy="5616624"/>
          </a:xfrm>
          <a:prstGeom prst="ellipse">
            <a:avLst/>
          </a:prstGeom>
          <a:noFill/>
          <a:ln>
            <a:noFill/>
          </a:ln>
        </p:spPr>
      </p:pic>
      <p:pic>
        <p:nvPicPr>
          <p:cNvPr id="6" name="Picture 2"/>
          <p:cNvPicPr>
            <a:picLocks noChangeAspect="1" noChangeArrowheads="1"/>
          </p:cNvPicPr>
          <p:nvPr/>
        </p:nvPicPr>
        <p:blipFill>
          <a:blip r:embed="rId5" cstate="email">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a:off x="3347864" y="2204864"/>
            <a:ext cx="2475277" cy="24632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5" cstate="email">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a:off x="3203848" y="2060848"/>
            <a:ext cx="2714228" cy="27010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2" name="11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75000"/>
                </a:schemeClr>
              </a:gs>
              <a:gs pos="40000">
                <a:srgbClr val="FFC000"/>
              </a:gs>
              <a:gs pos="19000">
                <a:srgbClr val="E58C09">
                  <a:lumMod val="63000"/>
                  <a:lumOff val="37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75000"/>
                </a:schemeClr>
              </a:gs>
              <a:gs pos="40000">
                <a:srgbClr val="FFC000"/>
              </a:gs>
              <a:gs pos="19000">
                <a:srgbClr val="E58C09">
                  <a:lumMod val="63000"/>
                  <a:lumOff val="37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264850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6" presetClass="emph" presetSubtype="0" fill="hold" nodeType="withEffect">
                                  <p:stCondLst>
                                    <p:cond delay="0"/>
                                  </p:stCondLst>
                                  <p:childTnLst>
                                    <p:animScale>
                                      <p:cBhvr>
                                        <p:cTn id="9" dur="3000" fill="hold"/>
                                        <p:tgtEl>
                                          <p:spTgt spid="6"/>
                                        </p:tgtEl>
                                      </p:cBhvr>
                                      <p:by x="150000" y="150000"/>
                                    </p:animScale>
                                  </p:childTnLst>
                                </p:cTn>
                              </p:par>
                              <p:par>
                                <p:cTn id="10" presetID="23" presetClass="exit" presetSubtype="16" fill="hold" nodeType="withEffect">
                                  <p:stCondLst>
                                    <p:cond delay="2500"/>
                                  </p:stCondLst>
                                  <p:childTnLst>
                                    <p:anim calcmode="lin" valueType="num">
                                      <p:cBhvr>
                                        <p:cTn id="11" dur="3000"/>
                                        <p:tgtEl>
                                          <p:spTgt spid="6"/>
                                        </p:tgtEl>
                                        <p:attrNameLst>
                                          <p:attrName>ppt_w</p:attrName>
                                        </p:attrNameLst>
                                      </p:cBhvr>
                                      <p:tavLst>
                                        <p:tav tm="0">
                                          <p:val>
                                            <p:strVal val="ppt_w"/>
                                          </p:val>
                                        </p:tav>
                                        <p:tav tm="100000">
                                          <p:val>
                                            <p:strVal val="4*ppt_w"/>
                                          </p:val>
                                        </p:tav>
                                      </p:tavLst>
                                    </p:anim>
                                    <p:anim calcmode="lin" valueType="num">
                                      <p:cBhvr>
                                        <p:cTn id="12" dur="3000"/>
                                        <p:tgtEl>
                                          <p:spTgt spid="6"/>
                                        </p:tgtEl>
                                        <p:attrNameLst>
                                          <p:attrName>ppt_h</p:attrName>
                                        </p:attrNameLst>
                                      </p:cBhvr>
                                      <p:tavLst>
                                        <p:tav tm="0">
                                          <p:val>
                                            <p:strVal val="ppt_h"/>
                                          </p:val>
                                        </p:tav>
                                        <p:tav tm="100000">
                                          <p:val>
                                            <p:strVal val="4*ppt_h"/>
                                          </p:val>
                                        </p:tav>
                                      </p:tavLst>
                                    </p:anim>
                                    <p:set>
                                      <p:cBhvr>
                                        <p:cTn id="13" dur="1" fill="hold">
                                          <p:stCondLst>
                                            <p:cond delay="2999"/>
                                          </p:stCondLst>
                                        </p:cTn>
                                        <p:tgtEl>
                                          <p:spTgt spid="6"/>
                                        </p:tgtEl>
                                        <p:attrNameLst>
                                          <p:attrName>style.visibility</p:attrName>
                                        </p:attrNameLst>
                                      </p:cBhvr>
                                      <p:to>
                                        <p:strVal val="hidden"/>
                                      </p:to>
                                    </p:set>
                                  </p:childTnLst>
                                </p:cTn>
                              </p:par>
                              <p:par>
                                <p:cTn id="14" presetID="21"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2000"/>
                                        <p:tgtEl>
                                          <p:spTgt spid="7"/>
                                        </p:tgtEl>
                                      </p:cBhvr>
                                    </p:animEffect>
                                  </p:childTnLst>
                                </p:cTn>
                              </p:par>
                              <p:par>
                                <p:cTn id="17" presetID="6" presetClass="emph" presetSubtype="0" fill="hold" nodeType="withEffect">
                                  <p:stCondLst>
                                    <p:cond delay="0"/>
                                  </p:stCondLst>
                                  <p:childTnLst>
                                    <p:animScale>
                                      <p:cBhvr>
                                        <p:cTn id="18" dur="2000" fill="hold"/>
                                        <p:tgtEl>
                                          <p:spTgt spid="7"/>
                                        </p:tgtEl>
                                      </p:cBhvr>
                                      <p:by x="150000" y="150000"/>
                                    </p:animScale>
                                  </p:childTnLst>
                                </p:cTn>
                              </p:par>
                              <p:par>
                                <p:cTn id="19" presetID="23" presetClass="exit" presetSubtype="32" fill="hold" nodeType="withEffect">
                                  <p:stCondLst>
                                    <p:cond delay="2500"/>
                                  </p:stCondLst>
                                  <p:childTnLst>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fltVal val="0"/>
                                          </p:val>
                                        </p:tav>
                                      </p:tavLst>
                                    </p:anim>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52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500" fill="hold"/>
                                        <p:tgtEl>
                                          <p:spTgt spid="6"/>
                                        </p:tgtEl>
                                        <p:attrNameLst>
                                          <p:attrName>ppt_w</p:attrName>
                                        </p:attrNameLst>
                                      </p:cBhvr>
                                      <p:tavLst>
                                        <p:tav tm="0">
                                          <p:val>
                                            <p:fltVal val="0"/>
                                          </p:val>
                                        </p:tav>
                                        <p:tav tm="100000">
                                          <p:val>
                                            <p:strVal val="#ppt_w"/>
                                          </p:val>
                                        </p:tav>
                                      </p:tavLst>
                                    </p:anim>
                                    <p:anim calcmode="lin" valueType="num">
                                      <p:cBhvr>
                                        <p:cTn id="26" dur="2500" fill="hold"/>
                                        <p:tgtEl>
                                          <p:spTgt spid="6"/>
                                        </p:tgtEl>
                                        <p:attrNameLst>
                                          <p:attrName>ppt_h</p:attrName>
                                        </p:attrNameLst>
                                      </p:cBhvr>
                                      <p:tavLst>
                                        <p:tav tm="0">
                                          <p:val>
                                            <p:fltVal val="0"/>
                                          </p:val>
                                        </p:tav>
                                        <p:tav tm="100000">
                                          <p:val>
                                            <p:strVal val="#ppt_h"/>
                                          </p:val>
                                        </p:tav>
                                      </p:tavLst>
                                    </p:anim>
                                    <p:anim calcmode="lin" valueType="num">
                                      <p:cBhvr>
                                        <p:cTn id="27" dur="2500" fill="hold"/>
                                        <p:tgtEl>
                                          <p:spTgt spid="6"/>
                                        </p:tgtEl>
                                        <p:attrNameLst>
                                          <p:attrName>ppt_x</p:attrName>
                                        </p:attrNameLst>
                                      </p:cBhvr>
                                      <p:tavLst>
                                        <p:tav tm="0">
                                          <p:val>
                                            <p:fltVal val="0.5"/>
                                          </p:val>
                                        </p:tav>
                                        <p:tav tm="100000">
                                          <p:val>
                                            <p:strVal val="#ppt_x"/>
                                          </p:val>
                                        </p:tav>
                                      </p:tavLst>
                                    </p:anim>
                                    <p:anim calcmode="lin" valueType="num">
                                      <p:cBhvr>
                                        <p:cTn id="28" dur="2500" fill="hold"/>
                                        <p:tgtEl>
                                          <p:spTgt spid="6"/>
                                        </p:tgtEl>
                                        <p:attrNameLst>
                                          <p:attrName>ppt_y</p:attrName>
                                        </p:attrNameLst>
                                      </p:cBhvr>
                                      <p:tavLst>
                                        <p:tav tm="0">
                                          <p:val>
                                            <p:fltVal val="0.5"/>
                                          </p:val>
                                        </p:tav>
                                        <p:tav tm="100000">
                                          <p:val>
                                            <p:strVal val="#ppt_y"/>
                                          </p:val>
                                        </p:tav>
                                      </p:tavLst>
                                    </p:anim>
                                  </p:childTnLst>
                                </p:cTn>
                              </p:par>
                              <p:par>
                                <p:cTn id="29" presetID="23" presetClass="entr" presetSubtype="28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4/3*#ppt_w"/>
                                          </p:val>
                                        </p:tav>
                                        <p:tav tm="100000">
                                          <p:val>
                                            <p:strVal val="#ppt_w"/>
                                          </p:val>
                                        </p:tav>
                                      </p:tavLst>
                                    </p:anim>
                                    <p:anim calcmode="lin" valueType="num">
                                      <p:cBhvr>
                                        <p:cTn id="32" dur="3000" fill="hold"/>
                                        <p:tgtEl>
                                          <p:spTgt spid="8"/>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3000"/>
                                        <p:tgtEl>
                                          <p:spTgt spid="8"/>
                                        </p:tgtEl>
                                      </p:cBhvr>
                                    </p:animEffect>
                                  </p:childTnLst>
                                </p:cTn>
                              </p:par>
                              <p:par>
                                <p:cTn id="36" presetID="6" presetClass="entr" presetSubtype="32"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circle(out)">
                                      <p:cBhvr>
                                        <p:cTn id="38" dur="5000"/>
                                        <p:tgtEl>
                                          <p:spTgt spid="11"/>
                                        </p:tgtEl>
                                      </p:cBhvr>
                                    </p:animEffect>
                                  </p:childTnLst>
                                </p:cTn>
                              </p:par>
                              <p:par>
                                <p:cTn id="39" presetID="23" presetClass="entr" presetSubtype="52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0" fill="hold"/>
                                        <p:tgtEl>
                                          <p:spTgt spid="11"/>
                                        </p:tgtEl>
                                        <p:attrNameLst>
                                          <p:attrName>ppt_w</p:attrName>
                                        </p:attrNameLst>
                                      </p:cBhvr>
                                      <p:tavLst>
                                        <p:tav tm="0">
                                          <p:val>
                                            <p:fltVal val="0"/>
                                          </p:val>
                                        </p:tav>
                                        <p:tav tm="100000">
                                          <p:val>
                                            <p:strVal val="#ppt_w"/>
                                          </p:val>
                                        </p:tav>
                                      </p:tavLst>
                                    </p:anim>
                                    <p:anim calcmode="lin" valueType="num">
                                      <p:cBhvr>
                                        <p:cTn id="42" dur="5000" fill="hold"/>
                                        <p:tgtEl>
                                          <p:spTgt spid="11"/>
                                        </p:tgtEl>
                                        <p:attrNameLst>
                                          <p:attrName>ppt_h</p:attrName>
                                        </p:attrNameLst>
                                      </p:cBhvr>
                                      <p:tavLst>
                                        <p:tav tm="0">
                                          <p:val>
                                            <p:fltVal val="0"/>
                                          </p:val>
                                        </p:tav>
                                        <p:tav tm="100000">
                                          <p:val>
                                            <p:strVal val="#ppt_h"/>
                                          </p:val>
                                        </p:tav>
                                      </p:tavLst>
                                    </p:anim>
                                    <p:anim calcmode="lin" valueType="num">
                                      <p:cBhvr>
                                        <p:cTn id="43" dur="5000" fill="hold"/>
                                        <p:tgtEl>
                                          <p:spTgt spid="11"/>
                                        </p:tgtEl>
                                        <p:attrNameLst>
                                          <p:attrName>ppt_x</p:attrName>
                                        </p:attrNameLst>
                                      </p:cBhvr>
                                      <p:tavLst>
                                        <p:tav tm="0">
                                          <p:val>
                                            <p:fltVal val="0.5"/>
                                          </p:val>
                                        </p:tav>
                                        <p:tav tm="100000">
                                          <p:val>
                                            <p:strVal val="#ppt_x"/>
                                          </p:val>
                                        </p:tav>
                                      </p:tavLst>
                                    </p:anim>
                                    <p:anim calcmode="lin" valueType="num">
                                      <p:cBhvr>
                                        <p:cTn id="44" dur="5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2" name="1 Imagen" descr="Diapositiva4.JPG"/>
          <p:cNvPicPr>
            <a:picLocks noGrp="1" noChangeAspect="1"/>
          </p:cNvPicPr>
          <p:nvPr isPhoto="1"/>
        </p:nvPicPr>
        <p:blipFill>
          <a:blip r:embed="rId3" cstate="email">
            <a:lum/>
          </a:blip>
          <a:stretch>
            <a:fillRect/>
          </a:stretch>
        </p:blipFill>
        <p:spPr>
          <a:xfrm>
            <a:off x="20039" y="0"/>
            <a:ext cx="9144000" cy="6922242"/>
          </a:xfrm>
          <a:prstGeom prst="rect">
            <a:avLst/>
          </a:prstGeom>
          <a:noFill/>
          <a:ln>
            <a:noFill/>
          </a:ln>
        </p:spPr>
      </p:pic>
      <p:pic>
        <p:nvPicPr>
          <p:cNvPr id="5122"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flipH="1">
            <a:off x="2084320" y="486521"/>
            <a:ext cx="2534595" cy="57846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a:off x="4485633" y="506985"/>
            <a:ext cx="2534595" cy="57846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71142" y="0"/>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6" presetClass="entr" presetSubtype="37"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3000"/>
                                        <p:tgtEl>
                                          <p:spTgt spid="2"/>
                                        </p:tgtEl>
                                      </p:cBhvr>
                                    </p:animEffect>
                                  </p:childTnLst>
                                </p:cTn>
                              </p:par>
                              <p:par>
                                <p:cTn id="11" presetID="23" presetClass="entr" presetSubtype="288" fill="hold" nodeType="withEffect">
                                  <p:stCondLst>
                                    <p:cond delay="50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2" presetClass="exit" presetSubtype="2" fill="hold" nodeType="withEffect">
                                  <p:stCondLst>
                                    <p:cond delay="0"/>
                                  </p:stCondLst>
                                  <p:childTnLst>
                                    <p:anim calcmode="lin" valueType="num">
                                      <p:cBhvr additive="base">
                                        <p:cTn id="16" dur="3500"/>
                                        <p:tgtEl>
                                          <p:spTgt spid="5122"/>
                                        </p:tgtEl>
                                        <p:attrNameLst>
                                          <p:attrName>ppt_x</p:attrName>
                                        </p:attrNameLst>
                                      </p:cBhvr>
                                      <p:tavLst>
                                        <p:tav tm="0">
                                          <p:val>
                                            <p:strVal val="ppt_x"/>
                                          </p:val>
                                        </p:tav>
                                        <p:tav tm="100000">
                                          <p:val>
                                            <p:strVal val="1+ppt_w/2"/>
                                          </p:val>
                                        </p:tav>
                                      </p:tavLst>
                                    </p:anim>
                                    <p:anim calcmode="lin" valueType="num">
                                      <p:cBhvr additive="base">
                                        <p:cTn id="17" dur="3500"/>
                                        <p:tgtEl>
                                          <p:spTgt spid="5122"/>
                                        </p:tgtEl>
                                        <p:attrNameLst>
                                          <p:attrName>ppt_y</p:attrName>
                                        </p:attrNameLst>
                                      </p:cBhvr>
                                      <p:tavLst>
                                        <p:tav tm="0">
                                          <p:val>
                                            <p:strVal val="ppt_y"/>
                                          </p:val>
                                        </p:tav>
                                        <p:tav tm="100000">
                                          <p:val>
                                            <p:strVal val="ppt_y"/>
                                          </p:val>
                                        </p:tav>
                                      </p:tavLst>
                                    </p:anim>
                                    <p:set>
                                      <p:cBhvr>
                                        <p:cTn id="18" dur="1" fill="hold">
                                          <p:stCondLst>
                                            <p:cond delay="3499"/>
                                          </p:stCondLst>
                                        </p:cTn>
                                        <p:tgtEl>
                                          <p:spTgt spid="5122"/>
                                        </p:tgtEl>
                                        <p:attrNameLst>
                                          <p:attrName>style.visibility</p:attrName>
                                        </p:attrNameLst>
                                      </p:cBhvr>
                                      <p:to>
                                        <p:strVal val="hidden"/>
                                      </p:to>
                                    </p:set>
                                  </p:childTnLst>
                                </p:cTn>
                              </p:par>
                              <p:par>
                                <p:cTn id="19" presetID="2" presetClass="exit" presetSubtype="8" fill="hold" nodeType="withEffect">
                                  <p:stCondLst>
                                    <p:cond delay="0"/>
                                  </p:stCondLst>
                                  <p:childTnLst>
                                    <p:anim calcmode="lin" valueType="num">
                                      <p:cBhvr additive="base">
                                        <p:cTn id="20" dur="3500"/>
                                        <p:tgtEl>
                                          <p:spTgt spid="7"/>
                                        </p:tgtEl>
                                        <p:attrNameLst>
                                          <p:attrName>ppt_x</p:attrName>
                                        </p:attrNameLst>
                                      </p:cBhvr>
                                      <p:tavLst>
                                        <p:tav tm="0">
                                          <p:val>
                                            <p:strVal val="ppt_x"/>
                                          </p:val>
                                        </p:tav>
                                        <p:tav tm="100000">
                                          <p:val>
                                            <p:strVal val="0-ppt_w/2"/>
                                          </p:val>
                                        </p:tav>
                                      </p:tavLst>
                                    </p:anim>
                                    <p:anim calcmode="lin" valueType="num">
                                      <p:cBhvr additive="base">
                                        <p:cTn id="21" dur="3500"/>
                                        <p:tgtEl>
                                          <p:spTgt spid="7"/>
                                        </p:tgtEl>
                                        <p:attrNameLst>
                                          <p:attrName>ppt_y</p:attrName>
                                        </p:attrNameLst>
                                      </p:cBhvr>
                                      <p:tavLst>
                                        <p:tav tm="0">
                                          <p:val>
                                            <p:strVal val="ppt_y"/>
                                          </p:val>
                                        </p:tav>
                                        <p:tav tm="100000">
                                          <p:val>
                                            <p:strVal val="ppt_y"/>
                                          </p:val>
                                        </p:tav>
                                      </p:tavLst>
                                    </p:anim>
                                    <p:set>
                                      <p:cBhvr>
                                        <p:cTn id="22" dur="1" fill="hold">
                                          <p:stCondLst>
                                            <p:cond delay="3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2" name="1 Imagen" descr="Diapositiva251.JPG"/>
          <p:cNvPicPr>
            <a:picLocks noGrp="1" noChangeAspect="1"/>
          </p:cNvPicPr>
          <p:nvPr isPhoto="1"/>
        </p:nvPicPr>
        <p:blipFill rotWithShape="1">
          <a:blip r:embed="rId3" cstate="email">
            <a:lum/>
          </a:blip>
          <a:srcRect t="7473" b="7626"/>
          <a:stretch/>
        </p:blipFill>
        <p:spPr>
          <a:xfrm>
            <a:off x="20039" y="260648"/>
            <a:ext cx="9144000" cy="6192688"/>
          </a:xfrm>
          <a:prstGeom prst="rect">
            <a:avLst/>
          </a:prstGeom>
          <a:noFill/>
          <a:ln>
            <a:noFill/>
          </a:ln>
        </p:spPr>
      </p:pic>
      <p:pic>
        <p:nvPicPr>
          <p:cNvPr id="9" name="8 Imagen" descr="Diapositiva251.JPG"/>
          <p:cNvPicPr>
            <a:picLocks noGrp="1" noChangeAspect="1"/>
          </p:cNvPicPr>
          <p:nvPr isPhoto="1"/>
        </p:nvPicPr>
        <p:blipFill rotWithShape="1">
          <a:blip r:embed="rId3" cstate="email">
            <a:lum/>
          </a:blip>
          <a:srcRect t="7473" b="7626"/>
          <a:stretch/>
        </p:blipFill>
        <p:spPr>
          <a:xfrm>
            <a:off x="0" y="188640"/>
            <a:ext cx="9144000" cy="6192688"/>
          </a:xfrm>
          <a:prstGeom prst="rect">
            <a:avLst/>
          </a:prstGeom>
          <a:noFill/>
          <a:ln>
            <a:noFill/>
          </a:ln>
        </p:spPr>
      </p:pic>
      <p:pic>
        <p:nvPicPr>
          <p:cNvPr id="6" name="Picture 2"/>
          <p:cNvPicPr>
            <a:picLocks noChangeAspect="1" noChangeArrowheads="1"/>
          </p:cNvPicPr>
          <p:nvPr/>
        </p:nvPicPr>
        <p:blipFill>
          <a:blip r:embed="rId4" cstate="email">
            <a:extLst>
              <a:ext uri="{BEBA8EAE-BF5A-486C-A8C5-ECC9F3942E4B}">
                <a14:imgProps xmlns:a14="http://schemas.microsoft.com/office/drawing/2010/main" xmlns="">
                  <a14:imgLayer r:embed="rId5">
                    <a14:imgEffect>
                      <a14:colorTemperature colorTemp="11500"/>
                    </a14:imgEffect>
                  </a14:imgLayer>
                </a14:imgProps>
              </a:ext>
              <a:ext uri="{28A0092B-C50C-407E-A947-70E740481C1C}">
                <a14:useLocalDpi xmlns:a14="http://schemas.microsoft.com/office/drawing/2010/main" xmlns="" val="0"/>
              </a:ext>
            </a:extLst>
          </a:blip>
          <a:srcRect/>
          <a:stretch>
            <a:fillRect/>
          </a:stretch>
        </p:blipFill>
        <p:spPr bwMode="auto">
          <a:xfrm flipH="1">
            <a:off x="251520" y="260648"/>
            <a:ext cx="4792663" cy="637046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email">
            <a:extLst>
              <a:ext uri="{BEBA8EAE-BF5A-486C-A8C5-ECC9F3942E4B}">
                <a14:imgProps xmlns:a14="http://schemas.microsoft.com/office/drawing/2010/main" xmlns="">
                  <a14:imgLayer r:embed="rId5">
                    <a14:imgEffect>
                      <a14:colorTemperature colorTemp="11500"/>
                    </a14:imgEffect>
                  </a14:imgLayer>
                </a14:imgProps>
              </a:ext>
              <a:ext uri="{28A0092B-C50C-407E-A947-70E740481C1C}">
                <a14:useLocalDpi xmlns:a14="http://schemas.microsoft.com/office/drawing/2010/main" xmlns="" val="0"/>
              </a:ext>
            </a:extLst>
          </a:blip>
          <a:srcRect/>
          <a:stretch>
            <a:fillRect/>
          </a:stretch>
        </p:blipFill>
        <p:spPr bwMode="auto">
          <a:xfrm>
            <a:off x="4371376" y="260648"/>
            <a:ext cx="4792663" cy="637046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7000">
                <a:srgbClr val="38DBB0"/>
              </a:gs>
              <a:gs pos="12000">
                <a:srgbClr val="66FFFF">
                  <a:lumMod val="35000"/>
                  <a:lumOff val="65000"/>
                </a:srgbClr>
              </a:gs>
              <a:gs pos="40000">
                <a:srgbClr val="66FFFF"/>
              </a:gs>
              <a:gs pos="71000">
                <a:srgbClr val="00B050">
                  <a:lumMod val="71000"/>
                </a:srgbClr>
              </a:gs>
              <a:gs pos="92000">
                <a:srgbClr val="00206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5800524"/>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7000">
                <a:srgbClr val="38DBB0"/>
              </a:gs>
              <a:gs pos="12000">
                <a:srgbClr val="66FFFF">
                  <a:lumMod val="35000"/>
                  <a:lumOff val="65000"/>
                </a:srgbClr>
              </a:gs>
              <a:gs pos="40000">
                <a:srgbClr val="66FFFF"/>
              </a:gs>
              <a:gs pos="71000">
                <a:srgbClr val="00B050">
                  <a:lumMod val="71000"/>
                </a:srgbClr>
              </a:gs>
              <a:gs pos="92000">
                <a:srgbClr val="00206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69550" y="-81962"/>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8" fill="hold"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0-ppt_w/2"/>
                                          </p:val>
                                        </p:tav>
                                      </p:tavLst>
                                    </p:anim>
                                    <p:anim calcmode="lin" valueType="num">
                                      <p:cBhvr additive="base">
                                        <p:cTn id="10" dur="5000"/>
                                        <p:tgtEl>
                                          <p:spTgt spid="6"/>
                                        </p:tgtEl>
                                        <p:attrNameLst>
                                          <p:attrName>ppt_y</p:attrName>
                                        </p:attrNameLst>
                                      </p:cBhvr>
                                      <p:tavLst>
                                        <p:tav tm="0">
                                          <p:val>
                                            <p:strVal val="ppt_y"/>
                                          </p:val>
                                        </p:tav>
                                        <p:tav tm="100000">
                                          <p:val>
                                            <p:strVal val="ppt_y"/>
                                          </p:val>
                                        </p:tav>
                                      </p:tavLst>
                                    </p:anim>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7"/>
                                        </p:tgtEl>
                                        <p:attrNameLst>
                                          <p:attrName>ppt_x</p:attrName>
                                        </p:attrNameLst>
                                      </p:cBhvr>
                                      <p:tavLst>
                                        <p:tav tm="0">
                                          <p:val>
                                            <p:strVal val="ppt_x"/>
                                          </p:val>
                                        </p:tav>
                                        <p:tav tm="100000">
                                          <p:val>
                                            <p:strVal val="1+ppt_w/2"/>
                                          </p:val>
                                        </p:tav>
                                      </p:tavLst>
                                    </p:anim>
                                    <p:anim calcmode="lin" valueType="num">
                                      <p:cBhvr additive="base">
                                        <p:cTn id="14" dur="5000"/>
                                        <p:tgtEl>
                                          <p:spTgt spid="7"/>
                                        </p:tgtEl>
                                        <p:attrNameLst>
                                          <p:attrName>ppt_y</p:attrName>
                                        </p:attrNameLst>
                                      </p:cBhvr>
                                      <p:tavLst>
                                        <p:tav tm="0">
                                          <p:val>
                                            <p:strVal val="ppt_y"/>
                                          </p:val>
                                        </p:tav>
                                        <p:tav tm="100000">
                                          <p:val>
                                            <p:strVal val="ppt_y"/>
                                          </p:val>
                                        </p:tav>
                                      </p:tavLst>
                                    </p:anim>
                                    <p:set>
                                      <p:cBhvr>
                                        <p:cTn id="15" dur="1" fill="hold">
                                          <p:stCondLst>
                                            <p:cond delay="4999"/>
                                          </p:stCondLst>
                                        </p:cTn>
                                        <p:tgtEl>
                                          <p:spTgt spid="7"/>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3250"/>
                                        <p:tgtEl>
                                          <p:spTgt spid="2"/>
                                        </p:tgtEl>
                                      </p:cBhvr>
                                    </p:animEffec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250" fill="hold"/>
                                        <p:tgtEl>
                                          <p:spTgt spid="2"/>
                                        </p:tgtEl>
                                        <p:attrNameLst>
                                          <p:attrName>ppt_w</p:attrName>
                                        </p:attrNameLst>
                                      </p:cBhvr>
                                      <p:tavLst>
                                        <p:tav tm="0">
                                          <p:val>
                                            <p:strVal val="4/3*#ppt_w"/>
                                          </p:val>
                                        </p:tav>
                                        <p:tav tm="100000">
                                          <p:val>
                                            <p:strVal val="#ppt_w"/>
                                          </p:val>
                                        </p:tav>
                                      </p:tavLst>
                                    </p:anim>
                                    <p:anim calcmode="lin" valueType="num">
                                      <p:cBhvr>
                                        <p:cTn id="22" dur="3250" fill="hold"/>
                                        <p:tgtEl>
                                          <p:spTgt spid="2"/>
                                        </p:tgtEl>
                                        <p:attrNameLst>
                                          <p:attrName>ppt_h</p:attrName>
                                        </p:attrNameLst>
                                      </p:cBhvr>
                                      <p:tavLst>
                                        <p:tav tm="0">
                                          <p:val>
                                            <p:strVal val="4/3*#ppt_h"/>
                                          </p:val>
                                        </p:tav>
                                        <p:tav tm="100000">
                                          <p:val>
                                            <p:strVal val="#ppt_h"/>
                                          </p:val>
                                        </p:tav>
                                      </p:tavLst>
                                    </p:anim>
                                  </p:childTnLst>
                                </p:cTn>
                              </p:par>
                              <p:par>
                                <p:cTn id="23" presetID="10"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4500"/>
                                        <p:tgtEl>
                                          <p:spTgt spid="9"/>
                                        </p:tgtEl>
                                      </p:cBhvr>
                                    </p:animEffect>
                                  </p:childTnLst>
                                </p:cTn>
                              </p:par>
                              <p:par>
                                <p:cTn id="26" presetID="17" presetClass="entr" presetSubtype="1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500" fill="hold"/>
                                        <p:tgtEl>
                                          <p:spTgt spid="9"/>
                                        </p:tgtEl>
                                        <p:attrNameLst>
                                          <p:attrName>ppt_w</p:attrName>
                                        </p:attrNameLst>
                                      </p:cBhvr>
                                      <p:tavLst>
                                        <p:tav tm="0">
                                          <p:val>
                                            <p:fltVal val="0"/>
                                          </p:val>
                                        </p:tav>
                                        <p:tav tm="100000">
                                          <p:val>
                                            <p:strVal val="#ppt_w"/>
                                          </p:val>
                                        </p:tav>
                                      </p:tavLst>
                                    </p:anim>
                                    <p:anim calcmode="lin" valueType="num">
                                      <p:cBhvr>
                                        <p:cTn id="29" dur="4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14" name="13 Imagen" descr="Diapositiva9.JPG"/>
          <p:cNvPicPr>
            <a:picLocks noGrp="1" noChangeAspect="1"/>
          </p:cNvPicPr>
          <p:nvPr isPhoto="1"/>
        </p:nvPicPr>
        <p:blipFill>
          <a:blip r:embed="rId3" cstate="email">
            <a:lum/>
          </a:blip>
          <a:stretch>
            <a:fillRect/>
          </a:stretch>
        </p:blipFill>
        <p:spPr>
          <a:xfrm>
            <a:off x="-68385" y="0"/>
            <a:ext cx="9212385" cy="6453336"/>
          </a:xfrm>
          <a:prstGeom prst="rect">
            <a:avLst/>
          </a:prstGeom>
          <a:noFill/>
          <a:ln>
            <a:noFill/>
          </a:ln>
        </p:spPr>
      </p:pic>
      <p:pic>
        <p:nvPicPr>
          <p:cNvPr id="12"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rot="19393312">
            <a:off x="650392" y="1342043"/>
            <a:ext cx="4833937" cy="173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rot="2206688" flipH="1">
            <a:off x="3420712" y="1304071"/>
            <a:ext cx="4833937" cy="173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rot="13285874" flipH="1">
            <a:off x="580899" y="3710663"/>
            <a:ext cx="4833937" cy="173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rot="8314126">
            <a:off x="3351650" y="3739225"/>
            <a:ext cx="4833937" cy="173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3 Forma libre"/>
          <p:cNvSpPr/>
          <p:nvPr/>
        </p:nvSpPr>
        <p:spPr>
          <a:xfrm rot="10800000">
            <a:off x="-2004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8750">
                <a:srgbClr val="66FFFF">
                  <a:lumMod val="49000"/>
                  <a:lumOff val="51000"/>
                </a:srgbClr>
              </a:gs>
              <a:gs pos="43000">
                <a:srgbClr val="66FFFF"/>
              </a:gs>
              <a:gs pos="60000">
                <a:srgbClr val="1B5B8A">
                  <a:lumMod val="68000"/>
                  <a:lumOff val="32000"/>
                </a:srgbClr>
              </a:gs>
              <a:gs pos="90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8750">
                <a:srgbClr val="66FFFF">
                  <a:lumMod val="49000"/>
                  <a:lumOff val="51000"/>
                </a:srgbClr>
              </a:gs>
              <a:gs pos="43000">
                <a:srgbClr val="66FFFF"/>
              </a:gs>
              <a:gs pos="60000">
                <a:srgbClr val="1B5B8A">
                  <a:lumMod val="68000"/>
                  <a:lumOff val="32000"/>
                </a:srgbClr>
              </a:gs>
              <a:gs pos="90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69550" y="-28561"/>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404542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par>
                          <p:cTn id="8" fill="hold">
                            <p:stCondLst>
                              <p:cond delay="0"/>
                            </p:stCondLst>
                            <p:childTnLst>
                              <p:par>
                                <p:cTn id="9" presetID="2" presetClass="exit" presetSubtype="6" fill="hold" nodeType="afterEffect">
                                  <p:stCondLst>
                                    <p:cond delay="0"/>
                                  </p:stCondLst>
                                  <p:childTnLst>
                                    <p:anim calcmode="lin" valueType="num">
                                      <p:cBhvr additive="base">
                                        <p:cTn id="10" dur="3750"/>
                                        <p:tgtEl>
                                          <p:spTgt spid="12"/>
                                        </p:tgtEl>
                                        <p:attrNameLst>
                                          <p:attrName>ppt_x</p:attrName>
                                        </p:attrNameLst>
                                      </p:cBhvr>
                                      <p:tavLst>
                                        <p:tav tm="0">
                                          <p:val>
                                            <p:strVal val="ppt_x"/>
                                          </p:val>
                                        </p:tav>
                                        <p:tav tm="100000">
                                          <p:val>
                                            <p:strVal val="1+ppt_w/2"/>
                                          </p:val>
                                        </p:tav>
                                      </p:tavLst>
                                    </p:anim>
                                    <p:anim calcmode="lin" valueType="num">
                                      <p:cBhvr additive="base">
                                        <p:cTn id="11" dur="3750"/>
                                        <p:tgtEl>
                                          <p:spTgt spid="12"/>
                                        </p:tgtEl>
                                        <p:attrNameLst>
                                          <p:attrName>ppt_y</p:attrName>
                                        </p:attrNameLst>
                                      </p:cBhvr>
                                      <p:tavLst>
                                        <p:tav tm="0">
                                          <p:val>
                                            <p:strVal val="ppt_y"/>
                                          </p:val>
                                        </p:tav>
                                        <p:tav tm="100000">
                                          <p:val>
                                            <p:strVal val="1+ppt_h/2"/>
                                          </p:val>
                                        </p:tav>
                                      </p:tavLst>
                                    </p:anim>
                                    <p:set>
                                      <p:cBhvr>
                                        <p:cTn id="12" dur="1" fill="hold">
                                          <p:stCondLst>
                                            <p:cond delay="3749"/>
                                          </p:stCondLst>
                                        </p:cTn>
                                        <p:tgtEl>
                                          <p:spTgt spid="12"/>
                                        </p:tgtEl>
                                        <p:attrNameLst>
                                          <p:attrName>style.visibility</p:attrName>
                                        </p:attrNameLst>
                                      </p:cBhvr>
                                      <p:to>
                                        <p:strVal val="hidden"/>
                                      </p:to>
                                    </p:set>
                                  </p:childTnLst>
                                </p:cTn>
                              </p:par>
                              <p:par>
                                <p:cTn id="13" presetID="2" presetClass="exit" presetSubtype="12" fill="hold" nodeType="withEffect">
                                  <p:stCondLst>
                                    <p:cond delay="0"/>
                                  </p:stCondLst>
                                  <p:childTnLst>
                                    <p:anim calcmode="lin" valueType="num">
                                      <p:cBhvr additive="base">
                                        <p:cTn id="14" dur="3500"/>
                                        <p:tgtEl>
                                          <p:spTgt spid="13"/>
                                        </p:tgtEl>
                                        <p:attrNameLst>
                                          <p:attrName>ppt_x</p:attrName>
                                        </p:attrNameLst>
                                      </p:cBhvr>
                                      <p:tavLst>
                                        <p:tav tm="0">
                                          <p:val>
                                            <p:strVal val="ppt_x"/>
                                          </p:val>
                                        </p:tav>
                                        <p:tav tm="100000">
                                          <p:val>
                                            <p:strVal val="0-ppt_w/2"/>
                                          </p:val>
                                        </p:tav>
                                      </p:tavLst>
                                    </p:anim>
                                    <p:anim calcmode="lin" valueType="num">
                                      <p:cBhvr additive="base">
                                        <p:cTn id="15" dur="3500"/>
                                        <p:tgtEl>
                                          <p:spTgt spid="13"/>
                                        </p:tgtEl>
                                        <p:attrNameLst>
                                          <p:attrName>ppt_y</p:attrName>
                                        </p:attrNameLst>
                                      </p:cBhvr>
                                      <p:tavLst>
                                        <p:tav tm="0">
                                          <p:val>
                                            <p:strVal val="ppt_y"/>
                                          </p:val>
                                        </p:tav>
                                        <p:tav tm="100000">
                                          <p:val>
                                            <p:strVal val="1+ppt_h/2"/>
                                          </p:val>
                                        </p:tav>
                                      </p:tavLst>
                                    </p:anim>
                                    <p:set>
                                      <p:cBhvr>
                                        <p:cTn id="16" dur="1" fill="hold">
                                          <p:stCondLst>
                                            <p:cond delay="3499"/>
                                          </p:stCondLst>
                                        </p:cTn>
                                        <p:tgtEl>
                                          <p:spTgt spid="13"/>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3500"/>
                                        <p:tgtEl>
                                          <p:spTgt spid="15"/>
                                        </p:tgtEl>
                                        <p:attrNameLst>
                                          <p:attrName>ppt_x</p:attrName>
                                        </p:attrNameLst>
                                      </p:cBhvr>
                                      <p:tavLst>
                                        <p:tav tm="0">
                                          <p:val>
                                            <p:strVal val="ppt_x"/>
                                          </p:val>
                                        </p:tav>
                                        <p:tav tm="100000">
                                          <p:val>
                                            <p:strVal val="1+ppt_w/2"/>
                                          </p:val>
                                        </p:tav>
                                      </p:tavLst>
                                    </p:anim>
                                    <p:anim calcmode="lin" valueType="num">
                                      <p:cBhvr additive="base">
                                        <p:cTn id="19" dur="3500"/>
                                        <p:tgtEl>
                                          <p:spTgt spid="15"/>
                                        </p:tgtEl>
                                        <p:attrNameLst>
                                          <p:attrName>ppt_y</p:attrName>
                                        </p:attrNameLst>
                                      </p:cBhvr>
                                      <p:tavLst>
                                        <p:tav tm="0">
                                          <p:val>
                                            <p:strVal val="ppt_y"/>
                                          </p:val>
                                        </p:tav>
                                        <p:tav tm="100000">
                                          <p:val>
                                            <p:strVal val="0-ppt_h/2"/>
                                          </p:val>
                                        </p:tav>
                                      </p:tavLst>
                                    </p:anim>
                                    <p:set>
                                      <p:cBhvr>
                                        <p:cTn id="20" dur="1" fill="hold">
                                          <p:stCondLst>
                                            <p:cond delay="3499"/>
                                          </p:stCondLst>
                                        </p:cTn>
                                        <p:tgtEl>
                                          <p:spTgt spid="15"/>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3500"/>
                                        <p:tgtEl>
                                          <p:spTgt spid="16"/>
                                        </p:tgtEl>
                                        <p:attrNameLst>
                                          <p:attrName>ppt_x</p:attrName>
                                        </p:attrNameLst>
                                      </p:cBhvr>
                                      <p:tavLst>
                                        <p:tav tm="0">
                                          <p:val>
                                            <p:strVal val="ppt_x"/>
                                          </p:val>
                                        </p:tav>
                                        <p:tav tm="100000">
                                          <p:val>
                                            <p:strVal val="0-ppt_w/2"/>
                                          </p:val>
                                        </p:tav>
                                      </p:tavLst>
                                    </p:anim>
                                    <p:anim calcmode="lin" valueType="num">
                                      <p:cBhvr additive="base">
                                        <p:cTn id="23" dur="3500"/>
                                        <p:tgtEl>
                                          <p:spTgt spid="16"/>
                                        </p:tgtEl>
                                        <p:attrNameLst>
                                          <p:attrName>ppt_y</p:attrName>
                                        </p:attrNameLst>
                                      </p:cBhvr>
                                      <p:tavLst>
                                        <p:tav tm="0">
                                          <p:val>
                                            <p:strVal val="ppt_y"/>
                                          </p:val>
                                        </p:tav>
                                        <p:tav tm="100000">
                                          <p:val>
                                            <p:strVal val="0-ppt_h/2"/>
                                          </p:val>
                                        </p:tav>
                                      </p:tavLst>
                                    </p:anim>
                                    <p:set>
                                      <p:cBhvr>
                                        <p:cTn id="24" dur="1" fill="hold">
                                          <p:stCondLst>
                                            <p:cond delay="3499"/>
                                          </p:stCondLst>
                                        </p:cTn>
                                        <p:tgtEl>
                                          <p:spTgt spid="16"/>
                                        </p:tgtEl>
                                        <p:attrNameLst>
                                          <p:attrName>style.visibility</p:attrName>
                                        </p:attrNameLst>
                                      </p:cBhvr>
                                      <p:to>
                                        <p:strVal val="hidden"/>
                                      </p:to>
                                    </p:set>
                                  </p:childTnLst>
                                </p:cTn>
                              </p:par>
                              <p:par>
                                <p:cTn id="25" presetID="6" presetClass="entr" presetSubtype="3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circle(out)">
                                      <p:cBhvr>
                                        <p:cTn id="27" dur="3000"/>
                                        <p:tgtEl>
                                          <p:spTgt spid="14"/>
                                        </p:tgtEl>
                                      </p:cBhvr>
                                    </p:animEffect>
                                  </p:childTnLst>
                                </p:cTn>
                              </p:par>
                              <p:par>
                                <p:cTn id="28" presetID="23" presetClass="entr" presetSubtype="288"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3000" fill="hold"/>
                                        <p:tgtEl>
                                          <p:spTgt spid="14"/>
                                        </p:tgtEl>
                                        <p:attrNameLst>
                                          <p:attrName>ppt_w</p:attrName>
                                        </p:attrNameLst>
                                      </p:cBhvr>
                                      <p:tavLst>
                                        <p:tav tm="0">
                                          <p:val>
                                            <p:strVal val="4/3*#ppt_w"/>
                                          </p:val>
                                        </p:tav>
                                        <p:tav tm="100000">
                                          <p:val>
                                            <p:strVal val="#ppt_w"/>
                                          </p:val>
                                        </p:tav>
                                      </p:tavLst>
                                    </p:anim>
                                    <p:anim calcmode="lin" valueType="num">
                                      <p:cBhvr>
                                        <p:cTn id="31" dur="3000" fill="hold"/>
                                        <p:tgtEl>
                                          <p:spTgt spid="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12" name="11 Imagen" descr="Diapositiva207.JPG"/>
          <p:cNvPicPr>
            <a:picLocks noGrp="1" noChangeAspect="1"/>
          </p:cNvPicPr>
          <p:nvPr isPhoto="1"/>
        </p:nvPicPr>
        <p:blipFill rotWithShape="1">
          <a:blip r:embed="rId3" cstate="email">
            <a:lum/>
          </a:blip>
          <a:srcRect t="6889" b="7229"/>
          <a:stretch/>
        </p:blipFill>
        <p:spPr>
          <a:xfrm>
            <a:off x="0" y="332656"/>
            <a:ext cx="9144000" cy="6192688"/>
          </a:xfrm>
          <a:prstGeom prst="rect">
            <a:avLst/>
          </a:prstGeom>
          <a:noFill/>
          <a:ln>
            <a:noFill/>
          </a:ln>
        </p:spPr>
      </p:pic>
      <p:pic>
        <p:nvPicPr>
          <p:cNvPr id="1026" name="Picture 2"/>
          <p:cNvPicPr>
            <a:picLocks noChangeAspect="1" noChangeArrowheads="1"/>
          </p:cNvPicPr>
          <p:nvPr/>
        </p:nvPicPr>
        <p:blipFill rotWithShape="1">
          <a:blip r:embed="rId4" cstate="email">
            <a:duotone>
              <a:schemeClr val="accent6">
                <a:shade val="45000"/>
                <a:satMod val="135000"/>
              </a:schemeClr>
              <a:prstClr val="white"/>
            </a:duotone>
            <a:lum contrast="40000"/>
            <a:extLst>
              <a:ext uri="{28A0092B-C50C-407E-A947-70E740481C1C}">
                <a14:useLocalDpi xmlns:a14="http://schemas.microsoft.com/office/drawing/2010/main" xmlns="" val="0"/>
              </a:ext>
            </a:extLst>
          </a:blip>
          <a:srcRect/>
          <a:stretch/>
        </p:blipFill>
        <p:spPr bwMode="auto">
          <a:xfrm>
            <a:off x="3687612" y="364321"/>
            <a:ext cx="5456388" cy="3719587"/>
          </a:xfrm>
          <a:prstGeom prst="rect">
            <a:avLst/>
          </a:prstGeom>
          <a:noFill/>
          <a:ln>
            <a:noFill/>
          </a:ln>
          <a:effectLst>
            <a:outerShdw dist="35921" dir="5580000" algn="ctr" rotWithShape="0">
              <a:srgbClr val="FF99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2"/>
          <p:cNvPicPr>
            <a:picLocks noChangeAspect="1" noChangeArrowheads="1"/>
          </p:cNvPicPr>
          <p:nvPr/>
        </p:nvPicPr>
        <p:blipFill rotWithShape="1">
          <a:blip r:embed="rId4" cstate="email">
            <a:duotone>
              <a:schemeClr val="accent6">
                <a:shade val="45000"/>
                <a:satMod val="135000"/>
              </a:schemeClr>
              <a:prstClr val="white"/>
            </a:duotone>
            <a:lum contrast="40000"/>
            <a:extLst>
              <a:ext uri="{28A0092B-C50C-407E-A947-70E740481C1C}">
                <a14:useLocalDpi xmlns:a14="http://schemas.microsoft.com/office/drawing/2010/main" xmlns="" val="0"/>
              </a:ext>
            </a:extLst>
          </a:blip>
          <a:srcRect/>
          <a:stretch/>
        </p:blipFill>
        <p:spPr bwMode="auto">
          <a:xfrm flipH="1">
            <a:off x="33830" y="330539"/>
            <a:ext cx="5456388" cy="3719587"/>
          </a:xfrm>
          <a:prstGeom prst="rect">
            <a:avLst/>
          </a:prstGeom>
          <a:noFill/>
          <a:ln>
            <a:noFill/>
          </a:ln>
          <a:effectLst>
            <a:outerShdw dist="35921" dir="2700000" algn="ctr" rotWithShape="0">
              <a:srgbClr val="FF99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2"/>
          <p:cNvPicPr>
            <a:picLocks noChangeAspect="1" noChangeArrowheads="1"/>
          </p:cNvPicPr>
          <p:nvPr/>
        </p:nvPicPr>
        <p:blipFill rotWithShape="1">
          <a:blip r:embed="rId4" cstate="email">
            <a:duotone>
              <a:schemeClr val="accent6">
                <a:shade val="45000"/>
                <a:satMod val="135000"/>
              </a:schemeClr>
              <a:prstClr val="white"/>
            </a:duotone>
            <a:lum contrast="40000"/>
            <a:extLst>
              <a:ext uri="{28A0092B-C50C-407E-A947-70E740481C1C}">
                <a14:useLocalDpi xmlns:a14="http://schemas.microsoft.com/office/drawing/2010/main" xmlns="" val="0"/>
              </a:ext>
            </a:extLst>
          </a:blip>
          <a:srcRect/>
          <a:stretch/>
        </p:blipFill>
        <p:spPr bwMode="auto">
          <a:xfrm rot="10800000" flipH="1">
            <a:off x="3652251" y="2805757"/>
            <a:ext cx="5456388" cy="3719587"/>
          </a:xfrm>
          <a:prstGeom prst="rect">
            <a:avLst/>
          </a:prstGeom>
          <a:noFill/>
          <a:ln>
            <a:noFill/>
          </a:ln>
          <a:effectLst>
            <a:outerShdw dist="35921" dir="2700000" algn="ctr" rotWithShape="0">
              <a:srgbClr val="FF99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2"/>
          <p:cNvPicPr>
            <a:picLocks noChangeAspect="1" noChangeArrowheads="1"/>
          </p:cNvPicPr>
          <p:nvPr/>
        </p:nvPicPr>
        <p:blipFill rotWithShape="1">
          <a:blip r:embed="rId4" cstate="email">
            <a:duotone>
              <a:schemeClr val="accent6">
                <a:shade val="45000"/>
                <a:satMod val="135000"/>
              </a:schemeClr>
              <a:prstClr val="white"/>
            </a:duotone>
            <a:lum contrast="40000"/>
            <a:extLst>
              <a:ext uri="{28A0092B-C50C-407E-A947-70E740481C1C}">
                <a14:useLocalDpi xmlns:a14="http://schemas.microsoft.com/office/drawing/2010/main" xmlns="" val="0"/>
              </a:ext>
            </a:extLst>
          </a:blip>
          <a:srcRect/>
          <a:stretch/>
        </p:blipFill>
        <p:spPr bwMode="auto">
          <a:xfrm rot="10800000">
            <a:off x="11832" y="2793610"/>
            <a:ext cx="5456388" cy="3719587"/>
          </a:xfrm>
          <a:prstGeom prst="rect">
            <a:avLst/>
          </a:prstGeom>
          <a:noFill/>
          <a:ln>
            <a:noFill/>
          </a:ln>
          <a:effectLst>
            <a:outerShdw dist="35921" dir="5880000" algn="ctr" rotWithShape="0">
              <a:srgbClr val="FF99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3" name="12 Forma libre"/>
          <p:cNvSpPr/>
          <p:nvPr/>
        </p:nvSpPr>
        <p:spPr>
          <a:xfrm>
            <a:off x="-40079" y="-20988"/>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5000">
                <a:schemeClr val="tx1"/>
              </a:gs>
              <a:gs pos="62000">
                <a:srgbClr val="FF66CC">
                  <a:lumMod val="38000"/>
                  <a:lumOff val="62000"/>
                </a:srgbClr>
              </a:gs>
              <a:gs pos="100000">
                <a:schemeClr val="accent2">
                  <a:lumMod val="0"/>
                </a:schemeClr>
              </a:gs>
              <a:gs pos="83000">
                <a:schemeClr val="accent2">
                  <a:lumMod val="2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2004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5000">
                <a:schemeClr val="tx1"/>
              </a:gs>
              <a:gs pos="62000">
                <a:srgbClr val="FF66CC">
                  <a:lumMod val="38000"/>
                  <a:lumOff val="62000"/>
                </a:srgbClr>
              </a:gs>
              <a:gs pos="100000">
                <a:schemeClr val="accent2">
                  <a:lumMod val="0"/>
                </a:schemeClr>
              </a:gs>
              <a:gs pos="83000">
                <a:schemeClr val="accent2">
                  <a:lumMod val="2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846285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par>
                          <p:cTn id="8" fill="hold">
                            <p:stCondLst>
                              <p:cond delay="0"/>
                            </p:stCondLst>
                            <p:childTnLst>
                              <p:par>
                                <p:cTn id="9" presetID="2" presetClass="exit" presetSubtype="6" fill="hold" nodeType="after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1+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12" fill="hold" nodeType="withEffect">
                                  <p:stCondLst>
                                    <p:cond delay="0"/>
                                  </p:stCondLst>
                                  <p:childTnLst>
                                    <p:anim calcmode="lin" valueType="num">
                                      <p:cBhvr additive="base">
                                        <p:cTn id="14" dur="5000"/>
                                        <p:tgtEl>
                                          <p:spTgt spid="1026"/>
                                        </p:tgtEl>
                                        <p:attrNameLst>
                                          <p:attrName>ppt_x</p:attrName>
                                        </p:attrNameLst>
                                      </p:cBhvr>
                                      <p:tavLst>
                                        <p:tav tm="0">
                                          <p:val>
                                            <p:strVal val="ppt_x"/>
                                          </p:val>
                                        </p:tav>
                                        <p:tav tm="100000">
                                          <p:val>
                                            <p:strVal val="0-ppt_w/2"/>
                                          </p:val>
                                        </p:tav>
                                      </p:tavLst>
                                    </p:anim>
                                    <p:anim calcmode="lin" valueType="num">
                                      <p:cBhvr additive="base">
                                        <p:cTn id="15" dur="5000"/>
                                        <p:tgtEl>
                                          <p:spTgt spid="1026"/>
                                        </p:tgtEl>
                                        <p:attrNameLst>
                                          <p:attrName>ppt_y</p:attrName>
                                        </p:attrNameLst>
                                      </p:cBhvr>
                                      <p:tavLst>
                                        <p:tav tm="0">
                                          <p:val>
                                            <p:strVal val="ppt_y"/>
                                          </p:val>
                                        </p:tav>
                                        <p:tav tm="100000">
                                          <p:val>
                                            <p:strVal val="1+ppt_h/2"/>
                                          </p:val>
                                        </p:tav>
                                      </p:tavLst>
                                    </p:anim>
                                    <p:set>
                                      <p:cBhvr>
                                        <p:cTn id="16" dur="1" fill="hold">
                                          <p:stCondLst>
                                            <p:cond delay="4999"/>
                                          </p:stCondLst>
                                        </p:cTn>
                                        <p:tgtEl>
                                          <p:spTgt spid="1026"/>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1+ppt_w/2"/>
                                          </p:val>
                                        </p:tav>
                                      </p:tavLst>
                                    </p:anim>
                                    <p:anim calcmode="lin" valueType="num">
                                      <p:cBhvr additive="base">
                                        <p:cTn id="19" dur="5000"/>
                                        <p:tgtEl>
                                          <p:spTgt spid="5"/>
                                        </p:tgtEl>
                                        <p:attrNameLst>
                                          <p:attrName>ppt_y</p:attrName>
                                        </p:attrNameLst>
                                      </p:cBhvr>
                                      <p:tavLst>
                                        <p:tav tm="0">
                                          <p:val>
                                            <p:strVal val="ppt_y"/>
                                          </p:val>
                                        </p:tav>
                                        <p:tav tm="100000">
                                          <p:val>
                                            <p:strVal val="0-ppt_h/2"/>
                                          </p:val>
                                        </p:tav>
                                      </p:tavLst>
                                    </p:anim>
                                    <p:set>
                                      <p:cBhvr>
                                        <p:cTn id="20" dur="1" fill="hold">
                                          <p:stCondLst>
                                            <p:cond delay="4999"/>
                                          </p:stCondLst>
                                        </p:cTn>
                                        <p:tgtEl>
                                          <p:spTgt spid="5"/>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0-ppt_w/2"/>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6" presetClass="entr" presetSubtype="32" fill="hold" nodeType="withEffect">
                                  <p:stCondLst>
                                    <p:cond delay="500"/>
                                  </p:stCondLst>
                                  <p:childTnLst>
                                    <p:set>
                                      <p:cBhvr>
                                        <p:cTn id="26" dur="1" fill="hold">
                                          <p:stCondLst>
                                            <p:cond delay="0"/>
                                          </p:stCondLst>
                                        </p:cTn>
                                        <p:tgtEl>
                                          <p:spTgt spid="12"/>
                                        </p:tgtEl>
                                        <p:attrNameLst>
                                          <p:attrName>style.visibility</p:attrName>
                                        </p:attrNameLst>
                                      </p:cBhvr>
                                      <p:to>
                                        <p:strVal val="visible"/>
                                      </p:to>
                                    </p:set>
                                    <p:animEffect transition="in" filter="circle(out)">
                                      <p:cBhvr>
                                        <p:cTn id="27" dur="3000"/>
                                        <p:tgtEl>
                                          <p:spTgt spid="12"/>
                                        </p:tgtEl>
                                      </p:cBhvr>
                                    </p:animEffect>
                                  </p:childTnLst>
                                </p:cTn>
                              </p:par>
                              <p:par>
                                <p:cTn id="28" presetID="23" presetClass="entr" presetSubtype="288"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3000" fill="hold"/>
                                        <p:tgtEl>
                                          <p:spTgt spid="12"/>
                                        </p:tgtEl>
                                        <p:attrNameLst>
                                          <p:attrName>ppt_w</p:attrName>
                                        </p:attrNameLst>
                                      </p:cBhvr>
                                      <p:tavLst>
                                        <p:tav tm="0">
                                          <p:val>
                                            <p:strVal val="4/3*#ppt_w"/>
                                          </p:val>
                                        </p:tav>
                                        <p:tav tm="100000">
                                          <p:val>
                                            <p:strVal val="#ppt_w"/>
                                          </p:val>
                                        </p:tav>
                                      </p:tavLst>
                                    </p:anim>
                                    <p:anim calcmode="lin" valueType="num">
                                      <p:cBhvr>
                                        <p:cTn id="31" dur="3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2" name="1 Imagen" descr="Diapositiva8.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9" name="Picture 2"/>
          <p:cNvPicPr>
            <a:picLocks noChangeAspect="1" noChangeArrowheads="1"/>
          </p:cNvPicPr>
          <p:nvPr/>
        </p:nvPicPr>
        <p:blipFill rotWithShape="1">
          <a:blip r:embed="rId4" cstate="email">
            <a:lum contrast="40000"/>
            <a:extLst>
              <a:ext uri="{28A0092B-C50C-407E-A947-70E740481C1C}">
                <a14:useLocalDpi xmlns:a14="http://schemas.microsoft.com/office/drawing/2010/main" xmlns="" val="0"/>
              </a:ext>
            </a:extLst>
          </a:blip>
          <a:srcRect/>
          <a:stretch/>
        </p:blipFill>
        <p:spPr bwMode="auto">
          <a:xfrm>
            <a:off x="1115616" y="260648"/>
            <a:ext cx="3987800" cy="6290162"/>
          </a:xfrm>
          <a:prstGeom prst="rect">
            <a:avLst/>
          </a:prstGeom>
          <a:noFill/>
          <a:ln>
            <a:noFill/>
          </a:ln>
          <a:effectLst>
            <a:outerShdw dist="35921"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4" cstate="email">
            <a:lum contrast="40000"/>
            <a:extLst>
              <a:ext uri="{28A0092B-C50C-407E-A947-70E740481C1C}">
                <a14:useLocalDpi xmlns:a14="http://schemas.microsoft.com/office/drawing/2010/main" xmlns="" val="0"/>
              </a:ext>
            </a:extLst>
          </a:blip>
          <a:srcRect/>
          <a:stretch/>
        </p:blipFill>
        <p:spPr bwMode="auto">
          <a:xfrm flipH="1">
            <a:off x="3923928" y="188640"/>
            <a:ext cx="3987800" cy="6290162"/>
          </a:xfrm>
          <a:prstGeom prst="rect">
            <a:avLst/>
          </a:prstGeom>
          <a:noFill/>
          <a:ln>
            <a:noFill/>
          </a:ln>
          <a:effectLst>
            <a:outerShdw dist="35921"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3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49511" y="0"/>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37"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3000"/>
                                        <p:tgtEl>
                                          <p:spTgt spid="2"/>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2" presetClass="exit" presetSubtype="2" fill="hold" nodeType="withEffect">
                                  <p:stCondLst>
                                    <p:cond delay="0"/>
                                  </p:stCondLst>
                                  <p:childTnLst>
                                    <p:anim calcmode="lin" valueType="num">
                                      <p:cBhvr additive="base">
                                        <p:cTn id="16" dur="3500"/>
                                        <p:tgtEl>
                                          <p:spTgt spid="9"/>
                                        </p:tgtEl>
                                        <p:attrNameLst>
                                          <p:attrName>ppt_x</p:attrName>
                                        </p:attrNameLst>
                                      </p:cBhvr>
                                      <p:tavLst>
                                        <p:tav tm="0">
                                          <p:val>
                                            <p:strVal val="ppt_x"/>
                                          </p:val>
                                        </p:tav>
                                        <p:tav tm="100000">
                                          <p:val>
                                            <p:strVal val="1+ppt_w/2"/>
                                          </p:val>
                                        </p:tav>
                                      </p:tavLst>
                                    </p:anim>
                                    <p:anim calcmode="lin" valueType="num">
                                      <p:cBhvr additive="base">
                                        <p:cTn id="17" dur="3500"/>
                                        <p:tgtEl>
                                          <p:spTgt spid="9"/>
                                        </p:tgtEl>
                                        <p:attrNameLst>
                                          <p:attrName>ppt_y</p:attrName>
                                        </p:attrNameLst>
                                      </p:cBhvr>
                                      <p:tavLst>
                                        <p:tav tm="0">
                                          <p:val>
                                            <p:strVal val="ppt_y"/>
                                          </p:val>
                                        </p:tav>
                                        <p:tav tm="100000">
                                          <p:val>
                                            <p:strVal val="ppt_y"/>
                                          </p:val>
                                        </p:tav>
                                      </p:tavLst>
                                    </p:anim>
                                    <p:set>
                                      <p:cBhvr>
                                        <p:cTn id="18" dur="1" fill="hold">
                                          <p:stCondLst>
                                            <p:cond delay="3499"/>
                                          </p:stCondLst>
                                        </p:cTn>
                                        <p:tgtEl>
                                          <p:spTgt spid="9"/>
                                        </p:tgtEl>
                                        <p:attrNameLst>
                                          <p:attrName>style.visibility</p:attrName>
                                        </p:attrNameLst>
                                      </p:cBhvr>
                                      <p:to>
                                        <p:strVal val="hidden"/>
                                      </p:to>
                                    </p:set>
                                  </p:childTnLst>
                                </p:cTn>
                              </p:par>
                              <p:par>
                                <p:cTn id="19" presetID="2" presetClass="exit" presetSubtype="8" fill="hold" nodeType="withEffect">
                                  <p:stCondLst>
                                    <p:cond delay="0"/>
                                  </p:stCondLst>
                                  <p:childTnLst>
                                    <p:anim calcmode="lin" valueType="num">
                                      <p:cBhvr additive="base">
                                        <p:cTn id="20" dur="3500"/>
                                        <p:tgtEl>
                                          <p:spTgt spid="10"/>
                                        </p:tgtEl>
                                        <p:attrNameLst>
                                          <p:attrName>ppt_x</p:attrName>
                                        </p:attrNameLst>
                                      </p:cBhvr>
                                      <p:tavLst>
                                        <p:tav tm="0">
                                          <p:val>
                                            <p:strVal val="ppt_x"/>
                                          </p:val>
                                        </p:tav>
                                        <p:tav tm="100000">
                                          <p:val>
                                            <p:strVal val="0-ppt_w/2"/>
                                          </p:val>
                                        </p:tav>
                                      </p:tavLst>
                                    </p:anim>
                                    <p:anim calcmode="lin" valueType="num">
                                      <p:cBhvr additive="base">
                                        <p:cTn id="21" dur="3500"/>
                                        <p:tgtEl>
                                          <p:spTgt spid="10"/>
                                        </p:tgtEl>
                                        <p:attrNameLst>
                                          <p:attrName>ppt_y</p:attrName>
                                        </p:attrNameLst>
                                      </p:cBhvr>
                                      <p:tavLst>
                                        <p:tav tm="0">
                                          <p:val>
                                            <p:strVal val="ppt_y"/>
                                          </p:val>
                                        </p:tav>
                                        <p:tav tm="100000">
                                          <p:val>
                                            <p:strVal val="ppt_y"/>
                                          </p:val>
                                        </p:tav>
                                      </p:tavLst>
                                    </p:anim>
                                    <p:set>
                                      <p:cBhvr>
                                        <p:cTn id="22" dur="1" fill="hold">
                                          <p:stCondLst>
                                            <p:cond delay="3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JPG"/>
          <p:cNvPicPr>
            <a:picLocks noGrp="1" noChangeAspect="1"/>
          </p:cNvPicPr>
          <p:nvPr isPhoto="1"/>
        </p:nvPicPr>
        <p:blipFill>
          <a:blip r:embed="rId3" cstate="email">
            <a:lum/>
          </a:blip>
          <a:stretch>
            <a:fillRect/>
          </a:stretch>
        </p:blipFill>
        <p:spPr>
          <a:xfrm>
            <a:off x="-43527" y="-76889"/>
            <a:ext cx="9144000" cy="6858000"/>
          </a:xfrm>
          <a:prstGeom prst="rect">
            <a:avLst/>
          </a:prstGeom>
          <a:noFill/>
          <a:ln>
            <a:noFill/>
          </a:ln>
        </p:spPr>
      </p:pic>
      <p:pic>
        <p:nvPicPr>
          <p:cNvPr id="2" name="1 Imagen" descr="Diapositiva4.JPG"/>
          <p:cNvPicPr>
            <a:picLocks noGrp="1" noChangeAspect="1"/>
          </p:cNvPicPr>
          <p:nvPr isPhoto="1"/>
        </p:nvPicPr>
        <p:blipFill>
          <a:blip r:embed="rId3" cstate="email">
            <a:lum/>
          </a:blip>
          <a:stretch>
            <a:fillRect/>
          </a:stretch>
        </p:blipFill>
        <p:spPr>
          <a:xfrm>
            <a:off x="-23488" y="41920"/>
            <a:ext cx="9144000" cy="6858000"/>
          </a:xfrm>
          <a:prstGeom prst="rect">
            <a:avLst/>
          </a:prstGeom>
          <a:noFill/>
          <a:ln>
            <a:noFill/>
          </a:ln>
        </p:spPr>
      </p:pic>
      <p:pic>
        <p:nvPicPr>
          <p:cNvPr id="7" name="Picture 2"/>
          <p:cNvPicPr>
            <a:picLocks noChangeAspect="1" noChangeArrowheads="1"/>
          </p:cNvPicPr>
          <p:nvPr/>
        </p:nvPicPr>
        <p:blipFill>
          <a:blip r:embed="rId4" cstate="email">
            <a:lum bright="40000" contrast="40000"/>
            <a:extLst>
              <a:ext uri="{BEBA8EAE-BF5A-486C-A8C5-ECC9F3942E4B}">
                <a14:imgProps xmlns:a14="http://schemas.microsoft.com/office/drawing/2010/main" xmlns="">
                  <a14:imgLayer r:embed="rId5">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1835696" y="908720"/>
            <a:ext cx="5508104" cy="50405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6" cstate="email">
            <a:biLevel thresh="75000"/>
            <a:extLst>
              <a:ext uri="{BEBA8EAE-BF5A-486C-A8C5-ECC9F3942E4B}">
                <a14:imgProps xmlns:a14="http://schemas.microsoft.com/office/drawing/2010/main" xmlns="">
                  <a14:imgLayer r:embed="rId5">
                    <a14:imgEffect>
                      <a14:colorTemperature colorTemp="1500"/>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1817947" y="898182"/>
            <a:ext cx="5508104" cy="50405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4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75000"/>
                </a:schemeClr>
              </a:gs>
              <a:gs pos="40000">
                <a:srgbClr val="FFC000"/>
              </a:gs>
              <a:gs pos="19000">
                <a:srgbClr val="E58C09">
                  <a:lumMod val="63000"/>
                  <a:lumOff val="37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43527"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75000"/>
                </a:schemeClr>
              </a:gs>
              <a:gs pos="40000">
                <a:srgbClr val="FFC000"/>
              </a:gs>
              <a:gs pos="19000">
                <a:srgbClr val="E58C09">
                  <a:lumMod val="63000"/>
                  <a:lumOff val="37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6"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out)">
                                      <p:cBhvr>
                                        <p:cTn id="10" dur="4000"/>
                                        <p:tgtEl>
                                          <p:spTgt spid="2"/>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23" presetClass="entr" presetSubtype="52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250" fill="hold"/>
                                        <p:tgtEl>
                                          <p:spTgt spid="7"/>
                                        </p:tgtEl>
                                        <p:attrNameLst>
                                          <p:attrName>ppt_w</p:attrName>
                                        </p:attrNameLst>
                                      </p:cBhvr>
                                      <p:tavLst>
                                        <p:tav tm="0">
                                          <p:val>
                                            <p:fltVal val="0"/>
                                          </p:val>
                                        </p:tav>
                                        <p:tav tm="100000">
                                          <p:val>
                                            <p:strVal val="#ppt_w"/>
                                          </p:val>
                                        </p:tav>
                                      </p:tavLst>
                                    </p:anim>
                                    <p:anim calcmode="lin" valueType="num">
                                      <p:cBhvr>
                                        <p:cTn id="18" dur="3250" fill="hold"/>
                                        <p:tgtEl>
                                          <p:spTgt spid="7"/>
                                        </p:tgtEl>
                                        <p:attrNameLst>
                                          <p:attrName>ppt_h</p:attrName>
                                        </p:attrNameLst>
                                      </p:cBhvr>
                                      <p:tavLst>
                                        <p:tav tm="0">
                                          <p:val>
                                            <p:fltVal val="0"/>
                                          </p:val>
                                        </p:tav>
                                        <p:tav tm="100000">
                                          <p:val>
                                            <p:strVal val="#ppt_h"/>
                                          </p:val>
                                        </p:tav>
                                      </p:tavLst>
                                    </p:anim>
                                    <p:anim calcmode="lin" valueType="num">
                                      <p:cBhvr>
                                        <p:cTn id="19" dur="3250" fill="hold"/>
                                        <p:tgtEl>
                                          <p:spTgt spid="7"/>
                                        </p:tgtEl>
                                        <p:attrNameLst>
                                          <p:attrName>ppt_x</p:attrName>
                                        </p:attrNameLst>
                                      </p:cBhvr>
                                      <p:tavLst>
                                        <p:tav tm="0">
                                          <p:val>
                                            <p:fltVal val="0.5"/>
                                          </p:val>
                                        </p:tav>
                                        <p:tav tm="100000">
                                          <p:val>
                                            <p:strVal val="#ppt_x"/>
                                          </p:val>
                                        </p:tav>
                                      </p:tavLst>
                                    </p:anim>
                                    <p:anim calcmode="lin" valueType="num">
                                      <p:cBhvr>
                                        <p:cTn id="20" dur="3250" fill="hold"/>
                                        <p:tgtEl>
                                          <p:spTgt spid="7"/>
                                        </p:tgtEl>
                                        <p:attrNameLst>
                                          <p:attrName>ppt_y</p:attrName>
                                        </p:attrNameLst>
                                      </p:cBhvr>
                                      <p:tavLst>
                                        <p:tav tm="0">
                                          <p:val>
                                            <p:fltVal val="0.5"/>
                                          </p:val>
                                        </p:tav>
                                        <p:tav tm="100000">
                                          <p:val>
                                            <p:strVal val="#ppt_y"/>
                                          </p:val>
                                        </p:tav>
                                      </p:tavLst>
                                    </p:anim>
                                  </p:childTnLst>
                                </p:cTn>
                              </p:par>
                              <p:par>
                                <p:cTn id="21" presetID="8" presetClass="emph" presetSubtype="0" repeatCount="indefinite" fill="hold" nodeType="withEffect">
                                  <p:stCondLst>
                                    <p:cond delay="0"/>
                                  </p:stCondLst>
                                  <p:childTnLst>
                                    <p:animRot by="21600000">
                                      <p:cBhvr>
                                        <p:cTn id="22" dur="3250" fill="hold"/>
                                        <p:tgtEl>
                                          <p:spTgt spid="7"/>
                                        </p:tgtEl>
                                        <p:attrNameLst>
                                          <p:attrName>r</p:attrName>
                                        </p:attrNameLst>
                                      </p:cBhvr>
                                    </p:animRot>
                                  </p:childTnLst>
                                </p:cTn>
                              </p:par>
                              <p:par>
                                <p:cTn id="23" presetID="23" presetClass="exit" presetSubtype="544" fill="hold" nodeType="withEffect">
                                  <p:stCondLst>
                                    <p:cond delay="2500"/>
                                  </p:stCondLst>
                                  <p:childTnLst>
                                    <p:anim calcmode="lin" valueType="num">
                                      <p:cBhvr>
                                        <p:cTn id="24" dur="2500"/>
                                        <p:tgtEl>
                                          <p:spTgt spid="7"/>
                                        </p:tgtEl>
                                        <p:attrNameLst>
                                          <p:attrName>ppt_w</p:attrName>
                                        </p:attrNameLst>
                                      </p:cBhvr>
                                      <p:tavLst>
                                        <p:tav tm="0">
                                          <p:val>
                                            <p:strVal val="ppt_w"/>
                                          </p:val>
                                        </p:tav>
                                        <p:tav tm="100000">
                                          <p:val>
                                            <p:fltVal val="0"/>
                                          </p:val>
                                        </p:tav>
                                      </p:tavLst>
                                    </p:anim>
                                    <p:anim calcmode="lin" valueType="num">
                                      <p:cBhvr>
                                        <p:cTn id="25" dur="2500"/>
                                        <p:tgtEl>
                                          <p:spTgt spid="7"/>
                                        </p:tgtEl>
                                        <p:attrNameLst>
                                          <p:attrName>ppt_h</p:attrName>
                                        </p:attrNameLst>
                                      </p:cBhvr>
                                      <p:tavLst>
                                        <p:tav tm="0">
                                          <p:val>
                                            <p:strVal val="ppt_h"/>
                                          </p:val>
                                        </p:tav>
                                        <p:tav tm="100000">
                                          <p:val>
                                            <p:fltVal val="0"/>
                                          </p:val>
                                        </p:tav>
                                      </p:tavLst>
                                    </p:anim>
                                    <p:anim calcmode="lin" valueType="num">
                                      <p:cBhvr>
                                        <p:cTn id="26" dur="2500"/>
                                        <p:tgtEl>
                                          <p:spTgt spid="7"/>
                                        </p:tgtEl>
                                        <p:attrNameLst>
                                          <p:attrName>ppt_x</p:attrName>
                                        </p:attrNameLst>
                                      </p:cBhvr>
                                      <p:tavLst>
                                        <p:tav tm="0">
                                          <p:val>
                                            <p:strVal val="ppt_x"/>
                                          </p:val>
                                        </p:tav>
                                        <p:tav tm="100000">
                                          <p:val>
                                            <p:fltVal val="0.5"/>
                                          </p:val>
                                        </p:tav>
                                      </p:tavLst>
                                    </p:anim>
                                    <p:anim calcmode="lin" valueType="num">
                                      <p:cBhvr>
                                        <p:cTn id="27" dur="2500"/>
                                        <p:tgtEl>
                                          <p:spTgt spid="7"/>
                                        </p:tgtEl>
                                        <p:attrNameLst>
                                          <p:attrName>ppt_y</p:attrName>
                                        </p:attrNameLst>
                                      </p:cBhvr>
                                      <p:tavLst>
                                        <p:tav tm="0">
                                          <p:val>
                                            <p:strVal val="ppt_y"/>
                                          </p:val>
                                        </p:tav>
                                        <p:tav tm="100000">
                                          <p:val>
                                            <p:fltVal val="0.5"/>
                                          </p:val>
                                        </p:tav>
                                      </p:tavLst>
                                    </p:anim>
                                    <p:set>
                                      <p:cBhvr>
                                        <p:cTn id="28" dur="1" fill="hold">
                                          <p:stCondLst>
                                            <p:cond delay="2499"/>
                                          </p:stCondLst>
                                        </p:cTn>
                                        <p:tgtEl>
                                          <p:spTgt spid="7"/>
                                        </p:tgtEl>
                                        <p:attrNameLst>
                                          <p:attrName>style.visibility</p:attrName>
                                        </p:attrNameLst>
                                      </p:cBhvr>
                                      <p:to>
                                        <p:strVal val="hidden"/>
                                      </p:to>
                                    </p:set>
                                  </p:childTnLst>
                                </p:cTn>
                              </p:par>
                              <p:par>
                                <p:cTn id="29" presetID="23" presetClass="entr" presetSubtype="52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250" fill="hold"/>
                                        <p:tgtEl>
                                          <p:spTgt spid="8"/>
                                        </p:tgtEl>
                                        <p:attrNameLst>
                                          <p:attrName>ppt_w</p:attrName>
                                        </p:attrNameLst>
                                      </p:cBhvr>
                                      <p:tavLst>
                                        <p:tav tm="0">
                                          <p:val>
                                            <p:fltVal val="0"/>
                                          </p:val>
                                        </p:tav>
                                        <p:tav tm="100000">
                                          <p:val>
                                            <p:strVal val="#ppt_w"/>
                                          </p:val>
                                        </p:tav>
                                      </p:tavLst>
                                    </p:anim>
                                    <p:anim calcmode="lin" valueType="num">
                                      <p:cBhvr>
                                        <p:cTn id="32" dur="3250" fill="hold"/>
                                        <p:tgtEl>
                                          <p:spTgt spid="8"/>
                                        </p:tgtEl>
                                        <p:attrNameLst>
                                          <p:attrName>ppt_h</p:attrName>
                                        </p:attrNameLst>
                                      </p:cBhvr>
                                      <p:tavLst>
                                        <p:tav tm="0">
                                          <p:val>
                                            <p:fltVal val="0"/>
                                          </p:val>
                                        </p:tav>
                                        <p:tav tm="100000">
                                          <p:val>
                                            <p:strVal val="#ppt_h"/>
                                          </p:val>
                                        </p:tav>
                                      </p:tavLst>
                                    </p:anim>
                                    <p:anim calcmode="lin" valueType="num">
                                      <p:cBhvr>
                                        <p:cTn id="33" dur="3250" fill="hold"/>
                                        <p:tgtEl>
                                          <p:spTgt spid="8"/>
                                        </p:tgtEl>
                                        <p:attrNameLst>
                                          <p:attrName>ppt_x</p:attrName>
                                        </p:attrNameLst>
                                      </p:cBhvr>
                                      <p:tavLst>
                                        <p:tav tm="0">
                                          <p:val>
                                            <p:fltVal val="0.5"/>
                                          </p:val>
                                        </p:tav>
                                        <p:tav tm="100000">
                                          <p:val>
                                            <p:strVal val="#ppt_x"/>
                                          </p:val>
                                        </p:tav>
                                      </p:tavLst>
                                    </p:anim>
                                    <p:anim calcmode="lin" valueType="num">
                                      <p:cBhvr>
                                        <p:cTn id="34" dur="3250" fill="hold"/>
                                        <p:tgtEl>
                                          <p:spTgt spid="8"/>
                                        </p:tgtEl>
                                        <p:attrNameLst>
                                          <p:attrName>ppt_y</p:attrName>
                                        </p:attrNameLst>
                                      </p:cBhvr>
                                      <p:tavLst>
                                        <p:tav tm="0">
                                          <p:val>
                                            <p:fltVal val="0.5"/>
                                          </p:val>
                                        </p:tav>
                                        <p:tav tm="100000">
                                          <p:val>
                                            <p:strVal val="#ppt_y"/>
                                          </p:val>
                                        </p:tav>
                                      </p:tavLst>
                                    </p:anim>
                                  </p:childTnLst>
                                </p:cTn>
                              </p:par>
                              <p:par>
                                <p:cTn id="35" presetID="8" presetClass="emph" presetSubtype="0" repeatCount="indefinite" fill="hold" nodeType="withEffect">
                                  <p:stCondLst>
                                    <p:cond delay="0"/>
                                  </p:stCondLst>
                                  <p:childTnLst>
                                    <p:animRot by="-21600000">
                                      <p:cBhvr>
                                        <p:cTn id="36" dur="3250" fill="hold"/>
                                        <p:tgtEl>
                                          <p:spTgt spid="8"/>
                                        </p:tgtEl>
                                        <p:attrNameLst>
                                          <p:attrName>r</p:attrName>
                                        </p:attrNameLst>
                                      </p:cBhvr>
                                    </p:animRot>
                                  </p:childTnLst>
                                </p:cTn>
                              </p:par>
                              <p:par>
                                <p:cTn id="37" presetID="23" presetClass="exit" presetSubtype="16" fill="hold" nodeType="withEffect">
                                  <p:stCondLst>
                                    <p:cond delay="2500"/>
                                  </p:stCondLst>
                                  <p:childTnLst>
                                    <p:anim calcmode="lin" valueType="num">
                                      <p:cBhvr>
                                        <p:cTn id="38" dur="2500"/>
                                        <p:tgtEl>
                                          <p:spTgt spid="8"/>
                                        </p:tgtEl>
                                        <p:attrNameLst>
                                          <p:attrName>ppt_w</p:attrName>
                                        </p:attrNameLst>
                                      </p:cBhvr>
                                      <p:tavLst>
                                        <p:tav tm="0">
                                          <p:val>
                                            <p:strVal val="ppt_w"/>
                                          </p:val>
                                        </p:tav>
                                        <p:tav tm="100000">
                                          <p:val>
                                            <p:strVal val="4*ppt_w"/>
                                          </p:val>
                                        </p:tav>
                                      </p:tavLst>
                                    </p:anim>
                                    <p:anim calcmode="lin" valueType="num">
                                      <p:cBhvr>
                                        <p:cTn id="39" dur="2500"/>
                                        <p:tgtEl>
                                          <p:spTgt spid="8"/>
                                        </p:tgtEl>
                                        <p:attrNameLst>
                                          <p:attrName>ppt_h</p:attrName>
                                        </p:attrNameLst>
                                      </p:cBhvr>
                                      <p:tavLst>
                                        <p:tav tm="0">
                                          <p:val>
                                            <p:strVal val="ppt_h"/>
                                          </p:val>
                                        </p:tav>
                                        <p:tav tm="100000">
                                          <p:val>
                                            <p:strVal val="4*ppt_h"/>
                                          </p:val>
                                        </p:tav>
                                      </p:tavLst>
                                    </p:anim>
                                    <p:set>
                                      <p:cBhvr>
                                        <p:cTn id="40" dur="1" fill="hold">
                                          <p:stCondLst>
                                            <p:cond delay="2499"/>
                                          </p:stCondLst>
                                        </p:cTn>
                                        <p:tgtEl>
                                          <p:spTgt spid="8"/>
                                        </p:tgtEl>
                                        <p:attrNameLst>
                                          <p:attrName>style.visibility</p:attrName>
                                        </p:attrNameLst>
                                      </p:cBhvr>
                                      <p:to>
                                        <p:strVal val="hidden"/>
                                      </p:to>
                                    </p:set>
                                  </p:childTnLst>
                                </p:cTn>
                              </p:par>
                              <p:par>
                                <p:cTn id="41" presetID="21"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heel(8)">
                                      <p:cBhvr>
                                        <p:cTn id="43" dur="4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2" name="1 Imagen" descr="Diapositiva219.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5" name="Picture 2"/>
          <p:cNvPicPr>
            <a:picLocks noChangeAspect="1" noChangeArrowheads="1"/>
          </p:cNvPicPr>
          <p:nvPr/>
        </p:nvPicPr>
        <p:blipFill>
          <a:blip r:embed="rId4" cstate="email">
            <a:lum contrast="40000"/>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flipH="1">
            <a:off x="1902006" y="236233"/>
            <a:ext cx="2717506" cy="6385534"/>
          </a:xfrm>
          <a:prstGeom prst="rect">
            <a:avLst/>
          </a:prstGeom>
          <a:noFill/>
          <a:ln>
            <a:noFill/>
          </a:ln>
          <a:effectLst>
            <a:outerShdw blurRad="50800" algn="ctr" rotWithShape="0">
              <a:srgbClr val="0066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2"/>
          <p:cNvPicPr>
            <a:picLocks noChangeAspect="1" noChangeArrowheads="1"/>
          </p:cNvPicPr>
          <p:nvPr/>
        </p:nvPicPr>
        <p:blipFill>
          <a:blip r:embed="rId6" cstate="email">
            <a:lum contrast="40000"/>
            <a:extLst>
              <a:ext uri="{BEBA8EAE-BF5A-486C-A8C5-ECC9F3942E4B}">
                <a14:imgProps xmlns:a14="http://schemas.microsoft.com/office/drawing/2010/main" xmlns="">
                  <a14:imgLayer r:embed="rId7">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a:off x="4592039" y="153972"/>
            <a:ext cx="2717506" cy="6385534"/>
          </a:xfrm>
          <a:prstGeom prst="rect">
            <a:avLst/>
          </a:prstGeom>
          <a:noFill/>
          <a:ln>
            <a:noFill/>
          </a:ln>
          <a:effectLst>
            <a:outerShdw algn="ctr" rotWithShape="0">
              <a:srgbClr val="0066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51235" y="-28561"/>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2" fill="hold" nodeType="withEffect">
                                  <p:stCondLst>
                                    <p:cond delay="0"/>
                                  </p:stCondLst>
                                  <p:childTnLst>
                                    <p:anim calcmode="lin" valueType="num">
                                      <p:cBhvr additive="base">
                                        <p:cTn id="9" dur="3750"/>
                                        <p:tgtEl>
                                          <p:spTgt spid="5"/>
                                        </p:tgtEl>
                                        <p:attrNameLst>
                                          <p:attrName>ppt_x</p:attrName>
                                        </p:attrNameLst>
                                      </p:cBhvr>
                                      <p:tavLst>
                                        <p:tav tm="0">
                                          <p:val>
                                            <p:strVal val="ppt_x"/>
                                          </p:val>
                                        </p:tav>
                                        <p:tav tm="100000">
                                          <p:val>
                                            <p:strVal val="1+ppt_w/2"/>
                                          </p:val>
                                        </p:tav>
                                      </p:tavLst>
                                    </p:anim>
                                    <p:anim calcmode="lin" valueType="num">
                                      <p:cBhvr additive="base">
                                        <p:cTn id="10" dur="3750"/>
                                        <p:tgtEl>
                                          <p:spTgt spid="5"/>
                                        </p:tgtEl>
                                        <p:attrNameLst>
                                          <p:attrName>ppt_y</p:attrName>
                                        </p:attrNameLst>
                                      </p:cBhvr>
                                      <p:tavLst>
                                        <p:tav tm="0">
                                          <p:val>
                                            <p:strVal val="ppt_y"/>
                                          </p:val>
                                        </p:tav>
                                        <p:tav tm="100000">
                                          <p:val>
                                            <p:strVal val="ppt_y"/>
                                          </p:val>
                                        </p:tav>
                                      </p:tavLst>
                                    </p:anim>
                                    <p:set>
                                      <p:cBhvr>
                                        <p:cTn id="11" dur="1" fill="hold">
                                          <p:stCondLst>
                                            <p:cond delay="3749"/>
                                          </p:stCondLst>
                                        </p:cTn>
                                        <p:tgtEl>
                                          <p:spTgt spid="5"/>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750"/>
                                        <p:tgtEl>
                                          <p:spTgt spid="6"/>
                                        </p:tgtEl>
                                        <p:attrNameLst>
                                          <p:attrName>ppt_x</p:attrName>
                                        </p:attrNameLst>
                                      </p:cBhvr>
                                      <p:tavLst>
                                        <p:tav tm="0">
                                          <p:val>
                                            <p:strVal val="ppt_x"/>
                                          </p:val>
                                        </p:tav>
                                        <p:tav tm="100000">
                                          <p:val>
                                            <p:strVal val="0-ppt_w/2"/>
                                          </p:val>
                                        </p:tav>
                                      </p:tavLst>
                                    </p:anim>
                                    <p:anim calcmode="lin" valueType="num">
                                      <p:cBhvr additive="base">
                                        <p:cTn id="14" dur="3750"/>
                                        <p:tgtEl>
                                          <p:spTgt spid="6"/>
                                        </p:tgtEl>
                                        <p:attrNameLst>
                                          <p:attrName>ppt_y</p:attrName>
                                        </p:attrNameLst>
                                      </p:cBhvr>
                                      <p:tavLst>
                                        <p:tav tm="0">
                                          <p:val>
                                            <p:strVal val="ppt_y"/>
                                          </p:val>
                                        </p:tav>
                                        <p:tav tm="100000">
                                          <p:val>
                                            <p:strVal val="ppt_y"/>
                                          </p:val>
                                        </p:tav>
                                      </p:tavLst>
                                    </p:anim>
                                    <p:set>
                                      <p:cBhvr>
                                        <p:cTn id="15" dur="1" fill="hold">
                                          <p:stCondLst>
                                            <p:cond delay="3749"/>
                                          </p:stCondLst>
                                        </p:cTn>
                                        <p:tgtEl>
                                          <p:spTgt spid="6"/>
                                        </p:tgtEl>
                                        <p:attrNameLst>
                                          <p:attrName>style.visibility</p:attrName>
                                        </p:attrNameLst>
                                      </p:cBhvr>
                                      <p:to>
                                        <p:strVal val="hidden"/>
                                      </p:to>
                                    </p:set>
                                  </p:childTnLst>
                                </p:cTn>
                              </p:par>
                              <p:par>
                                <p:cTn id="16" presetID="16" presetClass="entr" presetSubtype="37" fill="hold" nodeType="withEffect">
                                  <p:stCondLst>
                                    <p:cond delay="50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3000"/>
                                        <p:tgtEl>
                                          <p:spTgt spid="2"/>
                                        </p:tgtEl>
                                      </p:cBhvr>
                                    </p:animEffect>
                                  </p:childTnLst>
                                </p:cTn>
                              </p:par>
                              <p:par>
                                <p:cTn id="19" presetID="23" presetClass="entr" presetSubtype="288" fill="hold" nodeType="withEffect">
                                  <p:stCondLst>
                                    <p:cond delay="50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8" name="7 Imagen" descr="Diapositiva5.JPG"/>
          <p:cNvPicPr>
            <a:picLocks noGrp="1" noChangeAspect="1"/>
          </p:cNvPicPr>
          <p:nvPr isPhoto="1"/>
        </p:nvPicPr>
        <p:blipFill>
          <a:blip r:embed="rId3" cstate="email">
            <a:lum/>
          </a:blip>
          <a:stretch>
            <a:fillRect/>
          </a:stretch>
        </p:blipFill>
        <p:spPr>
          <a:xfrm>
            <a:off x="60912" y="292398"/>
            <a:ext cx="9144000" cy="6216081"/>
          </a:xfrm>
          <a:prstGeom prst="rect">
            <a:avLst/>
          </a:prstGeom>
          <a:noFill/>
          <a:ln>
            <a:noFill/>
          </a:ln>
        </p:spPr>
      </p:pic>
      <p:pic>
        <p:nvPicPr>
          <p:cNvPr id="2" name="1 Imagen" descr="Diapositiva5.JPG"/>
          <p:cNvPicPr>
            <a:picLocks noGrp="1" noChangeAspect="1"/>
          </p:cNvPicPr>
          <p:nvPr isPhoto="1"/>
        </p:nvPicPr>
        <p:blipFill>
          <a:blip r:embed="rId3" cstate="email">
            <a:lum/>
          </a:blip>
          <a:stretch>
            <a:fillRect/>
          </a:stretch>
        </p:blipFill>
        <p:spPr>
          <a:xfrm>
            <a:off x="0" y="269117"/>
            <a:ext cx="9204912" cy="6216081"/>
          </a:xfrm>
          <a:prstGeom prst="rect">
            <a:avLst/>
          </a:prstGeom>
          <a:noFill/>
          <a:ln>
            <a:noFill/>
          </a:ln>
        </p:spPr>
      </p:pic>
      <p:pic>
        <p:nvPicPr>
          <p:cNvPr id="5" name="Picture 2"/>
          <p:cNvPicPr>
            <a:picLocks noChangeAspect="1" noChangeArrowheads="1"/>
          </p:cNvPicPr>
          <p:nvPr/>
        </p:nvPicPr>
        <p:blipFill>
          <a:blip r:embed="rId4" cstate="email">
            <a:lum bright="70000" contrast="-70000"/>
            <a:extLst>
              <a:ext uri="{BEBA8EAE-BF5A-486C-A8C5-ECC9F3942E4B}">
                <a14:imgProps xmlns:a14="http://schemas.microsoft.com/office/drawing/2010/main" xmlns="">
                  <a14:imgLayer r:embed="rId5">
                    <a14:imgEffect>
                      <a14:colorTemperature colorTemp="11200"/>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1853861" y="908720"/>
            <a:ext cx="5508104" cy="50405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6" cstate="email">
            <a:extLst>
              <a:ext uri="{BEBA8EAE-BF5A-486C-A8C5-ECC9F3942E4B}">
                <a14:imgProps xmlns:a14="http://schemas.microsoft.com/office/drawing/2010/main" xmlns="">
                  <a14:imgLayer r:embed="rId5">
                    <a14:imgEffect>
                      <a14:colorTemperature colorTemp="11500"/>
                    </a14:imgEffect>
                    <a14:imgEffect>
                      <a14:saturation sat="400000"/>
                    </a14:imgEffect>
                  </a14:imgLayer>
                </a14:imgProps>
              </a:ext>
              <a:ext uri="{28A0092B-C50C-407E-A947-70E740481C1C}">
                <a14:useLocalDpi xmlns:a14="http://schemas.microsoft.com/office/drawing/2010/main" xmlns="" val="0"/>
              </a:ext>
            </a:extLst>
          </a:blip>
          <a:srcRect/>
          <a:stretch>
            <a:fillRect/>
          </a:stretch>
        </p:blipFill>
        <p:spPr bwMode="auto">
          <a:xfrm>
            <a:off x="1853861" y="908720"/>
            <a:ext cx="5508104" cy="50405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0833"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0"/>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6"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out)">
                                      <p:cBhvr>
                                        <p:cTn id="10" dur="4000"/>
                                        <p:tgtEl>
                                          <p:spTgt spid="2"/>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23" presetClass="entr" presetSubtype="52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250" fill="hold"/>
                                        <p:tgtEl>
                                          <p:spTgt spid="5"/>
                                        </p:tgtEl>
                                        <p:attrNameLst>
                                          <p:attrName>ppt_w</p:attrName>
                                        </p:attrNameLst>
                                      </p:cBhvr>
                                      <p:tavLst>
                                        <p:tav tm="0">
                                          <p:val>
                                            <p:fltVal val="0"/>
                                          </p:val>
                                        </p:tav>
                                        <p:tav tm="100000">
                                          <p:val>
                                            <p:strVal val="#ppt_w"/>
                                          </p:val>
                                        </p:tav>
                                      </p:tavLst>
                                    </p:anim>
                                    <p:anim calcmode="lin" valueType="num">
                                      <p:cBhvr>
                                        <p:cTn id="18" dur="3250" fill="hold"/>
                                        <p:tgtEl>
                                          <p:spTgt spid="5"/>
                                        </p:tgtEl>
                                        <p:attrNameLst>
                                          <p:attrName>ppt_h</p:attrName>
                                        </p:attrNameLst>
                                      </p:cBhvr>
                                      <p:tavLst>
                                        <p:tav tm="0">
                                          <p:val>
                                            <p:fltVal val="0"/>
                                          </p:val>
                                        </p:tav>
                                        <p:tav tm="100000">
                                          <p:val>
                                            <p:strVal val="#ppt_h"/>
                                          </p:val>
                                        </p:tav>
                                      </p:tavLst>
                                    </p:anim>
                                    <p:anim calcmode="lin" valueType="num">
                                      <p:cBhvr>
                                        <p:cTn id="19" dur="3250" fill="hold"/>
                                        <p:tgtEl>
                                          <p:spTgt spid="5"/>
                                        </p:tgtEl>
                                        <p:attrNameLst>
                                          <p:attrName>ppt_x</p:attrName>
                                        </p:attrNameLst>
                                      </p:cBhvr>
                                      <p:tavLst>
                                        <p:tav tm="0">
                                          <p:val>
                                            <p:fltVal val="0.5"/>
                                          </p:val>
                                        </p:tav>
                                        <p:tav tm="100000">
                                          <p:val>
                                            <p:strVal val="#ppt_x"/>
                                          </p:val>
                                        </p:tav>
                                      </p:tavLst>
                                    </p:anim>
                                    <p:anim calcmode="lin" valueType="num">
                                      <p:cBhvr>
                                        <p:cTn id="20" dur="3250" fill="hold"/>
                                        <p:tgtEl>
                                          <p:spTgt spid="5"/>
                                        </p:tgtEl>
                                        <p:attrNameLst>
                                          <p:attrName>ppt_y</p:attrName>
                                        </p:attrNameLst>
                                      </p:cBhvr>
                                      <p:tavLst>
                                        <p:tav tm="0">
                                          <p:val>
                                            <p:fltVal val="0.5"/>
                                          </p:val>
                                        </p:tav>
                                        <p:tav tm="100000">
                                          <p:val>
                                            <p:strVal val="#ppt_y"/>
                                          </p:val>
                                        </p:tav>
                                      </p:tavLst>
                                    </p:anim>
                                  </p:childTnLst>
                                </p:cTn>
                              </p:par>
                              <p:par>
                                <p:cTn id="21" presetID="8" presetClass="emph" presetSubtype="0" repeatCount="indefinite" fill="hold" nodeType="withEffect">
                                  <p:stCondLst>
                                    <p:cond delay="0"/>
                                  </p:stCondLst>
                                  <p:childTnLst>
                                    <p:animRot by="-21600000">
                                      <p:cBhvr>
                                        <p:cTn id="22" dur="3250" fill="hold"/>
                                        <p:tgtEl>
                                          <p:spTgt spid="5"/>
                                        </p:tgtEl>
                                        <p:attrNameLst>
                                          <p:attrName>r</p:attrName>
                                        </p:attrNameLst>
                                      </p:cBhvr>
                                    </p:animRot>
                                  </p:childTnLst>
                                </p:cTn>
                              </p:par>
                              <p:par>
                                <p:cTn id="23" presetID="23" presetClass="exit" presetSubtype="16" fill="hold" nodeType="withEffect">
                                  <p:stCondLst>
                                    <p:cond delay="2500"/>
                                  </p:stCondLst>
                                  <p:childTnLst>
                                    <p:anim calcmode="lin" valueType="num">
                                      <p:cBhvr>
                                        <p:cTn id="24" dur="2500"/>
                                        <p:tgtEl>
                                          <p:spTgt spid="5"/>
                                        </p:tgtEl>
                                        <p:attrNameLst>
                                          <p:attrName>ppt_w</p:attrName>
                                        </p:attrNameLst>
                                      </p:cBhvr>
                                      <p:tavLst>
                                        <p:tav tm="0">
                                          <p:val>
                                            <p:strVal val="ppt_w"/>
                                          </p:val>
                                        </p:tav>
                                        <p:tav tm="100000">
                                          <p:val>
                                            <p:strVal val="4*ppt_w"/>
                                          </p:val>
                                        </p:tav>
                                      </p:tavLst>
                                    </p:anim>
                                    <p:anim calcmode="lin" valueType="num">
                                      <p:cBhvr>
                                        <p:cTn id="25" dur="2500"/>
                                        <p:tgtEl>
                                          <p:spTgt spid="5"/>
                                        </p:tgtEl>
                                        <p:attrNameLst>
                                          <p:attrName>ppt_h</p:attrName>
                                        </p:attrNameLst>
                                      </p:cBhvr>
                                      <p:tavLst>
                                        <p:tav tm="0">
                                          <p:val>
                                            <p:strVal val="ppt_h"/>
                                          </p:val>
                                        </p:tav>
                                        <p:tav tm="100000">
                                          <p:val>
                                            <p:strVal val="4*ppt_h"/>
                                          </p:val>
                                        </p:tav>
                                      </p:tavLst>
                                    </p:anim>
                                    <p:set>
                                      <p:cBhvr>
                                        <p:cTn id="26" dur="1" fill="hold">
                                          <p:stCondLst>
                                            <p:cond delay="2499"/>
                                          </p:stCondLst>
                                        </p:cTn>
                                        <p:tgtEl>
                                          <p:spTgt spid="5"/>
                                        </p:tgtEl>
                                        <p:attrNameLst>
                                          <p:attrName>style.visibility</p:attrName>
                                        </p:attrNameLst>
                                      </p:cBhvr>
                                      <p:to>
                                        <p:strVal val="hidden"/>
                                      </p:to>
                                    </p:set>
                                  </p:childTnLst>
                                </p:cTn>
                              </p:par>
                              <p:par>
                                <p:cTn id="27" presetID="23" presetClass="entr" presetSubtype="528"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250" fill="hold"/>
                                        <p:tgtEl>
                                          <p:spTgt spid="6"/>
                                        </p:tgtEl>
                                        <p:attrNameLst>
                                          <p:attrName>ppt_w</p:attrName>
                                        </p:attrNameLst>
                                      </p:cBhvr>
                                      <p:tavLst>
                                        <p:tav tm="0">
                                          <p:val>
                                            <p:fltVal val="0"/>
                                          </p:val>
                                        </p:tav>
                                        <p:tav tm="100000">
                                          <p:val>
                                            <p:strVal val="#ppt_w"/>
                                          </p:val>
                                        </p:tav>
                                      </p:tavLst>
                                    </p:anim>
                                    <p:anim calcmode="lin" valueType="num">
                                      <p:cBhvr>
                                        <p:cTn id="30" dur="3250" fill="hold"/>
                                        <p:tgtEl>
                                          <p:spTgt spid="6"/>
                                        </p:tgtEl>
                                        <p:attrNameLst>
                                          <p:attrName>ppt_h</p:attrName>
                                        </p:attrNameLst>
                                      </p:cBhvr>
                                      <p:tavLst>
                                        <p:tav tm="0">
                                          <p:val>
                                            <p:fltVal val="0"/>
                                          </p:val>
                                        </p:tav>
                                        <p:tav tm="100000">
                                          <p:val>
                                            <p:strVal val="#ppt_h"/>
                                          </p:val>
                                        </p:tav>
                                      </p:tavLst>
                                    </p:anim>
                                    <p:anim calcmode="lin" valueType="num">
                                      <p:cBhvr>
                                        <p:cTn id="31" dur="3250" fill="hold"/>
                                        <p:tgtEl>
                                          <p:spTgt spid="6"/>
                                        </p:tgtEl>
                                        <p:attrNameLst>
                                          <p:attrName>ppt_x</p:attrName>
                                        </p:attrNameLst>
                                      </p:cBhvr>
                                      <p:tavLst>
                                        <p:tav tm="0">
                                          <p:val>
                                            <p:fltVal val="0.5"/>
                                          </p:val>
                                        </p:tav>
                                        <p:tav tm="100000">
                                          <p:val>
                                            <p:strVal val="#ppt_x"/>
                                          </p:val>
                                        </p:tav>
                                      </p:tavLst>
                                    </p:anim>
                                    <p:anim calcmode="lin" valueType="num">
                                      <p:cBhvr>
                                        <p:cTn id="32" dur="3250" fill="hold"/>
                                        <p:tgtEl>
                                          <p:spTgt spid="6"/>
                                        </p:tgtEl>
                                        <p:attrNameLst>
                                          <p:attrName>ppt_y</p:attrName>
                                        </p:attrNameLst>
                                      </p:cBhvr>
                                      <p:tavLst>
                                        <p:tav tm="0">
                                          <p:val>
                                            <p:fltVal val="0.5"/>
                                          </p:val>
                                        </p:tav>
                                        <p:tav tm="100000">
                                          <p:val>
                                            <p:strVal val="#ppt_y"/>
                                          </p:val>
                                        </p:tav>
                                      </p:tavLst>
                                    </p:anim>
                                  </p:childTnLst>
                                </p:cTn>
                              </p:par>
                              <p:par>
                                <p:cTn id="33" presetID="8" presetClass="emph" presetSubtype="0" repeatCount="indefinite" fill="hold" nodeType="withEffect">
                                  <p:stCondLst>
                                    <p:cond delay="0"/>
                                  </p:stCondLst>
                                  <p:childTnLst>
                                    <p:animRot by="21600000">
                                      <p:cBhvr>
                                        <p:cTn id="34" dur="3250" fill="hold"/>
                                        <p:tgtEl>
                                          <p:spTgt spid="6"/>
                                        </p:tgtEl>
                                        <p:attrNameLst>
                                          <p:attrName>r</p:attrName>
                                        </p:attrNameLst>
                                      </p:cBhvr>
                                    </p:animRot>
                                  </p:childTnLst>
                                </p:cTn>
                              </p:par>
                              <p:par>
                                <p:cTn id="35" presetID="23" presetClass="exit" presetSubtype="544" fill="hold" nodeType="withEffect">
                                  <p:stCondLst>
                                    <p:cond delay="2500"/>
                                  </p:stCondLst>
                                  <p:childTnLst>
                                    <p:anim calcmode="lin" valueType="num">
                                      <p:cBhvr>
                                        <p:cTn id="36" dur="2500"/>
                                        <p:tgtEl>
                                          <p:spTgt spid="6"/>
                                        </p:tgtEl>
                                        <p:attrNameLst>
                                          <p:attrName>ppt_w</p:attrName>
                                        </p:attrNameLst>
                                      </p:cBhvr>
                                      <p:tavLst>
                                        <p:tav tm="0">
                                          <p:val>
                                            <p:strVal val="ppt_w"/>
                                          </p:val>
                                        </p:tav>
                                        <p:tav tm="100000">
                                          <p:val>
                                            <p:fltVal val="0"/>
                                          </p:val>
                                        </p:tav>
                                      </p:tavLst>
                                    </p:anim>
                                    <p:anim calcmode="lin" valueType="num">
                                      <p:cBhvr>
                                        <p:cTn id="37" dur="2500"/>
                                        <p:tgtEl>
                                          <p:spTgt spid="6"/>
                                        </p:tgtEl>
                                        <p:attrNameLst>
                                          <p:attrName>ppt_h</p:attrName>
                                        </p:attrNameLst>
                                      </p:cBhvr>
                                      <p:tavLst>
                                        <p:tav tm="0">
                                          <p:val>
                                            <p:strVal val="ppt_h"/>
                                          </p:val>
                                        </p:tav>
                                        <p:tav tm="100000">
                                          <p:val>
                                            <p:fltVal val="0"/>
                                          </p:val>
                                        </p:tav>
                                      </p:tavLst>
                                    </p:anim>
                                    <p:anim calcmode="lin" valueType="num">
                                      <p:cBhvr>
                                        <p:cTn id="38" dur="2500"/>
                                        <p:tgtEl>
                                          <p:spTgt spid="6"/>
                                        </p:tgtEl>
                                        <p:attrNameLst>
                                          <p:attrName>ppt_x</p:attrName>
                                        </p:attrNameLst>
                                      </p:cBhvr>
                                      <p:tavLst>
                                        <p:tav tm="0">
                                          <p:val>
                                            <p:strVal val="ppt_x"/>
                                          </p:val>
                                        </p:tav>
                                        <p:tav tm="100000">
                                          <p:val>
                                            <p:fltVal val="0.5"/>
                                          </p:val>
                                        </p:tav>
                                      </p:tavLst>
                                    </p:anim>
                                    <p:anim calcmode="lin" valueType="num">
                                      <p:cBhvr>
                                        <p:cTn id="39" dur="2500"/>
                                        <p:tgtEl>
                                          <p:spTgt spid="6"/>
                                        </p:tgtEl>
                                        <p:attrNameLst>
                                          <p:attrName>ppt_y</p:attrName>
                                        </p:attrNameLst>
                                      </p:cBhvr>
                                      <p:tavLst>
                                        <p:tav tm="0">
                                          <p:val>
                                            <p:strVal val="ppt_y"/>
                                          </p:val>
                                        </p:tav>
                                        <p:tav tm="100000">
                                          <p:val>
                                            <p:fltVal val="0.5"/>
                                          </p:val>
                                        </p:tav>
                                      </p:tavLst>
                                    </p:anim>
                                    <p:set>
                                      <p:cBhvr>
                                        <p:cTn id="40" dur="1" fill="hold">
                                          <p:stCondLst>
                                            <p:cond delay="2499"/>
                                          </p:stCondLst>
                                        </p:cTn>
                                        <p:tgtEl>
                                          <p:spTgt spid="6"/>
                                        </p:tgtEl>
                                        <p:attrNameLst>
                                          <p:attrName>style.visibility</p:attrName>
                                        </p:attrNameLst>
                                      </p:cBhvr>
                                      <p:to>
                                        <p:strVal val="hidden"/>
                                      </p:to>
                                    </p:set>
                                  </p:childTnLst>
                                </p:cTn>
                              </p:par>
                              <p:par>
                                <p:cTn id="41" presetID="21" presetClass="entr" presetSubtype="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heel(8)">
                                      <p:cBhvr>
                                        <p:cTn id="43"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NUEVO PROYECTO.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15" name="14 Imagen" descr="NUEVO PROYECTO.jpg"/>
          <p:cNvPicPr>
            <a:picLocks noGrp="1" noChangeAspect="1"/>
          </p:cNvPicPr>
          <p:nvPr isPhoto="1"/>
        </p:nvPicPr>
        <p:blipFill>
          <a:blip r:embed="rId4" cstate="email">
            <a:lum/>
          </a:blip>
          <a:srcRect/>
          <a:stretch>
            <a:fillRect/>
          </a:stretch>
        </p:blipFill>
        <p:spPr>
          <a:xfrm>
            <a:off x="1619672" y="404664"/>
            <a:ext cx="5832648" cy="6120680"/>
          </a:xfrm>
          <a:prstGeom prst="ellipse">
            <a:avLst/>
          </a:prstGeom>
          <a:noFill/>
          <a:ln>
            <a:noFill/>
          </a:ln>
        </p:spPr>
      </p:pic>
      <p:pic>
        <p:nvPicPr>
          <p:cNvPr id="13" name="Picture 2"/>
          <p:cNvPicPr>
            <a:picLocks noChangeAspect="1" noChangeArrowheads="1"/>
          </p:cNvPicPr>
          <p:nvPr/>
        </p:nvPicPr>
        <p:blipFill>
          <a:blip r:embed="rId5" cstate="email">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a:off x="3348375" y="2255979"/>
            <a:ext cx="2475277" cy="24632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5" cstate="email">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a:off x="3203848" y="2132856"/>
            <a:ext cx="2714228" cy="270100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8 Forma libre"/>
          <p:cNvSpPr/>
          <p:nvPr/>
        </p:nvSpPr>
        <p:spPr>
          <a:xfrm>
            <a:off x="-40079"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68000"/>
                  <a:lumOff val="32000"/>
                </a:schemeClr>
              </a:gs>
              <a:gs pos="40000">
                <a:srgbClr val="FFC000">
                  <a:lumMod val="69000"/>
                  <a:lumOff val="31000"/>
                </a:srgbClr>
              </a:gs>
              <a:gs pos="19000">
                <a:srgbClr val="E58C09">
                  <a:lumMod val="0"/>
                  <a:lumOff val="100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40079" y="580984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68000"/>
                  <a:lumOff val="32000"/>
                </a:schemeClr>
              </a:gs>
              <a:gs pos="40000">
                <a:srgbClr val="FFC000">
                  <a:lumMod val="69000"/>
                  <a:lumOff val="31000"/>
                </a:srgbClr>
              </a:gs>
              <a:gs pos="19000">
                <a:srgbClr val="E58C09">
                  <a:lumMod val="0"/>
                  <a:lumOff val="100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630906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strVal val="4/3*#ppt_w"/>
                                          </p:val>
                                        </p:tav>
                                        <p:tav tm="100000">
                                          <p:val>
                                            <p:strVal val="#ppt_w"/>
                                          </p:val>
                                        </p:tav>
                                      </p:tavLst>
                                    </p:anim>
                                    <p:anim calcmode="lin" valueType="num">
                                      <p:cBhvr>
                                        <p:cTn id="11" dur="3000" fill="hold"/>
                                        <p:tgtEl>
                                          <p:spTgt spid="8"/>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3000"/>
                                        <p:tgtEl>
                                          <p:spTgt spid="8"/>
                                        </p:tgtEl>
                                      </p:cBhvr>
                                    </p:animEffect>
                                  </p:childTnLst>
                                </p:cTn>
                              </p:par>
                              <p:par>
                                <p:cTn id="15" presetID="6" presetClass="emph" presetSubtype="0" fill="hold" nodeType="withEffect">
                                  <p:stCondLst>
                                    <p:cond delay="0"/>
                                  </p:stCondLst>
                                  <p:childTnLst>
                                    <p:animScale>
                                      <p:cBhvr>
                                        <p:cTn id="16" dur="3000" fill="hold"/>
                                        <p:tgtEl>
                                          <p:spTgt spid="13"/>
                                        </p:tgtEl>
                                      </p:cBhvr>
                                      <p:by x="150000" y="150000"/>
                                    </p:animScale>
                                  </p:childTnLst>
                                </p:cTn>
                              </p:par>
                              <p:par>
                                <p:cTn id="17" presetID="23" presetClass="exit" presetSubtype="16" fill="hold" nodeType="withEffect">
                                  <p:stCondLst>
                                    <p:cond delay="2500"/>
                                  </p:stCondLst>
                                  <p:childTnLst>
                                    <p:anim calcmode="lin" valueType="num">
                                      <p:cBhvr>
                                        <p:cTn id="18" dur="3000"/>
                                        <p:tgtEl>
                                          <p:spTgt spid="13"/>
                                        </p:tgtEl>
                                        <p:attrNameLst>
                                          <p:attrName>ppt_w</p:attrName>
                                        </p:attrNameLst>
                                      </p:cBhvr>
                                      <p:tavLst>
                                        <p:tav tm="0">
                                          <p:val>
                                            <p:strVal val="ppt_w"/>
                                          </p:val>
                                        </p:tav>
                                        <p:tav tm="100000">
                                          <p:val>
                                            <p:strVal val="4*ppt_w"/>
                                          </p:val>
                                        </p:tav>
                                      </p:tavLst>
                                    </p:anim>
                                    <p:anim calcmode="lin" valueType="num">
                                      <p:cBhvr>
                                        <p:cTn id="19" dur="3000"/>
                                        <p:tgtEl>
                                          <p:spTgt spid="13"/>
                                        </p:tgtEl>
                                        <p:attrNameLst>
                                          <p:attrName>ppt_h</p:attrName>
                                        </p:attrNameLst>
                                      </p:cBhvr>
                                      <p:tavLst>
                                        <p:tav tm="0">
                                          <p:val>
                                            <p:strVal val="ppt_h"/>
                                          </p:val>
                                        </p:tav>
                                        <p:tav tm="100000">
                                          <p:val>
                                            <p:strVal val="4*ppt_h"/>
                                          </p:val>
                                        </p:tav>
                                      </p:tavLst>
                                    </p:anim>
                                    <p:set>
                                      <p:cBhvr>
                                        <p:cTn id="20" dur="1" fill="hold">
                                          <p:stCondLst>
                                            <p:cond delay="2999"/>
                                          </p:stCondLst>
                                        </p:cTn>
                                        <p:tgtEl>
                                          <p:spTgt spid="13"/>
                                        </p:tgtEl>
                                        <p:attrNameLst>
                                          <p:attrName>style.visibility</p:attrName>
                                        </p:attrNameLst>
                                      </p:cBhvr>
                                      <p:to>
                                        <p:strVal val="hidden"/>
                                      </p:to>
                                    </p:set>
                                  </p:childTnLst>
                                </p:cTn>
                              </p:par>
                              <p:par>
                                <p:cTn id="21" presetID="23" presetClass="entr" presetSubtype="52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2500" fill="hold"/>
                                        <p:tgtEl>
                                          <p:spTgt spid="13"/>
                                        </p:tgtEl>
                                        <p:attrNameLst>
                                          <p:attrName>ppt_w</p:attrName>
                                        </p:attrNameLst>
                                      </p:cBhvr>
                                      <p:tavLst>
                                        <p:tav tm="0">
                                          <p:val>
                                            <p:fltVal val="0"/>
                                          </p:val>
                                        </p:tav>
                                        <p:tav tm="100000">
                                          <p:val>
                                            <p:strVal val="#ppt_w"/>
                                          </p:val>
                                        </p:tav>
                                      </p:tavLst>
                                    </p:anim>
                                    <p:anim calcmode="lin" valueType="num">
                                      <p:cBhvr>
                                        <p:cTn id="24" dur="2500" fill="hold"/>
                                        <p:tgtEl>
                                          <p:spTgt spid="13"/>
                                        </p:tgtEl>
                                        <p:attrNameLst>
                                          <p:attrName>ppt_h</p:attrName>
                                        </p:attrNameLst>
                                      </p:cBhvr>
                                      <p:tavLst>
                                        <p:tav tm="0">
                                          <p:val>
                                            <p:fltVal val="0"/>
                                          </p:val>
                                        </p:tav>
                                        <p:tav tm="100000">
                                          <p:val>
                                            <p:strVal val="#ppt_h"/>
                                          </p:val>
                                        </p:tav>
                                      </p:tavLst>
                                    </p:anim>
                                    <p:anim calcmode="lin" valueType="num">
                                      <p:cBhvr>
                                        <p:cTn id="25" dur="2500" fill="hold"/>
                                        <p:tgtEl>
                                          <p:spTgt spid="13"/>
                                        </p:tgtEl>
                                        <p:attrNameLst>
                                          <p:attrName>ppt_x</p:attrName>
                                        </p:attrNameLst>
                                      </p:cBhvr>
                                      <p:tavLst>
                                        <p:tav tm="0">
                                          <p:val>
                                            <p:fltVal val="0.5"/>
                                          </p:val>
                                        </p:tav>
                                        <p:tav tm="100000">
                                          <p:val>
                                            <p:strVal val="#ppt_x"/>
                                          </p:val>
                                        </p:tav>
                                      </p:tavLst>
                                    </p:anim>
                                    <p:anim calcmode="lin" valueType="num">
                                      <p:cBhvr>
                                        <p:cTn id="26" dur="2500" fill="hold"/>
                                        <p:tgtEl>
                                          <p:spTgt spid="13"/>
                                        </p:tgtEl>
                                        <p:attrNameLst>
                                          <p:attrName>ppt_y</p:attrName>
                                        </p:attrNameLst>
                                      </p:cBhvr>
                                      <p:tavLst>
                                        <p:tav tm="0">
                                          <p:val>
                                            <p:fltVal val="0.5"/>
                                          </p:val>
                                        </p:tav>
                                        <p:tav tm="100000">
                                          <p:val>
                                            <p:strVal val="#ppt_y"/>
                                          </p:val>
                                        </p:tav>
                                      </p:tavLst>
                                    </p:anim>
                                  </p:childTnLst>
                                </p:cTn>
                              </p:par>
                              <p:par>
                                <p:cTn id="27" presetID="21" presetClass="entr" presetSubtype="8"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heel(8)">
                                      <p:cBhvr>
                                        <p:cTn id="29" dur="2000"/>
                                        <p:tgtEl>
                                          <p:spTgt spid="14"/>
                                        </p:tgtEl>
                                      </p:cBhvr>
                                    </p:animEffect>
                                  </p:childTnLst>
                                </p:cTn>
                              </p:par>
                              <p:par>
                                <p:cTn id="30" presetID="6" presetClass="emph" presetSubtype="0" fill="hold" nodeType="withEffect">
                                  <p:stCondLst>
                                    <p:cond delay="0"/>
                                  </p:stCondLst>
                                  <p:childTnLst>
                                    <p:animScale>
                                      <p:cBhvr>
                                        <p:cTn id="31" dur="2000" fill="hold"/>
                                        <p:tgtEl>
                                          <p:spTgt spid="14"/>
                                        </p:tgtEl>
                                      </p:cBhvr>
                                      <p:by x="150000" y="150000"/>
                                    </p:animScale>
                                  </p:childTnLst>
                                </p:cTn>
                              </p:par>
                              <p:par>
                                <p:cTn id="32" presetID="23" presetClass="exit" presetSubtype="32" fill="hold" nodeType="withEffect">
                                  <p:stCondLst>
                                    <p:cond delay="2500"/>
                                  </p:stCondLst>
                                  <p:childTnLst>
                                    <p:anim calcmode="lin" valueType="num">
                                      <p:cBhvr>
                                        <p:cTn id="33" dur="3000"/>
                                        <p:tgtEl>
                                          <p:spTgt spid="14"/>
                                        </p:tgtEl>
                                        <p:attrNameLst>
                                          <p:attrName>ppt_w</p:attrName>
                                        </p:attrNameLst>
                                      </p:cBhvr>
                                      <p:tavLst>
                                        <p:tav tm="0">
                                          <p:val>
                                            <p:strVal val="ppt_w"/>
                                          </p:val>
                                        </p:tav>
                                        <p:tav tm="100000">
                                          <p:val>
                                            <p:fltVal val="0"/>
                                          </p:val>
                                        </p:tav>
                                      </p:tavLst>
                                    </p:anim>
                                    <p:anim calcmode="lin" valueType="num">
                                      <p:cBhvr>
                                        <p:cTn id="34" dur="3000"/>
                                        <p:tgtEl>
                                          <p:spTgt spid="14"/>
                                        </p:tgtEl>
                                        <p:attrNameLst>
                                          <p:attrName>ppt_h</p:attrName>
                                        </p:attrNameLst>
                                      </p:cBhvr>
                                      <p:tavLst>
                                        <p:tav tm="0">
                                          <p:val>
                                            <p:strVal val="ppt_h"/>
                                          </p:val>
                                        </p:tav>
                                        <p:tav tm="100000">
                                          <p:val>
                                            <p:fltVal val="0"/>
                                          </p:val>
                                        </p:tav>
                                      </p:tavLst>
                                    </p:anim>
                                    <p:set>
                                      <p:cBhvr>
                                        <p:cTn id="35" dur="1" fill="hold">
                                          <p:stCondLst>
                                            <p:cond delay="2999"/>
                                          </p:stCondLst>
                                        </p:cTn>
                                        <p:tgtEl>
                                          <p:spTgt spid="14"/>
                                        </p:tgtEl>
                                        <p:attrNameLst>
                                          <p:attrName>style.visibility</p:attrName>
                                        </p:attrNameLst>
                                      </p:cBhvr>
                                      <p:to>
                                        <p:strVal val="hidden"/>
                                      </p:to>
                                    </p:set>
                                  </p:childTnLst>
                                </p:cTn>
                              </p:par>
                              <p:par>
                                <p:cTn id="36" presetID="23" presetClass="entr" presetSubtype="528"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0" fill="hold"/>
                                        <p:tgtEl>
                                          <p:spTgt spid="15"/>
                                        </p:tgtEl>
                                        <p:attrNameLst>
                                          <p:attrName>ppt_w</p:attrName>
                                        </p:attrNameLst>
                                      </p:cBhvr>
                                      <p:tavLst>
                                        <p:tav tm="0">
                                          <p:val>
                                            <p:fltVal val="0"/>
                                          </p:val>
                                        </p:tav>
                                        <p:tav tm="100000">
                                          <p:val>
                                            <p:strVal val="#ppt_w"/>
                                          </p:val>
                                        </p:tav>
                                      </p:tavLst>
                                    </p:anim>
                                    <p:anim calcmode="lin" valueType="num">
                                      <p:cBhvr>
                                        <p:cTn id="39" dur="5000" fill="hold"/>
                                        <p:tgtEl>
                                          <p:spTgt spid="15"/>
                                        </p:tgtEl>
                                        <p:attrNameLst>
                                          <p:attrName>ppt_h</p:attrName>
                                        </p:attrNameLst>
                                      </p:cBhvr>
                                      <p:tavLst>
                                        <p:tav tm="0">
                                          <p:val>
                                            <p:fltVal val="0"/>
                                          </p:val>
                                        </p:tav>
                                        <p:tav tm="100000">
                                          <p:val>
                                            <p:strVal val="#ppt_h"/>
                                          </p:val>
                                        </p:tav>
                                      </p:tavLst>
                                    </p:anim>
                                    <p:anim calcmode="lin" valueType="num">
                                      <p:cBhvr>
                                        <p:cTn id="40" dur="5000" fill="hold"/>
                                        <p:tgtEl>
                                          <p:spTgt spid="15"/>
                                        </p:tgtEl>
                                        <p:attrNameLst>
                                          <p:attrName>ppt_x</p:attrName>
                                        </p:attrNameLst>
                                      </p:cBhvr>
                                      <p:tavLst>
                                        <p:tav tm="0">
                                          <p:val>
                                            <p:fltVal val="0.5"/>
                                          </p:val>
                                        </p:tav>
                                        <p:tav tm="100000">
                                          <p:val>
                                            <p:strVal val="#ppt_x"/>
                                          </p:val>
                                        </p:tav>
                                      </p:tavLst>
                                    </p:anim>
                                    <p:anim calcmode="lin" valueType="num">
                                      <p:cBhvr>
                                        <p:cTn id="41" dur="5000" fill="hold"/>
                                        <p:tgtEl>
                                          <p:spTgt spid="15"/>
                                        </p:tgtEl>
                                        <p:attrNameLst>
                                          <p:attrName>ppt_y</p:attrName>
                                        </p:attrNameLst>
                                      </p:cBhvr>
                                      <p:tavLst>
                                        <p:tav tm="0">
                                          <p:val>
                                            <p:fltVal val="0.5"/>
                                          </p:val>
                                        </p:tav>
                                        <p:tav tm="100000">
                                          <p:val>
                                            <p:strVal val="#ppt_y"/>
                                          </p:val>
                                        </p:tav>
                                      </p:tavLst>
                                    </p:anim>
                                  </p:childTnLst>
                                </p:cTn>
                              </p:par>
                              <p:par>
                                <p:cTn id="42" presetID="6" presetClass="entr" presetSubtype="32"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circle(out)">
                                      <p:cBhvr>
                                        <p:cTn id="44"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11" name="10 Imagen" descr="Diapositiva209.JPG"/>
          <p:cNvPicPr>
            <a:picLocks noGrp="1" noChangeAspect="1"/>
          </p:cNvPicPr>
          <p:nvPr isPhoto="1"/>
        </p:nvPicPr>
        <p:blipFill rotWithShape="1">
          <a:blip r:embed="rId3" cstate="email">
            <a:lum/>
          </a:blip>
          <a:srcRect t="6078" b="6078"/>
          <a:stretch/>
        </p:blipFill>
        <p:spPr>
          <a:xfrm>
            <a:off x="0" y="416858"/>
            <a:ext cx="9144000" cy="6024283"/>
          </a:xfrm>
          <a:prstGeom prst="rect">
            <a:avLst/>
          </a:prstGeom>
          <a:noFill/>
          <a:ln>
            <a:noFill/>
          </a:ln>
        </p:spPr>
      </p:pic>
      <p:pic>
        <p:nvPicPr>
          <p:cNvPr id="12" name="Picture 2"/>
          <p:cNvPicPr>
            <a:picLocks noChangeAspect="1" noChangeArrowheads="1"/>
          </p:cNvPicPr>
          <p:nvPr/>
        </p:nvPicPr>
        <p:blipFill>
          <a:blip r:embed="rId4" cstate="email">
            <a:extLst>
              <a:ext uri="{28A0092B-C50C-407E-A947-70E740481C1C}">
                <a14:useLocalDpi xmlns:a14="http://schemas.microsoft.com/office/drawing/2010/main" xmlns="" val="0"/>
              </a:ext>
            </a:extLst>
          </a:blip>
          <a:srcRect/>
          <a:stretch>
            <a:fillRect/>
          </a:stretch>
        </p:blipFill>
        <p:spPr bwMode="auto">
          <a:xfrm rot="19393312">
            <a:off x="650392" y="1342043"/>
            <a:ext cx="4833937" cy="173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rot="2206688" flipH="1">
            <a:off x="3420712" y="1304071"/>
            <a:ext cx="4833937" cy="173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rot="13285874" flipH="1">
            <a:off x="580899" y="3710663"/>
            <a:ext cx="4833937" cy="173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4" cstate="email">
            <a:lum contrast="40000"/>
            <a:extLst>
              <a:ext uri="{28A0092B-C50C-407E-A947-70E740481C1C}">
                <a14:useLocalDpi xmlns:a14="http://schemas.microsoft.com/office/drawing/2010/main" xmlns="" val="0"/>
              </a:ext>
            </a:extLst>
          </a:blip>
          <a:srcRect/>
          <a:stretch>
            <a:fillRect/>
          </a:stretch>
        </p:blipFill>
        <p:spPr bwMode="auto">
          <a:xfrm rot="8314126">
            <a:off x="3351650" y="3739225"/>
            <a:ext cx="4833937" cy="1736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7" name="16 Forma libre"/>
          <p:cNvSpPr/>
          <p:nvPr/>
        </p:nvSpPr>
        <p:spPr>
          <a:xfrm>
            <a:off x="-40081" y="-2856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rgbClr val="66FFFF">
                  <a:lumMod val="45000"/>
                  <a:lumOff val="55000"/>
                </a:srgbClr>
              </a:gs>
              <a:gs pos="28000">
                <a:srgbClr val="66FFFF">
                  <a:lumMod val="19000"/>
                  <a:lumOff val="81000"/>
                </a:srgbClr>
              </a:gs>
              <a:gs pos="63000">
                <a:schemeClr val="accent5">
                  <a:lumMod val="75000"/>
                </a:schemeClr>
              </a:gs>
              <a:gs pos="82000">
                <a:srgbClr val="002060">
                  <a:lumMod val="2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Forma libre"/>
          <p:cNvSpPr/>
          <p:nvPr/>
        </p:nvSpPr>
        <p:spPr>
          <a:xfrm rot="10800000">
            <a:off x="-20040" y="5809975"/>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rgbClr val="66FFFF">
                  <a:lumMod val="45000"/>
                  <a:lumOff val="55000"/>
                </a:srgbClr>
              </a:gs>
              <a:gs pos="28000">
                <a:srgbClr val="66FFFF">
                  <a:lumMod val="19000"/>
                  <a:lumOff val="81000"/>
                </a:srgbClr>
              </a:gs>
              <a:gs pos="63000">
                <a:schemeClr val="accent5">
                  <a:lumMod val="75000"/>
                </a:schemeClr>
              </a:gs>
              <a:gs pos="82000">
                <a:srgbClr val="002060">
                  <a:lumMod val="2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38833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childTnLst>
                          </p:cTn>
                        </p:par>
                        <p:par>
                          <p:cTn id="8" fill="hold">
                            <p:stCondLst>
                              <p:cond delay="0"/>
                            </p:stCondLst>
                            <p:childTnLst>
                              <p:par>
                                <p:cTn id="9" presetID="2" presetClass="exit" presetSubtype="6" fill="hold" nodeType="afterEffect">
                                  <p:stCondLst>
                                    <p:cond delay="0"/>
                                  </p:stCondLst>
                                  <p:childTnLst>
                                    <p:anim calcmode="lin" valueType="num">
                                      <p:cBhvr additive="base">
                                        <p:cTn id="10" dur="3750"/>
                                        <p:tgtEl>
                                          <p:spTgt spid="12"/>
                                        </p:tgtEl>
                                        <p:attrNameLst>
                                          <p:attrName>ppt_x</p:attrName>
                                        </p:attrNameLst>
                                      </p:cBhvr>
                                      <p:tavLst>
                                        <p:tav tm="0">
                                          <p:val>
                                            <p:strVal val="ppt_x"/>
                                          </p:val>
                                        </p:tav>
                                        <p:tav tm="100000">
                                          <p:val>
                                            <p:strVal val="1+ppt_w/2"/>
                                          </p:val>
                                        </p:tav>
                                      </p:tavLst>
                                    </p:anim>
                                    <p:anim calcmode="lin" valueType="num">
                                      <p:cBhvr additive="base">
                                        <p:cTn id="11" dur="3750"/>
                                        <p:tgtEl>
                                          <p:spTgt spid="12"/>
                                        </p:tgtEl>
                                        <p:attrNameLst>
                                          <p:attrName>ppt_y</p:attrName>
                                        </p:attrNameLst>
                                      </p:cBhvr>
                                      <p:tavLst>
                                        <p:tav tm="0">
                                          <p:val>
                                            <p:strVal val="ppt_y"/>
                                          </p:val>
                                        </p:tav>
                                        <p:tav tm="100000">
                                          <p:val>
                                            <p:strVal val="1+ppt_h/2"/>
                                          </p:val>
                                        </p:tav>
                                      </p:tavLst>
                                    </p:anim>
                                    <p:set>
                                      <p:cBhvr>
                                        <p:cTn id="12" dur="1" fill="hold">
                                          <p:stCondLst>
                                            <p:cond delay="3749"/>
                                          </p:stCondLst>
                                        </p:cTn>
                                        <p:tgtEl>
                                          <p:spTgt spid="12"/>
                                        </p:tgtEl>
                                        <p:attrNameLst>
                                          <p:attrName>style.visibility</p:attrName>
                                        </p:attrNameLst>
                                      </p:cBhvr>
                                      <p:to>
                                        <p:strVal val="hidden"/>
                                      </p:to>
                                    </p:set>
                                  </p:childTnLst>
                                </p:cTn>
                              </p:par>
                              <p:par>
                                <p:cTn id="13" presetID="2" presetClass="exit" presetSubtype="12" fill="hold" nodeType="withEffect">
                                  <p:stCondLst>
                                    <p:cond delay="0"/>
                                  </p:stCondLst>
                                  <p:childTnLst>
                                    <p:anim calcmode="lin" valueType="num">
                                      <p:cBhvr additive="base">
                                        <p:cTn id="14" dur="3500"/>
                                        <p:tgtEl>
                                          <p:spTgt spid="13"/>
                                        </p:tgtEl>
                                        <p:attrNameLst>
                                          <p:attrName>ppt_x</p:attrName>
                                        </p:attrNameLst>
                                      </p:cBhvr>
                                      <p:tavLst>
                                        <p:tav tm="0">
                                          <p:val>
                                            <p:strVal val="ppt_x"/>
                                          </p:val>
                                        </p:tav>
                                        <p:tav tm="100000">
                                          <p:val>
                                            <p:strVal val="0-ppt_w/2"/>
                                          </p:val>
                                        </p:tav>
                                      </p:tavLst>
                                    </p:anim>
                                    <p:anim calcmode="lin" valueType="num">
                                      <p:cBhvr additive="base">
                                        <p:cTn id="15" dur="3500"/>
                                        <p:tgtEl>
                                          <p:spTgt spid="13"/>
                                        </p:tgtEl>
                                        <p:attrNameLst>
                                          <p:attrName>ppt_y</p:attrName>
                                        </p:attrNameLst>
                                      </p:cBhvr>
                                      <p:tavLst>
                                        <p:tav tm="0">
                                          <p:val>
                                            <p:strVal val="ppt_y"/>
                                          </p:val>
                                        </p:tav>
                                        <p:tav tm="100000">
                                          <p:val>
                                            <p:strVal val="1+ppt_h/2"/>
                                          </p:val>
                                        </p:tav>
                                      </p:tavLst>
                                    </p:anim>
                                    <p:set>
                                      <p:cBhvr>
                                        <p:cTn id="16" dur="1" fill="hold">
                                          <p:stCondLst>
                                            <p:cond delay="3499"/>
                                          </p:stCondLst>
                                        </p:cTn>
                                        <p:tgtEl>
                                          <p:spTgt spid="13"/>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3500"/>
                                        <p:tgtEl>
                                          <p:spTgt spid="15"/>
                                        </p:tgtEl>
                                        <p:attrNameLst>
                                          <p:attrName>ppt_x</p:attrName>
                                        </p:attrNameLst>
                                      </p:cBhvr>
                                      <p:tavLst>
                                        <p:tav tm="0">
                                          <p:val>
                                            <p:strVal val="ppt_x"/>
                                          </p:val>
                                        </p:tav>
                                        <p:tav tm="100000">
                                          <p:val>
                                            <p:strVal val="1+ppt_w/2"/>
                                          </p:val>
                                        </p:tav>
                                      </p:tavLst>
                                    </p:anim>
                                    <p:anim calcmode="lin" valueType="num">
                                      <p:cBhvr additive="base">
                                        <p:cTn id="19" dur="3500"/>
                                        <p:tgtEl>
                                          <p:spTgt spid="15"/>
                                        </p:tgtEl>
                                        <p:attrNameLst>
                                          <p:attrName>ppt_y</p:attrName>
                                        </p:attrNameLst>
                                      </p:cBhvr>
                                      <p:tavLst>
                                        <p:tav tm="0">
                                          <p:val>
                                            <p:strVal val="ppt_y"/>
                                          </p:val>
                                        </p:tav>
                                        <p:tav tm="100000">
                                          <p:val>
                                            <p:strVal val="0-ppt_h/2"/>
                                          </p:val>
                                        </p:tav>
                                      </p:tavLst>
                                    </p:anim>
                                    <p:set>
                                      <p:cBhvr>
                                        <p:cTn id="20" dur="1" fill="hold">
                                          <p:stCondLst>
                                            <p:cond delay="3499"/>
                                          </p:stCondLst>
                                        </p:cTn>
                                        <p:tgtEl>
                                          <p:spTgt spid="15"/>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3500"/>
                                        <p:tgtEl>
                                          <p:spTgt spid="16"/>
                                        </p:tgtEl>
                                        <p:attrNameLst>
                                          <p:attrName>ppt_x</p:attrName>
                                        </p:attrNameLst>
                                      </p:cBhvr>
                                      <p:tavLst>
                                        <p:tav tm="0">
                                          <p:val>
                                            <p:strVal val="ppt_x"/>
                                          </p:val>
                                        </p:tav>
                                        <p:tav tm="100000">
                                          <p:val>
                                            <p:strVal val="0-ppt_w/2"/>
                                          </p:val>
                                        </p:tav>
                                      </p:tavLst>
                                    </p:anim>
                                    <p:anim calcmode="lin" valueType="num">
                                      <p:cBhvr additive="base">
                                        <p:cTn id="23" dur="3500"/>
                                        <p:tgtEl>
                                          <p:spTgt spid="16"/>
                                        </p:tgtEl>
                                        <p:attrNameLst>
                                          <p:attrName>ppt_y</p:attrName>
                                        </p:attrNameLst>
                                      </p:cBhvr>
                                      <p:tavLst>
                                        <p:tav tm="0">
                                          <p:val>
                                            <p:strVal val="ppt_y"/>
                                          </p:val>
                                        </p:tav>
                                        <p:tav tm="100000">
                                          <p:val>
                                            <p:strVal val="0-ppt_h/2"/>
                                          </p:val>
                                        </p:tav>
                                      </p:tavLst>
                                    </p:anim>
                                    <p:set>
                                      <p:cBhvr>
                                        <p:cTn id="24" dur="1" fill="hold">
                                          <p:stCondLst>
                                            <p:cond delay="3499"/>
                                          </p:stCondLst>
                                        </p:cTn>
                                        <p:tgtEl>
                                          <p:spTgt spid="16"/>
                                        </p:tgtEl>
                                        <p:attrNameLst>
                                          <p:attrName>style.visibility</p:attrName>
                                        </p:attrNameLst>
                                      </p:cBhvr>
                                      <p:to>
                                        <p:strVal val="hidden"/>
                                      </p:to>
                                    </p:set>
                                  </p:childTnLst>
                                </p:cTn>
                              </p:par>
                              <p:par>
                                <p:cTn id="25" presetID="6" presetClass="entr" presetSubtype="3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circle(out)">
                                      <p:cBhvr>
                                        <p:cTn id="27" dur="3000"/>
                                        <p:tgtEl>
                                          <p:spTgt spid="11"/>
                                        </p:tgtEl>
                                      </p:cBhvr>
                                    </p:animEffect>
                                  </p:childTnLst>
                                </p:cTn>
                              </p:par>
                              <p:par>
                                <p:cTn id="28" presetID="23" presetClass="entr" presetSubtype="28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p:val>
                                            <p:strVal val="4/3*#ppt_w"/>
                                          </p:val>
                                        </p:tav>
                                        <p:tav tm="100000">
                                          <p:val>
                                            <p:strVal val="#ppt_w"/>
                                          </p:val>
                                        </p:tav>
                                      </p:tavLst>
                                    </p:anim>
                                    <p:anim calcmode="lin" valueType="num">
                                      <p:cBhvr>
                                        <p:cTn id="31" dur="3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239.JPG"/>
          <p:cNvPicPr>
            <a:picLocks noGrp="1" noChangeAspect="1"/>
          </p:cNvPicPr>
          <p:nvPr isPhoto="1"/>
        </p:nvPicPr>
        <p:blipFill>
          <a:blip r:embed="rId2" cstate="email">
            <a:lum/>
          </a:blip>
          <a:srcRect t="4851"/>
          <a:stretch>
            <a:fillRect/>
          </a:stretch>
        </p:blipFill>
        <p:spPr>
          <a:xfrm>
            <a:off x="-40079" y="14199"/>
            <a:ext cx="9144000" cy="6669360"/>
          </a:xfrm>
          <a:prstGeom prst="rect">
            <a:avLst/>
          </a:prstGeom>
          <a:noFill/>
          <a:ln>
            <a:noFill/>
          </a:ln>
        </p:spPr>
      </p:pic>
      <p:pic>
        <p:nvPicPr>
          <p:cNvPr id="2" name="1 Imagen" descr="Diapositiva239.JPG"/>
          <p:cNvPicPr>
            <a:picLocks noGrp="1" noChangeAspect="1"/>
          </p:cNvPicPr>
          <p:nvPr isPhoto="1"/>
        </p:nvPicPr>
        <p:blipFill>
          <a:blip r:embed="rId2" cstate="email">
            <a:lum/>
          </a:blip>
          <a:srcRect t="4851"/>
          <a:stretch>
            <a:fillRect/>
          </a:stretch>
        </p:blipFill>
        <p:spPr>
          <a:xfrm>
            <a:off x="0" y="188640"/>
            <a:ext cx="9144000" cy="6669360"/>
          </a:xfrm>
          <a:prstGeom prst="rect">
            <a:avLst/>
          </a:prstGeom>
          <a:noFill/>
          <a:ln>
            <a:noFill/>
          </a:ln>
        </p:spPr>
      </p:pic>
      <p:pic>
        <p:nvPicPr>
          <p:cNvPr id="8" name="Picture 3"/>
          <p:cNvPicPr>
            <a:picLocks noChangeAspect="1" noChangeArrowheads="1"/>
          </p:cNvPicPr>
          <p:nvPr/>
        </p:nvPicPr>
        <p:blipFill>
          <a:blip r:embed="rId3" cstate="email">
            <a:duotone>
              <a:prstClr val="black"/>
              <a:srgbClr val="FF9900">
                <a:tint val="45000"/>
                <a:satMod val="400000"/>
              </a:srgbClr>
            </a:duotone>
            <a:lum contrast="40000"/>
            <a:extLst>
              <a:ext uri="{28A0092B-C50C-407E-A947-70E740481C1C}">
                <a14:useLocalDpi xmlns:a14="http://schemas.microsoft.com/office/drawing/2010/main" xmlns="" val="0"/>
              </a:ext>
            </a:extLst>
          </a:blip>
          <a:srcRect/>
          <a:stretch>
            <a:fillRect/>
          </a:stretch>
        </p:blipFill>
        <p:spPr bwMode="auto">
          <a:xfrm flipH="1">
            <a:off x="1763688" y="188640"/>
            <a:ext cx="2798763" cy="63265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3" cstate="email">
            <a:duotone>
              <a:prstClr val="black"/>
              <a:srgbClr val="FF9900">
                <a:tint val="45000"/>
                <a:satMod val="400000"/>
              </a:srgbClr>
            </a:duotone>
            <a:lum contrast="40000"/>
            <a:extLst>
              <a:ext uri="{28A0092B-C50C-407E-A947-70E740481C1C}">
                <a14:useLocalDpi xmlns:a14="http://schemas.microsoft.com/office/drawing/2010/main" xmlns="" val="0"/>
              </a:ext>
            </a:extLst>
          </a:blip>
          <a:srcRect/>
          <a:stretch>
            <a:fillRect/>
          </a:stretch>
        </p:blipFill>
        <p:spPr bwMode="auto">
          <a:xfrm>
            <a:off x="4572000" y="188640"/>
            <a:ext cx="2798763" cy="63265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75000"/>
                </a:schemeClr>
              </a:gs>
              <a:gs pos="40000">
                <a:srgbClr val="FFC000"/>
              </a:gs>
              <a:gs pos="19000">
                <a:srgbClr val="E58C09">
                  <a:lumMod val="63000"/>
                  <a:lumOff val="37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75000"/>
                </a:schemeClr>
              </a:gs>
              <a:gs pos="40000">
                <a:srgbClr val="FFC000"/>
              </a:gs>
              <a:gs pos="19000">
                <a:srgbClr val="E58C09">
                  <a:lumMod val="63000"/>
                  <a:lumOff val="37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8" repeatCount="indefinite"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0-#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repeatCount="indefinite"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xit" presetSubtype="8" fill="hold" nodeType="withEffect">
                                  <p:stCondLst>
                                    <p:cond delay="0"/>
                                  </p:stCondLst>
                                  <p:childTnLst>
                                    <p:anim calcmode="lin" valueType="num">
                                      <p:cBhvr additive="base">
                                        <p:cTn id="17" dur="3250"/>
                                        <p:tgtEl>
                                          <p:spTgt spid="9"/>
                                        </p:tgtEl>
                                        <p:attrNameLst>
                                          <p:attrName>ppt_x</p:attrName>
                                        </p:attrNameLst>
                                      </p:cBhvr>
                                      <p:tavLst>
                                        <p:tav tm="0">
                                          <p:val>
                                            <p:strVal val="ppt_x"/>
                                          </p:val>
                                        </p:tav>
                                        <p:tav tm="100000">
                                          <p:val>
                                            <p:strVal val="0-ppt_w/2"/>
                                          </p:val>
                                        </p:tav>
                                      </p:tavLst>
                                    </p:anim>
                                    <p:anim calcmode="lin" valueType="num">
                                      <p:cBhvr additive="base">
                                        <p:cTn id="18" dur="3250"/>
                                        <p:tgtEl>
                                          <p:spTgt spid="9"/>
                                        </p:tgtEl>
                                        <p:attrNameLst>
                                          <p:attrName>ppt_y</p:attrName>
                                        </p:attrNameLst>
                                      </p:cBhvr>
                                      <p:tavLst>
                                        <p:tav tm="0">
                                          <p:val>
                                            <p:strVal val="ppt_y"/>
                                          </p:val>
                                        </p:tav>
                                        <p:tav tm="100000">
                                          <p:val>
                                            <p:strVal val="ppt_y"/>
                                          </p:val>
                                        </p:tav>
                                      </p:tavLst>
                                    </p:anim>
                                    <p:set>
                                      <p:cBhvr>
                                        <p:cTn id="19" dur="1" fill="hold">
                                          <p:stCondLst>
                                            <p:cond delay="3249"/>
                                          </p:stCondLst>
                                        </p:cTn>
                                        <p:tgtEl>
                                          <p:spTgt spid="9"/>
                                        </p:tgtEl>
                                        <p:attrNameLst>
                                          <p:attrName>style.visibility</p:attrName>
                                        </p:attrNameLst>
                                      </p:cBhvr>
                                      <p:to>
                                        <p:strVal val="hidden"/>
                                      </p:to>
                                    </p:set>
                                  </p:childTnLst>
                                </p:cTn>
                              </p:par>
                              <p:par>
                                <p:cTn id="20" presetID="2" presetClass="exit" presetSubtype="2" fill="hold" nodeType="withEffect">
                                  <p:stCondLst>
                                    <p:cond delay="0"/>
                                  </p:stCondLst>
                                  <p:childTnLst>
                                    <p:anim calcmode="lin" valueType="num">
                                      <p:cBhvr additive="base">
                                        <p:cTn id="21" dur="3250"/>
                                        <p:tgtEl>
                                          <p:spTgt spid="8"/>
                                        </p:tgtEl>
                                        <p:attrNameLst>
                                          <p:attrName>ppt_x</p:attrName>
                                        </p:attrNameLst>
                                      </p:cBhvr>
                                      <p:tavLst>
                                        <p:tav tm="0">
                                          <p:val>
                                            <p:strVal val="ppt_x"/>
                                          </p:val>
                                        </p:tav>
                                        <p:tav tm="100000">
                                          <p:val>
                                            <p:strVal val="1+ppt_w/2"/>
                                          </p:val>
                                        </p:tav>
                                      </p:tavLst>
                                    </p:anim>
                                    <p:anim calcmode="lin" valueType="num">
                                      <p:cBhvr additive="base">
                                        <p:cTn id="22" dur="3250"/>
                                        <p:tgtEl>
                                          <p:spTgt spid="8"/>
                                        </p:tgtEl>
                                        <p:attrNameLst>
                                          <p:attrName>ppt_y</p:attrName>
                                        </p:attrNameLst>
                                      </p:cBhvr>
                                      <p:tavLst>
                                        <p:tav tm="0">
                                          <p:val>
                                            <p:strVal val="ppt_y"/>
                                          </p:val>
                                        </p:tav>
                                        <p:tav tm="100000">
                                          <p:val>
                                            <p:strVal val="ppt_y"/>
                                          </p:val>
                                        </p:tav>
                                      </p:tavLst>
                                    </p:anim>
                                    <p:set>
                                      <p:cBhvr>
                                        <p:cTn id="23" dur="1" fill="hold">
                                          <p:stCondLst>
                                            <p:cond delay="3249"/>
                                          </p:stCondLst>
                                        </p:cTn>
                                        <p:tgtEl>
                                          <p:spTgt spid="8"/>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3250"/>
                                        <p:tgtEl>
                                          <p:spTgt spid="2"/>
                                        </p:tgtEl>
                                      </p:cBhvr>
                                    </p:animEffect>
                                  </p:childTnLst>
                                </p:cTn>
                              </p:par>
                              <p:par>
                                <p:cTn id="27" presetID="17" presetClass="entr" presetSubtype="1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3250" fill="hold"/>
                                        <p:tgtEl>
                                          <p:spTgt spid="2"/>
                                        </p:tgtEl>
                                        <p:attrNameLst>
                                          <p:attrName>ppt_w</p:attrName>
                                        </p:attrNameLst>
                                      </p:cBhvr>
                                      <p:tavLst>
                                        <p:tav tm="0">
                                          <p:val>
                                            <p:fltVal val="0"/>
                                          </p:val>
                                        </p:tav>
                                        <p:tav tm="100000">
                                          <p:val>
                                            <p:strVal val="#ppt_w"/>
                                          </p:val>
                                        </p:tav>
                                      </p:tavLst>
                                    </p:anim>
                                    <p:anim calcmode="lin" valueType="num">
                                      <p:cBhvr>
                                        <p:cTn id="30" dur="3250" fill="hold"/>
                                        <p:tgtEl>
                                          <p:spTgt spid="2"/>
                                        </p:tgtEl>
                                        <p:attrNameLst>
                                          <p:attrName>ppt_h</p:attrName>
                                        </p:attrNameLst>
                                      </p:cBhvr>
                                      <p:tavLst>
                                        <p:tav tm="0">
                                          <p:val>
                                            <p:strVal val="#ppt_h"/>
                                          </p:val>
                                        </p:tav>
                                        <p:tav tm="100000">
                                          <p:val>
                                            <p:strVal val="#ppt_h"/>
                                          </p:val>
                                        </p:tav>
                                      </p:tavLst>
                                    </p:anim>
                                  </p:childTnLst>
                                </p:cTn>
                              </p:par>
                              <p:par>
                                <p:cTn id="31" presetID="10" presetClass="entr" presetSubtype="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3250"/>
                                        <p:tgtEl>
                                          <p:spTgt spid="5"/>
                                        </p:tgtEl>
                                      </p:cBhvr>
                                    </p:animEffect>
                                  </p:childTnLst>
                                </p:cTn>
                              </p:par>
                              <p:par>
                                <p:cTn id="34" presetID="23" presetClass="entr" presetSubtype="288"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3250" fill="hold"/>
                                        <p:tgtEl>
                                          <p:spTgt spid="5"/>
                                        </p:tgtEl>
                                        <p:attrNameLst>
                                          <p:attrName>ppt_w</p:attrName>
                                        </p:attrNameLst>
                                      </p:cBhvr>
                                      <p:tavLst>
                                        <p:tav tm="0">
                                          <p:val>
                                            <p:strVal val="4/3*#ppt_w"/>
                                          </p:val>
                                        </p:tav>
                                        <p:tav tm="100000">
                                          <p:val>
                                            <p:strVal val="#ppt_w"/>
                                          </p:val>
                                        </p:tav>
                                      </p:tavLst>
                                    </p:anim>
                                    <p:anim calcmode="lin" valueType="num">
                                      <p:cBhvr>
                                        <p:cTn id="37" dur="325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46.JPG"/>
          <p:cNvPicPr>
            <a:picLocks noGrp="1" noChangeAspect="1"/>
          </p:cNvPicPr>
          <p:nvPr isPhoto="1"/>
        </p:nvPicPr>
        <p:blipFill>
          <a:blip r:embed="rId2" cstate="email">
            <a:lum/>
          </a:blip>
          <a:srcRect t="4851" b="3801"/>
          <a:stretch>
            <a:fillRect/>
          </a:stretch>
        </p:blipFill>
        <p:spPr>
          <a:xfrm>
            <a:off x="0" y="0"/>
            <a:ext cx="9144000" cy="6858000"/>
          </a:xfrm>
          <a:prstGeom prst="rect">
            <a:avLst/>
          </a:prstGeom>
          <a:noFill/>
          <a:ln>
            <a:noFill/>
          </a:ln>
        </p:spPr>
      </p:pic>
      <p:pic>
        <p:nvPicPr>
          <p:cNvPr id="1026" name="Picture 2"/>
          <p:cNvPicPr>
            <a:picLocks noChangeAspect="1" noChangeArrowheads="1"/>
          </p:cNvPicPr>
          <p:nvPr/>
        </p:nvPicPr>
        <p:blipFill rotWithShape="1">
          <a:blip r:embed="rId3" cstate="email">
            <a:duotone>
              <a:schemeClr val="accent6">
                <a:shade val="45000"/>
                <a:satMod val="135000"/>
              </a:schemeClr>
              <a:prstClr val="white"/>
            </a:duotone>
            <a:lum contrast="40000"/>
            <a:extLst>
              <a:ext uri="{28A0092B-C50C-407E-A947-70E740481C1C}">
                <a14:useLocalDpi xmlns:a14="http://schemas.microsoft.com/office/drawing/2010/main" xmlns="" val="0"/>
              </a:ext>
            </a:extLst>
          </a:blip>
          <a:srcRect/>
          <a:stretch/>
        </p:blipFill>
        <p:spPr bwMode="auto">
          <a:xfrm>
            <a:off x="3687612" y="260648"/>
            <a:ext cx="5456388" cy="3719587"/>
          </a:xfrm>
          <a:prstGeom prst="rect">
            <a:avLst/>
          </a:prstGeom>
          <a:noFill/>
          <a:ln>
            <a:noFill/>
          </a:ln>
          <a:effectLst>
            <a:outerShdw dist="35921" dir="5580000" algn="ctr" rotWithShape="0">
              <a:srgbClr val="FF99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2"/>
          <p:cNvPicPr>
            <a:picLocks noChangeAspect="1" noChangeArrowheads="1"/>
          </p:cNvPicPr>
          <p:nvPr/>
        </p:nvPicPr>
        <p:blipFill rotWithShape="1">
          <a:blip r:embed="rId3" cstate="email">
            <a:duotone>
              <a:schemeClr val="accent6">
                <a:shade val="45000"/>
                <a:satMod val="135000"/>
              </a:schemeClr>
              <a:prstClr val="white"/>
            </a:duotone>
            <a:lum contrast="40000"/>
            <a:extLst>
              <a:ext uri="{28A0092B-C50C-407E-A947-70E740481C1C}">
                <a14:useLocalDpi xmlns:a14="http://schemas.microsoft.com/office/drawing/2010/main" xmlns="" val="0"/>
              </a:ext>
            </a:extLst>
          </a:blip>
          <a:srcRect/>
          <a:stretch/>
        </p:blipFill>
        <p:spPr bwMode="auto">
          <a:xfrm flipH="1">
            <a:off x="13522" y="321250"/>
            <a:ext cx="5456388" cy="3719587"/>
          </a:xfrm>
          <a:prstGeom prst="rect">
            <a:avLst/>
          </a:prstGeom>
          <a:noFill/>
          <a:ln>
            <a:noFill/>
          </a:ln>
          <a:effectLst>
            <a:outerShdw dist="35921" dir="2700000" algn="ctr" rotWithShape="0">
              <a:srgbClr val="FF99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 name="Picture 2"/>
          <p:cNvPicPr>
            <a:picLocks noChangeAspect="1" noChangeArrowheads="1"/>
          </p:cNvPicPr>
          <p:nvPr/>
        </p:nvPicPr>
        <p:blipFill rotWithShape="1">
          <a:blip r:embed="rId3" cstate="email">
            <a:duotone>
              <a:schemeClr val="accent6">
                <a:shade val="45000"/>
                <a:satMod val="135000"/>
              </a:schemeClr>
              <a:prstClr val="white"/>
            </a:duotone>
            <a:lum contrast="40000"/>
            <a:extLst>
              <a:ext uri="{28A0092B-C50C-407E-A947-70E740481C1C}">
                <a14:useLocalDpi xmlns:a14="http://schemas.microsoft.com/office/drawing/2010/main" xmlns="" val="0"/>
              </a:ext>
            </a:extLst>
          </a:blip>
          <a:srcRect/>
          <a:stretch/>
        </p:blipFill>
        <p:spPr bwMode="auto">
          <a:xfrm rot="10800000" flipH="1">
            <a:off x="3652251" y="2805757"/>
            <a:ext cx="5456388" cy="3719587"/>
          </a:xfrm>
          <a:prstGeom prst="rect">
            <a:avLst/>
          </a:prstGeom>
          <a:noFill/>
          <a:ln>
            <a:noFill/>
          </a:ln>
          <a:effectLst>
            <a:outerShdw dist="35921" dir="2700000" algn="ctr" rotWithShape="0">
              <a:srgbClr val="FF99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2"/>
          <p:cNvPicPr>
            <a:picLocks noChangeAspect="1" noChangeArrowheads="1"/>
          </p:cNvPicPr>
          <p:nvPr/>
        </p:nvPicPr>
        <p:blipFill rotWithShape="1">
          <a:blip r:embed="rId3" cstate="email">
            <a:duotone>
              <a:schemeClr val="accent6">
                <a:shade val="45000"/>
                <a:satMod val="135000"/>
              </a:schemeClr>
              <a:prstClr val="white"/>
            </a:duotone>
            <a:lum contrast="40000"/>
            <a:extLst>
              <a:ext uri="{28A0092B-C50C-407E-A947-70E740481C1C}">
                <a14:useLocalDpi xmlns:a14="http://schemas.microsoft.com/office/drawing/2010/main" xmlns="" val="0"/>
              </a:ext>
            </a:extLst>
          </a:blip>
          <a:srcRect/>
          <a:stretch/>
        </p:blipFill>
        <p:spPr bwMode="auto">
          <a:xfrm rot="10800000">
            <a:off x="11832" y="2793610"/>
            <a:ext cx="5456388" cy="3719587"/>
          </a:xfrm>
          <a:prstGeom prst="rect">
            <a:avLst/>
          </a:prstGeom>
          <a:noFill/>
          <a:ln>
            <a:noFill/>
          </a:ln>
          <a:effectLst>
            <a:outerShdw dist="35921" dir="5880000" algn="ctr" rotWithShape="0">
              <a:srgbClr val="FF99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3" name="12 Forma libre"/>
          <p:cNvSpPr/>
          <p:nvPr/>
        </p:nvSpPr>
        <p:spPr>
          <a:xfrm>
            <a:off x="-40079" y="-20988"/>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5000">
                <a:schemeClr val="tx1"/>
              </a:gs>
              <a:gs pos="62000">
                <a:srgbClr val="FF66CC">
                  <a:lumMod val="38000"/>
                  <a:lumOff val="62000"/>
                </a:srgbClr>
              </a:gs>
              <a:gs pos="100000">
                <a:schemeClr val="accent2">
                  <a:lumMod val="0"/>
                </a:schemeClr>
              </a:gs>
              <a:gs pos="83000">
                <a:schemeClr val="accent2">
                  <a:lumMod val="2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2004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5000">
                <a:schemeClr val="tx1"/>
              </a:gs>
              <a:gs pos="62000">
                <a:srgbClr val="FF66CC">
                  <a:lumMod val="38000"/>
                  <a:lumOff val="62000"/>
                </a:srgbClr>
              </a:gs>
              <a:gs pos="100000">
                <a:schemeClr val="accent2">
                  <a:lumMod val="0"/>
                </a:schemeClr>
              </a:gs>
              <a:gs pos="83000">
                <a:schemeClr val="accent2">
                  <a:lumMod val="2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89553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xit" presetSubtype="6" fill="hold" nodeType="after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1+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12" fill="hold" nodeType="withEffect">
                                  <p:stCondLst>
                                    <p:cond delay="0"/>
                                  </p:stCondLst>
                                  <p:childTnLst>
                                    <p:anim calcmode="lin" valueType="num">
                                      <p:cBhvr additive="base">
                                        <p:cTn id="14" dur="5000"/>
                                        <p:tgtEl>
                                          <p:spTgt spid="1026"/>
                                        </p:tgtEl>
                                        <p:attrNameLst>
                                          <p:attrName>ppt_x</p:attrName>
                                        </p:attrNameLst>
                                      </p:cBhvr>
                                      <p:tavLst>
                                        <p:tav tm="0">
                                          <p:val>
                                            <p:strVal val="ppt_x"/>
                                          </p:val>
                                        </p:tav>
                                        <p:tav tm="100000">
                                          <p:val>
                                            <p:strVal val="0-ppt_w/2"/>
                                          </p:val>
                                        </p:tav>
                                      </p:tavLst>
                                    </p:anim>
                                    <p:anim calcmode="lin" valueType="num">
                                      <p:cBhvr additive="base">
                                        <p:cTn id="15" dur="5000"/>
                                        <p:tgtEl>
                                          <p:spTgt spid="1026"/>
                                        </p:tgtEl>
                                        <p:attrNameLst>
                                          <p:attrName>ppt_y</p:attrName>
                                        </p:attrNameLst>
                                      </p:cBhvr>
                                      <p:tavLst>
                                        <p:tav tm="0">
                                          <p:val>
                                            <p:strVal val="ppt_y"/>
                                          </p:val>
                                        </p:tav>
                                        <p:tav tm="100000">
                                          <p:val>
                                            <p:strVal val="1+ppt_h/2"/>
                                          </p:val>
                                        </p:tav>
                                      </p:tavLst>
                                    </p:anim>
                                    <p:set>
                                      <p:cBhvr>
                                        <p:cTn id="16" dur="1" fill="hold">
                                          <p:stCondLst>
                                            <p:cond delay="4999"/>
                                          </p:stCondLst>
                                        </p:cTn>
                                        <p:tgtEl>
                                          <p:spTgt spid="1026"/>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1+ppt_w/2"/>
                                          </p:val>
                                        </p:tav>
                                      </p:tavLst>
                                    </p:anim>
                                    <p:anim calcmode="lin" valueType="num">
                                      <p:cBhvr additive="base">
                                        <p:cTn id="19" dur="5000"/>
                                        <p:tgtEl>
                                          <p:spTgt spid="5"/>
                                        </p:tgtEl>
                                        <p:attrNameLst>
                                          <p:attrName>ppt_y</p:attrName>
                                        </p:attrNameLst>
                                      </p:cBhvr>
                                      <p:tavLst>
                                        <p:tav tm="0">
                                          <p:val>
                                            <p:strVal val="ppt_y"/>
                                          </p:val>
                                        </p:tav>
                                        <p:tav tm="100000">
                                          <p:val>
                                            <p:strVal val="0-ppt_h/2"/>
                                          </p:val>
                                        </p:tav>
                                      </p:tavLst>
                                    </p:anim>
                                    <p:set>
                                      <p:cBhvr>
                                        <p:cTn id="20" dur="1" fill="hold">
                                          <p:stCondLst>
                                            <p:cond delay="4999"/>
                                          </p:stCondLst>
                                        </p:cTn>
                                        <p:tgtEl>
                                          <p:spTgt spid="5"/>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5000"/>
                                        <p:tgtEl>
                                          <p:spTgt spid="4"/>
                                        </p:tgtEl>
                                        <p:attrNameLst>
                                          <p:attrName>ppt_x</p:attrName>
                                        </p:attrNameLst>
                                      </p:cBhvr>
                                      <p:tavLst>
                                        <p:tav tm="0">
                                          <p:val>
                                            <p:strVal val="ppt_x"/>
                                          </p:val>
                                        </p:tav>
                                        <p:tav tm="100000">
                                          <p:val>
                                            <p:strVal val="0-ppt_w/2"/>
                                          </p:val>
                                        </p:tav>
                                      </p:tavLst>
                                    </p:anim>
                                    <p:anim calcmode="lin" valueType="num">
                                      <p:cBhvr additive="base">
                                        <p:cTn id="23" dur="5000"/>
                                        <p:tgtEl>
                                          <p:spTgt spid="4"/>
                                        </p:tgtEl>
                                        <p:attrNameLst>
                                          <p:attrName>ppt_y</p:attrName>
                                        </p:attrNameLst>
                                      </p:cBhvr>
                                      <p:tavLst>
                                        <p:tav tm="0">
                                          <p:val>
                                            <p:strVal val="ppt_y"/>
                                          </p:val>
                                        </p:tav>
                                        <p:tav tm="100000">
                                          <p:val>
                                            <p:strVal val="0-ppt_h/2"/>
                                          </p:val>
                                        </p:tav>
                                      </p:tavLst>
                                    </p:anim>
                                    <p:set>
                                      <p:cBhvr>
                                        <p:cTn id="24" dur="1" fill="hold">
                                          <p:stCondLst>
                                            <p:cond delay="4999"/>
                                          </p:stCondLst>
                                        </p:cTn>
                                        <p:tgtEl>
                                          <p:spTgt spid="4"/>
                                        </p:tgtEl>
                                        <p:attrNameLst>
                                          <p:attrName>style.visibility</p:attrName>
                                        </p:attrNameLst>
                                      </p:cBhvr>
                                      <p:to>
                                        <p:strVal val="hidden"/>
                                      </p:to>
                                    </p:set>
                                  </p:childTnLst>
                                </p:cTn>
                              </p:par>
                              <p:par>
                                <p:cTn id="25" presetID="6" presetClass="entr" presetSubtype="32" fill="hold" nodeType="withEffect">
                                  <p:stCondLst>
                                    <p:cond delay="500"/>
                                  </p:stCondLst>
                                  <p:childTnLst>
                                    <p:set>
                                      <p:cBhvr>
                                        <p:cTn id="26" dur="1" fill="hold">
                                          <p:stCondLst>
                                            <p:cond delay="0"/>
                                          </p:stCondLst>
                                        </p:cTn>
                                        <p:tgtEl>
                                          <p:spTgt spid="10"/>
                                        </p:tgtEl>
                                        <p:attrNameLst>
                                          <p:attrName>style.visibility</p:attrName>
                                        </p:attrNameLst>
                                      </p:cBhvr>
                                      <p:to>
                                        <p:strVal val="visible"/>
                                      </p:to>
                                    </p:set>
                                    <p:animEffect transition="in" filter="circle(out)">
                                      <p:cBhvr>
                                        <p:cTn id="27" dur="3000"/>
                                        <p:tgtEl>
                                          <p:spTgt spid="10"/>
                                        </p:tgtEl>
                                      </p:cBhvr>
                                    </p:animEffect>
                                  </p:childTnLst>
                                </p:cTn>
                              </p:par>
                              <p:par>
                                <p:cTn id="28" presetID="23" presetClass="entr" presetSubtype="288"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strVal val="4/3*#ppt_w"/>
                                          </p:val>
                                        </p:tav>
                                        <p:tav tm="100000">
                                          <p:val>
                                            <p:strVal val="#ppt_w"/>
                                          </p:val>
                                        </p:tav>
                                      </p:tavLst>
                                    </p:anim>
                                    <p:anim calcmode="lin" valueType="num">
                                      <p:cBhvr>
                                        <p:cTn id="31" dur="3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REFLEJOS EN LA NATURALEZA--.jpg"/>
          <p:cNvPicPr>
            <a:picLocks noGrp="1" noChangeAspect="1"/>
          </p:cNvPicPr>
          <p:nvPr isPhoto="1"/>
        </p:nvPicPr>
        <p:blipFill>
          <a:blip r:embed="rId2" cstate="email">
            <a:lum/>
          </a:blip>
          <a:stretch>
            <a:fillRect/>
          </a:stretch>
        </p:blipFill>
        <p:spPr>
          <a:xfrm>
            <a:off x="18315" y="-28561"/>
            <a:ext cx="9144000" cy="6858000"/>
          </a:xfrm>
          <a:prstGeom prst="rect">
            <a:avLst/>
          </a:prstGeom>
          <a:noFill/>
          <a:ln>
            <a:noFill/>
          </a:ln>
        </p:spPr>
      </p:pic>
      <p:pic>
        <p:nvPicPr>
          <p:cNvPr id="2" name="1 Imagen" descr="Diapositiva7.JPG"/>
          <p:cNvPicPr>
            <a:picLocks noGrp="1" noChangeAspect="1"/>
          </p:cNvPicPr>
          <p:nvPr isPhoto="1"/>
        </p:nvPicPr>
        <p:blipFill>
          <a:blip r:embed="rId3" cstate="email"/>
          <a:stretch>
            <a:fillRect/>
          </a:stretch>
        </p:blipFill>
        <p:spPr>
          <a:xfrm>
            <a:off x="0" y="0"/>
            <a:ext cx="9144000" cy="6858000"/>
          </a:xfrm>
          <a:prstGeom prst="rect">
            <a:avLst/>
          </a:prstGeom>
          <a:noFill/>
          <a:ln>
            <a:noFill/>
          </a:ln>
        </p:spPr>
      </p:pic>
      <p:pic>
        <p:nvPicPr>
          <p:cNvPr id="9" name="Picture 2"/>
          <p:cNvPicPr>
            <a:picLocks noChangeAspect="1" noChangeArrowheads="1"/>
          </p:cNvPicPr>
          <p:nvPr/>
        </p:nvPicPr>
        <p:blipFill rotWithShape="1">
          <a:blip r:embed="rId4" cstate="email">
            <a:extLst>
              <a:ext uri="{28A0092B-C50C-407E-A947-70E740481C1C}">
                <a14:useLocalDpi xmlns:a14="http://schemas.microsoft.com/office/drawing/2010/main" xmlns="" val="0"/>
              </a:ext>
            </a:extLst>
          </a:blip>
          <a:srcRect/>
          <a:stretch/>
        </p:blipFill>
        <p:spPr bwMode="auto">
          <a:xfrm>
            <a:off x="1187624" y="260648"/>
            <a:ext cx="3987800" cy="6290162"/>
          </a:xfrm>
          <a:prstGeom prst="rect">
            <a:avLst/>
          </a:prstGeom>
          <a:noFill/>
          <a:ln>
            <a:noFill/>
          </a:ln>
          <a:effectLst>
            <a:outerShdw dist="35921"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4" cstate="email">
            <a:extLst>
              <a:ext uri="{28A0092B-C50C-407E-A947-70E740481C1C}">
                <a14:useLocalDpi xmlns:a14="http://schemas.microsoft.com/office/drawing/2010/main" xmlns="" val="0"/>
              </a:ext>
            </a:extLst>
          </a:blip>
          <a:srcRect/>
          <a:stretch/>
        </p:blipFill>
        <p:spPr bwMode="auto">
          <a:xfrm flipH="1">
            <a:off x="4067944" y="283919"/>
            <a:ext cx="3987800" cy="6290162"/>
          </a:xfrm>
          <a:prstGeom prst="rect">
            <a:avLst/>
          </a:prstGeom>
          <a:noFill/>
          <a:ln>
            <a:noFill/>
          </a:ln>
          <a:effectLst>
            <a:outerShdw dist="35921"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51235" y="6017"/>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37"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3000"/>
                                        <p:tgtEl>
                                          <p:spTgt spid="2"/>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2" presetClass="exit" presetSubtype="2" fill="hold" nodeType="withEffect">
                                  <p:stCondLst>
                                    <p:cond delay="0"/>
                                  </p:stCondLst>
                                  <p:childTnLst>
                                    <p:anim calcmode="lin" valueType="num">
                                      <p:cBhvr additive="base">
                                        <p:cTn id="16" dur="3500"/>
                                        <p:tgtEl>
                                          <p:spTgt spid="9"/>
                                        </p:tgtEl>
                                        <p:attrNameLst>
                                          <p:attrName>ppt_x</p:attrName>
                                        </p:attrNameLst>
                                      </p:cBhvr>
                                      <p:tavLst>
                                        <p:tav tm="0">
                                          <p:val>
                                            <p:strVal val="ppt_x"/>
                                          </p:val>
                                        </p:tav>
                                        <p:tav tm="100000">
                                          <p:val>
                                            <p:strVal val="1+ppt_w/2"/>
                                          </p:val>
                                        </p:tav>
                                      </p:tavLst>
                                    </p:anim>
                                    <p:anim calcmode="lin" valueType="num">
                                      <p:cBhvr additive="base">
                                        <p:cTn id="17" dur="3500"/>
                                        <p:tgtEl>
                                          <p:spTgt spid="9"/>
                                        </p:tgtEl>
                                        <p:attrNameLst>
                                          <p:attrName>ppt_y</p:attrName>
                                        </p:attrNameLst>
                                      </p:cBhvr>
                                      <p:tavLst>
                                        <p:tav tm="0">
                                          <p:val>
                                            <p:strVal val="ppt_y"/>
                                          </p:val>
                                        </p:tav>
                                        <p:tav tm="100000">
                                          <p:val>
                                            <p:strVal val="ppt_y"/>
                                          </p:val>
                                        </p:tav>
                                      </p:tavLst>
                                    </p:anim>
                                    <p:set>
                                      <p:cBhvr>
                                        <p:cTn id="18" dur="1" fill="hold">
                                          <p:stCondLst>
                                            <p:cond delay="3499"/>
                                          </p:stCondLst>
                                        </p:cTn>
                                        <p:tgtEl>
                                          <p:spTgt spid="9"/>
                                        </p:tgtEl>
                                        <p:attrNameLst>
                                          <p:attrName>style.visibility</p:attrName>
                                        </p:attrNameLst>
                                      </p:cBhvr>
                                      <p:to>
                                        <p:strVal val="hidden"/>
                                      </p:to>
                                    </p:set>
                                  </p:childTnLst>
                                </p:cTn>
                              </p:par>
                              <p:par>
                                <p:cTn id="19" presetID="2" presetClass="exit" presetSubtype="8" fill="hold" nodeType="withEffect">
                                  <p:stCondLst>
                                    <p:cond delay="0"/>
                                  </p:stCondLst>
                                  <p:childTnLst>
                                    <p:anim calcmode="lin" valueType="num">
                                      <p:cBhvr additive="base">
                                        <p:cTn id="20" dur="3500"/>
                                        <p:tgtEl>
                                          <p:spTgt spid="10"/>
                                        </p:tgtEl>
                                        <p:attrNameLst>
                                          <p:attrName>ppt_x</p:attrName>
                                        </p:attrNameLst>
                                      </p:cBhvr>
                                      <p:tavLst>
                                        <p:tav tm="0">
                                          <p:val>
                                            <p:strVal val="ppt_x"/>
                                          </p:val>
                                        </p:tav>
                                        <p:tav tm="100000">
                                          <p:val>
                                            <p:strVal val="0-ppt_w/2"/>
                                          </p:val>
                                        </p:tav>
                                      </p:tavLst>
                                    </p:anim>
                                    <p:anim calcmode="lin" valueType="num">
                                      <p:cBhvr additive="base">
                                        <p:cTn id="21" dur="3500"/>
                                        <p:tgtEl>
                                          <p:spTgt spid="10"/>
                                        </p:tgtEl>
                                        <p:attrNameLst>
                                          <p:attrName>ppt_y</p:attrName>
                                        </p:attrNameLst>
                                      </p:cBhvr>
                                      <p:tavLst>
                                        <p:tav tm="0">
                                          <p:val>
                                            <p:strVal val="ppt_y"/>
                                          </p:val>
                                        </p:tav>
                                        <p:tav tm="100000">
                                          <p:val>
                                            <p:strVal val="ppt_y"/>
                                          </p:val>
                                        </p:tav>
                                      </p:tavLst>
                                    </p:anim>
                                    <p:set>
                                      <p:cBhvr>
                                        <p:cTn id="22" dur="1" fill="hold">
                                          <p:stCondLst>
                                            <p:cond delay="3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MUJER VIRTUOSAAA.jpg"/>
          <p:cNvPicPr>
            <a:picLocks noGrp="1" noChangeAspect="1"/>
          </p:cNvPicPr>
          <p:nvPr isPhoto="1"/>
        </p:nvPicPr>
        <p:blipFill rotWithShape="1">
          <a:blip r:embed="rId2" cstate="email">
            <a:extLst>
              <a:ext uri="{BEBA8EAE-BF5A-486C-A8C5-ECC9F3942E4B}">
                <a14:imgProps xmlns:a14="http://schemas.microsoft.com/office/drawing/2010/main" xmlns="">
                  <a14:imgLayer r:embed="rId3">
                    <a14:imgEffect>
                      <a14:colorTemperature colorTemp="6750"/>
                    </a14:imgEffect>
                    <a14:imgEffect>
                      <a14:brightnessContrast bright="-40000" contrast="40000"/>
                    </a14:imgEffect>
                  </a14:imgLayer>
                </a14:imgProps>
              </a:ext>
            </a:extLst>
          </a:blip>
          <a:srcRect/>
          <a:stretch/>
        </p:blipFill>
        <p:spPr>
          <a:xfrm>
            <a:off x="-20040" y="-4259"/>
            <a:ext cx="9144000" cy="6858000"/>
          </a:xfrm>
          <a:prstGeom prst="rect">
            <a:avLst/>
          </a:prstGeom>
          <a:noFill/>
          <a:ln>
            <a:noFill/>
          </a:ln>
        </p:spPr>
      </p:pic>
      <p:pic>
        <p:nvPicPr>
          <p:cNvPr id="2" name="1 Imagen" descr="Diapositiva30.JPG"/>
          <p:cNvPicPr>
            <a:picLocks noGrp="1" noChangeAspect="1"/>
          </p:cNvPicPr>
          <p:nvPr isPhoto="1"/>
        </p:nvPicPr>
        <p:blipFill>
          <a:blip r:embed="rId4" cstate="email"/>
          <a:srcRect/>
          <a:stretch>
            <a:fillRect/>
          </a:stretch>
        </p:blipFill>
        <p:spPr bwMode="auto">
          <a:xfrm>
            <a:off x="-40079" y="363314"/>
            <a:ext cx="9144000" cy="6191250"/>
          </a:xfrm>
          <a:prstGeom prst="rect">
            <a:avLst/>
          </a:prstGeom>
          <a:noFill/>
          <a:ln w="9525">
            <a:noFill/>
            <a:miter lim="800000"/>
            <a:headEnd/>
            <a:tailEnd/>
          </a:ln>
        </p:spPr>
      </p:pic>
      <p:pic>
        <p:nvPicPr>
          <p:cNvPr id="3074" name="Picture 2"/>
          <p:cNvPicPr>
            <a:picLocks noChangeAspect="1" noChangeArrowheads="1"/>
          </p:cNvPicPr>
          <p:nvPr/>
        </p:nvPicPr>
        <p:blipFill rotWithShape="1">
          <a:blip r:embed="rId5" cstate="email">
            <a:extLst>
              <a:ext uri="{28A0092B-C50C-407E-A947-70E740481C1C}">
                <a14:useLocalDpi xmlns:a14="http://schemas.microsoft.com/office/drawing/2010/main" xmlns="" val="0"/>
              </a:ext>
            </a:extLst>
          </a:blip>
          <a:srcRect/>
          <a:stretch/>
        </p:blipFill>
        <p:spPr bwMode="auto">
          <a:xfrm>
            <a:off x="3396726" y="764704"/>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5" cstate="email">
            <a:extLst>
              <a:ext uri="{28A0092B-C50C-407E-A947-70E740481C1C}">
                <a14:useLocalDpi xmlns:a14="http://schemas.microsoft.com/office/drawing/2010/main" xmlns="" val="0"/>
              </a:ext>
            </a:extLst>
          </a:blip>
          <a:srcRect/>
          <a:stretch/>
        </p:blipFill>
        <p:spPr bwMode="auto">
          <a:xfrm>
            <a:off x="2237300" y="2173321"/>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5" cstate="email">
            <a:extLst>
              <a:ext uri="{28A0092B-C50C-407E-A947-70E740481C1C}">
                <a14:useLocalDpi xmlns:a14="http://schemas.microsoft.com/office/drawing/2010/main" xmlns="" val="0"/>
              </a:ext>
            </a:extLst>
          </a:blip>
          <a:srcRect/>
          <a:stretch/>
        </p:blipFill>
        <p:spPr bwMode="auto">
          <a:xfrm>
            <a:off x="1259632" y="3490604"/>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2"/>
          <p:cNvPicPr>
            <a:picLocks noChangeAspect="1" noChangeArrowheads="1"/>
          </p:cNvPicPr>
          <p:nvPr/>
        </p:nvPicPr>
        <p:blipFill rotWithShape="1">
          <a:blip r:embed="rId5" cstate="email">
            <a:extLst>
              <a:ext uri="{28A0092B-C50C-407E-A947-70E740481C1C}">
                <a14:useLocalDpi xmlns:a14="http://schemas.microsoft.com/office/drawing/2010/main" xmlns="" val="0"/>
              </a:ext>
            </a:extLst>
          </a:blip>
          <a:srcRect/>
          <a:stretch/>
        </p:blipFill>
        <p:spPr bwMode="auto">
          <a:xfrm>
            <a:off x="251520" y="4776222"/>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2"/>
          <p:cNvPicPr>
            <a:picLocks noChangeAspect="1" noChangeArrowheads="1"/>
          </p:cNvPicPr>
          <p:nvPr/>
        </p:nvPicPr>
        <p:blipFill rotWithShape="1">
          <a:blip r:embed="rId5" cstate="email">
            <a:extLst>
              <a:ext uri="{28A0092B-C50C-407E-A947-70E740481C1C}">
                <a14:useLocalDpi xmlns:a14="http://schemas.microsoft.com/office/drawing/2010/main" xmlns="" val="0"/>
              </a:ext>
            </a:extLst>
          </a:blip>
          <a:srcRect/>
          <a:stretch/>
        </p:blipFill>
        <p:spPr bwMode="auto">
          <a:xfrm>
            <a:off x="4551960" y="2204986"/>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 name="Picture 2"/>
          <p:cNvPicPr>
            <a:picLocks noChangeAspect="1" noChangeArrowheads="1"/>
          </p:cNvPicPr>
          <p:nvPr/>
        </p:nvPicPr>
        <p:blipFill rotWithShape="1">
          <a:blip r:embed="rId5" cstate="email">
            <a:extLst>
              <a:ext uri="{28A0092B-C50C-407E-A947-70E740481C1C}">
                <a14:useLocalDpi xmlns:a14="http://schemas.microsoft.com/office/drawing/2010/main" xmlns="" val="0"/>
              </a:ext>
            </a:extLst>
          </a:blip>
          <a:srcRect/>
          <a:stretch/>
        </p:blipFill>
        <p:spPr bwMode="auto">
          <a:xfrm>
            <a:off x="5436096" y="3444109"/>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5" name="Picture 2"/>
          <p:cNvPicPr>
            <a:picLocks noChangeAspect="1" noChangeArrowheads="1"/>
          </p:cNvPicPr>
          <p:nvPr/>
        </p:nvPicPr>
        <p:blipFill rotWithShape="1">
          <a:blip r:embed="rId5" cstate="email">
            <a:extLst>
              <a:ext uri="{28A0092B-C50C-407E-A947-70E740481C1C}">
                <a14:useLocalDpi xmlns:a14="http://schemas.microsoft.com/office/drawing/2010/main" xmlns="" val="0"/>
              </a:ext>
            </a:extLst>
          </a:blip>
          <a:srcRect/>
          <a:stretch/>
        </p:blipFill>
        <p:spPr bwMode="auto">
          <a:xfrm>
            <a:off x="6516216" y="4781178"/>
            <a:ext cx="2415530" cy="1285618"/>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7" name="6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0000">
                <a:srgbClr val="CC0099">
                  <a:lumMod val="83000"/>
                </a:srgbClr>
              </a:gs>
              <a:gs pos="86000">
                <a:srgbClr val="7A3799">
                  <a:lumMod val="76000"/>
                </a:srgbClr>
              </a:gs>
              <a:gs pos="53000">
                <a:srgbClr val="E52809">
                  <a:lumMod val="59000"/>
                  <a:lumOff val="41000"/>
                </a:srgbClr>
              </a:gs>
              <a:gs pos="10000">
                <a:srgbClr val="FFFF99">
                  <a:lumMod val="76000"/>
                  <a:lumOff val="24000"/>
                </a:srgbClr>
              </a:gs>
              <a:gs pos="100000">
                <a:schemeClr val="accent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a:off x="-40079"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0000">
                <a:srgbClr val="CC0099">
                  <a:lumMod val="83000"/>
                </a:srgbClr>
              </a:gs>
              <a:gs pos="86000">
                <a:srgbClr val="7A3799">
                  <a:lumMod val="76000"/>
                </a:srgbClr>
              </a:gs>
              <a:gs pos="53000">
                <a:srgbClr val="E52809">
                  <a:lumMod val="59000"/>
                  <a:lumOff val="41000"/>
                </a:srgbClr>
              </a:gs>
              <a:gs pos="10000">
                <a:srgbClr val="FFFF99">
                  <a:lumMod val="76000"/>
                  <a:lumOff val="24000"/>
                </a:srgbClr>
              </a:gs>
              <a:gs pos="100000">
                <a:schemeClr val="accent2">
                  <a:lumMod val="0"/>
                </a:schemeClr>
              </a:gs>
            </a:gsLst>
            <a:lin ang="162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additive="base">
                                        <p:cTn id="10" dur="3000" fill="hold"/>
                                        <p:tgtEl>
                                          <p:spTgt spid="3074"/>
                                        </p:tgtEl>
                                        <p:attrNameLst>
                                          <p:attrName>ppt_x</p:attrName>
                                        </p:attrNameLst>
                                      </p:cBhvr>
                                      <p:tavLst>
                                        <p:tav tm="0">
                                          <p:val>
                                            <p:strVal val="#ppt_x"/>
                                          </p:val>
                                        </p:tav>
                                        <p:tav tm="100000">
                                          <p:val>
                                            <p:strVal val="#ppt_x"/>
                                          </p:val>
                                        </p:tav>
                                      </p:tavLst>
                                    </p:anim>
                                    <p:anim calcmode="lin" valueType="num">
                                      <p:cBhvr additive="base">
                                        <p:cTn id="11" dur="3000" fill="hold"/>
                                        <p:tgtEl>
                                          <p:spTgt spid="3074"/>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074"/>
                                        </p:tgtEl>
                                        <p:attrNameLst>
                                          <p:attrName>style.visibility</p:attrName>
                                        </p:attrNameLst>
                                      </p:cBhvr>
                                      <p:to>
                                        <p:strVal val="visible"/>
                                      </p:to>
                                    </p:set>
                                    <p:anim calcmode="lin" valueType="num">
                                      <p:cBhvr>
                                        <p:cTn id="14" dur="3000" fill="hold"/>
                                        <p:tgtEl>
                                          <p:spTgt spid="3074"/>
                                        </p:tgtEl>
                                        <p:attrNameLst>
                                          <p:attrName>ppt_w</p:attrName>
                                        </p:attrNameLst>
                                      </p:cBhvr>
                                      <p:tavLst>
                                        <p:tav tm="0" fmla="#ppt_w*sin(2.5*pi*$)">
                                          <p:val>
                                            <p:fltVal val="0"/>
                                          </p:val>
                                        </p:tav>
                                        <p:tav tm="100000">
                                          <p:val>
                                            <p:fltVal val="1"/>
                                          </p:val>
                                        </p:tav>
                                      </p:tavLst>
                                    </p:anim>
                                    <p:anim calcmode="lin" valueType="num">
                                      <p:cBhvr>
                                        <p:cTn id="15" dur="3000" fill="hold"/>
                                        <p:tgtEl>
                                          <p:spTgt spid="3074"/>
                                        </p:tgtEl>
                                        <p:attrNameLst>
                                          <p:attrName>ppt_h</p:attrName>
                                        </p:attrNameLst>
                                      </p:cBhvr>
                                      <p:tavLst>
                                        <p:tav tm="0">
                                          <p:val>
                                            <p:strVal val="#ppt_h"/>
                                          </p:val>
                                        </p:tav>
                                        <p:tav tm="100000">
                                          <p:val>
                                            <p:strVal val="#ppt_h"/>
                                          </p:val>
                                        </p:tav>
                                      </p:tavLst>
                                    </p:anim>
                                  </p:childTnLst>
                                </p:cTn>
                              </p:par>
                              <p:par>
                                <p:cTn id="16" presetID="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fmla="#ppt_w*sin(2.5*pi*$)">
                                          <p:val>
                                            <p:fltVal val="0"/>
                                          </p:val>
                                        </p:tav>
                                        <p:tav tm="100000">
                                          <p:val>
                                            <p:fltVal val="1"/>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2" presetClass="entr" presetSubtype="4"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fmla="#ppt_w*sin(2.5*pi*$)">
                                          <p:val>
                                            <p:fltVal val="0"/>
                                          </p:val>
                                        </p:tav>
                                        <p:tav tm="100000">
                                          <p:val>
                                            <p:fltVal val="1"/>
                                          </p:val>
                                        </p:tav>
                                      </p:tavLst>
                                    </p:anim>
                                    <p:anim calcmode="lin" valueType="num">
                                      <p:cBhvr>
                                        <p:cTn id="31" dur="3000" fill="hold"/>
                                        <p:tgtEl>
                                          <p:spTgt spid="11"/>
                                        </p:tgtEl>
                                        <p:attrNameLst>
                                          <p:attrName>ppt_h</p:attrName>
                                        </p:attrNameLst>
                                      </p:cBhvr>
                                      <p:tavLst>
                                        <p:tav tm="0">
                                          <p:val>
                                            <p:strVal val="#ppt_h"/>
                                          </p:val>
                                        </p:tav>
                                        <p:tav tm="100000">
                                          <p:val>
                                            <p:strVal val="#ppt_h"/>
                                          </p:val>
                                        </p:tav>
                                      </p:tavLst>
                                    </p:anim>
                                  </p:childTnLst>
                                </p:cTn>
                              </p:par>
                              <p:par>
                                <p:cTn id="32" presetID="2" presetClass="entr" presetSubtype="4"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fmla="#ppt_w*sin(2.5*pi*$)">
                                          <p:val>
                                            <p:fltVal val="0"/>
                                          </p:val>
                                        </p:tav>
                                        <p:tav tm="100000">
                                          <p:val>
                                            <p:fltVal val="1"/>
                                          </p:val>
                                        </p:tav>
                                      </p:tavLst>
                                    </p:anim>
                                    <p:anim calcmode="lin" valueType="num">
                                      <p:cBhvr>
                                        <p:cTn id="47" dur="3000" fill="hold"/>
                                        <p:tgtEl>
                                          <p:spTgt spid="13"/>
                                        </p:tgtEl>
                                        <p:attrNameLst>
                                          <p:attrName>ppt_h</p:attrName>
                                        </p:attrNameLst>
                                      </p:cBhvr>
                                      <p:tavLst>
                                        <p:tav tm="0">
                                          <p:val>
                                            <p:strVal val="#ppt_h"/>
                                          </p:val>
                                        </p:tav>
                                        <p:tav tm="100000">
                                          <p:val>
                                            <p:strVal val="#ppt_h"/>
                                          </p:val>
                                        </p:tav>
                                      </p:tavLst>
                                    </p:anim>
                                  </p:childTnLst>
                                </p:cTn>
                              </p:par>
                              <p:par>
                                <p:cTn id="48" presetID="2" presetClass="entr" presetSubtype="4"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fmla="#ppt_w*sin(2.5*pi*$)">
                                          <p:val>
                                            <p:fltVal val="0"/>
                                          </p:val>
                                        </p:tav>
                                        <p:tav tm="100000">
                                          <p:val>
                                            <p:fltVal val="1"/>
                                          </p:val>
                                        </p:tav>
                                      </p:tavLst>
                                    </p:anim>
                                    <p:anim calcmode="lin" valueType="num">
                                      <p:cBhvr>
                                        <p:cTn id="55" dur="3000" fill="hold"/>
                                        <p:tgtEl>
                                          <p:spTgt spid="14"/>
                                        </p:tgtEl>
                                        <p:attrNameLst>
                                          <p:attrName>ppt_h</p:attrName>
                                        </p:attrNameLst>
                                      </p:cBhvr>
                                      <p:tavLst>
                                        <p:tav tm="0">
                                          <p:val>
                                            <p:strVal val="#ppt_h"/>
                                          </p:val>
                                        </p:tav>
                                        <p:tav tm="100000">
                                          <p:val>
                                            <p:strVal val="#ppt_h"/>
                                          </p:val>
                                        </p:tav>
                                      </p:tavLst>
                                    </p:anim>
                                  </p:childTnLst>
                                </p:cTn>
                              </p:par>
                              <p:par>
                                <p:cTn id="56" presetID="2" presetClass="entr" presetSubtype="4"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3000" fill="hold"/>
                                        <p:tgtEl>
                                          <p:spTgt spid="15"/>
                                        </p:tgtEl>
                                        <p:attrNameLst>
                                          <p:attrName>ppt_w</p:attrName>
                                        </p:attrNameLst>
                                      </p:cBhvr>
                                      <p:tavLst>
                                        <p:tav tm="0" fmla="#ppt_w*sin(2.5*pi*$)">
                                          <p:val>
                                            <p:fltVal val="0"/>
                                          </p:val>
                                        </p:tav>
                                        <p:tav tm="100000">
                                          <p:val>
                                            <p:fltVal val="1"/>
                                          </p:val>
                                        </p:tav>
                                      </p:tavLst>
                                    </p:anim>
                                    <p:anim calcmode="lin" valueType="num">
                                      <p:cBhvr>
                                        <p:cTn id="63" dur="3000" fill="hold"/>
                                        <p:tgtEl>
                                          <p:spTgt spid="15"/>
                                        </p:tgtEl>
                                        <p:attrNameLst>
                                          <p:attrName>ppt_h</p:attrName>
                                        </p:attrNameLst>
                                      </p:cBhvr>
                                      <p:tavLst>
                                        <p:tav tm="0">
                                          <p:val>
                                            <p:strVal val="#ppt_h"/>
                                          </p:val>
                                        </p:tav>
                                        <p:tav tm="100000">
                                          <p:val>
                                            <p:strVal val="#ppt_h"/>
                                          </p:val>
                                        </p:tav>
                                      </p:tavLst>
                                    </p:anim>
                                  </p:childTnLst>
                                </p:cTn>
                              </p:par>
                            </p:childTnLst>
                          </p:cTn>
                        </p:par>
                        <p:par>
                          <p:cTn id="64" fill="hold">
                            <p:stCondLst>
                              <p:cond delay="3000"/>
                            </p:stCondLst>
                            <p:childTnLst>
                              <p:par>
                                <p:cTn id="65" presetID="2" presetClass="exit" presetSubtype="4" fill="hold" nodeType="afterEffect">
                                  <p:stCondLst>
                                    <p:cond delay="0"/>
                                  </p:stCondLst>
                                  <p:childTnLst>
                                    <p:anim calcmode="lin" valueType="num">
                                      <p:cBhvr additive="base">
                                        <p:cTn id="66" dur="3750"/>
                                        <p:tgtEl>
                                          <p:spTgt spid="3074"/>
                                        </p:tgtEl>
                                        <p:attrNameLst>
                                          <p:attrName>ppt_x</p:attrName>
                                        </p:attrNameLst>
                                      </p:cBhvr>
                                      <p:tavLst>
                                        <p:tav tm="0">
                                          <p:val>
                                            <p:strVal val="ppt_x"/>
                                          </p:val>
                                        </p:tav>
                                        <p:tav tm="100000">
                                          <p:val>
                                            <p:strVal val="ppt_x"/>
                                          </p:val>
                                        </p:tav>
                                      </p:tavLst>
                                    </p:anim>
                                    <p:anim calcmode="lin" valueType="num">
                                      <p:cBhvr additive="base">
                                        <p:cTn id="67" dur="3750"/>
                                        <p:tgtEl>
                                          <p:spTgt spid="3074"/>
                                        </p:tgtEl>
                                        <p:attrNameLst>
                                          <p:attrName>ppt_y</p:attrName>
                                        </p:attrNameLst>
                                      </p:cBhvr>
                                      <p:tavLst>
                                        <p:tav tm="0">
                                          <p:val>
                                            <p:strVal val="ppt_y"/>
                                          </p:val>
                                        </p:tav>
                                        <p:tav tm="100000">
                                          <p:val>
                                            <p:strVal val="1+ppt_h/2"/>
                                          </p:val>
                                        </p:tav>
                                      </p:tavLst>
                                    </p:anim>
                                    <p:set>
                                      <p:cBhvr>
                                        <p:cTn id="68" dur="1" fill="hold">
                                          <p:stCondLst>
                                            <p:cond delay="3749"/>
                                          </p:stCondLst>
                                        </p:cTn>
                                        <p:tgtEl>
                                          <p:spTgt spid="3074"/>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750"/>
                                        <p:tgtEl>
                                          <p:spTgt spid="10"/>
                                        </p:tgtEl>
                                        <p:attrNameLst>
                                          <p:attrName>ppt_x</p:attrName>
                                        </p:attrNameLst>
                                      </p:cBhvr>
                                      <p:tavLst>
                                        <p:tav tm="0">
                                          <p:val>
                                            <p:strVal val="ppt_x"/>
                                          </p:val>
                                        </p:tav>
                                        <p:tav tm="100000">
                                          <p:val>
                                            <p:strVal val="ppt_x"/>
                                          </p:val>
                                        </p:tav>
                                      </p:tavLst>
                                    </p:anim>
                                    <p:anim calcmode="lin" valueType="num">
                                      <p:cBhvr additive="base">
                                        <p:cTn id="71" dur="3750"/>
                                        <p:tgtEl>
                                          <p:spTgt spid="10"/>
                                        </p:tgtEl>
                                        <p:attrNameLst>
                                          <p:attrName>ppt_y</p:attrName>
                                        </p:attrNameLst>
                                      </p:cBhvr>
                                      <p:tavLst>
                                        <p:tav tm="0">
                                          <p:val>
                                            <p:strVal val="ppt_y"/>
                                          </p:val>
                                        </p:tav>
                                        <p:tav tm="100000">
                                          <p:val>
                                            <p:strVal val="1+ppt_h/2"/>
                                          </p:val>
                                        </p:tav>
                                      </p:tavLst>
                                    </p:anim>
                                    <p:set>
                                      <p:cBhvr>
                                        <p:cTn id="72" dur="1" fill="hold">
                                          <p:stCondLst>
                                            <p:cond delay="3749"/>
                                          </p:stCondLst>
                                        </p:cTn>
                                        <p:tgtEl>
                                          <p:spTgt spid="10"/>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750"/>
                                        <p:tgtEl>
                                          <p:spTgt spid="11"/>
                                        </p:tgtEl>
                                        <p:attrNameLst>
                                          <p:attrName>ppt_x</p:attrName>
                                        </p:attrNameLst>
                                      </p:cBhvr>
                                      <p:tavLst>
                                        <p:tav tm="0">
                                          <p:val>
                                            <p:strVal val="ppt_x"/>
                                          </p:val>
                                        </p:tav>
                                        <p:tav tm="100000">
                                          <p:val>
                                            <p:strVal val="ppt_x"/>
                                          </p:val>
                                        </p:tav>
                                      </p:tavLst>
                                    </p:anim>
                                    <p:anim calcmode="lin" valueType="num">
                                      <p:cBhvr additive="base">
                                        <p:cTn id="75" dur="3750"/>
                                        <p:tgtEl>
                                          <p:spTgt spid="11"/>
                                        </p:tgtEl>
                                        <p:attrNameLst>
                                          <p:attrName>ppt_y</p:attrName>
                                        </p:attrNameLst>
                                      </p:cBhvr>
                                      <p:tavLst>
                                        <p:tav tm="0">
                                          <p:val>
                                            <p:strVal val="ppt_y"/>
                                          </p:val>
                                        </p:tav>
                                        <p:tav tm="100000">
                                          <p:val>
                                            <p:strVal val="1+ppt_h/2"/>
                                          </p:val>
                                        </p:tav>
                                      </p:tavLst>
                                    </p:anim>
                                    <p:set>
                                      <p:cBhvr>
                                        <p:cTn id="76" dur="1" fill="hold">
                                          <p:stCondLst>
                                            <p:cond delay="3749"/>
                                          </p:stCondLst>
                                        </p:cTn>
                                        <p:tgtEl>
                                          <p:spTgt spid="11"/>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750"/>
                                        <p:tgtEl>
                                          <p:spTgt spid="12"/>
                                        </p:tgtEl>
                                        <p:attrNameLst>
                                          <p:attrName>ppt_x</p:attrName>
                                        </p:attrNameLst>
                                      </p:cBhvr>
                                      <p:tavLst>
                                        <p:tav tm="0">
                                          <p:val>
                                            <p:strVal val="ppt_x"/>
                                          </p:val>
                                        </p:tav>
                                        <p:tav tm="100000">
                                          <p:val>
                                            <p:strVal val="ppt_x"/>
                                          </p:val>
                                        </p:tav>
                                      </p:tavLst>
                                    </p:anim>
                                    <p:anim calcmode="lin" valueType="num">
                                      <p:cBhvr additive="base">
                                        <p:cTn id="79" dur="3750"/>
                                        <p:tgtEl>
                                          <p:spTgt spid="12"/>
                                        </p:tgtEl>
                                        <p:attrNameLst>
                                          <p:attrName>ppt_y</p:attrName>
                                        </p:attrNameLst>
                                      </p:cBhvr>
                                      <p:tavLst>
                                        <p:tav tm="0">
                                          <p:val>
                                            <p:strVal val="ppt_y"/>
                                          </p:val>
                                        </p:tav>
                                        <p:tav tm="100000">
                                          <p:val>
                                            <p:strVal val="1+ppt_h/2"/>
                                          </p:val>
                                        </p:tav>
                                      </p:tavLst>
                                    </p:anim>
                                    <p:set>
                                      <p:cBhvr>
                                        <p:cTn id="80" dur="1" fill="hold">
                                          <p:stCondLst>
                                            <p:cond delay="3749"/>
                                          </p:stCondLst>
                                        </p:cTn>
                                        <p:tgtEl>
                                          <p:spTgt spid="12"/>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750"/>
                                        <p:tgtEl>
                                          <p:spTgt spid="13"/>
                                        </p:tgtEl>
                                        <p:attrNameLst>
                                          <p:attrName>ppt_x</p:attrName>
                                        </p:attrNameLst>
                                      </p:cBhvr>
                                      <p:tavLst>
                                        <p:tav tm="0">
                                          <p:val>
                                            <p:strVal val="ppt_x"/>
                                          </p:val>
                                        </p:tav>
                                        <p:tav tm="100000">
                                          <p:val>
                                            <p:strVal val="ppt_x"/>
                                          </p:val>
                                        </p:tav>
                                      </p:tavLst>
                                    </p:anim>
                                    <p:anim calcmode="lin" valueType="num">
                                      <p:cBhvr additive="base">
                                        <p:cTn id="83" dur="3750"/>
                                        <p:tgtEl>
                                          <p:spTgt spid="13"/>
                                        </p:tgtEl>
                                        <p:attrNameLst>
                                          <p:attrName>ppt_y</p:attrName>
                                        </p:attrNameLst>
                                      </p:cBhvr>
                                      <p:tavLst>
                                        <p:tav tm="0">
                                          <p:val>
                                            <p:strVal val="ppt_y"/>
                                          </p:val>
                                        </p:tav>
                                        <p:tav tm="100000">
                                          <p:val>
                                            <p:strVal val="1+ppt_h/2"/>
                                          </p:val>
                                        </p:tav>
                                      </p:tavLst>
                                    </p:anim>
                                    <p:set>
                                      <p:cBhvr>
                                        <p:cTn id="84" dur="1" fill="hold">
                                          <p:stCondLst>
                                            <p:cond delay="3749"/>
                                          </p:stCondLst>
                                        </p:cTn>
                                        <p:tgtEl>
                                          <p:spTgt spid="13"/>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750"/>
                                        <p:tgtEl>
                                          <p:spTgt spid="14"/>
                                        </p:tgtEl>
                                        <p:attrNameLst>
                                          <p:attrName>ppt_x</p:attrName>
                                        </p:attrNameLst>
                                      </p:cBhvr>
                                      <p:tavLst>
                                        <p:tav tm="0">
                                          <p:val>
                                            <p:strVal val="ppt_x"/>
                                          </p:val>
                                        </p:tav>
                                        <p:tav tm="100000">
                                          <p:val>
                                            <p:strVal val="ppt_x"/>
                                          </p:val>
                                        </p:tav>
                                      </p:tavLst>
                                    </p:anim>
                                    <p:anim calcmode="lin" valueType="num">
                                      <p:cBhvr additive="base">
                                        <p:cTn id="87" dur="3750"/>
                                        <p:tgtEl>
                                          <p:spTgt spid="14"/>
                                        </p:tgtEl>
                                        <p:attrNameLst>
                                          <p:attrName>ppt_y</p:attrName>
                                        </p:attrNameLst>
                                      </p:cBhvr>
                                      <p:tavLst>
                                        <p:tav tm="0">
                                          <p:val>
                                            <p:strVal val="ppt_y"/>
                                          </p:val>
                                        </p:tav>
                                        <p:tav tm="100000">
                                          <p:val>
                                            <p:strVal val="1+ppt_h/2"/>
                                          </p:val>
                                        </p:tav>
                                      </p:tavLst>
                                    </p:anim>
                                    <p:set>
                                      <p:cBhvr>
                                        <p:cTn id="88" dur="1" fill="hold">
                                          <p:stCondLst>
                                            <p:cond delay="3749"/>
                                          </p:stCondLst>
                                        </p:cTn>
                                        <p:tgtEl>
                                          <p:spTgt spid="14"/>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4000"/>
                                        <p:tgtEl>
                                          <p:spTgt spid="15"/>
                                        </p:tgtEl>
                                        <p:attrNameLst>
                                          <p:attrName>ppt_x</p:attrName>
                                        </p:attrNameLst>
                                      </p:cBhvr>
                                      <p:tavLst>
                                        <p:tav tm="0">
                                          <p:val>
                                            <p:strVal val="ppt_x"/>
                                          </p:val>
                                        </p:tav>
                                        <p:tav tm="100000">
                                          <p:val>
                                            <p:strVal val="ppt_x"/>
                                          </p:val>
                                        </p:tav>
                                      </p:tavLst>
                                    </p:anim>
                                    <p:anim calcmode="lin" valueType="num">
                                      <p:cBhvr additive="base">
                                        <p:cTn id="91" dur="4000"/>
                                        <p:tgtEl>
                                          <p:spTgt spid="15"/>
                                        </p:tgtEl>
                                        <p:attrNameLst>
                                          <p:attrName>ppt_y</p:attrName>
                                        </p:attrNameLst>
                                      </p:cBhvr>
                                      <p:tavLst>
                                        <p:tav tm="0">
                                          <p:val>
                                            <p:strVal val="ppt_y"/>
                                          </p:val>
                                        </p:tav>
                                        <p:tav tm="100000">
                                          <p:val>
                                            <p:strVal val="1+ppt_h/2"/>
                                          </p:val>
                                        </p:tav>
                                      </p:tavLst>
                                    </p:anim>
                                    <p:set>
                                      <p:cBhvr>
                                        <p:cTn id="92" dur="1" fill="hold">
                                          <p:stCondLst>
                                            <p:cond delay="3999"/>
                                          </p:stCondLst>
                                        </p:cTn>
                                        <p:tgtEl>
                                          <p:spTgt spid="15"/>
                                        </p:tgtEl>
                                        <p:attrNameLst>
                                          <p:attrName>style.visibility</p:attrName>
                                        </p:attrNameLst>
                                      </p:cBhvr>
                                      <p:to>
                                        <p:strVal val="hidden"/>
                                      </p:to>
                                    </p:set>
                                  </p:childTnLst>
                                </p:cTn>
                              </p:par>
                              <p:par>
                                <p:cTn id="93" presetID="8" presetClass="entr" presetSubtype="32"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Effect transition="in" filter="diamond(out)">
                                      <p:cBhvr>
                                        <p:cTn id="95" dur="3250"/>
                                        <p:tgtEl>
                                          <p:spTgt spid="2"/>
                                        </p:tgtEl>
                                      </p:cBhvr>
                                    </p:animEffect>
                                  </p:childTnLst>
                                </p:cTn>
                              </p:par>
                              <p:par>
                                <p:cTn id="96" presetID="17" presetClass="entr" presetSubtype="1"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3000" fill="hold"/>
                                        <p:tgtEl>
                                          <p:spTgt spid="2"/>
                                        </p:tgtEl>
                                        <p:attrNameLst>
                                          <p:attrName>ppt_x</p:attrName>
                                        </p:attrNameLst>
                                      </p:cBhvr>
                                      <p:tavLst>
                                        <p:tav tm="0">
                                          <p:val>
                                            <p:strVal val="#ppt_x"/>
                                          </p:val>
                                        </p:tav>
                                        <p:tav tm="100000">
                                          <p:val>
                                            <p:strVal val="#ppt_x"/>
                                          </p:val>
                                        </p:tav>
                                      </p:tavLst>
                                    </p:anim>
                                    <p:anim calcmode="lin" valueType="num">
                                      <p:cBhvr>
                                        <p:cTn id="99" dur="3000" fill="hold"/>
                                        <p:tgtEl>
                                          <p:spTgt spid="2"/>
                                        </p:tgtEl>
                                        <p:attrNameLst>
                                          <p:attrName>ppt_y</p:attrName>
                                        </p:attrNameLst>
                                      </p:cBhvr>
                                      <p:tavLst>
                                        <p:tav tm="0">
                                          <p:val>
                                            <p:strVal val="#ppt_y-#ppt_h/2"/>
                                          </p:val>
                                        </p:tav>
                                        <p:tav tm="100000">
                                          <p:val>
                                            <p:strVal val="#ppt_y"/>
                                          </p:val>
                                        </p:tav>
                                      </p:tavLst>
                                    </p:anim>
                                    <p:anim calcmode="lin" valueType="num">
                                      <p:cBhvr>
                                        <p:cTn id="100" dur="3000" fill="hold"/>
                                        <p:tgtEl>
                                          <p:spTgt spid="2"/>
                                        </p:tgtEl>
                                        <p:attrNameLst>
                                          <p:attrName>ppt_w</p:attrName>
                                        </p:attrNameLst>
                                      </p:cBhvr>
                                      <p:tavLst>
                                        <p:tav tm="0">
                                          <p:val>
                                            <p:strVal val="#ppt_w"/>
                                          </p:val>
                                        </p:tav>
                                        <p:tav tm="100000">
                                          <p:val>
                                            <p:strVal val="#ppt_w"/>
                                          </p:val>
                                        </p:tav>
                                      </p:tavLst>
                                    </p:anim>
                                    <p:anim calcmode="lin" valueType="num">
                                      <p:cBhvr>
                                        <p:cTn id="101"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208.JPG"/>
          <p:cNvPicPr>
            <a:picLocks noGrp="1" noChangeAspect="1"/>
          </p:cNvPicPr>
          <p:nvPr isPhoto="1"/>
        </p:nvPicPr>
        <p:blipFill rotWithShape="1">
          <a:blip r:embed="rId2" cstate="email">
            <a:lum/>
          </a:blip>
          <a:srcRect t="5294" b="5294"/>
          <a:stretch/>
        </p:blipFill>
        <p:spPr>
          <a:xfrm>
            <a:off x="-4571" y="334509"/>
            <a:ext cx="9144000" cy="6131859"/>
          </a:xfrm>
          <a:prstGeom prst="rect">
            <a:avLst/>
          </a:prstGeom>
          <a:noFill/>
          <a:ln>
            <a:noFill/>
          </a:ln>
        </p:spPr>
      </p:pic>
      <p:pic>
        <p:nvPicPr>
          <p:cNvPr id="10" name="9 Imagen" descr="Diapositiva208.JPG"/>
          <p:cNvPicPr>
            <a:picLocks noGrp="1" noChangeAspect="1"/>
          </p:cNvPicPr>
          <p:nvPr isPhoto="1"/>
        </p:nvPicPr>
        <p:blipFill rotWithShape="1">
          <a:blip r:embed="rId3" cstate="email">
            <a:lum/>
          </a:blip>
          <a:srcRect/>
          <a:stretch/>
        </p:blipFill>
        <p:spPr>
          <a:xfrm>
            <a:off x="1045029" y="527449"/>
            <a:ext cx="7053942" cy="5803103"/>
          </a:xfrm>
          <a:prstGeom prst="ellipse">
            <a:avLst/>
          </a:prstGeom>
          <a:noFill/>
          <a:ln>
            <a:noFill/>
          </a:ln>
        </p:spPr>
      </p:pic>
      <p:pic>
        <p:nvPicPr>
          <p:cNvPr id="7" name="Picture 2"/>
          <p:cNvPicPr>
            <a:picLocks noChangeAspect="1" noChangeArrowheads="1"/>
          </p:cNvPicPr>
          <p:nvPr/>
        </p:nvPicPr>
        <p:blipFill>
          <a:blip r:embed="rId4" cstate="email">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a:off x="3347864" y="2276872"/>
            <a:ext cx="2448272" cy="2304256"/>
          </a:xfrm>
          <a:prstGeom prst="rect">
            <a:avLst/>
          </a:prstGeom>
          <a:noFill/>
          <a:ln>
            <a:noFill/>
          </a:ln>
          <a:effectLst>
            <a:outerShdw sx="103000" sy="103000" algn="ctr" rotWithShape="0">
              <a:schemeClr val="tx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4" cstate="email">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a:off x="3366179" y="2281762"/>
            <a:ext cx="2448272" cy="2304256"/>
          </a:xfrm>
          <a:prstGeom prst="rect">
            <a:avLst/>
          </a:prstGeom>
          <a:noFill/>
          <a:ln>
            <a:noFill/>
          </a:ln>
          <a:effectLst>
            <a:outerShdw sx="102000" sy="102000" algn="ctr" rotWithShape="0">
              <a:schemeClr val="tx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2"/>
          <p:cNvPicPr>
            <a:picLocks noChangeAspect="1" noChangeArrowheads="1"/>
          </p:cNvPicPr>
          <p:nvPr/>
        </p:nvPicPr>
        <p:blipFill>
          <a:blip r:embed="rId4" cstate="email">
            <a:extLst>
              <a:ext uri="{BEBA8EAE-BF5A-486C-A8C5-ECC9F3942E4B}">
                <a14:imgProps xmlns:a14="http://schemas.microsoft.com/office/drawing/2010/main" xmlns="">
                  <a14:imgLayer r:embed="rId5">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a:off x="3366179" y="2281762"/>
            <a:ext cx="2448272" cy="2304256"/>
          </a:xfrm>
          <a:prstGeom prst="rect">
            <a:avLst/>
          </a:prstGeom>
          <a:noFill/>
          <a:ln>
            <a:noFill/>
          </a:ln>
          <a:effectLst>
            <a:outerShdw sx="102000" sy="102000" algn="ctr" rotWithShape="0">
              <a:schemeClr val="tx1"/>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3 Forma libre"/>
          <p:cNvSpPr/>
          <p:nvPr/>
        </p:nvSpPr>
        <p:spPr>
          <a:xfrm>
            <a:off x="-40079"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89000">
                <a:schemeClr val="accent2">
                  <a:lumMod val="0"/>
                </a:schemeClr>
              </a:gs>
              <a:gs pos="64000">
                <a:srgbClr val="00B0F0"/>
              </a:gs>
              <a:gs pos="37000">
                <a:srgbClr val="C2CDC3"/>
              </a:gs>
              <a:gs pos="78000">
                <a:schemeClr val="accent5">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33381" y="5803102"/>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chemeClr val="tx1"/>
              </a:gs>
              <a:gs pos="89000">
                <a:schemeClr val="accent2">
                  <a:lumMod val="0"/>
                </a:schemeClr>
              </a:gs>
              <a:gs pos="64000">
                <a:srgbClr val="00B0F0"/>
              </a:gs>
              <a:gs pos="37000">
                <a:srgbClr val="C2CDC3"/>
              </a:gs>
              <a:gs pos="78000">
                <a:schemeClr val="accent5">
                  <a:lumMod val="50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169550" y="0"/>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2500" fill="hold"/>
                                        <p:tgtEl>
                                          <p:spTgt spid="7"/>
                                        </p:tgtEl>
                                        <p:attrNameLst>
                                          <p:attrName>ppt_w</p:attrName>
                                        </p:attrNameLst>
                                      </p:cBhvr>
                                      <p:tavLst>
                                        <p:tav tm="0" fmla="#ppt_w*sin(2.5*pi*$)">
                                          <p:val>
                                            <p:fltVal val="0"/>
                                          </p:val>
                                        </p:tav>
                                        <p:tav tm="100000">
                                          <p:val>
                                            <p:fltVal val="1"/>
                                          </p:val>
                                        </p:tav>
                                      </p:tavLst>
                                    </p:anim>
                                    <p:anim calcmode="lin" valueType="num">
                                      <p:cBhvr>
                                        <p:cTn id="11" dur="2500" fill="hold"/>
                                        <p:tgtEl>
                                          <p:spTgt spid="7"/>
                                        </p:tgtEl>
                                        <p:attrNameLst>
                                          <p:attrName>ppt_h</p:attrName>
                                        </p:attrNameLst>
                                      </p:cBhvr>
                                      <p:tavLst>
                                        <p:tav tm="0">
                                          <p:val>
                                            <p:strVal val="#ppt_h"/>
                                          </p:val>
                                        </p:tav>
                                        <p:tav tm="100000">
                                          <p:val>
                                            <p:strVal val="#ppt_h"/>
                                          </p:val>
                                        </p:tav>
                                      </p:tavLst>
                                    </p:anim>
                                  </p:childTnLst>
                                </p:cTn>
                              </p:par>
                              <p:par>
                                <p:cTn id="12" presetID="6" presetClass="emph" presetSubtype="0" repeatCount="indefinite" fill="hold" nodeType="withEffect">
                                  <p:stCondLst>
                                    <p:cond delay="0"/>
                                  </p:stCondLst>
                                  <p:childTnLst>
                                    <p:animScale>
                                      <p:cBhvr>
                                        <p:cTn id="13" dur="2500" fill="hold"/>
                                        <p:tgtEl>
                                          <p:spTgt spid="7"/>
                                        </p:tgtEl>
                                      </p:cBhvr>
                                      <p:by x="150000" y="150000"/>
                                    </p:animScale>
                                  </p:childTnLst>
                                </p:cTn>
                              </p:par>
                              <p:par>
                                <p:cTn id="14" presetID="19"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500" fill="hold"/>
                                        <p:tgtEl>
                                          <p:spTgt spid="8"/>
                                        </p:tgtEl>
                                        <p:attrNameLst>
                                          <p:attrName>ppt_w</p:attrName>
                                        </p:attrNameLst>
                                      </p:cBhvr>
                                      <p:tavLst>
                                        <p:tav tm="0">
                                          <p:val>
                                            <p:strVal val="#ppt_w"/>
                                          </p:val>
                                        </p:tav>
                                        <p:tav tm="100000">
                                          <p:val>
                                            <p:strVal val="#ppt_w"/>
                                          </p:val>
                                        </p:tav>
                                      </p:tavLst>
                                    </p:anim>
                                    <p:anim calcmode="lin" valueType="num">
                                      <p:cBhvr>
                                        <p:cTn id="17" dur="2500" fill="hold"/>
                                        <p:tgtEl>
                                          <p:spTgt spid="8"/>
                                        </p:tgtEl>
                                        <p:attrNameLst>
                                          <p:attrName>ppt_h</p:attrName>
                                        </p:attrNameLst>
                                      </p:cBhvr>
                                      <p:tavLst>
                                        <p:tav tm="0" fmla="#ppt_h*sin(2.5*pi*$)">
                                          <p:val>
                                            <p:fltVal val="0"/>
                                          </p:val>
                                        </p:tav>
                                        <p:tav tm="100000">
                                          <p:val>
                                            <p:fltVal val="1"/>
                                          </p:val>
                                        </p:tav>
                                      </p:tavLst>
                                    </p:anim>
                                  </p:childTnLst>
                                </p:cTn>
                              </p:par>
                              <p:par>
                                <p:cTn id="18" presetID="6" presetClass="emph" presetSubtype="0" repeatCount="indefinite" fill="hold" nodeType="withEffect">
                                  <p:stCondLst>
                                    <p:cond delay="0"/>
                                  </p:stCondLst>
                                  <p:childTnLst>
                                    <p:animScale>
                                      <p:cBhvr>
                                        <p:cTn id="19" dur="2500" fill="hold"/>
                                        <p:tgtEl>
                                          <p:spTgt spid="8"/>
                                        </p:tgtEl>
                                      </p:cBhvr>
                                      <p:by x="150000" y="150000"/>
                                    </p:animScale>
                                  </p:childTnLst>
                                </p:cTn>
                              </p:par>
                              <p:par>
                                <p:cTn id="20" presetID="19" presetClass="entr" presetSubtype="5"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2500" fill="hold"/>
                                        <p:tgtEl>
                                          <p:spTgt spid="9"/>
                                        </p:tgtEl>
                                        <p:attrNameLst>
                                          <p:attrName>ppt_w</p:attrName>
                                        </p:attrNameLst>
                                      </p:cBhvr>
                                      <p:tavLst>
                                        <p:tav tm="0">
                                          <p:val>
                                            <p:strVal val="#ppt_w"/>
                                          </p:val>
                                        </p:tav>
                                        <p:tav tm="100000">
                                          <p:val>
                                            <p:strVal val="#ppt_w"/>
                                          </p:val>
                                        </p:tav>
                                      </p:tavLst>
                                    </p:anim>
                                    <p:anim calcmode="lin" valueType="num">
                                      <p:cBhvr>
                                        <p:cTn id="23" dur="2500" fill="hold"/>
                                        <p:tgtEl>
                                          <p:spTgt spid="9"/>
                                        </p:tgtEl>
                                        <p:attrNameLst>
                                          <p:attrName>ppt_h</p:attrName>
                                        </p:attrNameLst>
                                      </p:cBhvr>
                                      <p:tavLst>
                                        <p:tav tm="0" fmla="#ppt_h*sin(2.5*pi*$)">
                                          <p:val>
                                            <p:fltVal val="0"/>
                                          </p:val>
                                        </p:tav>
                                        <p:tav tm="100000">
                                          <p:val>
                                            <p:fltVal val="1"/>
                                          </p:val>
                                        </p:tav>
                                      </p:tavLst>
                                    </p:anim>
                                  </p:childTnLst>
                                </p:cTn>
                              </p:par>
                              <p:par>
                                <p:cTn id="24" presetID="6" presetClass="emph" presetSubtype="0" repeatCount="indefinite" fill="hold" nodeType="withEffect">
                                  <p:stCondLst>
                                    <p:cond delay="0"/>
                                  </p:stCondLst>
                                  <p:childTnLst>
                                    <p:animScale>
                                      <p:cBhvr>
                                        <p:cTn id="25" dur="2500" fill="hold"/>
                                        <p:tgtEl>
                                          <p:spTgt spid="9"/>
                                        </p:tgtEl>
                                      </p:cBhvr>
                                      <p:by x="150000" y="150000"/>
                                    </p:animScale>
                                  </p:childTnLst>
                                </p:cTn>
                              </p:par>
                              <p:par>
                                <p:cTn id="26" presetID="8" presetClass="emph" presetSubtype="0" repeatCount="indefinite" fill="hold" nodeType="withEffect">
                                  <p:stCondLst>
                                    <p:cond delay="0"/>
                                  </p:stCondLst>
                                  <p:childTnLst>
                                    <p:animRot by="-21600000">
                                      <p:cBhvr>
                                        <p:cTn id="27" dur="2500" fill="hold"/>
                                        <p:tgtEl>
                                          <p:spTgt spid="9"/>
                                        </p:tgtEl>
                                        <p:attrNameLst>
                                          <p:attrName>r</p:attrName>
                                        </p:attrNameLst>
                                      </p:cBhvr>
                                    </p:animRot>
                                  </p:childTnLst>
                                </p:cTn>
                              </p:par>
                              <p:par>
                                <p:cTn id="28" presetID="23" presetClass="exit" presetSubtype="32" fill="hold" nodeType="withEffect">
                                  <p:stCondLst>
                                    <p:cond delay="2750"/>
                                  </p:stCondLst>
                                  <p:childTnLst>
                                    <p:anim calcmode="lin" valueType="num">
                                      <p:cBhvr>
                                        <p:cTn id="29" dur="2750"/>
                                        <p:tgtEl>
                                          <p:spTgt spid="7"/>
                                        </p:tgtEl>
                                        <p:attrNameLst>
                                          <p:attrName>ppt_w</p:attrName>
                                        </p:attrNameLst>
                                      </p:cBhvr>
                                      <p:tavLst>
                                        <p:tav tm="0">
                                          <p:val>
                                            <p:strVal val="ppt_w"/>
                                          </p:val>
                                        </p:tav>
                                        <p:tav tm="100000">
                                          <p:val>
                                            <p:fltVal val="0"/>
                                          </p:val>
                                        </p:tav>
                                      </p:tavLst>
                                    </p:anim>
                                    <p:anim calcmode="lin" valueType="num">
                                      <p:cBhvr>
                                        <p:cTn id="30" dur="2750"/>
                                        <p:tgtEl>
                                          <p:spTgt spid="7"/>
                                        </p:tgtEl>
                                        <p:attrNameLst>
                                          <p:attrName>ppt_h</p:attrName>
                                        </p:attrNameLst>
                                      </p:cBhvr>
                                      <p:tavLst>
                                        <p:tav tm="0">
                                          <p:val>
                                            <p:strVal val="ppt_h"/>
                                          </p:val>
                                        </p:tav>
                                        <p:tav tm="100000">
                                          <p:val>
                                            <p:fltVal val="0"/>
                                          </p:val>
                                        </p:tav>
                                      </p:tavLst>
                                    </p:anim>
                                    <p:set>
                                      <p:cBhvr>
                                        <p:cTn id="31" dur="1" fill="hold">
                                          <p:stCondLst>
                                            <p:cond delay="2749"/>
                                          </p:stCondLst>
                                        </p:cTn>
                                        <p:tgtEl>
                                          <p:spTgt spid="7"/>
                                        </p:tgtEl>
                                        <p:attrNameLst>
                                          <p:attrName>style.visibility</p:attrName>
                                        </p:attrNameLst>
                                      </p:cBhvr>
                                      <p:to>
                                        <p:strVal val="hidden"/>
                                      </p:to>
                                    </p:set>
                                  </p:childTnLst>
                                </p:cTn>
                              </p:par>
                              <p:par>
                                <p:cTn id="32" presetID="23" presetClass="exit" presetSubtype="32" fill="hold" nodeType="withEffect">
                                  <p:stCondLst>
                                    <p:cond delay="2750"/>
                                  </p:stCondLst>
                                  <p:childTnLst>
                                    <p:anim calcmode="lin" valueType="num">
                                      <p:cBhvr>
                                        <p:cTn id="33" dur="2750"/>
                                        <p:tgtEl>
                                          <p:spTgt spid="8"/>
                                        </p:tgtEl>
                                        <p:attrNameLst>
                                          <p:attrName>ppt_w</p:attrName>
                                        </p:attrNameLst>
                                      </p:cBhvr>
                                      <p:tavLst>
                                        <p:tav tm="0">
                                          <p:val>
                                            <p:strVal val="ppt_w"/>
                                          </p:val>
                                        </p:tav>
                                        <p:tav tm="100000">
                                          <p:val>
                                            <p:fltVal val="0"/>
                                          </p:val>
                                        </p:tav>
                                      </p:tavLst>
                                    </p:anim>
                                    <p:anim calcmode="lin" valueType="num">
                                      <p:cBhvr>
                                        <p:cTn id="34" dur="2750"/>
                                        <p:tgtEl>
                                          <p:spTgt spid="8"/>
                                        </p:tgtEl>
                                        <p:attrNameLst>
                                          <p:attrName>ppt_h</p:attrName>
                                        </p:attrNameLst>
                                      </p:cBhvr>
                                      <p:tavLst>
                                        <p:tav tm="0">
                                          <p:val>
                                            <p:strVal val="ppt_h"/>
                                          </p:val>
                                        </p:tav>
                                        <p:tav tm="100000">
                                          <p:val>
                                            <p:fltVal val="0"/>
                                          </p:val>
                                        </p:tav>
                                      </p:tavLst>
                                    </p:anim>
                                    <p:set>
                                      <p:cBhvr>
                                        <p:cTn id="35" dur="1" fill="hold">
                                          <p:stCondLst>
                                            <p:cond delay="2749"/>
                                          </p:stCondLst>
                                        </p:cTn>
                                        <p:tgtEl>
                                          <p:spTgt spid="8"/>
                                        </p:tgtEl>
                                        <p:attrNameLst>
                                          <p:attrName>style.visibility</p:attrName>
                                        </p:attrNameLst>
                                      </p:cBhvr>
                                      <p:to>
                                        <p:strVal val="hidden"/>
                                      </p:to>
                                    </p:set>
                                  </p:childTnLst>
                                </p:cTn>
                              </p:par>
                              <p:par>
                                <p:cTn id="36" presetID="23" presetClass="exit" presetSubtype="16" fill="hold" nodeType="withEffect">
                                  <p:stCondLst>
                                    <p:cond delay="2750"/>
                                  </p:stCondLst>
                                  <p:childTnLst>
                                    <p:anim calcmode="lin" valueType="num">
                                      <p:cBhvr>
                                        <p:cTn id="37" dur="2750"/>
                                        <p:tgtEl>
                                          <p:spTgt spid="9"/>
                                        </p:tgtEl>
                                        <p:attrNameLst>
                                          <p:attrName>ppt_w</p:attrName>
                                        </p:attrNameLst>
                                      </p:cBhvr>
                                      <p:tavLst>
                                        <p:tav tm="0">
                                          <p:val>
                                            <p:strVal val="ppt_w"/>
                                          </p:val>
                                        </p:tav>
                                        <p:tav tm="100000">
                                          <p:val>
                                            <p:strVal val="4*ppt_w"/>
                                          </p:val>
                                        </p:tav>
                                      </p:tavLst>
                                    </p:anim>
                                    <p:anim calcmode="lin" valueType="num">
                                      <p:cBhvr>
                                        <p:cTn id="38" dur="2750"/>
                                        <p:tgtEl>
                                          <p:spTgt spid="9"/>
                                        </p:tgtEl>
                                        <p:attrNameLst>
                                          <p:attrName>ppt_h</p:attrName>
                                        </p:attrNameLst>
                                      </p:cBhvr>
                                      <p:tavLst>
                                        <p:tav tm="0">
                                          <p:val>
                                            <p:strVal val="ppt_h"/>
                                          </p:val>
                                        </p:tav>
                                        <p:tav tm="100000">
                                          <p:val>
                                            <p:strVal val="4*ppt_h"/>
                                          </p:val>
                                        </p:tav>
                                      </p:tavLst>
                                    </p:anim>
                                    <p:set>
                                      <p:cBhvr>
                                        <p:cTn id="39" dur="1" fill="hold">
                                          <p:stCondLst>
                                            <p:cond delay="274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4250" fill="hold"/>
                                        <p:tgtEl>
                                          <p:spTgt spid="11"/>
                                        </p:tgtEl>
                                        <p:attrNameLst>
                                          <p:attrName>ppt_w</p:attrName>
                                        </p:attrNameLst>
                                      </p:cBhvr>
                                      <p:tavLst>
                                        <p:tav tm="0">
                                          <p:val>
                                            <p:strVal val="4/3*#ppt_w"/>
                                          </p:val>
                                        </p:tav>
                                        <p:tav tm="100000">
                                          <p:val>
                                            <p:strVal val="#ppt_w"/>
                                          </p:val>
                                        </p:tav>
                                      </p:tavLst>
                                    </p:anim>
                                    <p:anim calcmode="lin" valueType="num">
                                      <p:cBhvr>
                                        <p:cTn id="43" dur="4250" fill="hold"/>
                                        <p:tgtEl>
                                          <p:spTgt spid="11"/>
                                        </p:tgtEl>
                                        <p:attrNameLst>
                                          <p:attrName>ppt_h</p:attrName>
                                        </p:attrNameLst>
                                      </p:cBhvr>
                                      <p:tavLst>
                                        <p:tav tm="0">
                                          <p:val>
                                            <p:strVal val="4/3*#ppt_h"/>
                                          </p:val>
                                        </p:tav>
                                        <p:tav tm="100000">
                                          <p:val>
                                            <p:strVal val="#ppt_h"/>
                                          </p:val>
                                        </p:tav>
                                      </p:tavLst>
                                    </p:anim>
                                  </p:childTnLst>
                                </p:cTn>
                              </p:par>
                              <p:par>
                                <p:cTn id="44" presetID="23" presetClass="entr" presetSubtype="16" fill="hold" nodeType="withEffect">
                                  <p:stCondLst>
                                    <p:cond delay="125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750" fill="hold"/>
                                        <p:tgtEl>
                                          <p:spTgt spid="10"/>
                                        </p:tgtEl>
                                        <p:attrNameLst>
                                          <p:attrName>ppt_w</p:attrName>
                                        </p:attrNameLst>
                                      </p:cBhvr>
                                      <p:tavLst>
                                        <p:tav tm="0">
                                          <p:val>
                                            <p:fltVal val="0"/>
                                          </p:val>
                                        </p:tav>
                                        <p:tav tm="100000">
                                          <p:val>
                                            <p:strVal val="#ppt_w"/>
                                          </p:val>
                                        </p:tav>
                                      </p:tavLst>
                                    </p:anim>
                                    <p:anim calcmode="lin" valueType="num">
                                      <p:cBhvr>
                                        <p:cTn id="47" dur="3750" fill="hold"/>
                                        <p:tgtEl>
                                          <p:spTgt spid="10"/>
                                        </p:tgtEl>
                                        <p:attrNameLst>
                                          <p:attrName>ppt_h</p:attrName>
                                        </p:attrNameLst>
                                      </p:cBhvr>
                                      <p:tavLst>
                                        <p:tav tm="0">
                                          <p:val>
                                            <p:fltVal val="0"/>
                                          </p:val>
                                        </p:tav>
                                        <p:tav tm="100000">
                                          <p:val>
                                            <p:strVal val="#ppt_h"/>
                                          </p:val>
                                        </p:tav>
                                      </p:tavLst>
                                    </p:anim>
                                  </p:childTnLst>
                                </p:cTn>
                              </p:par>
                              <p:par>
                                <p:cTn id="48" presetID="6" presetClass="entr" presetSubtype="32" fill="hold" nodeType="withEffect">
                                  <p:stCondLst>
                                    <p:cond delay="1250"/>
                                  </p:stCondLst>
                                  <p:childTnLst>
                                    <p:set>
                                      <p:cBhvr>
                                        <p:cTn id="49" dur="1" fill="hold">
                                          <p:stCondLst>
                                            <p:cond delay="0"/>
                                          </p:stCondLst>
                                        </p:cTn>
                                        <p:tgtEl>
                                          <p:spTgt spid="10"/>
                                        </p:tgtEl>
                                        <p:attrNameLst>
                                          <p:attrName>style.visibility</p:attrName>
                                        </p:attrNameLst>
                                      </p:cBhvr>
                                      <p:to>
                                        <p:strVal val="visible"/>
                                      </p:to>
                                    </p:set>
                                    <p:animEffect transition="in" filter="circle(out)">
                                      <p:cBhvr>
                                        <p:cTn id="50" dur="3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2 Imagen" descr="Diapositiva136.JPG"/>
          <p:cNvPicPr>
            <a:picLocks noGrp="1" noChangeAspect="1"/>
          </p:cNvPicPr>
          <p:nvPr isPhoto="1"/>
        </p:nvPicPr>
        <p:blipFill>
          <a:blip r:embed="rId3" cstate="email"/>
          <a:srcRect/>
          <a:stretch>
            <a:fillRect/>
          </a:stretch>
        </p:blipFill>
        <p:spPr bwMode="auto">
          <a:xfrm>
            <a:off x="0" y="0"/>
            <a:ext cx="9144000" cy="6858000"/>
          </a:xfrm>
          <a:prstGeom prst="rect">
            <a:avLst/>
          </a:prstGeom>
          <a:noFill/>
          <a:ln w="9525">
            <a:noFill/>
            <a:miter lim="800000"/>
            <a:headEnd/>
            <a:tailEnd/>
          </a:ln>
        </p:spPr>
      </p:pic>
      <p:pic>
        <p:nvPicPr>
          <p:cNvPr id="8" name="2 Imagen" descr="Diapositiva136.JPG"/>
          <p:cNvPicPr>
            <a:picLocks noGrp="1" noChangeAspect="1"/>
          </p:cNvPicPr>
          <p:nvPr isPhoto="1"/>
        </p:nvPicPr>
        <p:blipFill>
          <a:blip r:embed="rId4" cstate="email"/>
          <a:srcRect/>
          <a:stretch>
            <a:fillRect/>
          </a:stretch>
        </p:blipFill>
        <p:spPr bwMode="auto">
          <a:xfrm>
            <a:off x="1115616" y="404664"/>
            <a:ext cx="6912768" cy="6048672"/>
          </a:xfrm>
          <a:prstGeom prst="ellipse">
            <a:avLst/>
          </a:prstGeom>
          <a:noFill/>
          <a:ln w="9525">
            <a:noFill/>
            <a:miter lim="800000"/>
            <a:headEnd/>
            <a:tailEnd/>
          </a:ln>
        </p:spPr>
      </p:pic>
      <p:pic>
        <p:nvPicPr>
          <p:cNvPr id="6" name="Picture 2"/>
          <p:cNvPicPr>
            <a:picLocks noChangeAspect="1" noChangeArrowheads="1"/>
          </p:cNvPicPr>
          <p:nvPr/>
        </p:nvPicPr>
        <p:blipFill>
          <a:blip r:embed="rId5" cstate="email">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a:off x="3347864" y="2204864"/>
            <a:ext cx="2475277" cy="24632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5" cstate="email">
            <a:duotone>
              <a:prstClr val="black"/>
              <a:schemeClr val="accent6">
                <a:tint val="45000"/>
                <a:satMod val="400000"/>
              </a:schemeClr>
            </a:duotone>
            <a:lum bright="10000" contrast="40000"/>
            <a:extLst>
              <a:ext uri="{28A0092B-C50C-407E-A947-70E740481C1C}">
                <a14:useLocalDpi xmlns:a14="http://schemas.microsoft.com/office/drawing/2010/main" xmlns="" val="0"/>
              </a:ext>
            </a:extLst>
          </a:blip>
          <a:srcRect/>
          <a:stretch>
            <a:fillRect/>
          </a:stretch>
        </p:blipFill>
        <p:spPr bwMode="auto">
          <a:xfrm>
            <a:off x="2699792" y="1556792"/>
            <a:ext cx="3690391" cy="36724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6025"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28000">
                <a:srgbClr val="66FFFF"/>
              </a:gs>
              <a:gs pos="48000">
                <a:srgbClr val="1B5B8A">
                  <a:lumMod val="68000"/>
                  <a:lumOff val="32000"/>
                </a:srgbClr>
              </a:gs>
              <a:gs pos="75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3706614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250" fill="hold"/>
                                        <p:tgtEl>
                                          <p:spTgt spid="5"/>
                                        </p:tgtEl>
                                        <p:attrNameLst>
                                          <p:attrName>ppt_w</p:attrName>
                                        </p:attrNameLst>
                                      </p:cBhvr>
                                      <p:tavLst>
                                        <p:tav tm="0">
                                          <p:val>
                                            <p:strVal val="4/3*#ppt_w"/>
                                          </p:val>
                                        </p:tav>
                                        <p:tav tm="100000">
                                          <p:val>
                                            <p:strVal val="#ppt_w"/>
                                          </p:val>
                                        </p:tav>
                                      </p:tavLst>
                                    </p:anim>
                                    <p:anim calcmode="lin" valueType="num">
                                      <p:cBhvr>
                                        <p:cTn id="11" dur="425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ppt_w"/>
                                          </p:val>
                                        </p:tav>
                                        <p:tav tm="100000">
                                          <p:val>
                                            <p:strVal val="#ppt_w"/>
                                          </p:val>
                                        </p:tav>
                                      </p:tavLst>
                                    </p:anim>
                                    <p:anim calcmode="lin" valueType="num">
                                      <p:cBhvr>
                                        <p:cTn id="15" dur="3000" fill="hold"/>
                                        <p:tgtEl>
                                          <p:spTgt spid="7"/>
                                        </p:tgtEl>
                                        <p:attrNameLst>
                                          <p:attrName>ppt_h</p:attrName>
                                        </p:attrNameLst>
                                      </p:cBhvr>
                                      <p:tavLst>
                                        <p:tav tm="0">
                                          <p:val>
                                            <p:strVal val="4*#ppt_h"/>
                                          </p:val>
                                        </p:tav>
                                        <p:tav tm="100000">
                                          <p:val>
                                            <p:strVal val="#ppt_h"/>
                                          </p:val>
                                        </p:tav>
                                      </p:tavLst>
                                    </p:anim>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fltVal val="0"/>
                                          </p:val>
                                        </p:tav>
                                        <p:tav tm="100000">
                                          <p:val>
                                            <p:strVal val="#ppt_h"/>
                                          </p:val>
                                        </p:tav>
                                      </p:tavLst>
                                    </p:anim>
                                    <p:anim calcmode="lin" valueType="num">
                                      <p:cBhvr>
                                        <p:cTn id="20" dur="3000" fill="hold"/>
                                        <p:tgtEl>
                                          <p:spTgt spid="6"/>
                                        </p:tgtEl>
                                        <p:attrNameLst>
                                          <p:attrName>ppt_x</p:attrName>
                                        </p:attrNameLst>
                                      </p:cBhvr>
                                      <p:tavLst>
                                        <p:tav tm="0">
                                          <p:val>
                                            <p:fltVal val="0.5"/>
                                          </p:val>
                                        </p:tav>
                                        <p:tav tm="100000">
                                          <p:val>
                                            <p:strVal val="#ppt_x"/>
                                          </p:val>
                                        </p:tav>
                                      </p:tavLst>
                                    </p:anim>
                                    <p:anim calcmode="lin" valueType="num">
                                      <p:cBhvr>
                                        <p:cTn id="21" dur="3000" fill="hold"/>
                                        <p:tgtEl>
                                          <p:spTgt spid="6"/>
                                        </p:tgtEl>
                                        <p:attrNameLst>
                                          <p:attrName>ppt_y</p:attrName>
                                        </p:attrNameLst>
                                      </p:cBhvr>
                                      <p:tavLst>
                                        <p:tav tm="0">
                                          <p:val>
                                            <p:fltVal val="0.5"/>
                                          </p:val>
                                        </p:tav>
                                        <p:tav tm="100000">
                                          <p:val>
                                            <p:strVal val="#ppt_y"/>
                                          </p:val>
                                        </p:tav>
                                      </p:tavLst>
                                    </p:anim>
                                  </p:childTnLst>
                                </p:cTn>
                              </p:par>
                              <p:par>
                                <p:cTn id="22" presetID="23" presetClass="exit" presetSubtype="32" fill="hold" nodeType="withEffect">
                                  <p:stCondLst>
                                    <p:cond delay="0"/>
                                  </p:stCondLst>
                                  <p:childTnLst>
                                    <p:anim calcmode="lin" valueType="num">
                                      <p:cBhvr>
                                        <p:cTn id="23" dur="5000"/>
                                        <p:tgtEl>
                                          <p:spTgt spid="7"/>
                                        </p:tgtEl>
                                        <p:attrNameLst>
                                          <p:attrName>ppt_w</p:attrName>
                                        </p:attrNameLst>
                                      </p:cBhvr>
                                      <p:tavLst>
                                        <p:tav tm="0">
                                          <p:val>
                                            <p:strVal val="ppt_w"/>
                                          </p:val>
                                        </p:tav>
                                        <p:tav tm="100000">
                                          <p:val>
                                            <p:fltVal val="0"/>
                                          </p:val>
                                        </p:tav>
                                      </p:tavLst>
                                    </p:anim>
                                    <p:anim calcmode="lin" valueType="num">
                                      <p:cBhvr>
                                        <p:cTn id="24" dur="5000"/>
                                        <p:tgtEl>
                                          <p:spTgt spid="7"/>
                                        </p:tgtEl>
                                        <p:attrNameLst>
                                          <p:attrName>ppt_h</p:attrName>
                                        </p:attrNameLst>
                                      </p:cBhvr>
                                      <p:tavLst>
                                        <p:tav tm="0">
                                          <p:val>
                                            <p:strVal val="ppt_h"/>
                                          </p:val>
                                        </p:tav>
                                        <p:tav tm="100000">
                                          <p:val>
                                            <p:fltVal val="0"/>
                                          </p:val>
                                        </p:tav>
                                      </p:tavLst>
                                    </p:anim>
                                    <p:set>
                                      <p:cBhvr>
                                        <p:cTn id="25" dur="1" fill="hold">
                                          <p:stCondLst>
                                            <p:cond delay="4999"/>
                                          </p:stCondLst>
                                        </p:cTn>
                                        <p:tgtEl>
                                          <p:spTgt spid="7"/>
                                        </p:tgtEl>
                                        <p:attrNameLst>
                                          <p:attrName>style.visibility</p:attrName>
                                        </p:attrNameLst>
                                      </p:cBhvr>
                                      <p:to>
                                        <p:strVal val="hidden"/>
                                      </p:to>
                                    </p:set>
                                  </p:childTnLst>
                                </p:cTn>
                              </p:par>
                              <p:par>
                                <p:cTn id="26" presetID="23" presetClass="exit" presetSubtype="16" fill="hold" nodeType="withEffect">
                                  <p:stCondLst>
                                    <p:cond delay="0"/>
                                  </p:stCondLst>
                                  <p:childTnLst>
                                    <p:anim calcmode="lin" valueType="num">
                                      <p:cBhvr>
                                        <p:cTn id="27" dur="5000"/>
                                        <p:tgtEl>
                                          <p:spTgt spid="6"/>
                                        </p:tgtEl>
                                        <p:attrNameLst>
                                          <p:attrName>ppt_w</p:attrName>
                                        </p:attrNameLst>
                                      </p:cBhvr>
                                      <p:tavLst>
                                        <p:tav tm="0">
                                          <p:val>
                                            <p:strVal val="ppt_w"/>
                                          </p:val>
                                        </p:tav>
                                        <p:tav tm="100000">
                                          <p:val>
                                            <p:strVal val="4*ppt_w"/>
                                          </p:val>
                                        </p:tav>
                                      </p:tavLst>
                                    </p:anim>
                                    <p:anim calcmode="lin" valueType="num">
                                      <p:cBhvr>
                                        <p:cTn id="28" dur="5000"/>
                                        <p:tgtEl>
                                          <p:spTgt spid="6"/>
                                        </p:tgtEl>
                                        <p:attrNameLst>
                                          <p:attrName>ppt_h</p:attrName>
                                        </p:attrNameLst>
                                      </p:cBhvr>
                                      <p:tavLst>
                                        <p:tav tm="0">
                                          <p:val>
                                            <p:strVal val="ppt_h"/>
                                          </p:val>
                                        </p:tav>
                                        <p:tav tm="100000">
                                          <p:val>
                                            <p:strVal val="4*ppt_h"/>
                                          </p:val>
                                        </p:tav>
                                      </p:tavLst>
                                    </p:anim>
                                    <p:set>
                                      <p:cBhvr>
                                        <p:cTn id="29" dur="1" fill="hold">
                                          <p:stCondLst>
                                            <p:cond delay="4999"/>
                                          </p:stCondLst>
                                        </p:cTn>
                                        <p:tgtEl>
                                          <p:spTgt spid="6"/>
                                        </p:tgtEl>
                                        <p:attrNameLst>
                                          <p:attrName>style.visibility</p:attrName>
                                        </p:attrNameLst>
                                      </p:cBhvr>
                                      <p:to>
                                        <p:strVal val="hidden"/>
                                      </p:to>
                                    </p:set>
                                  </p:childTnLst>
                                </p:cTn>
                              </p:par>
                              <p:par>
                                <p:cTn id="30" presetID="23" presetClass="entr" presetSubtype="1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4250" fill="hold"/>
                                        <p:tgtEl>
                                          <p:spTgt spid="8"/>
                                        </p:tgtEl>
                                        <p:attrNameLst>
                                          <p:attrName>ppt_w</p:attrName>
                                        </p:attrNameLst>
                                      </p:cBhvr>
                                      <p:tavLst>
                                        <p:tav tm="0">
                                          <p:val>
                                            <p:fltVal val="0"/>
                                          </p:val>
                                        </p:tav>
                                        <p:tav tm="100000">
                                          <p:val>
                                            <p:strVal val="#ppt_w"/>
                                          </p:val>
                                        </p:tav>
                                      </p:tavLst>
                                    </p:anim>
                                    <p:anim calcmode="lin" valueType="num">
                                      <p:cBhvr>
                                        <p:cTn id="33" dur="425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7170" name="Picture 2"/>
          <p:cNvPicPr>
            <a:picLocks noChangeAspect="1" noChangeArrowheads="1"/>
          </p:cNvPicPr>
          <p:nvPr/>
        </p:nvPicPr>
        <p:blipFill>
          <a:blip r:embed="rId3" cstate="email">
            <a:lum contrast="40000"/>
            <a:extLst>
              <a:ext uri="{28A0092B-C50C-407E-A947-70E740481C1C}">
                <a14:useLocalDpi xmlns:a14="http://schemas.microsoft.com/office/drawing/2010/main" xmlns="" val="0"/>
              </a:ext>
            </a:extLst>
          </a:blip>
          <a:srcRect/>
          <a:stretch>
            <a:fillRect/>
          </a:stretch>
        </p:blipFill>
        <p:spPr bwMode="auto">
          <a:xfrm>
            <a:off x="1187624" y="180025"/>
            <a:ext cx="3987800" cy="6846888"/>
          </a:xfrm>
          <a:prstGeom prst="rect">
            <a:avLst/>
          </a:prstGeom>
          <a:noFill/>
          <a:ln>
            <a:noFill/>
          </a:ln>
          <a:effectLst>
            <a:outerShdw blurRad="50800" dist="50800" dir="5400000" algn="ctr" rotWithShape="0">
              <a:srgbClr val="FF99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3" cstate="email">
            <a:lum contrast="40000"/>
            <a:extLst>
              <a:ext uri="{28A0092B-C50C-407E-A947-70E740481C1C}">
                <a14:useLocalDpi xmlns:a14="http://schemas.microsoft.com/office/drawing/2010/main" xmlns="" val="0"/>
              </a:ext>
            </a:extLst>
          </a:blip>
          <a:srcRect/>
          <a:stretch>
            <a:fillRect/>
          </a:stretch>
        </p:blipFill>
        <p:spPr bwMode="auto">
          <a:xfrm flipH="1">
            <a:off x="3923928" y="260648"/>
            <a:ext cx="3987800" cy="6846888"/>
          </a:xfrm>
          <a:prstGeom prst="rect">
            <a:avLst/>
          </a:prstGeom>
          <a:noFill/>
          <a:ln>
            <a:noFill/>
          </a:ln>
          <a:effectLst>
            <a:outerShdw blurRad="50800" dist="50800" dir="5400000" algn="ctr" rotWithShape="0">
              <a:srgbClr val="FF9900"/>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3 Forma libre"/>
          <p:cNvSpPr/>
          <p:nvPr/>
        </p:nvSpPr>
        <p:spPr>
          <a:xfrm>
            <a:off x="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75000"/>
                </a:schemeClr>
              </a:gs>
              <a:gs pos="40000">
                <a:srgbClr val="FFC000"/>
              </a:gs>
              <a:gs pos="19000">
                <a:srgbClr val="E58C09">
                  <a:lumMod val="63000"/>
                  <a:lumOff val="37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rot="10800000">
            <a:off x="0"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6000">
                <a:schemeClr val="accent6">
                  <a:lumMod val="75000"/>
                </a:schemeClr>
              </a:gs>
              <a:gs pos="40000">
                <a:srgbClr val="FFC000"/>
              </a:gs>
              <a:gs pos="19000">
                <a:srgbClr val="E58C09">
                  <a:lumMod val="63000"/>
                  <a:lumOff val="37000"/>
                </a:srgbClr>
              </a:gs>
              <a:gs pos="74000">
                <a:srgbClr val="663300"/>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69550" y="-65076"/>
            <a:ext cx="9313550" cy="6923076"/>
          </a:xfrm>
          <a:prstGeom prst="rect">
            <a:avLst/>
          </a:prstGeom>
          <a:gradFill>
            <a:gsLst>
              <a:gs pos="78000">
                <a:schemeClr val="accent4">
                  <a:lumMod val="0"/>
                </a:schemeClr>
              </a:gs>
              <a:gs pos="0">
                <a:srgbClr val="FF66CC">
                  <a:lumMod val="45000"/>
                </a:srgbClr>
              </a:gs>
              <a:gs pos="98000">
                <a:srgbClr val="0000FF">
                  <a:lumMod val="0"/>
                </a:srgbClr>
              </a:gs>
              <a:gs pos="88000">
                <a:srgbClr val="002060">
                  <a:lumMod val="58000"/>
                  <a:lumOff val="42000"/>
                </a:srgbClr>
              </a:gs>
              <a:gs pos="66000">
                <a:srgbClr val="00B0F0"/>
              </a:gs>
              <a:gs pos="44000">
                <a:srgbClr val="0070C0">
                  <a:lumMod val="73000"/>
                </a:srgbClr>
              </a:gs>
              <a:gs pos="54000">
                <a:srgbClr val="FF0000">
                  <a:lumMod val="0"/>
                </a:srgbClr>
              </a:gs>
              <a:gs pos="33000">
                <a:srgbClr val="00B050">
                  <a:lumMod val="3000"/>
                </a:srgbClr>
              </a:gs>
              <a:gs pos="23000">
                <a:srgbClr val="002060">
                  <a:lumMod val="72000"/>
                  <a:lumOff val="28000"/>
                </a:srgbClr>
              </a:gs>
              <a:gs pos="12000">
                <a:srgbClr val="0000FF">
                  <a:lumMod val="0"/>
                </a:srgb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6" presetClass="entr" presetSubtype="37"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outVertical)">
                                      <p:cBhvr>
                                        <p:cTn id="10" dur="3000"/>
                                        <p:tgtEl>
                                          <p:spTgt spid="2"/>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2" presetClass="exit" presetSubtype="2" fill="hold" nodeType="withEffect">
                                  <p:stCondLst>
                                    <p:cond delay="0"/>
                                  </p:stCondLst>
                                  <p:childTnLst>
                                    <p:anim calcmode="lin" valueType="num">
                                      <p:cBhvr additive="base">
                                        <p:cTn id="16" dur="3500"/>
                                        <p:tgtEl>
                                          <p:spTgt spid="7170"/>
                                        </p:tgtEl>
                                        <p:attrNameLst>
                                          <p:attrName>ppt_x</p:attrName>
                                        </p:attrNameLst>
                                      </p:cBhvr>
                                      <p:tavLst>
                                        <p:tav tm="0">
                                          <p:val>
                                            <p:strVal val="ppt_x"/>
                                          </p:val>
                                        </p:tav>
                                        <p:tav tm="100000">
                                          <p:val>
                                            <p:strVal val="1+ppt_w/2"/>
                                          </p:val>
                                        </p:tav>
                                      </p:tavLst>
                                    </p:anim>
                                    <p:anim calcmode="lin" valueType="num">
                                      <p:cBhvr additive="base">
                                        <p:cTn id="17" dur="3500"/>
                                        <p:tgtEl>
                                          <p:spTgt spid="7170"/>
                                        </p:tgtEl>
                                        <p:attrNameLst>
                                          <p:attrName>ppt_y</p:attrName>
                                        </p:attrNameLst>
                                      </p:cBhvr>
                                      <p:tavLst>
                                        <p:tav tm="0">
                                          <p:val>
                                            <p:strVal val="ppt_y"/>
                                          </p:val>
                                        </p:tav>
                                        <p:tav tm="100000">
                                          <p:val>
                                            <p:strVal val="ppt_y"/>
                                          </p:val>
                                        </p:tav>
                                      </p:tavLst>
                                    </p:anim>
                                    <p:set>
                                      <p:cBhvr>
                                        <p:cTn id="18" dur="1" fill="hold">
                                          <p:stCondLst>
                                            <p:cond delay="3499"/>
                                          </p:stCondLst>
                                        </p:cTn>
                                        <p:tgtEl>
                                          <p:spTgt spid="7170"/>
                                        </p:tgtEl>
                                        <p:attrNameLst>
                                          <p:attrName>style.visibility</p:attrName>
                                        </p:attrNameLst>
                                      </p:cBhvr>
                                      <p:to>
                                        <p:strVal val="hidden"/>
                                      </p:to>
                                    </p:set>
                                  </p:childTnLst>
                                </p:cTn>
                              </p:par>
                              <p:par>
                                <p:cTn id="19" presetID="2" presetClass="exit" presetSubtype="8" fill="hold" nodeType="withEffect">
                                  <p:stCondLst>
                                    <p:cond delay="0"/>
                                  </p:stCondLst>
                                  <p:childTnLst>
                                    <p:anim calcmode="lin" valueType="num">
                                      <p:cBhvr additive="base">
                                        <p:cTn id="20" dur="3500"/>
                                        <p:tgtEl>
                                          <p:spTgt spid="8"/>
                                        </p:tgtEl>
                                        <p:attrNameLst>
                                          <p:attrName>ppt_x</p:attrName>
                                        </p:attrNameLst>
                                      </p:cBhvr>
                                      <p:tavLst>
                                        <p:tav tm="0">
                                          <p:val>
                                            <p:strVal val="ppt_x"/>
                                          </p:val>
                                        </p:tav>
                                        <p:tav tm="100000">
                                          <p:val>
                                            <p:strVal val="0-ppt_w/2"/>
                                          </p:val>
                                        </p:tav>
                                      </p:tavLst>
                                    </p:anim>
                                    <p:anim calcmode="lin" valueType="num">
                                      <p:cBhvr additive="base">
                                        <p:cTn id="21" dur="3500"/>
                                        <p:tgtEl>
                                          <p:spTgt spid="8"/>
                                        </p:tgtEl>
                                        <p:attrNameLst>
                                          <p:attrName>ppt_y</p:attrName>
                                        </p:attrNameLst>
                                      </p:cBhvr>
                                      <p:tavLst>
                                        <p:tav tm="0">
                                          <p:val>
                                            <p:strVal val="ppt_y"/>
                                          </p:val>
                                        </p:tav>
                                        <p:tav tm="100000">
                                          <p:val>
                                            <p:strVal val="ppt_y"/>
                                          </p:val>
                                        </p:tav>
                                      </p:tavLst>
                                    </p:anim>
                                    <p:set>
                                      <p:cBhvr>
                                        <p:cTn id="22" dur="1" fill="hold">
                                          <p:stCondLst>
                                            <p:cond delay="3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3.JPG"/>
          <p:cNvPicPr>
            <a:picLocks noGrp="1" noChangeAspect="1"/>
          </p:cNvPicPr>
          <p:nvPr isPhoto="1"/>
        </p:nvPicPr>
        <p:blipFill>
          <a:blip r:embed="rId2" cstate="email">
            <a:lum/>
          </a:blip>
          <a:srcRect/>
          <a:stretch>
            <a:fillRect/>
          </a:stretch>
        </p:blipFill>
        <p:spPr>
          <a:xfrm>
            <a:off x="0" y="0"/>
            <a:ext cx="9144000" cy="6858000"/>
          </a:xfrm>
          <a:prstGeom prst="rect">
            <a:avLst/>
          </a:prstGeom>
          <a:noFill/>
          <a:ln>
            <a:noFill/>
          </a:ln>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323528" y="1124744"/>
            <a:ext cx="8377893" cy="4524315"/>
          </a:xfrm>
          <a:prstGeom prst="rect">
            <a:avLst/>
          </a:prstGeom>
        </p:spPr>
        <p:txBody>
          <a:bodyPr wrap="square">
            <a:spAutoFit/>
            <a:scene3d>
              <a:camera prst="obliqueBottomLeft"/>
              <a:lightRig rig="threePt" dir="t"/>
            </a:scene3d>
            <a:sp3d extrusionH="63500">
              <a:extrusionClr>
                <a:srgbClr val="00FFFF"/>
              </a:extrusionClr>
            </a:sp3d>
          </a:bodyPr>
          <a:lstStyle/>
          <a:p>
            <a:pPr algn="ctr"/>
            <a:r>
              <a:rPr lang="es-ES" b="1" i="1" dirty="0" smtClean="0">
                <a:solidFill>
                  <a:srgbClr val="AFEAAC"/>
                </a:solidFill>
                <a:latin typeface="Arial" panose="020B0604020202020204" pitchFamily="34" charset="0"/>
                <a:cs typeface="Arial" panose="020B0604020202020204" pitchFamily="34" charset="0"/>
              </a:rPr>
              <a:t>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Hoy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hemos recordado a “IZ “porque vino a cumplir una misión -traer personas a Dios- Continuar la misión de Jesús en la tierra es un mandamiento. La Gran Comisión fue asignada a cada seguidor de Cristo. Él aceptó el llamado de Cristo, a través de su Espíritu Santo, al arrepentimiento casi al finalizar su existencia en este mundo y por ello lo recibió en su corazón como único y suficiente salvador (Romanos 10:9-10) y fue obediente al mandato de Cristo que es la Gran Comisión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de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“Ir y predicar el evangelio a toda criatura, el que creyere y fuere bautizado será salvo; más el que no creyere será condenado” (Marcos 16:15-16</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a:t>
            </a:r>
          </a:p>
          <a:p>
            <a:pPr algn="ct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Si no has recibido a Cristo en tu corazón como Señor y Salvador, no podrás hablar de Cristo a otros y por tanto, no podrás cumplir la Gran Comisión de Cristo, pero si lo recibiste en tu corazón, quizás tú puedas ser el único cristiano que algunas personas conocerán y tu misión es hablarles de Jesús. Tu misión es un privilegio maravilloso. Aunque es una gran responsabilidad también es un honor increíble </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ser</a:t>
            </a:r>
          </a:p>
          <a:p>
            <a:pPr algn="ct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usado por Dios</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a:t>
            </a:r>
            <a:endPar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96733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3.JPG"/>
          <p:cNvPicPr>
            <a:picLocks noGrp="1" noChangeAspect="1"/>
          </p:cNvPicPr>
          <p:nvPr isPhoto="1"/>
        </p:nvPicPr>
        <p:blipFill>
          <a:blip r:embed="rId2" cstate="email">
            <a:lum/>
          </a:blip>
          <a:srcRect/>
          <a:stretch>
            <a:fillRect/>
          </a:stretch>
        </p:blipFill>
        <p:spPr>
          <a:xfrm>
            <a:off x="0" y="0"/>
            <a:ext cx="9144000" cy="6858000"/>
          </a:xfrm>
          <a:prstGeom prst="rect">
            <a:avLst/>
          </a:prstGeom>
          <a:noFill/>
          <a:ln>
            <a:noFill/>
          </a:ln>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79" y="580310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251520" y="836712"/>
            <a:ext cx="8377893" cy="5078313"/>
          </a:xfrm>
          <a:prstGeom prst="rect">
            <a:avLst/>
          </a:prstGeom>
        </p:spPr>
        <p:txBody>
          <a:bodyPr wrap="square">
            <a:spAutoFit/>
            <a:scene3d>
              <a:camera prst="obliqueBottomLeft"/>
              <a:lightRig rig="threePt" dir="t"/>
            </a:scene3d>
            <a:sp3d extrusionH="63500">
              <a:extrusionClr>
                <a:srgbClr val="00FFFF"/>
              </a:extrusionClr>
            </a:sp3d>
          </a:bodyPr>
          <a:lstStyle/>
          <a:p>
            <a:pPr algn="ctr"/>
            <a:r>
              <a:rPr lang="es-ES" b="1" i="1" dirty="0" smtClean="0">
                <a:solidFill>
                  <a:srgbClr val="AFEAAC"/>
                </a:solidFill>
                <a:latin typeface="Arial" panose="020B0604020202020204" pitchFamily="34" charset="0"/>
                <a:cs typeface="Arial" panose="020B0604020202020204" pitchFamily="34" charset="0"/>
              </a:rPr>
              <a:t>  </a:t>
            </a:r>
            <a:endPar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a:p>
            <a:pPr algn="ct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Cumplir tu misión es lo mejor que puedes hacer por una persona. Tenemos las buenas nuevas y compartirlas es el acto de bondad más grande que podemos hacer. Tu misión tiene un significado eterno. No podrás hacer ninguna otra cosa que importe tanto como ayudar a las personas a establecer una relación personal con Dios. Tu misión  da significado a tu vida. Si tan solo una persona va el cielo por tu causa, porque le predicaste de Cristo, tu vida no puede considerarse un fracaso. El tiempo de Dios para la conclusión de la vida de cada cristiano convertido está vinculado con la culminación de la Gran  comisión</a:t>
            </a: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a:t>
            </a:r>
          </a:p>
          <a:p>
            <a:pPr algn="ctr"/>
            <a:r>
              <a:rPr lang="es-ES"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Jesús no desea que pases la eternidad sin Él, sin que estés en su bendita presencia, en su Gloria; por eso es que Dios en estos tiempos da oportunidad a cada ser humano para que se arrepienta de sus pecados y lo reciba como su Señor y Salvador, pues como en el caso del personaje de esta historia   Israel "IZ" </a:t>
            </a:r>
            <a:r>
              <a:rPr lang="es-ES" b="1" i="1" dirty="0" err="1">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Kamakawiwo'ole</a:t>
            </a:r>
            <a:r>
              <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llegó a reconocer el tiempo de la visitación de Cristo para su vida, porque de no haberlo hecho, de seguro se hubiera ido a la eternidad sin Él.</a:t>
            </a:r>
          </a:p>
          <a:p>
            <a:pPr algn="ctr"/>
            <a:endPar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3.JPG"/>
          <p:cNvPicPr>
            <a:picLocks noGrp="1" noChangeAspect="1"/>
          </p:cNvPicPr>
          <p:nvPr isPhoto="1"/>
        </p:nvPicPr>
        <p:blipFill>
          <a:blip r:embed="rId2" cstate="email">
            <a:lum/>
          </a:blip>
          <a:srcRect/>
          <a:stretch>
            <a:fillRect/>
          </a:stretch>
        </p:blipFill>
        <p:spPr>
          <a:xfrm>
            <a:off x="0" y="0"/>
            <a:ext cx="9123960" cy="6741368"/>
          </a:xfrm>
          <a:prstGeom prst="rect">
            <a:avLst/>
          </a:prstGeom>
          <a:noFill/>
          <a:ln>
            <a:noFill/>
          </a:ln>
        </p:spPr>
      </p:pic>
      <p:sp>
        <p:nvSpPr>
          <p:cNvPr id="3" name="2 Forma libre"/>
          <p:cNvSpPr/>
          <p:nvPr/>
        </p:nvSpPr>
        <p:spPr>
          <a:xfrm>
            <a:off x="-20040" y="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80" y="5876936"/>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0">
                <a:srgbClr val="66FFFF">
                  <a:lumMod val="45000"/>
                  <a:lumOff val="55000"/>
                </a:srgbClr>
              </a:gs>
              <a:gs pos="54000">
                <a:srgbClr val="51F7A0"/>
              </a:gs>
              <a:gs pos="28000">
                <a:srgbClr val="66FFFF"/>
              </a:gs>
              <a:gs pos="66000">
                <a:srgbClr val="1B5B8A">
                  <a:lumMod val="68000"/>
                  <a:lumOff val="32000"/>
                </a:srgbClr>
              </a:gs>
              <a:gs pos="82000">
                <a:srgbClr val="002060"/>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494547" y="826011"/>
            <a:ext cx="8154906" cy="4801314"/>
          </a:xfrm>
          <a:prstGeom prst="rect">
            <a:avLst/>
          </a:prstGeom>
        </p:spPr>
        <p:txBody>
          <a:bodyPr wrap="square">
            <a:spAutoFit/>
            <a:scene3d>
              <a:camera prst="obliqueBottomLeft"/>
              <a:lightRig rig="threePt" dir="t"/>
            </a:scene3d>
            <a:sp3d extrusionH="63500">
              <a:extrusionClr>
                <a:srgbClr val="00FFFF"/>
              </a:extrusionClr>
            </a:sp3d>
          </a:bodyPr>
          <a:lstStyle/>
          <a:p>
            <a:pPr algn="ctr"/>
            <a:r>
              <a:rPr lang="es-ES" b="1" i="1" dirty="0" smtClean="0">
                <a:solidFill>
                  <a:srgbClr val="AFEAAC"/>
                </a:solidFill>
                <a:latin typeface="Arial" panose="020B0604020202020204" pitchFamily="34" charset="0"/>
                <a:cs typeface="Arial" panose="020B0604020202020204" pitchFamily="34" charset="0"/>
              </a:rPr>
              <a:t>  </a:t>
            </a:r>
            <a:endParaRPr lang="es-ES"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a:p>
            <a:pPr algn="ctr"/>
            <a:r>
              <a:rPr lang="es-ES" sz="2400"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Por </a:t>
            </a:r>
            <a:r>
              <a:rPr lang="es-ES" sz="2400"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eso amado lector, Dios siempre da oportunidad hasta el final de nuestras vidas para que nos volvamos a </a:t>
            </a:r>
            <a:r>
              <a:rPr lang="es-ES" sz="2400" b="1" i="1" dirty="0" smtClean="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El</a:t>
            </a:r>
            <a:r>
              <a:rPr lang="es-ES" sz="2400"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rPr>
              <a:t>; el problema es que no sabemos cuándo será el día de nuestra muerte, pero el deseo de Dios es que todas sus criaturas oigan las buenas nuevas y sean salvos y eso nos atestigua 1º Timoteo 2:3-4 que nos dice “Porque esto es bueno y agradable delante de Dios nuestro Salvador, el cual quiere que todos los hombres sean salvos y vengan al conocimiento de la verdad”. Y esa verdad está en Jesucristo y su bendita Palabra, la Biblia.</a:t>
            </a:r>
          </a:p>
          <a:p>
            <a:pPr algn="ctr"/>
            <a:endParaRPr lang="es-ES" sz="2400" b="1" i="1" dirty="0">
              <a:gradFill flip="none" rotWithShape="1">
                <a:gsLst>
                  <a:gs pos="0">
                    <a:srgbClr val="03D4A8"/>
                  </a:gs>
                  <a:gs pos="25000">
                    <a:srgbClr val="21D6E0"/>
                  </a:gs>
                  <a:gs pos="75000">
                    <a:srgbClr val="0087E6">
                      <a:lumMod val="55000"/>
                      <a:lumOff val="45000"/>
                    </a:srgbClr>
                  </a:gs>
                </a:gsLst>
                <a:lin ang="5400000" scaled="1"/>
                <a:tileRect/>
              </a:gradFill>
              <a:effectLst>
                <a:glow rad="127000">
                  <a:srgbClr val="002060"/>
                </a:glow>
              </a:effectLst>
              <a:latin typeface="Arial" panose="020B0604020202020204" pitchFamily="34" charset="0"/>
              <a:cs typeface="Arial" panose="020B0604020202020204" pitchFamily="34" charset="0"/>
            </a:endParaRPr>
          </a:p>
        </p:txBody>
      </p:sp>
      <p:pic>
        <p:nvPicPr>
          <p:cNvPr id="6" name="Picture 3"/>
          <p:cNvPicPr>
            <a:picLocks noChangeAspect="1" noChangeArrowheads="1"/>
          </p:cNvPicPr>
          <p:nvPr/>
        </p:nvPicPr>
        <p:blipFill>
          <a:blip r:embed="rId3" cstate="email">
            <a:lum contrast="40000"/>
            <a:extLst>
              <a:ext uri="{BEBA8EAE-BF5A-486C-A8C5-ECC9F3942E4B}">
                <a14:imgProps xmlns:a14="http://schemas.microsoft.com/office/drawing/2010/main" xmlns="">
                  <a14:imgLayer r:embed="rId4">
                    <a14:imgEffect>
                      <a14:colorTemperature colorTemp="4375"/>
                    </a14:imgEffect>
                  </a14:imgLayer>
                </a14:imgProps>
              </a:ext>
              <a:ext uri="{28A0092B-C50C-407E-A947-70E740481C1C}">
                <a14:useLocalDpi xmlns:a14="http://schemas.microsoft.com/office/drawing/2010/main" xmlns="" val="0"/>
              </a:ext>
            </a:extLst>
          </a:blip>
          <a:srcRect/>
          <a:stretch>
            <a:fillRect/>
          </a:stretch>
        </p:blipFill>
        <p:spPr bwMode="auto">
          <a:xfrm>
            <a:off x="4139952" y="5733256"/>
            <a:ext cx="722822" cy="648313"/>
          </a:xfrm>
          <a:prstGeom prst="rect">
            <a:avLst/>
          </a:prstGeom>
          <a:noFill/>
          <a:ln>
            <a:noFill/>
          </a:ln>
          <a:effectLst>
            <a:outerShdw algn="ctr" rotWithShape="0">
              <a:srgbClr val="00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3"/>
          <p:cNvPicPr>
            <a:picLocks noChangeAspect="1" noChangeArrowheads="1"/>
          </p:cNvPicPr>
          <p:nvPr/>
        </p:nvPicPr>
        <p:blipFill>
          <a:blip r:embed="rId5" cstate="email">
            <a:lum contrast="40000"/>
            <a:extLst>
              <a:ext uri="{BEBA8EAE-BF5A-486C-A8C5-ECC9F3942E4B}">
                <a14:imgProps xmlns:a14="http://schemas.microsoft.com/office/drawing/2010/main" xmlns="">
                  <a14:imgLayer r:embed="rId6">
                    <a14:imgEffect>
                      <a14:colorTemperature colorTemp="4375"/>
                    </a14:imgEffect>
                  </a14:imgLayer>
                </a14:imgProps>
              </a:ext>
              <a:ext uri="{28A0092B-C50C-407E-A947-70E740481C1C}">
                <a14:useLocalDpi xmlns:a14="http://schemas.microsoft.com/office/drawing/2010/main" xmlns="" val="0"/>
              </a:ext>
            </a:extLst>
          </a:blip>
          <a:srcRect/>
          <a:stretch>
            <a:fillRect/>
          </a:stretch>
        </p:blipFill>
        <p:spPr bwMode="auto">
          <a:xfrm>
            <a:off x="5220072" y="5661248"/>
            <a:ext cx="493538" cy="515754"/>
          </a:xfrm>
          <a:prstGeom prst="rect">
            <a:avLst/>
          </a:prstGeom>
          <a:noFill/>
          <a:ln>
            <a:noFill/>
          </a:ln>
          <a:effectLst>
            <a:outerShdw algn="ctr" rotWithShape="0">
              <a:srgbClr val="00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3"/>
          <p:cNvPicPr>
            <a:picLocks noChangeAspect="1" noChangeArrowheads="1"/>
          </p:cNvPicPr>
          <p:nvPr/>
        </p:nvPicPr>
        <p:blipFill>
          <a:blip r:embed="rId5" cstate="email">
            <a:lum contrast="40000"/>
            <a:extLst>
              <a:ext uri="{BEBA8EAE-BF5A-486C-A8C5-ECC9F3942E4B}">
                <a14:imgProps xmlns:a14="http://schemas.microsoft.com/office/drawing/2010/main" xmlns="">
                  <a14:imgLayer r:embed="rId6">
                    <a14:imgEffect>
                      <a14:colorTemperature colorTemp="4375"/>
                    </a14:imgEffect>
                  </a14:imgLayer>
                </a14:imgProps>
              </a:ext>
              <a:ext uri="{28A0092B-C50C-407E-A947-70E740481C1C}">
                <a14:useLocalDpi xmlns:a14="http://schemas.microsoft.com/office/drawing/2010/main" xmlns="" val="0"/>
              </a:ext>
            </a:extLst>
          </a:blip>
          <a:srcRect/>
          <a:stretch>
            <a:fillRect/>
          </a:stretch>
        </p:blipFill>
        <p:spPr bwMode="auto">
          <a:xfrm>
            <a:off x="3203848" y="5661248"/>
            <a:ext cx="493538" cy="515754"/>
          </a:xfrm>
          <a:prstGeom prst="rect">
            <a:avLst/>
          </a:prstGeom>
          <a:noFill/>
          <a:ln>
            <a:noFill/>
          </a:ln>
          <a:effectLst>
            <a:outerShdw algn="ctr" rotWithShape="0">
              <a:srgbClr val="00FF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976683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EN RECUERDO DE ISRAEL KAMAKAWIWO´OLE.jpg"/>
          <p:cNvPicPr>
            <a:picLocks noGrp="1" noChangeAspect="1"/>
          </p:cNvPicPr>
          <p:nvPr isPhoto="1"/>
        </p:nvPicPr>
        <p:blipFill>
          <a:blip r:embed="rId2" cstate="email">
            <a:lum/>
          </a:blip>
          <a:stretch>
            <a:fillRect/>
          </a:stretch>
        </p:blipFill>
        <p:spPr>
          <a:xfrm>
            <a:off x="34298" y="93082"/>
            <a:ext cx="9144000" cy="6858000"/>
          </a:xfrm>
          <a:prstGeom prst="rect">
            <a:avLst/>
          </a:prstGeom>
          <a:noFill/>
          <a:ln>
            <a:noFill/>
          </a:ln>
        </p:spPr>
      </p:pic>
      <p:pic>
        <p:nvPicPr>
          <p:cNvPr id="6" name="Picture 2"/>
          <p:cNvPicPr>
            <a:picLocks noChangeAspect="1" noChangeArrowheads="1"/>
          </p:cNvPicPr>
          <p:nvPr/>
        </p:nvPicPr>
        <p:blipFill>
          <a:blip r:embed="rId3" cstate="email">
            <a:duotone>
              <a:schemeClr val="accent4">
                <a:shade val="45000"/>
                <a:satMod val="135000"/>
              </a:schemeClr>
              <a:prstClr val="white"/>
            </a:duotone>
            <a:lum contrast="40000"/>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flipH="1">
            <a:off x="0" y="260648"/>
            <a:ext cx="4792663" cy="6370466"/>
          </a:xfrm>
          <a:prstGeom prst="rect">
            <a:avLst/>
          </a:prstGeom>
          <a:noFill/>
          <a:ln>
            <a:noFill/>
          </a:ln>
          <a:effectLst>
            <a:outerShdw dir="3780000" algn="ctr" rotWithShape="0">
              <a:srgbClr val="9933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2"/>
          <p:cNvPicPr>
            <a:picLocks noChangeAspect="1" noChangeArrowheads="1"/>
          </p:cNvPicPr>
          <p:nvPr/>
        </p:nvPicPr>
        <p:blipFill>
          <a:blip r:embed="rId3" cstate="email">
            <a:duotone>
              <a:schemeClr val="accent4">
                <a:shade val="45000"/>
                <a:satMod val="135000"/>
              </a:schemeClr>
              <a:prstClr val="white"/>
            </a:duotone>
            <a:lum contrast="40000"/>
            <a:extLst>
              <a:ext uri="{BEBA8EAE-BF5A-486C-A8C5-ECC9F3942E4B}">
                <a14:imgProps xmlns:a14="http://schemas.microsoft.com/office/drawing/2010/main" xmlns="">
                  <a14:imgLayer r:embed="rId4">
                    <a14:imgEffect>
                      <a14:colorTemperature colorTemp="1500"/>
                    </a14:imgEffect>
                  </a14:imgLayer>
                </a14:imgProps>
              </a:ext>
              <a:ext uri="{28A0092B-C50C-407E-A947-70E740481C1C}">
                <a14:useLocalDpi xmlns:a14="http://schemas.microsoft.com/office/drawing/2010/main" xmlns="" val="0"/>
              </a:ext>
            </a:extLst>
          </a:blip>
          <a:srcRect/>
          <a:stretch>
            <a:fillRect/>
          </a:stretch>
        </p:blipFill>
        <p:spPr bwMode="auto">
          <a:xfrm>
            <a:off x="4336577" y="226233"/>
            <a:ext cx="4792663" cy="6370466"/>
          </a:xfrm>
          <a:prstGeom prst="rect">
            <a:avLst/>
          </a:prstGeom>
          <a:noFill/>
          <a:ln>
            <a:noFill/>
          </a:ln>
          <a:effectLst>
            <a:outerShdw dir="5400000" algn="ctr" rotWithShape="0">
              <a:srgbClr val="9933FF"/>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9 Imagen" descr="EN RECUERDO DE ISRAEL KAMAKAWIWO´OLE.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2" name="Picture 2"/>
          <p:cNvPicPr>
            <a:picLocks noChangeAspect="1" noChangeArrowheads="1"/>
          </p:cNvPicPr>
          <p:nvPr/>
        </p:nvPicPr>
        <p:blipFill>
          <a:blip r:embed="rId5" cstate="email">
            <a:extLst>
              <a:ext uri="{BEBA8EAE-BF5A-486C-A8C5-ECC9F3942E4B}">
                <a14:imgProps xmlns:a14="http://schemas.microsoft.com/office/drawing/2010/main" xmlns="">
                  <a14:imgLayer r:embed="rId7">
                    <a14:imgEffect>
                      <a14:colorTemperature colorTemp="5500"/>
                    </a14:imgEffect>
                  </a14:imgLayer>
                </a14:imgProps>
              </a:ext>
            </a:extLst>
          </a:blip>
          <a:srcRect/>
          <a:stretch>
            <a:fillRect/>
          </a:stretch>
        </p:blipFill>
        <p:spPr bwMode="auto">
          <a:xfrm>
            <a:off x="0" y="692696"/>
            <a:ext cx="9145016" cy="2520280"/>
          </a:xfrm>
          <a:prstGeom prst="rect">
            <a:avLst/>
          </a:prstGeom>
          <a:noFill/>
          <a:ln w="9525">
            <a:noFill/>
            <a:miter lim="800000"/>
            <a:headEnd/>
            <a:tailEnd/>
          </a:ln>
          <a:effectLst/>
        </p:spPr>
      </p:pic>
      <p:sp>
        <p:nvSpPr>
          <p:cNvPr id="9" name="8 Forma libre"/>
          <p:cNvSpPr/>
          <p:nvPr/>
        </p:nvSpPr>
        <p:spPr>
          <a:xfrm>
            <a:off x="2389" y="0"/>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60846">
                <a:srgbClr val="3B2DA3"/>
              </a:gs>
              <a:gs pos="72000">
                <a:srgbClr val="6600FF">
                  <a:lumMod val="51000"/>
                </a:srgbClr>
              </a:gs>
              <a:gs pos="39000">
                <a:srgbClr val="FF9900">
                  <a:lumMod val="61000"/>
                  <a:lumOff val="39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libre"/>
          <p:cNvSpPr/>
          <p:nvPr/>
        </p:nvSpPr>
        <p:spPr>
          <a:xfrm rot="10800000">
            <a:off x="-48090" y="5803101"/>
            <a:ext cx="919209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17000">
                <a:schemeClr val="tx1"/>
              </a:gs>
              <a:gs pos="60846">
                <a:srgbClr val="3B2DA3"/>
              </a:gs>
              <a:gs pos="72000">
                <a:srgbClr val="6600FF">
                  <a:lumMod val="51000"/>
                </a:srgbClr>
              </a:gs>
              <a:gs pos="39000">
                <a:srgbClr val="FF9900">
                  <a:lumMod val="61000"/>
                  <a:lumOff val="39000"/>
                </a:srgbClr>
              </a:gs>
              <a:gs pos="100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xmlns="" val="927807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xit" presetSubtype="8" fill="hold" nodeType="withEffect">
                                  <p:stCondLst>
                                    <p:cond delay="0"/>
                                  </p:stCondLst>
                                  <p:childTnLst>
                                    <p:anim calcmode="lin" valueType="num">
                                      <p:cBhvr additive="base">
                                        <p:cTn id="9" dur="5000"/>
                                        <p:tgtEl>
                                          <p:spTgt spid="6"/>
                                        </p:tgtEl>
                                        <p:attrNameLst>
                                          <p:attrName>ppt_x</p:attrName>
                                        </p:attrNameLst>
                                      </p:cBhvr>
                                      <p:tavLst>
                                        <p:tav tm="0">
                                          <p:val>
                                            <p:strVal val="ppt_x"/>
                                          </p:val>
                                        </p:tav>
                                        <p:tav tm="100000">
                                          <p:val>
                                            <p:strVal val="0-ppt_w/2"/>
                                          </p:val>
                                        </p:tav>
                                      </p:tavLst>
                                    </p:anim>
                                    <p:anim calcmode="lin" valueType="num">
                                      <p:cBhvr additive="base">
                                        <p:cTn id="10" dur="5000"/>
                                        <p:tgtEl>
                                          <p:spTgt spid="6"/>
                                        </p:tgtEl>
                                        <p:attrNameLst>
                                          <p:attrName>ppt_y</p:attrName>
                                        </p:attrNameLst>
                                      </p:cBhvr>
                                      <p:tavLst>
                                        <p:tav tm="0">
                                          <p:val>
                                            <p:strVal val="ppt_y"/>
                                          </p:val>
                                        </p:tav>
                                        <p:tav tm="100000">
                                          <p:val>
                                            <p:strVal val="ppt_y"/>
                                          </p:val>
                                        </p:tav>
                                      </p:tavLst>
                                    </p:anim>
                                    <p:set>
                                      <p:cBhvr>
                                        <p:cTn id="11" dur="1" fill="hold">
                                          <p:stCondLst>
                                            <p:cond delay="4999"/>
                                          </p:stCondLst>
                                        </p:cTn>
                                        <p:tgtEl>
                                          <p:spTgt spid="6"/>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8"/>
                                        </p:tgtEl>
                                        <p:attrNameLst>
                                          <p:attrName>ppt_x</p:attrName>
                                        </p:attrNameLst>
                                      </p:cBhvr>
                                      <p:tavLst>
                                        <p:tav tm="0">
                                          <p:val>
                                            <p:strVal val="ppt_x"/>
                                          </p:val>
                                        </p:tav>
                                        <p:tav tm="100000">
                                          <p:val>
                                            <p:strVal val="1+ppt_w/2"/>
                                          </p:val>
                                        </p:tav>
                                      </p:tavLst>
                                    </p:anim>
                                    <p:anim calcmode="lin" valueType="num">
                                      <p:cBhvr additive="base">
                                        <p:cTn id="14" dur="5000"/>
                                        <p:tgtEl>
                                          <p:spTgt spid="8"/>
                                        </p:tgtEl>
                                        <p:attrNameLst>
                                          <p:attrName>ppt_y</p:attrName>
                                        </p:attrNameLst>
                                      </p:cBhvr>
                                      <p:tavLst>
                                        <p:tav tm="0">
                                          <p:val>
                                            <p:strVal val="ppt_y"/>
                                          </p:val>
                                        </p:tav>
                                        <p:tav tm="100000">
                                          <p:val>
                                            <p:strVal val="ppt_y"/>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52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fltVal val="0"/>
                                          </p:val>
                                        </p:tav>
                                        <p:tav tm="100000">
                                          <p:val>
                                            <p:strVal val="#ppt_w"/>
                                          </p:val>
                                        </p:tav>
                                      </p:tavLst>
                                    </p:anim>
                                    <p:anim calcmode="lin" valueType="num">
                                      <p:cBhvr>
                                        <p:cTn id="19" dur="5000" fill="hold"/>
                                        <p:tgtEl>
                                          <p:spTgt spid="2"/>
                                        </p:tgtEl>
                                        <p:attrNameLst>
                                          <p:attrName>ppt_h</p:attrName>
                                        </p:attrNameLst>
                                      </p:cBhvr>
                                      <p:tavLst>
                                        <p:tav tm="0">
                                          <p:val>
                                            <p:fltVal val="0"/>
                                          </p:val>
                                        </p:tav>
                                        <p:tav tm="100000">
                                          <p:val>
                                            <p:strVal val="#ppt_h"/>
                                          </p:val>
                                        </p:tav>
                                      </p:tavLst>
                                    </p:anim>
                                    <p:anim calcmode="lin" valueType="num">
                                      <p:cBhvr>
                                        <p:cTn id="20" dur="5000" fill="hold"/>
                                        <p:tgtEl>
                                          <p:spTgt spid="2"/>
                                        </p:tgtEl>
                                        <p:attrNameLst>
                                          <p:attrName>ppt_x</p:attrName>
                                        </p:attrNameLst>
                                      </p:cBhvr>
                                      <p:tavLst>
                                        <p:tav tm="0">
                                          <p:val>
                                            <p:fltVal val="0.5"/>
                                          </p:val>
                                        </p:tav>
                                        <p:tav tm="100000">
                                          <p:val>
                                            <p:strVal val="#ppt_x"/>
                                          </p:val>
                                        </p:tav>
                                      </p:tavLst>
                                    </p:anim>
                                    <p:anim calcmode="lin" valueType="num">
                                      <p:cBhvr>
                                        <p:cTn id="21" dur="50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5.JPG"/>
          <p:cNvPicPr>
            <a:picLocks noGrp="1" noChangeAspect="1"/>
          </p:cNvPicPr>
          <p:nvPr isPhoto="1"/>
        </p:nvPicPr>
        <p:blipFill rotWithShape="1">
          <a:blip r:embed="rId2" cstate="email">
            <a:lum/>
          </a:blip>
          <a:srcRect/>
          <a:stretch/>
        </p:blipFill>
        <p:spPr>
          <a:xfrm>
            <a:off x="-1" y="188640"/>
            <a:ext cx="9144000" cy="6264696"/>
          </a:xfrm>
          <a:prstGeom prst="rect">
            <a:avLst/>
          </a:prstGeom>
          <a:noFill/>
          <a:ln>
            <a:noFill/>
          </a:ln>
        </p:spPr>
      </p:pic>
      <p:sp>
        <p:nvSpPr>
          <p:cNvPr id="3" name="2 Forma libre"/>
          <p:cNvSpPr/>
          <p:nvPr/>
        </p:nvSpPr>
        <p:spPr>
          <a:xfrm>
            <a:off x="-20040" y="-76889"/>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rgbClr val="C00000">
                  <a:lumMod val="65000"/>
                </a:srgbClr>
              </a:gs>
              <a:gs pos="40000">
                <a:srgbClr val="FFC000">
                  <a:lumMod val="60000"/>
                  <a:lumOff val="40000"/>
                </a:srgbClr>
              </a:gs>
              <a:gs pos="19000">
                <a:srgbClr val="E58C09">
                  <a:lumMod val="63000"/>
                  <a:lumOff val="37000"/>
                </a:srgbClr>
              </a:gs>
              <a:gs pos="85000">
                <a:srgbClr val="C00000">
                  <a:lumMod val="60000"/>
                </a:srgbClr>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40080" y="5781870"/>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rgbClr val="C00000">
                  <a:lumMod val="65000"/>
                </a:srgbClr>
              </a:gs>
              <a:gs pos="40000">
                <a:srgbClr val="FFC000">
                  <a:lumMod val="60000"/>
                  <a:lumOff val="40000"/>
                </a:srgbClr>
              </a:gs>
              <a:gs pos="19000">
                <a:srgbClr val="E58C09">
                  <a:lumMod val="63000"/>
                  <a:lumOff val="37000"/>
                </a:srgbClr>
              </a:gs>
              <a:gs pos="85000">
                <a:srgbClr val="C00000">
                  <a:lumMod val="60000"/>
                </a:srgbClr>
              </a:gs>
              <a:gs pos="100000">
                <a:schemeClr val="accent6">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p:cNvPicPr>
            <a:picLocks noChangeAspect="1" noChangeArrowheads="1"/>
          </p:cNvPicPr>
          <p:nvPr/>
        </p:nvPicPr>
        <p:blipFill>
          <a:blip r:embed="rId3" cstate="email">
            <a:duotone>
              <a:prstClr val="black"/>
              <a:schemeClr val="accent6">
                <a:lumMod val="75000"/>
                <a:tint val="45000"/>
                <a:satMod val="400000"/>
              </a:schemeClr>
            </a:duotone>
            <a:lum bright="10000" contrast="40000"/>
            <a:extLst>
              <a:ext uri="{BEBA8EAE-BF5A-486C-A8C5-ECC9F3942E4B}">
                <a14:imgProps xmlns:a14="http://schemas.microsoft.com/office/drawing/2010/main" xmlns="">
                  <a14:imgLayer r:embed="rId4">
                    <a14:imgEffect>
                      <a14:saturation sat="0"/>
                    </a14:imgEffect>
                  </a14:imgLayer>
                </a14:imgProps>
              </a:ext>
            </a:extLst>
          </a:blip>
          <a:srcRect/>
          <a:stretch>
            <a:fillRect/>
          </a:stretch>
        </p:blipFill>
        <p:spPr bwMode="auto">
          <a:xfrm>
            <a:off x="7583488" y="6310313"/>
            <a:ext cx="1395412" cy="354012"/>
          </a:xfrm>
          <a:prstGeom prst="rect">
            <a:avLst/>
          </a:prstGeom>
          <a:noFill/>
          <a:ln w="9525">
            <a:noFill/>
            <a:miter lim="800000"/>
            <a:headEnd/>
            <a:tailEnd/>
          </a:ln>
        </p:spPr>
      </p:pic>
      <p:pic>
        <p:nvPicPr>
          <p:cNvPr id="9" name="Picture 6"/>
          <p:cNvPicPr>
            <a:picLocks noChangeAspect="1" noChangeArrowheads="1"/>
          </p:cNvPicPr>
          <p:nvPr/>
        </p:nvPicPr>
        <p:blipFill>
          <a:blip r:embed="rId5" cstate="email">
            <a:grayscl/>
            <a:biLevel thresh="50000"/>
          </a:blip>
          <a:srcRect/>
          <a:stretch>
            <a:fillRect/>
          </a:stretch>
        </p:blipFill>
        <p:spPr bwMode="auto">
          <a:xfrm>
            <a:off x="7667625" y="6381750"/>
            <a:ext cx="1225550" cy="212725"/>
          </a:xfrm>
          <a:prstGeom prst="rect">
            <a:avLst/>
          </a:prstGeom>
          <a:noFill/>
          <a:ln w="9525">
            <a:noFill/>
            <a:miter lim="800000"/>
            <a:headEnd/>
            <a:tailEnd/>
          </a:ln>
        </p:spPr>
      </p:pic>
      <p:pic>
        <p:nvPicPr>
          <p:cNvPr id="3074" name="Picture 2"/>
          <p:cNvPicPr>
            <a:picLocks noChangeAspect="1" noChangeArrowheads="1"/>
          </p:cNvPicPr>
          <p:nvPr/>
        </p:nvPicPr>
        <p:blipFill>
          <a:blip r:embed="rId6" cstate="email">
            <a:extLst>
              <a:ext uri="{28A0092B-C50C-407E-A947-70E740481C1C}">
                <a14:useLocalDpi xmlns:a14="http://schemas.microsoft.com/office/drawing/2010/main" xmlns="" val="0"/>
              </a:ext>
            </a:extLst>
          </a:blip>
          <a:srcRect/>
          <a:stretch>
            <a:fillRect/>
          </a:stretch>
        </p:blipFill>
        <p:spPr bwMode="auto">
          <a:xfrm>
            <a:off x="3669195" y="836712"/>
            <a:ext cx="1805608" cy="12017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ppt_w</p:attrName>
                                        </p:attrNameLst>
                                      </p:cBhvr>
                                      <p:tavLst>
                                        <p:tav tm="0">
                                          <p:val>
                                            <p:fltVal val="0"/>
                                          </p:val>
                                        </p:tav>
                                        <p:tav tm="100000">
                                          <p:val>
                                            <p:strVal val="#ppt_w"/>
                                          </p:val>
                                        </p:tav>
                                      </p:tavLst>
                                    </p:anim>
                                    <p:anim calcmode="lin" valueType="num">
                                      <p:cBhvr>
                                        <p:cTn id="8" dur="3000" fill="hold"/>
                                        <p:tgtEl>
                                          <p:spTgt spid="3074"/>
                                        </p:tgtEl>
                                        <p:attrNameLst>
                                          <p:attrName>ppt_h</p:attrName>
                                        </p:attrNameLst>
                                      </p:cBhvr>
                                      <p:tavLst>
                                        <p:tav tm="0">
                                          <p:val>
                                            <p:fltVal val="0"/>
                                          </p:val>
                                        </p:tav>
                                        <p:tav tm="100000">
                                          <p:val>
                                            <p:strVal val="#ppt_h"/>
                                          </p:val>
                                        </p:tav>
                                      </p:tavLst>
                                    </p:anim>
                                    <p:anim calcmode="lin" valueType="num">
                                      <p:cBhvr>
                                        <p:cTn id="9" dur="3000" fill="hold"/>
                                        <p:tgtEl>
                                          <p:spTgt spid="3074"/>
                                        </p:tgtEl>
                                        <p:attrNameLst>
                                          <p:attrName>ppt_x</p:attrName>
                                        </p:attrNameLst>
                                      </p:cBhvr>
                                      <p:tavLst>
                                        <p:tav tm="0">
                                          <p:val>
                                            <p:fltVal val="0.5"/>
                                          </p:val>
                                        </p:tav>
                                        <p:tav tm="100000">
                                          <p:val>
                                            <p:strVal val="#ppt_x"/>
                                          </p:val>
                                        </p:tav>
                                      </p:tavLst>
                                    </p:anim>
                                    <p:anim calcmode="lin" valueType="num">
                                      <p:cBhvr>
                                        <p:cTn id="10" dur="3000" fill="hold"/>
                                        <p:tgtEl>
                                          <p:spTgt spid="307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email"/>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xmlns=""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1985</TotalTime>
  <Words>621</Words>
  <Application>Microsoft Office PowerPoint</Application>
  <PresentationFormat>Presentación en pantalla (4:3)</PresentationFormat>
  <Paragraphs>23</Paragraphs>
  <Slides>29</Slides>
  <Notes>6</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Tema de Office</vt:lpstr>
      <vt:lpstr>6_Diseño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Paloma</cp:lastModifiedBy>
  <cp:revision>12</cp:revision>
  <dcterms:created xsi:type="dcterms:W3CDTF">2015-03-25T21:43:18Z</dcterms:created>
  <dcterms:modified xsi:type="dcterms:W3CDTF">2015-04-24T18:05:18Z</dcterms:modified>
</cp:coreProperties>
</file>