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404" r:id="rId3"/>
    <p:sldId id="405" r:id="rId4"/>
    <p:sldId id="380" r:id="rId5"/>
    <p:sldId id="391" r:id="rId6"/>
    <p:sldId id="396" r:id="rId7"/>
    <p:sldId id="398" r:id="rId8"/>
    <p:sldId id="407" r:id="rId9"/>
    <p:sldId id="408" r:id="rId10"/>
    <p:sldId id="409" r:id="rId11"/>
    <p:sldId id="403" r:id="rId12"/>
    <p:sldId id="410" r:id="rId13"/>
    <p:sldId id="402" r:id="rId14"/>
    <p:sldId id="401" r:id="rId15"/>
    <p:sldId id="411" r:id="rId16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/XzfYLi3kbM9rNhAfFRHg==" hashData="RbnsBIkMR1sRZ6pOA0HoqnfU4R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AC46"/>
    <a:srgbClr val="BB4643"/>
    <a:srgbClr val="FFCC99"/>
    <a:srgbClr val="FFFF66"/>
    <a:srgbClr val="9780B2"/>
    <a:srgbClr val="765B97"/>
    <a:srgbClr val="D4CBDF"/>
    <a:srgbClr val="FF7C80"/>
    <a:srgbClr val="6900D2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93" d="100"/>
          <a:sy n="93" d="100"/>
        </p:scale>
        <p:origin x="-72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31/07/2015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31/07/2015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31/07/2015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31/07/2015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31/07/2015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31/07/2015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31/07/2015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31/07/2015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31/07/2015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31/07/2015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31/07/2015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31/07/2015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923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31/07/2015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gif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" t="620" b="2520"/>
          <a:stretch/>
        </p:blipFill>
        <p:spPr bwMode="auto">
          <a:xfrm>
            <a:off x="0" y="0"/>
            <a:ext cx="914096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5217616" y="1199757"/>
            <a:ext cx="3228975" cy="2743986"/>
            <a:chOff x="5217616" y="1199757"/>
            <a:chExt cx="3228975" cy="2743986"/>
          </a:xfrm>
        </p:grpSpPr>
        <p:pic>
          <p:nvPicPr>
            <p:cNvPr id="23564" name="Picture 12" descr="http://es.bloggif.com/tmp/6ca1c3c11d99db6a71ff2f48863409de/text.gif?143831518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4917" y="1199757"/>
              <a:ext cx="714375" cy="4667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566" name="Picture 14" descr="http://es.bloggif.com/tmp/6ca1c3c11d99db6a71ff2f48863409de/text.gif?1438315213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4405" y="2370064"/>
              <a:ext cx="1295400" cy="4667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568" name="Picture 16" descr="http://es.bloggif.com/tmp/6ca1c3c11d99db6a71ff2f48863409de/text.gif?1438315263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7616" y="3477017"/>
              <a:ext cx="3228975" cy="4667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Amr Ismail - Dreams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18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" r="-1"/>
          <a:stretch/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607145" y="411450"/>
            <a:ext cx="35160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En este momento... Sabes qué?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2380878" y="1254838"/>
            <a:ext cx="59768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Hay muchas cosas que te puedo asegurar están sucediendo ahorita, mientras tú estás leyendo esto...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380878" y="3343312"/>
            <a:ext cx="59768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Hay alguien que está pensando en ti mientras sonríe.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024013" y="4301026"/>
            <a:ext cx="46855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Hay alguien celebrando todos tus triunfos.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656324" y="2377396"/>
            <a:ext cx="54235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50800" dir="2700000" algn="tl" rotWithShape="0">
                    <a:prstClr val="black"/>
                  </a:outerShdw>
                </a:effectLst>
                <a:latin typeface="+mj-lt"/>
              </a:rPr>
              <a:t>Alguien está convencido de que tú eres un regalo.</a:t>
            </a:r>
          </a:p>
        </p:txBody>
      </p:sp>
    </p:spTree>
    <p:extLst>
      <p:ext uri="{BB962C8B-B14F-4D97-AF65-F5344CB8AC3E}">
        <p14:creationId xmlns:p14="http://schemas.microsoft.com/office/powerpoint/2010/main" val="402109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/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" t="2099" b="3634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065732" y="453674"/>
            <a:ext cx="41529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le afecta todo lo que hagas.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510262" y="1410352"/>
            <a:ext cx="52200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espera que no estés en problemas.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301666" y="3364988"/>
            <a:ext cx="51588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desea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ayudarte desinteresadamente.</a:t>
            </a:r>
            <a:endParaRPr lang="es-CO" sz="2000" b="1" dirty="0">
              <a:solidFill>
                <a:schemeClr val="bg1"/>
              </a:solidFill>
              <a:effectLst>
                <a:outerShdw blurRad="635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059790" y="4321666"/>
            <a:ext cx="56705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quiere demostrarte cuán importante eres.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679286" y="2387084"/>
            <a:ext cx="48966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Ahora mismo, alguien le pide a Dios por ti.</a:t>
            </a:r>
          </a:p>
        </p:txBody>
      </p:sp>
    </p:spTree>
    <p:extLst>
      <p:ext uri="{BB962C8B-B14F-4D97-AF65-F5344CB8AC3E}">
        <p14:creationId xmlns:p14="http://schemas.microsoft.com/office/powerpoint/2010/main" val="145358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" t="351" b="1527"/>
          <a:stretch/>
        </p:blipFill>
        <p:spPr bwMode="auto">
          <a:xfrm>
            <a:off x="0" y="-1"/>
            <a:ext cx="9142502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01990" y="462912"/>
            <a:ext cx="37825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Alguien necesita que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le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perdones.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528865" y="1419682"/>
            <a:ext cx="418441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Existe alguien que intenta protegerte.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090704" y="3334030"/>
            <a:ext cx="48966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Alguien quisiera hacer cualquier cosa por ti.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771750" y="4300982"/>
            <a:ext cx="5534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Alguien te necesita como tú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le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necesitas también.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932748" y="2377396"/>
            <a:ext cx="51985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Puede haber alguien orgulloso de ser tu amigo.</a:t>
            </a: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" b="158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129220" y="2377304"/>
            <a:ext cx="37328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Alguien te quiere por lo que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eres.</a:t>
            </a:r>
            <a:endParaRPr lang="es-CO" sz="2000" b="1" dirty="0">
              <a:solidFill>
                <a:schemeClr val="bg1"/>
              </a:solidFill>
              <a:effectLst>
                <a:outerShdw blurRad="635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686791" y="3334074"/>
            <a:ext cx="46297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Alguien desearía detener el tiempo por ti.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609847" y="1419590"/>
            <a:ext cx="47014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Existe quien quisiera significar algo para ti.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646050" y="442272"/>
            <a:ext cx="62465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Alguien quiere decir simplemente "gracias por estar allí".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574040" y="4301657"/>
            <a:ext cx="63185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De seguro hay alguien que te cuida y está pendiente de ti.</a:t>
            </a:r>
          </a:p>
        </p:txBody>
      </p:sp>
    </p:spTree>
    <p:extLst>
      <p:ext uri="{BB962C8B-B14F-4D97-AF65-F5344CB8AC3E}">
        <p14:creationId xmlns:p14="http://schemas.microsoft.com/office/powerpoint/2010/main" val="119192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" r="-1" b="444"/>
          <a:stretch/>
        </p:blipFill>
        <p:spPr bwMode="auto">
          <a:xfrm>
            <a:off x="0" y="-2426"/>
            <a:ext cx="9144000" cy="514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83866" y="1400078"/>
            <a:ext cx="52384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Probablemente alguien necesita hablar contigo.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86186" y="3334705"/>
            <a:ext cx="52384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Alguien quisiera compartir sus sueños contigo.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270792" y="2377396"/>
            <a:ext cx="327416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Alguien tiene confianza en ti.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203810" y="443400"/>
            <a:ext cx="54007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Alguien quiere encontrarte para conocerte mejor.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03902" y="4301748"/>
            <a:ext cx="54007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>
                    <a:srgbClr val="000000"/>
                  </a:outerShdw>
                </a:effectLst>
                <a:latin typeface="+mj-lt"/>
              </a:rPr>
              <a:t>Tal vez alguien está esperando una llamada tuya.</a:t>
            </a:r>
          </a:p>
        </p:txBody>
      </p:sp>
    </p:spTree>
    <p:extLst>
      <p:ext uri="{BB962C8B-B14F-4D97-AF65-F5344CB8AC3E}">
        <p14:creationId xmlns:p14="http://schemas.microsoft.com/office/powerpoint/2010/main" val="36146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" b="353"/>
          <a:stretch/>
        </p:blipFill>
        <p:spPr bwMode="auto">
          <a:xfrm>
            <a:off x="0" y="3924"/>
            <a:ext cx="9143999" cy="5139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1437" y="2387670"/>
            <a:ext cx="44046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extraña tus regaños, tu ayuda...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661407" y="3313482"/>
            <a:ext cx="41715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espera que todo resulte bien.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808390" y="1420626"/>
            <a:ext cx="58681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escucha una canción que le hace recordarte.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358010" y="453674"/>
            <a:ext cx="65345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Posiblemente alguien quisiera estrecharte entre sus brazos.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195670" y="4310264"/>
            <a:ext cx="67689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te está muy agradecido por el apoyo que le has dado.</a:t>
            </a:r>
          </a:p>
        </p:txBody>
      </p:sp>
    </p:spTree>
    <p:extLst>
      <p:ext uri="{BB962C8B-B14F-4D97-AF65-F5344CB8AC3E}">
        <p14:creationId xmlns:p14="http://schemas.microsoft.com/office/powerpoint/2010/main" val="382869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" b="1577"/>
          <a:stretch/>
        </p:blipFill>
        <p:spPr bwMode="auto">
          <a:xfrm>
            <a:off x="0" y="1409"/>
            <a:ext cx="9144000" cy="5142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251383" y="1420582"/>
            <a:ext cx="31436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admira tu fortaleza.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553421" y="3354578"/>
            <a:ext cx="47630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quiere tener tu hombro para llorar.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915770" y="2377396"/>
            <a:ext cx="59048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necesita saber que tu cariño es incondicional.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75820" y="462912"/>
            <a:ext cx="52384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Existe alguien que no puede esperar para verte.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294140" y="4311300"/>
            <a:ext cx="52384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Alguien adora la manera en que le haces sentir. </a:t>
            </a:r>
          </a:p>
        </p:txBody>
      </p:sp>
    </p:spTree>
    <p:extLst>
      <p:ext uri="{BB962C8B-B14F-4D97-AF65-F5344CB8AC3E}">
        <p14:creationId xmlns:p14="http://schemas.microsoft.com/office/powerpoint/2010/main" val="361761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" t="726" b="1507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54190" y="452546"/>
            <a:ext cx="48063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pide a Dios por tu amistad y cariño.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22130" y="2387670"/>
            <a:ext cx="55264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está complacido de que seas su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amiga/o.</a:t>
            </a:r>
            <a:endParaRPr lang="es-CO" sz="2000" b="1" dirty="0">
              <a:solidFill>
                <a:schemeClr val="bg1"/>
              </a:solidFill>
              <a:effectLst>
                <a:outerShdw blurRad="635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654190" y="1420626"/>
            <a:ext cx="49503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está viviendo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sólo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porque existes tú.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502030" y="4301026"/>
            <a:ext cx="63185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pasó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toda la noche en vela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… sólo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pensando en ti.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726200" y="3344979"/>
            <a:ext cx="47343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está deseando que le comprendas.</a:t>
            </a:r>
          </a:p>
        </p:txBody>
      </p:sp>
    </p:spTree>
    <p:extLst>
      <p:ext uri="{BB962C8B-B14F-4D97-AF65-F5344CB8AC3E}">
        <p14:creationId xmlns:p14="http://schemas.microsoft.com/office/powerpoint/2010/main" val="3763965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" t="1410" b="2591"/>
          <a:stretch/>
        </p:blipFill>
        <p:spPr bwMode="auto">
          <a:xfrm>
            <a:off x="0" y="0"/>
            <a:ext cx="914109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2825" y="3353586"/>
            <a:ext cx="44150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 alguien le gustaría estrechar tu mano.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395286" y="453674"/>
            <a:ext cx="35314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está preocupado por ti.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247777" y="1419590"/>
            <a:ext cx="37835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 alguien le gustaría ser tu amigo.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738886" y="4330812"/>
            <a:ext cx="48246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 alguien le gustaría estar cerca de ti ahora.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835235" y="2376268"/>
            <a:ext cx="46253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Alguien necesita tu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apoyo y comprensión.</a:t>
            </a:r>
            <a:endParaRPr lang="es-CO" sz="2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237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5" t="275" b="1839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619590" y="4310264"/>
            <a:ext cx="72730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Es probable que alguien este celoso por el resto de tus amistades.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174203" y="474178"/>
            <a:ext cx="36676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está muy orgulloso de ti.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144077" y="1347580"/>
            <a:ext cx="37403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Alguien te necesita para ser feliz.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491850" y="3190866"/>
            <a:ext cx="48600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Quizá alguien se pregunta dónde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estarás 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en este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momento.</a:t>
            </a:r>
            <a:endParaRPr lang="es-CO" sz="2000" b="1" dirty="0">
              <a:solidFill>
                <a:schemeClr val="bg1"/>
              </a:solidFill>
              <a:effectLst>
                <a:outerShdw blurRad="635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015192" y="2376268"/>
            <a:ext cx="379725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Alguien sabe que tú vales la pena.</a:t>
            </a:r>
          </a:p>
        </p:txBody>
      </p:sp>
    </p:spTree>
    <p:extLst>
      <p:ext uri="{BB962C8B-B14F-4D97-AF65-F5344CB8AC3E}">
        <p14:creationId xmlns:p14="http://schemas.microsoft.com/office/powerpoint/2010/main" val="129728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4" grpId="0"/>
      <p:bldP spid="6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" t="1058" b="1251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763610" y="442272"/>
            <a:ext cx="67689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Alguien valora tus consejos, recomendaciones o advertencias.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835620" y="1419590"/>
            <a:ext cx="6606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Alguien está recordándote y deseando que tú estuvieras ahí.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718060" y="4157910"/>
            <a:ext cx="58865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 alguien le gustaría salir contigo y tener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un montón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de diversión.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267680" y="2386542"/>
            <a:ext cx="59768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Hay alguien que teniendo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todo, valora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más tu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63500" dist="38100" dir="2700000" algn="tl" rotWithShape="0">
                    <a:prstClr val="black"/>
                  </a:outerShdw>
                </a:effectLst>
                <a:latin typeface="+mj-lt"/>
              </a:rPr>
              <a:t>amistad.</a:t>
            </a:r>
            <a:endParaRPr lang="es-CO" sz="2000" b="1" dirty="0">
              <a:solidFill>
                <a:schemeClr val="bg1"/>
              </a:solidFill>
              <a:effectLst>
                <a:outerShdw blurRad="635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483710" y="3344348"/>
            <a:ext cx="58328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Hay alguien que no presta oídos a lo que dicen de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ti.</a:t>
            </a:r>
            <a:endParaRPr lang="es-CO" sz="2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9192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9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60388" y="298344"/>
            <a:ext cx="50292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Alguien te considera más que un amigo, aunque tú no lo creas así.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006100" y="1410444"/>
            <a:ext cx="49503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Alguien necesita que le envíes este mensaje.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067930" y="3168378"/>
            <a:ext cx="320741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>
                <a:latin typeface="+mj-lt"/>
              </a:rPr>
              <a:t>Texto tomado de: </a:t>
            </a:r>
            <a:r>
              <a:rPr lang="es-CO" sz="1400" b="1" dirty="0" smtClean="0">
                <a:latin typeface="+mj-lt"/>
              </a:rPr>
              <a:t>pensamientos.com.mx</a:t>
            </a: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Música: </a:t>
            </a:r>
            <a:r>
              <a:rPr lang="es-CO" sz="1400" b="1" dirty="0" err="1" smtClean="0">
                <a:latin typeface="+mj-lt"/>
              </a:rPr>
              <a:t>Dreams</a:t>
            </a:r>
            <a:r>
              <a:rPr lang="es-CO" sz="1400" b="1" dirty="0">
                <a:latin typeface="+mj-lt"/>
              </a:rPr>
              <a:t> - </a:t>
            </a:r>
            <a:r>
              <a:rPr lang="es-CO" sz="1400" b="1" i="1" dirty="0" err="1">
                <a:latin typeface="+mj-lt"/>
              </a:rPr>
              <a:t>Amr</a:t>
            </a:r>
            <a:r>
              <a:rPr lang="es-CO" sz="1400" b="1" i="1" dirty="0">
                <a:latin typeface="+mj-lt"/>
              </a:rPr>
              <a:t> </a:t>
            </a:r>
            <a:r>
              <a:rPr lang="es-CO" sz="1400" b="1" i="1" dirty="0" err="1">
                <a:latin typeface="+mj-lt"/>
              </a:rPr>
              <a:t>Ismail</a:t>
            </a:r>
            <a:endParaRPr lang="es-CO" sz="1400" b="1" i="1" dirty="0">
              <a:latin typeface="+mj-lt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617025" y="4137406"/>
            <a:ext cx="210923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latin typeface="+mj-lt"/>
              </a:rPr>
              <a:t>Rodrigo Valencia Cardona</a:t>
            </a:r>
            <a:endParaRPr lang="es-CO" sz="1400" b="1" i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146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4866</TotalTime>
  <Words>545</Words>
  <Application>Microsoft Office PowerPoint</Application>
  <PresentationFormat>Presentación en pantalla (16:9)</PresentationFormat>
  <Paragraphs>69</Paragraphs>
  <Slides>14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286</cp:revision>
  <dcterms:created xsi:type="dcterms:W3CDTF">2013-05-29T02:56:16Z</dcterms:created>
  <dcterms:modified xsi:type="dcterms:W3CDTF">2015-08-01T03:42:29Z</dcterms:modified>
</cp:coreProperties>
</file>