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2" r:id="rId1"/>
    <p:sldMasterId id="2147483684" r:id="rId2"/>
    <p:sldMasterId id="2147483828" r:id="rId3"/>
  </p:sldMasterIdLst>
  <p:sldIdLst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77" r:id="rId18"/>
    <p:sldId id="294" r:id="rId19"/>
    <p:sldId id="278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/TkRX5lE+cGhqhQNlx3A==" hashData="0Gv3K4Gu2RcEpJlJh5U5f7r6RiM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65" d="100"/>
          <a:sy n="65" d="100"/>
        </p:scale>
        <p:origin x="11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75CF7-3DD4-4152-8217-34D8CA0979E3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42F09-9ABD-49AF-BCDF-F17FB2E144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3162659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DD9E9-B4FD-492C-800C-A47DB7F87DF3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99F28-4399-4583-B874-FA3AC08CA3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3063438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3A9C7-5121-48CE-8459-0FA5479AC489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B1158-72CC-41E4-8800-4D66E51F673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4158335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3EFDC-D990-4B1E-B0D9-952CE4A36FFB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C0C92-A316-4053-B2F0-5A8511D411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67513993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F19CF-99E7-4599-A12E-C27856727F4E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704C3-B1EF-4322-8D29-5CF77622A6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066881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CF06A-3F32-4561-9FDA-C5AF738FFCA0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7419B-4A99-4442-89AE-15628148F28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56398625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C0DD3-A253-4064-B010-485DDC037A5F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0DAEB-33C6-4FEC-AEDE-8B76D800B91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4353992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87E1C-5307-4B13-8818-1B6DF9CDFA8A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629AF-8635-4C10-A577-604DB6AA8A1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4544152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A3F74-5DA5-4652-869A-02418BFCB5B5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1A68E-C191-4BE7-9DEB-C01FAABE602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15720463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1A90C-7A7B-40C2-8E74-A973203FF631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F8C07-2D4C-42E6-BA30-505F7CF8E17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39433088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7FEDB-2552-4544-859E-481C6133E220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0F8BA-400F-4F09-905D-CFB725FBBF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620444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21286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70933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31955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36680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94622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51377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72762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393718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86297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635456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979996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1014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6151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345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1765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8588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100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017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5956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1199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5038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719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027CFB-125E-4E04-89B5-FF7B7260FBF8}" type="datetimeFigureOut">
              <a:rPr lang="es-ES"/>
              <a:pPr>
                <a:defRPr/>
              </a:pPr>
              <a:t>30/03/2016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F306E4-062C-40DE-9BC7-6ECCD4BD25D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3/30/2016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493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996952"/>
            <a:ext cx="7200800" cy="29523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/>
                <a:ea typeface="Calibri"/>
              </a:rPr>
              <a:t>En el vientre</a:t>
            </a:r>
            <a:endParaRPr lang="es-ES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187624" y="-14610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980728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E:\Comprimir\gemelos-vient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764704"/>
            <a:ext cx="6134100" cy="34480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29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14:glitter pattern="hexagon"/>
        <p:sndAc>
          <p:stSnd>
            <p:snd r:embed="rId2" name="Ema - sueño de amor 1 .wav"/>
          </p:stSnd>
        </p:sndAc>
      </p:transition>
    </mc:Choice>
    <mc:Fallback xmlns="">
      <p:transition spd="slow" advTm="10000">
        <p:fade/>
        <p:sndAc>
          <p:stSnd>
            <p:snd r:embed="rId4" name="Ema - sueño de amor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268760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En el vientre de una mujer embarazada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se encontraban dos bebés.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Uno pregunta al otro: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3074" name="Picture 2" descr="E:\Comprimir\thSITU2H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708920"/>
            <a:ext cx="5427739" cy="3600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15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fad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87624" y="5962054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5013176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050" name="Picture 2" descr="E:\Comprimir\jumea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80728"/>
            <a:ext cx="4320480" cy="4868146"/>
          </a:xfrm>
          <a:prstGeom prst="rect">
            <a:avLst/>
          </a:prstGeom>
          <a:ln w="127000" cap="rnd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1988840"/>
            <a:ext cx="44644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¿Tú crees en la vida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después del parto?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- Claro que sí.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Algo debe existir después del parto.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Tal vez estemos aquí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porque necesitamos prepararnos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para lo que seremos más tarde.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5593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412776"/>
            <a:ext cx="7200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¡Tonterías! No hay vida después del parto.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 Cómo sería esa vida ?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187624" y="-14610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980728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9" name="Picture 3" descr="E:\Comprimir\Gemelo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5896151" cy="331658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04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2538770"/>
            <a:ext cx="45365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No lo sé pero seguramente...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habrá más luz que aquí.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Tal vez caminemos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con nuestros propios pies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 nos alimentemos por la boca.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913936" y="5085184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76256" y="5934670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3" name="Picture 3" descr="E:\Comprimir\Prenat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30" y="1904058"/>
            <a:ext cx="4286250" cy="3333750"/>
          </a:xfrm>
          <a:prstGeom prst="ellipse">
            <a:avLst/>
          </a:prstGeom>
          <a:ln w="190500" cap="rnd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7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9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60648"/>
            <a:ext cx="7200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¡Eso es absurdo! Caminar es imposible.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¿Y comer por la boca?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¡Eso es ridículo!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El cordón umbilical es por donde nos alimentamos.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Yo te digo una cosa: la vida después del parto está excluida.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El cordón umbilical es demasiado corto.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6147" name="Picture 3" descr="E:\Comprimir\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3284984"/>
            <a:ext cx="4572000" cy="3152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2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fad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7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99308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Pues yo creo que debe haber algo.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 tal vez sea sólo un poco distinto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a lo que estamos acostumbrados a tener aquí.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7170" name="Picture 2" descr="E:\Comprimir\gemeloscarinovientre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2246313"/>
            <a:ext cx="619125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8199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fad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355976" y="2006838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Pero nadie ha vuelto nunca del más allá,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 después del parto. 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El parto es el final de la vida.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 a fin de cuentas,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la vida no es más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que una angustiosa existencia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en la oscuridad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que no lleva a nada.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8195" name="Picture 3" descr="E:\Comprimir\No al aborto (eligelavida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85" y="1388492"/>
            <a:ext cx="4128740" cy="41287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16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>
        <p:fad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7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9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9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8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014917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Bueno, yo no sé exactamente cómo será después del parto,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pero seguro que veremos a mamá y ella nos cuidará.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 rot="19310910">
            <a:off x="-374536" y="5331146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218" name="Picture 2" descr="E:\Comprimir\gemelos vien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6403165" cy="3187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gradFill>
              <a:gsLst>
                <a:gs pos="0">
                  <a:srgbClr val="FC9FCB"/>
                </a:gs>
                <a:gs pos="13000">
                  <a:srgbClr val="F8B049"/>
                </a:gs>
                <a:gs pos="21001">
                  <a:srgbClr val="F8B049"/>
                </a:gs>
                <a:gs pos="63000">
                  <a:srgbClr val="FEE7F2"/>
                </a:gs>
                <a:gs pos="67000">
                  <a:srgbClr val="F952A0"/>
                </a:gs>
                <a:gs pos="69000">
                  <a:srgbClr val="C50849"/>
                </a:gs>
                <a:gs pos="82001">
                  <a:srgbClr val="B43E85"/>
                </a:gs>
                <a:gs pos="100000">
                  <a:srgbClr val="F8B049"/>
                </a:gs>
              </a:gsLst>
              <a:lin ang="5400000" scaled="0"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 rot="19310910">
            <a:off x="8762960" y="5331146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441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99308"/>
            <a:ext cx="7200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¿Mamá?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¿Tú crees en mamá?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¿Y dónde crees tú que está ella?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¿Dónde? 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10242" name="Picture 2" descr="E:\Comprimir\gemelos-caricias-450x2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986" y="2996952"/>
            <a:ext cx="5523318" cy="3129880"/>
          </a:xfrm>
          <a:prstGeom prst="snip2DiagRect">
            <a:avLst>
              <a:gd name="adj1" fmla="val 1688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4829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2671752"/>
            <a:ext cx="52565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¡En todo nuestro alrededor!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En ella y a través de ella es como vivimos.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Sin ella todo este mundo no existiría.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187624" y="-14610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980728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266" name="Picture 2" descr="E:\Comprimir\bebe en el vientre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000" r="9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28800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38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11960" y="4365104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¡Pues yo no me lo creo!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Nunca he visto a mamá, por lo tanto,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es lógico que no exista.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12290" name="Picture 2" descr="E:\Comprimir\en_el_vientre_mater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53" y="1242293"/>
            <a:ext cx="4346947" cy="43469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5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87624" y="-14610"/>
            <a:ext cx="122413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980728"/>
            <a:ext cx="1115616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5400" dirty="0">
                <a:solidFill>
                  <a:prstClr val="black"/>
                </a:solidFill>
                <a:latin typeface="Calibri"/>
              </a:rPr>
              <a:t> </a:t>
            </a:r>
            <a:endParaRPr lang="es-MX" sz="54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3316" name="Picture 4" descr="E:\Comprimir\th07P5DX5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836712"/>
            <a:ext cx="6480721" cy="43204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5590981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Bueno, pero a veces, cuando estamos en silencio,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tú puedes oírla cantando o sentir cómo acaricia nuestro mundo.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7647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EF9F4"/>
            </a:gs>
            <a:gs pos="9000">
              <a:schemeClr val="bg1">
                <a:lumMod val="70000"/>
                <a:lumOff val="30000"/>
              </a:schemeClr>
            </a:gs>
            <a:gs pos="12000">
              <a:srgbClr val="009900"/>
            </a:gs>
            <a:gs pos="7000">
              <a:srgbClr val="009900"/>
            </a:gs>
            <a:gs pos="13000">
              <a:srgbClr val="66FF33"/>
            </a:gs>
            <a:gs pos="100000">
              <a:srgbClr val="66FF3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71800" y="499308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¿Sabes?...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0000FF"/>
              </a:solidFill>
              <a:latin typeface="Tahoma"/>
              <a:ea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Yo pienso que hay una vida real que nos espera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0000FF"/>
                </a:solidFill>
                <a:latin typeface="Tahoma"/>
                <a:ea typeface="Calibri"/>
              </a:rPr>
              <a:t>y que ahora solamente estamos preparándonos para ella...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14338" name="Picture 2" descr="E:\Comprimir\untitl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5760638" cy="432047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51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08.59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30 de marzo de 2016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Sueño de amor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877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422</Words>
  <Application>Microsoft Office PowerPoint</Application>
  <PresentationFormat>Presentación en pantalla (4:3)</PresentationFormat>
  <Paragraphs>120</Paragraphs>
  <Slides>17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8" baseType="lpstr">
      <vt:lpstr>Algerian</vt:lpstr>
      <vt:lpstr>Arial</vt:lpstr>
      <vt:lpstr>Arial Narrow</vt:lpstr>
      <vt:lpstr>Calibri</vt:lpstr>
      <vt:lpstr>Cooper Black</vt:lpstr>
      <vt:lpstr>Edwardian Script ITC</vt:lpstr>
      <vt:lpstr>Kristen ITC</vt:lpstr>
      <vt:lpstr>Tahoma</vt:lpstr>
      <vt:lpstr>2_Tema de Office</vt:lpstr>
      <vt:lpstr>1_Diseño predeterminado</vt:lpstr>
      <vt:lpstr>2_(SUb170)  Recopilaciones Facebook Vol 1   902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el vientre 412</dc:title>
  <dc:creator/>
  <cp:lastModifiedBy/>
  <cp:revision>1</cp:revision>
  <dcterms:created xsi:type="dcterms:W3CDTF">2015-03-21T13:32:37Z</dcterms:created>
  <dcterms:modified xsi:type="dcterms:W3CDTF">2016-03-30T15:04:31Z</dcterms:modified>
  <cp:contentStatus/>
</cp:coreProperties>
</file>