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4195" r:id="rId3"/>
  </p:sldMasterIdLst>
  <p:sldIdLst>
    <p:sldId id="301" r:id="rId4"/>
    <p:sldId id="302" r:id="rId5"/>
    <p:sldId id="303" r:id="rId6"/>
    <p:sldId id="304" r:id="rId7"/>
    <p:sldId id="305" r:id="rId8"/>
    <p:sldId id="300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S2c1xDNagiBCOmzP6Qj5Q==" hashData="stJr1yibzbRa+dzFrl5KEuTWtr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47364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38352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07516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7870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71772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39012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03347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17189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432759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78453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135677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2716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349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5267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4879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24313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8027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8309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9717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4565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8670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3215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091478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852581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469276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42990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411168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653556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696309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261534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603768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532565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4937285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98689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10000">
              <a:schemeClr val="bg1">
                <a:lumMod val="70000"/>
                <a:lumOff val="30000"/>
              </a:schemeClr>
            </a:gs>
            <a:gs pos="15000">
              <a:srgbClr val="009900"/>
            </a:gs>
            <a:gs pos="7000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078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13" Type="http://schemas.openxmlformats.org/officeDocument/2006/relationships/image" Target="../media/image31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12" Type="http://schemas.openxmlformats.org/officeDocument/2006/relationships/image" Target="../media/image30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027600" y="4194954"/>
            <a:ext cx="708880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En el “</a:t>
            </a:r>
            <a:r>
              <a:rPr lang="es-MX" sz="5400" b="1" dirty="0" err="1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face</a:t>
            </a: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Dicen que dijeron … 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pic>
        <p:nvPicPr>
          <p:cNvPr id="11266" name="Picture 2" descr="C:\Users\Emilio\Desktop\th2ACV75X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200" y="-86427"/>
            <a:ext cx="5508104" cy="39474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5864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7000">
        <p14:glitter pattern="hexagon"/>
        <p:sndAc>
          <p:stSnd loop="1">
            <p:snd r:embed="rId2" name="Ema - At The End Of The Horizon 1 .wav"/>
          </p:stSnd>
        </p:sndAc>
      </p:transition>
    </mc:Choice>
    <mc:Fallback>
      <p:transition spd="slow" advTm="17000">
        <p:fade/>
        <p:sndAc>
          <p:stSnd loop="1">
            <p:snd r:embed="rId2" name="Ema - At The End Of The Horizon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850"/>
                            </p:stCondLst>
                            <p:childTnLst>
                              <p:par>
                                <p:cTn id="16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1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E:\Comprimir\1005416_499889586749486_208060504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047495"/>
            <a:ext cx="5760640" cy="36218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Comprimir\602800_615906825121330_495147161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1" y="0"/>
            <a:ext cx="5760640" cy="3429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Comprimir\945315_492384377500007_16264684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9465" y="-99392"/>
            <a:ext cx="4546791" cy="24482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E:\Comprimir\997031_710549332303193_839775084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055297"/>
            <a:ext cx="6858000" cy="4343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E:\Comprimir\1395398_682542421770551_679964667_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992" y="2996952"/>
            <a:ext cx="7043392" cy="33556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E:\Comprimir\1379712_10153626227910657_1303520453_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624"/>
            <a:ext cx="4267200" cy="31908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E:\Comprimir\1385905_10153477692610657_679794225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990" y="44625"/>
            <a:ext cx="4307490" cy="31414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506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000">
        <p:fade/>
      </p:transition>
    </mc:Choice>
    <mc:Fallback xmlns="">
      <p:transition spd="slow" advTm="7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xit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35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35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34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850"/>
                            </p:stCondLst>
                            <p:childTnLst>
                              <p:par>
                                <p:cTn id="23" presetID="2" presetClass="exit" presetSubtype="2" fill="hold" nodeType="afterEffect">
                                  <p:stCondLst>
                                    <p:cond delay="35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400"/>
                            </p:stCondLst>
                            <p:childTnLst>
                              <p:par>
                                <p:cTn id="32" presetID="52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Scale>
                                      <p:cBhvr>
                                        <p:cTn id="3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5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400"/>
                            </p:stCondLst>
                            <p:childTnLst>
                              <p:par>
                                <p:cTn id="56" presetID="55" presetClass="exit" presetSubtype="0" fill="hold" nodeType="afterEffect">
                                  <p:stCondLst>
                                    <p:cond delay="3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5" presetClass="exit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55" presetClass="exit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E:\Comprimir\10252143_10152302987021211_400062263326237806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996952"/>
            <a:ext cx="3762375" cy="3762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E:\Comprimir\Fondo Llama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24" y="2924945"/>
            <a:ext cx="4572000" cy="37444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E:\Comprimir\527007_10151769243836211_509124989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-171400"/>
            <a:ext cx="3456384" cy="34563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E:\Comprimir\935824_432134263566600_7582944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553" y="-171400"/>
            <a:ext cx="4860919" cy="33541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Comprimir\73179_603640266374417_2066186021_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348880"/>
            <a:ext cx="4193282" cy="41932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E:\Comprimir\375577_10151645627066211_219487023_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176464" cy="41764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E:\Comprimir\971404_10151780209051211_1862188228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6632"/>
            <a:ext cx="4176464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E:\Comprimir\996570_10151786237461211_387090307_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360" y="3501008"/>
            <a:ext cx="4128120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E:\Comprimir\998521_10151703444811211_1336021248_n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4176464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E:\Comprimir\1004684_10151765931796211_1422421605_n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4176464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059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1000"/>
    </mc:Choice>
    <mc:Fallback xmlns="">
      <p:transition advTm="1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3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400" decel="100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000"/>
                            </p:stCondLst>
                            <p:childTnLst>
                              <p:par>
                                <p:cTn id="32" presetID="18" presetClass="entr" presetSubtype="1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6000"/>
                            </p:stCondLst>
                            <p:childTnLst>
                              <p:par>
                                <p:cTn id="36" presetID="2" presetClass="exit" presetSubtype="12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6000"/>
                            </p:stCondLst>
                            <p:childTnLst>
                              <p:par>
                                <p:cTn id="61" presetID="2" presetClass="exit" presetSubtype="6" fill="hold" nodeType="afterEffect">
                                  <p:stCondLst>
                                    <p:cond delay="2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6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2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0"/>
                            </p:stCondLst>
                            <p:childTnLst>
                              <p:par>
                                <p:cTn id="86" presetID="2" presetClass="exit" presetSubtype="6" fill="hold" nodeType="afterEffect">
                                  <p:stCondLst>
                                    <p:cond delay="3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9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Comprimir\1011607_10151765222116211_176208182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-171400"/>
            <a:ext cx="3960118" cy="3429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E:\Comprimir\1012480_10151784758041211_717346990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169121"/>
            <a:ext cx="3888432" cy="35232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E:\Comprimir\1016964_10151741784556211_169001041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-243408"/>
            <a:ext cx="3816424" cy="35520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E:\Comprimir\1150878_600635793320343_1426490838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91" y="3130992"/>
            <a:ext cx="4022777" cy="35365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Comprimir\941752_439638756132988_417176286_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315" y="0"/>
            <a:ext cx="4289489" cy="32129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E:\Comprimir\945332_10151633482071211_1039963940_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20688"/>
            <a:ext cx="3888432" cy="46077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E:\Comprimir\968976_503691299702648_144692993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976216"/>
            <a:ext cx="4777119" cy="36211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E:\Comprimir\1240148_10151791931386211_696685902_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42" y="-315416"/>
            <a:ext cx="3974926" cy="36724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E:\Comprimir\1378353_10151903078691211_1570638471_n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316" y="2955826"/>
            <a:ext cx="4385692" cy="38816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E:\Comprimir\1383740_10152247178991211_75727256_n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852936"/>
            <a:ext cx="3888432" cy="38884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E:\Comprimir\1393960_521024021327794_712310649_n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-171400"/>
            <a:ext cx="4439816" cy="33298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E:\Comprimir\1460293_10152261880376211_1106841329_n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4" y="219074"/>
            <a:ext cx="8544248" cy="6450285"/>
          </a:xfrm>
          <a:prstGeom prst="snip2DiagRect">
            <a:avLst>
              <a:gd name="adj1" fmla="val 16381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366439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000"/>
    </mc:Choice>
    <mc:Fallback xmlns="">
      <p:transition advTm="1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xit" presetSubtype="4" fill="hold" nodeType="afterEffect">
                                  <p:stCondLst>
                                    <p:cond delay="3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4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1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6000"/>
                            </p:stCondLst>
                            <p:childTnLst>
                              <p:par>
                                <p:cTn id="54" presetID="2" presetClass="exit" presetSubtype="4" fill="hold" nodeType="afterEffect">
                                  <p:stCondLst>
                                    <p:cond delay="18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ntr" presetSubtype="1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500"/>
                            </p:stCondLst>
                            <p:childTnLst>
                              <p:par>
                                <p:cTn id="83" presetID="2" presetClass="exit" presetSubtype="4" fill="hold" nodeType="afterEffect">
                                  <p:stCondLst>
                                    <p:cond delay="4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nodeType="withEffect">
                                  <p:stCondLst>
                                    <p:cond delay="4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nodeType="withEffect">
                                  <p:stCondLst>
                                    <p:cond delay="4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nodeType="withEffect">
                                  <p:stCondLst>
                                    <p:cond delay="4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43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4000"/>
                            </p:stCondLst>
                            <p:childTnLst>
                              <p:par>
                                <p:cTn id="105" presetID="8" presetClass="exit" presetSubtype="16" fill="hold" nodeType="afterEffect">
                                  <p:stCondLst>
                                    <p:cond delay="16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07:23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24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At </a:t>
            </a: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the</a:t>
            </a: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end</a:t>
            </a: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of </a:t>
            </a: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the</a:t>
            </a: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horizon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Ernesto </a:t>
            </a: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Cortazar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06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03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  <a:endParaRPr lang="es-MX" sz="10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9203880"/>
      </p:ext>
    </p:extLst>
  </p:cSld>
  <p:clrMapOvr>
    <a:masterClrMapping/>
  </p:clrMapOvr>
  <p:transition spd="slow" advClick="0" advTm="28000">
    <p:fade/>
    <p:sndAc>
      <p:stSnd>
        <p:snd r:embed="rId2" name="Phantom Of The Opera (Recortado)-1 E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61</Words>
  <Application>Microsoft Office PowerPoint</Application>
  <PresentationFormat>Presentación en pantalla (4:3)</PresentationFormat>
  <Paragraphs>26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15" baseType="lpstr">
      <vt:lpstr>Arial</vt:lpstr>
      <vt:lpstr>Calibri</vt:lpstr>
      <vt:lpstr>Showcard Gothic</vt:lpstr>
      <vt:lpstr>Arial Black</vt:lpstr>
      <vt:lpstr>Arial Narrow</vt:lpstr>
      <vt:lpstr>Kristen ITC</vt:lpstr>
      <vt:lpstr>1_Diseño predeterminado</vt:lpstr>
      <vt:lpstr>2_(SUb170)  Recopilaciones Facebook Vol 1   902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Eaglenest</dc:creator>
  <cp:lastModifiedBy>Eaglenest</cp:lastModifiedBy>
  <cp:revision>10</cp:revision>
  <dcterms:created xsi:type="dcterms:W3CDTF">2015-03-21T13:32:37Z</dcterms:created>
  <dcterms:modified xsi:type="dcterms:W3CDTF">2015-03-24T13:47:54Z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