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398" r:id="rId3"/>
    <p:sldId id="371" r:id="rId4"/>
    <p:sldId id="374" r:id="rId5"/>
    <p:sldId id="375" r:id="rId6"/>
    <p:sldId id="376" r:id="rId7"/>
    <p:sldId id="377" r:id="rId8"/>
    <p:sldId id="396" r:id="rId9"/>
    <p:sldId id="379" r:id="rId10"/>
    <p:sldId id="380" r:id="rId11"/>
    <p:sldId id="381" r:id="rId12"/>
    <p:sldId id="382" r:id="rId13"/>
    <p:sldId id="383" r:id="rId14"/>
    <p:sldId id="384" r:id="rId15"/>
    <p:sldId id="385" r:id="rId16"/>
    <p:sldId id="386" r:id="rId17"/>
    <p:sldId id="387" r:id="rId18"/>
    <p:sldId id="389" r:id="rId19"/>
    <p:sldId id="390" r:id="rId20"/>
    <p:sldId id="391" r:id="rId21"/>
    <p:sldId id="392" r:id="rId22"/>
    <p:sldId id="394" r:id="rId23"/>
    <p:sldId id="393" r:id="rId24"/>
    <p:sldId id="397" r:id="rId25"/>
    <p:sldId id="402" r:id="rId26"/>
    <p:sldId id="367" r:id="rId27"/>
    <p:sldId id="327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Xm+9zHNRyjwyROxwESkBw==" hashData="OduKtfmkagnxLGaO9DwVr5EVx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FFFF"/>
    <a:srgbClr val="66FF33"/>
    <a:srgbClr val="00FFCC"/>
    <a:srgbClr val="F79109"/>
    <a:srgbClr val="FF00FF"/>
    <a:srgbClr val="FA4440"/>
    <a:srgbClr val="FAB354"/>
    <a:srgbClr val="FFA7C4"/>
    <a:srgbClr val="CC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63" autoAdjust="0"/>
  </p:normalViewPr>
  <p:slideViewPr>
    <p:cSldViewPr>
      <p:cViewPr>
        <p:scale>
          <a:sx n="73" d="100"/>
          <a:sy n="73" d="100"/>
        </p:scale>
        <p:origin x="-60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B7063F-C91D-4C61-9B32-79E739E50D27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0149BC-A790-47FF-B8F6-41AE23E0774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419861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0149BC-A790-47FF-B8F6-41AE23E07742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48759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0149BC-A790-47FF-B8F6-41AE23E07742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A17A7-CBDD-4988-852A-A12292B6413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739947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D4330-C59F-4D72-A55D-51E66D48CA8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FB32E-3B2C-4D78-8D8E-CD041C5C6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E4F9CB-4715-4E1F-A666-FFFA1AB28B8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med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9elpnqRDCk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-2849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0"/>
            <a:ext cx="7128792" cy="68580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8840"/>
            <a:ext cx="2952328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Diapositiva53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 cstate="print">
            <a:lum bright="20000"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3" t="9796" r="5877" b="32483"/>
          <a:stretch/>
        </p:blipFill>
        <p:spPr bwMode="auto">
          <a:xfrm>
            <a:off x="827584" y="494674"/>
            <a:ext cx="7416824" cy="13790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espectacular naturaleza.definitivo.jpg"/>
          <p:cNvPicPr>
            <a:picLocks noGrp="1" noChangeAspect="1"/>
          </p:cNvPicPr>
          <p:nvPr/>
        </p:nvPicPr>
        <p:blipFill>
          <a:blip r:embed="rId8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30000"/>
          </a:blip>
          <a:srcRect l="37008" t="26247" r="33465" b="26247"/>
          <a:stretch>
            <a:fillRect/>
          </a:stretch>
        </p:blipFill>
        <p:spPr>
          <a:xfrm>
            <a:off x="7643834" y="6215081"/>
            <a:ext cx="1500166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7" name="16 CuadroTexto"/>
          <p:cNvSpPr txBox="1"/>
          <p:nvPr/>
        </p:nvSpPr>
        <p:spPr>
          <a:xfrm>
            <a:off x="7465239" y="6367263"/>
            <a:ext cx="18573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7EDF09"/>
              </a:extrusionClr>
            </a:sp3d>
          </a:bodyPr>
          <a:lstStyle/>
          <a:p>
            <a:pPr algn="ctr"/>
            <a:r>
              <a:rPr lang="es-ES" sz="800" b="1" dirty="0" smtClean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</a:t>
            </a:r>
          </a:p>
          <a:p>
            <a:pPr algn="ctr"/>
            <a:r>
              <a:rPr lang="es-ES" sz="800" b="1" dirty="0" smtClean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CONTIENE MUSICA</a:t>
            </a:r>
            <a:endParaRPr lang="es-ES" sz="800" b="1" dirty="0">
              <a:solidFill>
                <a:schemeClr val="bg2">
                  <a:lumMod val="50000"/>
                </a:scheme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3805900"/>
      </p:ext>
    </p:extLst>
  </p:cSld>
  <p:clrMapOvr>
    <a:masterClrMapping/>
  </p:clrMapOvr>
  <p:transition>
    <p:sndAc>
      <p:stSnd loop="1">
        <p:snd r:embed="rId3" name="EN EL CAMI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15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b="9298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4000">
                <a:srgbClr val="FFFF00">
                  <a:lumMod val="40000"/>
                  <a:lumOff val="60000"/>
                </a:srgbClr>
              </a:gs>
              <a:gs pos="29000">
                <a:srgbClr val="00FFCC"/>
              </a:gs>
              <a:gs pos="68000">
                <a:srgbClr val="00FFFF">
                  <a:lumMod val="76000"/>
                </a:srgbClr>
              </a:gs>
              <a:gs pos="44000">
                <a:srgbClr val="0087E6">
                  <a:lumMod val="71000"/>
                </a:srgbClr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8719" y="-7795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4000">
                <a:srgbClr val="FFFF00">
                  <a:lumMod val="40000"/>
                  <a:lumOff val="60000"/>
                </a:srgbClr>
              </a:gs>
              <a:gs pos="29000">
                <a:srgbClr val="00FFCC"/>
              </a:gs>
              <a:gs pos="68000">
                <a:srgbClr val="00FFFF">
                  <a:lumMod val="76000"/>
                </a:srgbClr>
              </a:gs>
              <a:gs pos="44000">
                <a:srgbClr val="0087E6">
                  <a:lumMod val="71000"/>
                </a:srgbClr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4000">
                <a:srgbClr val="FFFF00">
                  <a:lumMod val="40000"/>
                  <a:lumOff val="60000"/>
                </a:srgbClr>
              </a:gs>
              <a:gs pos="29000">
                <a:srgbClr val="00FFCC"/>
              </a:gs>
              <a:gs pos="68000">
                <a:srgbClr val="00FFFF">
                  <a:lumMod val="76000"/>
                </a:srgbClr>
              </a:gs>
              <a:gs pos="44000">
                <a:srgbClr val="0087E6">
                  <a:lumMod val="71000"/>
                </a:srgbClr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 flip="none" rotWithShape="1">
            <a:gsLst>
              <a:gs pos="4000">
                <a:srgbClr val="FFFF00">
                  <a:lumMod val="40000"/>
                  <a:lumOff val="60000"/>
                </a:srgbClr>
              </a:gs>
              <a:gs pos="29000">
                <a:srgbClr val="00FFCC"/>
              </a:gs>
              <a:gs pos="68000">
                <a:srgbClr val="00FFFF">
                  <a:lumMod val="76000"/>
                </a:srgbClr>
              </a:gs>
              <a:gs pos="44000">
                <a:srgbClr val="0087E6">
                  <a:lumMod val="71000"/>
                </a:srgbClr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15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b="9298"/>
          <a:stretch/>
        </p:blipFill>
        <p:spPr>
          <a:xfrm>
            <a:off x="0" y="2363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ZoneTexte 2"/>
          <p:cNvSpPr txBox="1">
            <a:spLocks noChangeArrowheads="1"/>
          </p:cNvSpPr>
          <p:nvPr/>
        </p:nvSpPr>
        <p:spPr bwMode="auto">
          <a:xfrm>
            <a:off x="467544" y="687197"/>
            <a:ext cx="8534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accent5">
                  <a:lumMod val="50000"/>
                </a:schemeClr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Frecuentemente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, me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pregunto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:</a:t>
            </a:r>
          </a:p>
          <a:p>
            <a:pPr algn="ctr"/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“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Qué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 es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lo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 que cada uno de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nosotros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 está </a:t>
            </a:r>
            <a:endParaRPr lang="pt-BR" sz="2000" b="1" dirty="0" smtClean="0">
              <a:gradFill>
                <a:gsLst>
                  <a:gs pos="0">
                    <a:srgbClr val="FFFF99"/>
                  </a:gs>
                  <a:gs pos="60000">
                    <a:srgbClr val="00FFFF"/>
                  </a:gs>
                  <a:gs pos="80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86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err="1" smtClean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haciendo</a:t>
            </a:r>
            <a:r>
              <a:rPr lang="pt-BR" sz="2000" b="1" dirty="0" smtClean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86000"/>
                    </a:schemeClr>
                  </a:glow>
                </a:effectLst>
                <a:latin typeface="Arial Black" pitchFamily="34" charset="0"/>
              </a:rPr>
              <a:t> este Planeta?”</a:t>
            </a:r>
            <a:endParaRPr lang="fr-FR" sz="2000" b="1" dirty="0">
              <a:gradFill>
                <a:gsLst>
                  <a:gs pos="0">
                    <a:srgbClr val="FFFF99"/>
                  </a:gs>
                  <a:gs pos="60000">
                    <a:srgbClr val="00FFFF"/>
                  </a:gs>
                  <a:gs pos="80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86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22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4000">
                <a:srgbClr val="FFFF00"/>
              </a:gs>
              <a:gs pos="56000">
                <a:srgbClr val="99FF33"/>
              </a:gs>
              <a:gs pos="35000">
                <a:srgbClr val="4DA566">
                  <a:lumMod val="60000"/>
                </a:srgbClr>
              </a:gs>
              <a:gs pos="100000">
                <a:srgbClr val="005CBF">
                  <a:lumMod val="8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12749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4000">
                <a:srgbClr val="FFFF00"/>
              </a:gs>
              <a:gs pos="56000">
                <a:srgbClr val="99FF33"/>
              </a:gs>
              <a:gs pos="35000">
                <a:srgbClr val="4DA566">
                  <a:lumMod val="60000"/>
                </a:srgbClr>
              </a:gs>
              <a:gs pos="100000">
                <a:srgbClr val="005CBF">
                  <a:lumMod val="8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4000">
                <a:srgbClr val="FFFF00"/>
              </a:gs>
              <a:gs pos="56000">
                <a:srgbClr val="99FF33"/>
              </a:gs>
              <a:gs pos="35000">
                <a:srgbClr val="4DA566">
                  <a:lumMod val="60000"/>
                </a:srgbClr>
              </a:gs>
              <a:gs pos="100000">
                <a:srgbClr val="005CBF">
                  <a:lumMod val="8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4000">
                <a:srgbClr val="FFFF00"/>
              </a:gs>
              <a:gs pos="56000">
                <a:srgbClr val="99FF33"/>
              </a:gs>
              <a:gs pos="35000">
                <a:srgbClr val="4DA566">
                  <a:lumMod val="60000"/>
                </a:srgbClr>
              </a:gs>
              <a:gs pos="100000">
                <a:srgbClr val="005CBF">
                  <a:lumMod val="8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274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57187" y="1022643"/>
            <a:ext cx="85693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¿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vida 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solamente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intentar 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aprovechar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al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máximo</a:t>
            </a:r>
          </a:p>
          <a:p>
            <a:pPr algn="ctr"/>
            <a:r>
              <a:rPr lang="pt-BR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posible</a:t>
            </a:r>
            <a:r>
              <a:rPr lang="pt-BR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las</a:t>
            </a:r>
            <a:r>
              <a:rPr lang="pt-BR" sz="2000" b="1" dirty="0">
                <a:gradFill>
                  <a:gsLst>
                    <a:gs pos="0">
                      <a:srgbClr val="03D4A8"/>
                    </a:gs>
                    <a:gs pos="25000">
                      <a:srgbClr val="00FFFF"/>
                    </a:gs>
                    <a:gs pos="10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9000"/>
                    </a:schemeClr>
                  </a:glow>
                </a:effectLst>
                <a:latin typeface="Arial Black" pitchFamily="34" charset="0"/>
              </a:rPr>
              <a:t> horas y minutos?</a:t>
            </a:r>
          </a:p>
        </p:txBody>
      </p:sp>
      <p:sp>
        <p:nvSpPr>
          <p:cNvPr id="13" name="12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6600">
                  <a:lumMod val="20000"/>
                  <a:lumOff val="80000"/>
                </a:srgbClr>
              </a:gs>
              <a:gs pos="40000">
                <a:srgbClr val="FF6600"/>
              </a:gs>
              <a:gs pos="86000">
                <a:srgbClr val="005CBF">
                  <a:lumMod val="6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6600">
                  <a:lumMod val="20000"/>
                  <a:lumOff val="80000"/>
                </a:srgbClr>
              </a:gs>
              <a:gs pos="40000">
                <a:srgbClr val="FF6600"/>
              </a:gs>
              <a:gs pos="86000">
                <a:srgbClr val="005CBF">
                  <a:lumMod val="6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6600">
                  <a:lumMod val="20000"/>
                  <a:lumOff val="80000"/>
                </a:srgbClr>
              </a:gs>
              <a:gs pos="40000">
                <a:srgbClr val="FF6600"/>
              </a:gs>
              <a:gs pos="86000">
                <a:srgbClr val="005CBF">
                  <a:lumMod val="6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6600">
                  <a:lumMod val="20000"/>
                  <a:lumOff val="80000"/>
                </a:srgbClr>
              </a:gs>
              <a:gs pos="40000">
                <a:srgbClr val="FF6600"/>
              </a:gs>
              <a:gs pos="86000">
                <a:srgbClr val="005CBF">
                  <a:lumMod val="6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89694" y="1165866"/>
            <a:ext cx="89646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C000"/>
              </a:extrusionClr>
            </a:sp3d>
          </a:bodyPr>
          <a:lstStyle/>
          <a:p>
            <a:pPr algn="ctr"/>
            <a:r>
              <a:rPr lang="pt-BR" sz="2000" b="1" smtClean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Tengo</a:t>
            </a:r>
            <a:r>
              <a:rPr lang="pt-BR" sz="2000" b="1" dirty="0" smtClean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certeza de que existe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un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sentido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mejor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pt-BR" sz="2000" b="1" dirty="0" smtClean="0">
              <a:gradFill>
                <a:gsLst>
                  <a:gs pos="0">
                    <a:srgbClr val="FFF200">
                      <a:lumMod val="62000"/>
                      <a:lumOff val="38000"/>
                    </a:srgbClr>
                  </a:gs>
                  <a:gs pos="61000">
                    <a:srgbClr val="FF7A00"/>
                  </a:gs>
                  <a:gs pos="100000">
                    <a:srgbClr val="4D0808">
                      <a:lumMod val="87000"/>
                      <a:lumOff val="13000"/>
                    </a:srgbClr>
                  </a:gs>
                </a:gsLst>
                <a:lin ang="5400000" scaled="0"/>
              </a:gradFill>
              <a:effectLst>
                <a:glow rad="101600">
                  <a:schemeClr val="bg2">
                    <a:lumMod val="50000"/>
                    <a:alpha val="75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todo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lo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smtClean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que </a:t>
            </a:r>
            <a:r>
              <a:rPr lang="pt-BR" sz="2000" b="1" dirty="0" err="1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vivimos</a:t>
            </a:r>
            <a:r>
              <a:rPr lang="pt-BR" sz="2000" b="1" dirty="0">
                <a:gradFill>
                  <a:gsLst>
                    <a:gs pos="0">
                      <a:srgbClr val="FFF200">
                        <a:lumMod val="62000"/>
                        <a:lumOff val="38000"/>
                      </a:srgbClr>
                    </a:gs>
                    <a:gs pos="61000">
                      <a:srgbClr val="FF7A00"/>
                    </a:gs>
                    <a:gs pos="100000">
                      <a:srgbClr val="4D0808">
                        <a:lumMod val="87000"/>
                        <a:lumOff val="13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75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  <p:sp>
        <p:nvSpPr>
          <p:cNvPr id="14" name="13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1977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5000">
                <a:srgbClr val="99FF33">
                  <a:lumMod val="60000"/>
                </a:srgbClr>
              </a:gs>
              <a:gs pos="92000">
                <a:srgbClr val="005CBF">
                  <a:lumMod val="5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-31889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5000">
                <a:srgbClr val="99FF33">
                  <a:lumMod val="60000"/>
                </a:srgbClr>
              </a:gs>
              <a:gs pos="92000">
                <a:srgbClr val="005CBF">
                  <a:lumMod val="5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5000">
                <a:srgbClr val="99FF33">
                  <a:lumMod val="60000"/>
                </a:srgbClr>
              </a:gs>
              <a:gs pos="92000">
                <a:srgbClr val="005CBF">
                  <a:lumMod val="5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5000">
                <a:srgbClr val="99FF33">
                  <a:lumMod val="60000"/>
                </a:srgbClr>
              </a:gs>
              <a:gs pos="92000">
                <a:srgbClr val="005CBF">
                  <a:lumMod val="5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82324" y="713928"/>
            <a:ext cx="88217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Para mi, </a:t>
            </a:r>
            <a:r>
              <a:rPr lang="pt-BR" sz="2000" b="1" dirty="0" err="1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nuestra</a:t>
            </a:r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venida</a:t>
            </a:r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 al planeta </a:t>
            </a:r>
            <a:r>
              <a:rPr lang="pt-BR" sz="2000" b="1" dirty="0" err="1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Tierra</a:t>
            </a:r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tiene</a:t>
            </a:r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pt-BR" sz="2000" b="1" dirty="0" smtClean="0">
              <a:gradFill>
                <a:gsLst>
                  <a:gs pos="0">
                    <a:schemeClr val="tx1"/>
                  </a:gs>
                  <a:gs pos="42000">
                    <a:srgbClr val="99CCFF"/>
                  </a:gs>
                  <a:gs pos="90000">
                    <a:srgbClr val="9966FF"/>
                  </a:gs>
                  <a:gs pos="67000">
                    <a:srgbClr val="CC99FF"/>
                  </a:gs>
                </a:gsLst>
                <a:lin ang="5400000" scaled="0"/>
              </a:gradFill>
              <a:effectLst>
                <a:glow rad="101600">
                  <a:schemeClr val="accent4">
                    <a:lumMod val="50000"/>
                    <a:alpha val="91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err="1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básicamente</a:t>
            </a:r>
            <a:r>
              <a:rPr lang="pt-BR" sz="2000" b="1" dirty="0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 dos motivos</a:t>
            </a:r>
            <a:r>
              <a:rPr lang="pt-BR" sz="2000" b="1" dirty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: evolucionar </a:t>
            </a:r>
            <a:r>
              <a:rPr lang="pt-BR" sz="2000" b="1" dirty="0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espiritualmente </a:t>
            </a:r>
          </a:p>
          <a:p>
            <a:pPr algn="ctr"/>
            <a:r>
              <a:rPr lang="pt-BR" sz="2000" b="1" dirty="0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y aprender a amar </a:t>
            </a:r>
            <a:r>
              <a:rPr lang="pt-BR" sz="2000" b="1" dirty="0" err="1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mejor</a:t>
            </a:r>
            <a:r>
              <a:rPr lang="pt-BR" sz="2000" b="1" dirty="0" smtClean="0">
                <a:gradFill>
                  <a:gsLst>
                    <a:gs pos="0">
                      <a:schemeClr val="tx1"/>
                    </a:gs>
                    <a:gs pos="42000">
                      <a:srgbClr val="99CCFF"/>
                    </a:gs>
                    <a:gs pos="90000">
                      <a:srgbClr val="9966FF"/>
                    </a:gs>
                    <a:gs pos="67000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chemeClr val="accent4">
                      <a:lumMod val="50000"/>
                      <a:alpha val="91000"/>
                    </a:schemeClr>
                  </a:glow>
                </a:effectLst>
                <a:latin typeface="Arial Black" pitchFamily="34" charset="0"/>
              </a:rPr>
              <a:t>.</a:t>
            </a:r>
            <a:endParaRPr lang="pt-BR" sz="2000" b="1" dirty="0">
              <a:gradFill>
                <a:gsLst>
                  <a:gs pos="0">
                    <a:schemeClr val="tx1"/>
                  </a:gs>
                  <a:gs pos="42000">
                    <a:srgbClr val="99CCFF"/>
                  </a:gs>
                  <a:gs pos="90000">
                    <a:srgbClr val="9966FF"/>
                  </a:gs>
                  <a:gs pos="67000">
                    <a:srgbClr val="CC99FF"/>
                  </a:gs>
                </a:gsLst>
                <a:lin ang="5400000" scaled="0"/>
              </a:gradFill>
              <a:effectLst>
                <a:glow rad="101600">
                  <a:schemeClr val="accent4">
                    <a:lumMod val="50000"/>
                    <a:alpha val="91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13" name="12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FF66"/>
              </a:gs>
              <a:gs pos="34000">
                <a:srgbClr val="0DC4E6">
                  <a:lumMod val="74000"/>
                </a:srgbClr>
              </a:gs>
              <a:gs pos="74000">
                <a:srgbClr val="00FFCC"/>
              </a:gs>
              <a:gs pos="100000">
                <a:srgbClr val="005CBF">
                  <a:lumMod val="98000"/>
                  <a:lumOff val="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FF66"/>
              </a:gs>
              <a:gs pos="34000">
                <a:srgbClr val="0DC4E6">
                  <a:lumMod val="74000"/>
                </a:srgbClr>
              </a:gs>
              <a:gs pos="74000">
                <a:srgbClr val="00FFCC"/>
              </a:gs>
              <a:gs pos="100000">
                <a:srgbClr val="005CBF">
                  <a:lumMod val="98000"/>
                  <a:lumOff val="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FF66"/>
              </a:gs>
              <a:gs pos="34000">
                <a:srgbClr val="0DC4E6">
                  <a:lumMod val="74000"/>
                </a:srgbClr>
              </a:gs>
              <a:gs pos="74000">
                <a:srgbClr val="00FFCC"/>
              </a:gs>
              <a:gs pos="100000">
                <a:srgbClr val="005CBF">
                  <a:lumMod val="98000"/>
                  <a:lumOff val="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9000">
                <a:srgbClr val="FFFF66"/>
              </a:gs>
              <a:gs pos="34000">
                <a:srgbClr val="0DC4E6">
                  <a:lumMod val="74000"/>
                </a:srgbClr>
              </a:gs>
              <a:gs pos="74000">
                <a:srgbClr val="00FFCC"/>
              </a:gs>
              <a:gs pos="100000">
                <a:srgbClr val="005CBF">
                  <a:lumMod val="98000"/>
                  <a:lumOff val="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Marco"/>
          <p:cNvSpPr/>
          <p:nvPr/>
        </p:nvSpPr>
        <p:spPr>
          <a:xfrm>
            <a:off x="-1404664" y="-1395536"/>
            <a:ext cx="11953328" cy="9577064"/>
          </a:xfrm>
          <a:prstGeom prst="frame">
            <a:avLst>
              <a:gd name="adj1" fmla="val 1424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55576" y="1094651"/>
            <a:ext cx="79930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FF99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Todos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nuestros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bienes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verdad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no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son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nuestros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.</a:t>
            </a:r>
            <a:endParaRPr lang="pt-BR" sz="2000" dirty="0">
              <a:gradFill>
                <a:gsLst>
                  <a:gs pos="0">
                    <a:srgbClr val="FFFF99"/>
                  </a:gs>
                  <a:gs pos="60000">
                    <a:srgbClr val="00FFFF"/>
                  </a:gs>
                  <a:gs pos="80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Somos apenas </a:t>
            </a:r>
            <a:r>
              <a:rPr lang="pt-BR" sz="2000" b="1" dirty="0" err="1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nuestras</a:t>
            </a:r>
            <a:r>
              <a:rPr lang="pt-BR" sz="2000" b="1" dirty="0">
                <a:gradFill>
                  <a:gsLst>
                    <a:gs pos="0">
                      <a:srgbClr val="FFFF99"/>
                    </a:gs>
                    <a:gs pos="60000">
                      <a:srgbClr val="00FFFF"/>
                    </a:gs>
                    <a:gs pos="80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almas.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9000">
                <a:srgbClr val="FFFF66"/>
              </a:gs>
              <a:gs pos="66500">
                <a:srgbClr val="944311">
                  <a:lumMod val="86000"/>
                </a:srgbClr>
              </a:gs>
              <a:gs pos="55000">
                <a:schemeClr val="accent6">
                  <a:lumMod val="75000"/>
                </a:schemeClr>
              </a:gs>
              <a:gs pos="100000">
                <a:schemeClr val="accent2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9000">
                <a:srgbClr val="FFFF66"/>
              </a:gs>
              <a:gs pos="66500">
                <a:srgbClr val="944311">
                  <a:lumMod val="86000"/>
                </a:srgbClr>
              </a:gs>
              <a:gs pos="55000">
                <a:schemeClr val="accent6">
                  <a:lumMod val="75000"/>
                </a:schemeClr>
              </a:gs>
              <a:gs pos="100000">
                <a:schemeClr val="accent2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9000">
                <a:srgbClr val="FFFF66"/>
              </a:gs>
              <a:gs pos="66500">
                <a:srgbClr val="944311">
                  <a:lumMod val="86000"/>
                </a:srgbClr>
              </a:gs>
              <a:gs pos="55000">
                <a:schemeClr val="accent6">
                  <a:lumMod val="75000"/>
                </a:schemeClr>
              </a:gs>
              <a:gs pos="100000">
                <a:schemeClr val="accent2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9000">
                <a:srgbClr val="FFFF66"/>
              </a:gs>
              <a:gs pos="66500">
                <a:srgbClr val="944311">
                  <a:lumMod val="86000"/>
                </a:srgbClr>
              </a:gs>
              <a:gs pos="55000">
                <a:schemeClr val="accent6">
                  <a:lumMod val="75000"/>
                </a:schemeClr>
              </a:gs>
              <a:gs pos="100000">
                <a:schemeClr val="accent2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67544" y="620688"/>
            <a:ext cx="84248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Y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debemos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aprovechar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todas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las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oportunidades que </a:t>
            </a:r>
            <a:endParaRPr lang="pt-BR" sz="2000" b="1" dirty="0" smtClean="0">
              <a:gradFill>
                <a:gsLst>
                  <a:gs pos="0">
                    <a:srgbClr val="FFF200"/>
                  </a:gs>
                  <a:gs pos="62000">
                    <a:srgbClr val="FF7A00"/>
                  </a:gs>
                  <a:gs pos="86000">
                    <a:srgbClr val="FF0300">
                      <a:lumMod val="58000"/>
                      <a:lumOff val="42000"/>
                    </a:srgbClr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vida 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nos 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da para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mejorarnos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como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.</a:t>
            </a:r>
            <a:r>
              <a:rPr lang="pt-BR" sz="2000" dirty="0">
                <a:gradFill>
                  <a:gsLst>
                    <a:gs pos="0">
                      <a:srgbClr val="FFF200"/>
                    </a:gs>
                    <a:gs pos="62000">
                      <a:srgbClr val="FF7A00"/>
                    </a:gs>
                    <a:gs pos="86000">
                      <a:srgbClr val="FF0300">
                        <a:lumMod val="58000"/>
                        <a:lumOff val="42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5809621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5000">
                <a:srgbClr val="F79109">
                  <a:lumMod val="57000"/>
                  <a:lumOff val="43000"/>
                </a:srgbClr>
              </a:gs>
              <a:gs pos="45000">
                <a:srgbClr val="0071AC"/>
              </a:gs>
              <a:gs pos="74000">
                <a:srgbClr val="00B0F0"/>
              </a:gs>
              <a:gs pos="100000">
                <a:srgbClr val="005CBF">
                  <a:lumMod val="5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8000">
                <a:srgbClr val="F79109">
                  <a:lumMod val="57000"/>
                  <a:lumOff val="43000"/>
                </a:srgbClr>
              </a:gs>
              <a:gs pos="45000">
                <a:srgbClr val="0071AC"/>
              </a:gs>
              <a:gs pos="74000">
                <a:srgbClr val="00B0F0"/>
              </a:gs>
              <a:gs pos="100000">
                <a:srgbClr val="005CBF">
                  <a:lumMod val="5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4000">
                <a:srgbClr val="F79109">
                  <a:lumMod val="57000"/>
                  <a:lumOff val="43000"/>
                </a:srgbClr>
              </a:gs>
              <a:gs pos="45000">
                <a:srgbClr val="0071AC"/>
              </a:gs>
              <a:gs pos="74000">
                <a:srgbClr val="00B0F0"/>
              </a:gs>
              <a:gs pos="100000">
                <a:srgbClr val="005CBF">
                  <a:lumMod val="5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79109">
                  <a:lumMod val="57000"/>
                  <a:lumOff val="43000"/>
                </a:srgbClr>
              </a:gs>
              <a:gs pos="45000">
                <a:srgbClr val="0071AC"/>
              </a:gs>
              <a:gs pos="74000">
                <a:srgbClr val="00B0F0"/>
              </a:gs>
              <a:gs pos="100000">
                <a:srgbClr val="005CBF">
                  <a:lumMod val="5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14312" y="348130"/>
            <a:ext cx="871378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Por tanto,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recuerda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siempre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que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tus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fracasos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son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siempre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mejores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profesores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y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momentos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difíciles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cuando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las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precisan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encontrar una </a:t>
            </a:r>
            <a:r>
              <a:rPr lang="pt-BR" sz="2000" b="1" dirty="0" err="1" smtClean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razón</a:t>
            </a:r>
            <a:endParaRPr lang="pt-BR" sz="2000" b="1" dirty="0" smtClean="0">
              <a:gradFill flip="none" rotWithShape="1">
                <a:gsLst>
                  <a:gs pos="98000">
                    <a:srgbClr val="5353FF"/>
                  </a:gs>
                  <a:gs pos="44000">
                    <a:srgbClr val="00FFFF">
                      <a:lumMod val="48000"/>
                      <a:lumOff val="52000"/>
                    </a:srgbClr>
                  </a:gs>
                  <a:gs pos="2000">
                    <a:srgbClr val="FFEBFA"/>
                  </a:gs>
                </a:gsLst>
                <a:lin ang="5400000" scaled="1"/>
                <a:tileRect/>
              </a:gradFill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para continuar </a:t>
            </a:r>
            <a:r>
              <a:rPr lang="pt-BR" sz="2000" b="1" dirty="0" err="1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al</a:t>
            </a:r>
            <a:r>
              <a:rPr lang="pt-BR" sz="2000" b="1" dirty="0">
                <a:gradFill flip="none" rotWithShape="1"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rial Black" pitchFamily="34" charset="0"/>
              </a:rPr>
              <a:t> frente.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/>
              </a:gs>
              <a:gs pos="100000">
                <a:srgbClr val="FA444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/>
              </a:gs>
              <a:gs pos="100000">
                <a:srgbClr val="FA444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/>
              </a:gs>
              <a:gs pos="100000">
                <a:srgbClr val="FA444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/>
              </a:gs>
              <a:gs pos="100000">
                <a:srgbClr val="FA444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33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34817" y="806619"/>
            <a:ext cx="81359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82550">
              <a:extrusionClr>
                <a:srgbClr val="FF0000"/>
              </a:extrusionClr>
            </a:sp3d>
          </a:bodyPr>
          <a:lstStyle/>
          <a:p>
            <a:pPr algn="ctr"/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Nuestras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acciones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, especialmente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cuando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tenemos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que</a:t>
            </a:r>
          </a:p>
          <a:p>
            <a:pPr algn="ctr"/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superarnos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,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hacen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de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nosotros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mejores</a:t>
            </a:r>
            <a:r>
              <a:rPr lang="pt-BR" sz="2000" b="1" dirty="0">
                <a:solidFill>
                  <a:srgbClr val="F79109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00"/>
              </a:gs>
              <a:gs pos="41000">
                <a:srgbClr val="99FF33">
                  <a:lumMod val="89000"/>
                </a:srgbClr>
              </a:gs>
              <a:gs pos="93000">
                <a:srgbClr val="005CBF">
                  <a:lumMod val="5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3966" y="-26004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00"/>
              </a:gs>
              <a:gs pos="41000">
                <a:srgbClr val="99FF33">
                  <a:lumMod val="89000"/>
                </a:srgbClr>
              </a:gs>
              <a:gs pos="93000">
                <a:srgbClr val="005CBF">
                  <a:lumMod val="5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00"/>
              </a:gs>
              <a:gs pos="41000">
                <a:srgbClr val="99FF33">
                  <a:lumMod val="89000"/>
                </a:srgbClr>
              </a:gs>
              <a:gs pos="93000">
                <a:srgbClr val="005CBF">
                  <a:lumMod val="5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00"/>
              </a:gs>
              <a:gs pos="41000">
                <a:srgbClr val="99FF33">
                  <a:lumMod val="89000"/>
                </a:srgbClr>
              </a:gs>
              <a:gs pos="93000">
                <a:srgbClr val="005CBF">
                  <a:lumMod val="5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404664" y="-1395536"/>
            <a:ext cx="11953328" cy="9649072"/>
          </a:xfrm>
          <a:prstGeom prst="frame">
            <a:avLst>
              <a:gd name="adj1" fmla="val 1445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942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50825" y="580723"/>
            <a:ext cx="864235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Nuestra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capacidad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de resistir a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las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tentaciones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, a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desánimos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para continuar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el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camino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,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lo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que nos </a:t>
            </a:r>
            <a:endParaRPr lang="pt-BR" sz="2000" b="1" dirty="0" smtClean="0">
              <a:gradFill>
                <a:gsLst>
                  <a:gs pos="98000">
                    <a:srgbClr val="5353FF"/>
                  </a:gs>
                  <a:gs pos="44000">
                    <a:srgbClr val="00FFFF">
                      <a:lumMod val="48000"/>
                      <a:lumOff val="52000"/>
                    </a:srgbClr>
                  </a:gs>
                  <a:gs pos="2000">
                    <a:srgbClr val="FFEBFA"/>
                  </a:gs>
                </a:gsLst>
                <a:lin ang="5400000" scaled="1"/>
              </a:gradFill>
              <a:effectLst>
                <a:glow rad="101600">
                  <a:schemeClr val="bg2">
                    <a:lumMod val="50000"/>
                    <a:alpha val="67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torna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especiales</a:t>
            </a:r>
            <a:r>
              <a:rPr lang="pt-BR" sz="2000" b="1" dirty="0">
                <a:gradFill>
                  <a:gsLst>
                    <a:gs pos="98000">
                      <a:srgbClr val="5353FF"/>
                    </a:gs>
                    <a:gs pos="44000">
                      <a:srgbClr val="00FFFF">
                        <a:lumMod val="48000"/>
                        <a:lumOff val="52000"/>
                      </a:srgbClr>
                    </a:gs>
                    <a:gs pos="2000">
                      <a:srgbClr val="FFEBFA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  <a:alpha val="67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4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4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4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4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518587"/>
            <a:ext cx="8534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Nadie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vino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a esta vida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con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misión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de juntar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dinero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pt-BR" sz="2000" b="1" dirty="0" smtClean="0">
              <a:gradFill>
                <a:gsLst>
                  <a:gs pos="0">
                    <a:srgbClr val="FFF200"/>
                  </a:gs>
                  <a:gs pos="56000">
                    <a:srgbClr val="FF7A00"/>
                  </a:gs>
                  <a:gs pos="86000">
                    <a:srgbClr val="FF0300">
                      <a:lumMod val="63000"/>
                      <a:lumOff val="37000"/>
                    </a:srgbClr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228600">
                  <a:schemeClr val="accent2">
                    <a:lumMod val="50000"/>
                    <a:alpha val="86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y comer 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de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lo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bueno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y de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lo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mejor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>
                        <a:lumMod val="63000"/>
                        <a:lumOff val="37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228600">
                    <a:schemeClr val="accent2">
                      <a:lumMod val="50000"/>
                      <a:alpha val="86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3000">
                <a:srgbClr val="FFFF00"/>
              </a:gs>
              <a:gs pos="18000">
                <a:srgbClr val="FFFF00"/>
              </a:gs>
              <a:gs pos="32000">
                <a:srgbClr val="92D050">
                  <a:lumMod val="64000"/>
                </a:srgbClr>
              </a:gs>
              <a:gs pos="87000">
                <a:srgbClr val="92D050">
                  <a:lumMod val="2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3000">
                <a:srgbClr val="FFFF00"/>
              </a:gs>
              <a:gs pos="18000">
                <a:srgbClr val="FFFF00"/>
              </a:gs>
              <a:gs pos="32000">
                <a:srgbClr val="92D050">
                  <a:lumMod val="64000"/>
                </a:srgbClr>
              </a:gs>
              <a:gs pos="87000">
                <a:srgbClr val="92D050">
                  <a:lumMod val="2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3000">
                <a:srgbClr val="FFFF00"/>
              </a:gs>
              <a:gs pos="18000">
                <a:srgbClr val="FFFF00"/>
              </a:gs>
              <a:gs pos="32000">
                <a:srgbClr val="92D050">
                  <a:lumMod val="64000"/>
                </a:srgbClr>
              </a:gs>
              <a:gs pos="87000">
                <a:srgbClr val="92D050">
                  <a:lumMod val="2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3000">
                <a:srgbClr val="FFFF00"/>
              </a:gs>
              <a:gs pos="18000">
                <a:srgbClr val="FFFF00"/>
              </a:gs>
              <a:gs pos="32000">
                <a:srgbClr val="92D050">
                  <a:lumMod val="64000"/>
                </a:srgbClr>
              </a:gs>
              <a:gs pos="87000">
                <a:srgbClr val="92D050">
                  <a:lumMod val="2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09914" y="764704"/>
            <a:ext cx="8353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Ganar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dinero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y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alimentarse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parte de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vida,</a:t>
            </a:r>
          </a:p>
          <a:p>
            <a:pPr algn="ctr"/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pero no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puede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ser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razón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de </a:t>
            </a:r>
            <a:r>
              <a:rPr lang="pt-BR" sz="2000" b="1" dirty="0" err="1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100000">
                      <a:srgbClr val="FFFF00"/>
                    </a:gs>
                    <a:gs pos="51000">
                      <a:srgbClr val="FFFF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83000"/>
                    </a:schemeClr>
                  </a:glow>
                </a:effectLst>
                <a:latin typeface="Arial Black" pitchFamily="34" charset="0"/>
              </a:rPr>
              <a:t> vida.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6000">
                <a:srgbClr val="FF6600"/>
              </a:gs>
              <a:gs pos="9000">
                <a:srgbClr val="FF7C80">
                  <a:lumMod val="24000"/>
                  <a:lumOff val="76000"/>
                </a:srgbClr>
              </a:gs>
              <a:gs pos="48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6000">
                <a:srgbClr val="FF6600"/>
              </a:gs>
              <a:gs pos="9000">
                <a:srgbClr val="FF7C80">
                  <a:lumMod val="24000"/>
                  <a:lumOff val="76000"/>
                </a:srgbClr>
              </a:gs>
              <a:gs pos="48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6000">
                <a:srgbClr val="FF6600"/>
              </a:gs>
              <a:gs pos="9000">
                <a:srgbClr val="FF7C80">
                  <a:lumMod val="24000"/>
                  <a:lumOff val="76000"/>
                </a:srgbClr>
              </a:gs>
              <a:gs pos="48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6000">
                <a:srgbClr val="FF6600"/>
              </a:gs>
              <a:gs pos="9000">
                <a:srgbClr val="FF7C80">
                  <a:lumMod val="24000"/>
                  <a:lumOff val="76000"/>
                </a:srgbClr>
              </a:gs>
              <a:gs pos="48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2 Rectángulo"/>
          <p:cNvSpPr>
            <a:spLocks noChangeArrowheads="1"/>
          </p:cNvSpPr>
          <p:nvPr/>
        </p:nvSpPr>
        <p:spPr bwMode="auto">
          <a:xfrm>
            <a:off x="142875" y="836712"/>
            <a:ext cx="885825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Tengo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certeza de que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como Martin Luther King, Mahatma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Ghandi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, Nelson Mandela, Madre Teresa de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Calcuta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,</a:t>
            </a:r>
          </a:p>
          <a:p>
            <a:pPr algn="ctr"/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Irmã Dulce, Betinho y tantas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otras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anónimas</a:t>
            </a:r>
            <a:r>
              <a:rPr lang="pt-BR" sz="2000" b="1" dirty="0" smtClean="0">
                <a:gradFill>
                  <a:gsLst>
                    <a:gs pos="0">
                      <a:srgbClr val="FFF200"/>
                    </a:gs>
                    <a:gs pos="56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,</a:t>
            </a:r>
            <a:endParaRPr lang="es-ES" sz="2000" dirty="0">
              <a:gradFill>
                <a:gsLst>
                  <a:gs pos="0">
                    <a:srgbClr val="FFF200"/>
                  </a:gs>
                  <a:gs pos="56000">
                    <a:srgbClr val="FF7A00"/>
                  </a:gs>
                  <a:gs pos="86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bg2">
                    <a:lumMod val="50000"/>
                  </a:schemeClr>
                </a:glo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2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2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2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13000">
                <a:srgbClr val="FA4440">
                  <a:lumMod val="35000"/>
                  <a:lumOff val="65000"/>
                </a:srgbClr>
              </a:gs>
              <a:gs pos="41000">
                <a:srgbClr val="FF6600">
                  <a:lumMod val="75000"/>
                  <a:lumOff val="25000"/>
                </a:srgbClr>
              </a:gs>
              <a:gs pos="100000">
                <a:srgbClr val="CC00FF">
                  <a:lumMod val="2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2 Rectángulo"/>
          <p:cNvSpPr>
            <a:spLocks noChangeArrowheads="1"/>
          </p:cNvSpPr>
          <p:nvPr/>
        </p:nvSpPr>
        <p:spPr bwMode="auto">
          <a:xfrm>
            <a:off x="736748" y="692696"/>
            <a:ext cx="764381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146050">
              <a:extrusionClr>
                <a:schemeClr val="bg2">
                  <a:lumMod val="50000"/>
                </a:schemeClr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que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lucharon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y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luchan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para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mejorar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vida de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más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débiles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y de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más pobres, no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estaban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motivadas por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idea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de</a:t>
            </a:r>
          </a:p>
          <a:p>
            <a:pPr algn="ctr"/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ganar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dinero</a:t>
            </a:r>
            <a:r>
              <a:rPr lang="pt-BR" sz="2000" b="1" dirty="0">
                <a:ln w="3175">
                  <a:noFill/>
                </a:ln>
                <a:gradFill flip="none" rotWithShape="1">
                  <a:gsLst>
                    <a:gs pos="0">
                      <a:srgbClr val="FF00FF">
                        <a:lumMod val="0"/>
                        <a:lumOff val="100000"/>
                      </a:srgbClr>
                    </a:gs>
                    <a:gs pos="44000">
                      <a:srgbClr val="FF7A00">
                        <a:lumMod val="63000"/>
                        <a:lumOff val="37000"/>
                      </a:srgbClr>
                    </a:gs>
                    <a:gs pos="68000">
                      <a:srgbClr val="FF0000">
                        <a:lumMod val="58000"/>
                        <a:lumOff val="42000"/>
                      </a:srgbClr>
                    </a:gs>
                    <a:gs pos="100000">
                      <a:srgbClr val="FF00FF">
                        <a:lumMod val="49000"/>
                        <a:lumOff val="51000"/>
                      </a:srgbClr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FFF00">
                  <a:lumMod val="56000"/>
                  <a:lumOff val="44000"/>
                </a:srgbClr>
              </a:gs>
              <a:gs pos="47000">
                <a:srgbClr val="92D050">
                  <a:lumMod val="51000"/>
                </a:srgbClr>
              </a:gs>
              <a:gs pos="78000">
                <a:srgbClr val="005CB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6327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FFF00">
                  <a:lumMod val="56000"/>
                  <a:lumOff val="44000"/>
                </a:srgbClr>
              </a:gs>
              <a:gs pos="47000">
                <a:srgbClr val="92D050">
                  <a:lumMod val="51000"/>
                </a:srgbClr>
              </a:gs>
              <a:gs pos="78000">
                <a:srgbClr val="005CB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FFF00">
                  <a:lumMod val="56000"/>
                  <a:lumOff val="44000"/>
                </a:srgbClr>
              </a:gs>
              <a:gs pos="47000">
                <a:srgbClr val="92D050">
                  <a:lumMod val="51000"/>
                </a:srgbClr>
              </a:gs>
              <a:gs pos="78000">
                <a:srgbClr val="005CB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FFF00">
                  <a:lumMod val="56000"/>
                  <a:lumOff val="44000"/>
                </a:srgbClr>
              </a:gs>
              <a:gs pos="47000">
                <a:srgbClr val="92D050">
                  <a:lumMod val="51000"/>
                </a:srgbClr>
              </a:gs>
              <a:gs pos="78000">
                <a:srgbClr val="005CBF">
                  <a:lumMod val="6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14375" y="1022643"/>
            <a:ext cx="79200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¿</a:t>
            </a:r>
            <a:r>
              <a:rPr lang="pt-BR" sz="2000" b="1" dirty="0" err="1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Qué</a:t>
            </a:r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mueve</a:t>
            </a:r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a </a:t>
            </a:r>
            <a:r>
              <a:rPr lang="pt-BR" sz="2000" b="1" dirty="0" err="1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esas</a:t>
            </a:r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personas</a:t>
            </a:r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generosas a </a:t>
            </a:r>
            <a:r>
              <a:rPr lang="pt-BR" sz="2000" b="1" dirty="0" err="1" smtClean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trabajar</a:t>
            </a:r>
            <a:r>
              <a:rPr lang="pt-BR" sz="2000" b="1" dirty="0" smtClean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diariamente, a no desistir nunca?</a:t>
            </a:r>
            <a:r>
              <a:rPr lang="pt-BR" sz="2000" dirty="0">
                <a:gradFill>
                  <a:gsLst>
                    <a:gs pos="80000">
                      <a:srgbClr val="F79109">
                        <a:lumMod val="63000"/>
                        <a:lumOff val="37000"/>
                      </a:srgbClr>
                    </a:gs>
                    <a:gs pos="24000">
                      <a:srgbClr val="FFFF99">
                        <a:lumMod val="97000"/>
                        <a:lumOff val="3000"/>
                      </a:srgb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bg1"/>
                  </a:glow>
                </a:effectLst>
                <a:latin typeface="Arial Black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A4440">
                  <a:lumMod val="84000"/>
                </a:srgbClr>
              </a:gs>
              <a:gs pos="47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A4440">
                  <a:lumMod val="84000"/>
                </a:srgbClr>
              </a:gs>
              <a:gs pos="47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A4440">
                  <a:lumMod val="84000"/>
                </a:srgbClr>
              </a:gs>
              <a:gs pos="47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000">
                <a:srgbClr val="FA4440">
                  <a:lumMod val="84000"/>
                </a:srgbClr>
              </a:gs>
              <a:gs pos="47000">
                <a:srgbClr val="FF00FF">
                  <a:lumMod val="22000"/>
                </a:srgb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11187" y="446579"/>
            <a:ext cx="79216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6600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La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respuesta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una sola: </a:t>
            </a:r>
          </a:p>
          <a:p>
            <a:pPr algn="ctr"/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conciencia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de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su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misión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>
                  <a:gsLst>
                    <a:gs pos="25000">
                      <a:srgbClr val="FF7A00"/>
                    </a:gs>
                    <a:gs pos="67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esta vida.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000">
                <a:srgbClr val="FFC000">
                  <a:lumMod val="64000"/>
                  <a:lumOff val="36000"/>
                </a:srgbClr>
              </a:gs>
              <a:gs pos="18000">
                <a:srgbClr val="0070C0">
                  <a:lumMod val="25000"/>
                  <a:lumOff val="75000"/>
                </a:srgbClr>
              </a:gs>
              <a:gs pos="47000">
                <a:schemeClr val="bg2">
                  <a:lumMod val="29000"/>
                </a:scheme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03710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000">
                <a:srgbClr val="FFC000">
                  <a:lumMod val="64000"/>
                  <a:lumOff val="36000"/>
                </a:srgbClr>
              </a:gs>
              <a:gs pos="18000">
                <a:srgbClr val="0070C0">
                  <a:lumMod val="25000"/>
                  <a:lumOff val="75000"/>
                </a:srgbClr>
              </a:gs>
              <a:gs pos="47000">
                <a:schemeClr val="bg2">
                  <a:lumMod val="29000"/>
                </a:scheme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000">
                <a:srgbClr val="FFC000">
                  <a:lumMod val="64000"/>
                  <a:lumOff val="36000"/>
                </a:srgbClr>
              </a:gs>
              <a:gs pos="18000">
                <a:srgbClr val="0070C0">
                  <a:lumMod val="25000"/>
                  <a:lumOff val="75000"/>
                </a:srgbClr>
              </a:gs>
              <a:gs pos="47000">
                <a:schemeClr val="bg2">
                  <a:lumMod val="29000"/>
                </a:scheme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5000">
                <a:srgbClr val="FFC000">
                  <a:lumMod val="64000"/>
                  <a:lumOff val="36000"/>
                </a:srgbClr>
              </a:gs>
              <a:gs pos="18000">
                <a:srgbClr val="0070C0">
                  <a:lumMod val="25000"/>
                  <a:lumOff val="75000"/>
                </a:srgbClr>
              </a:gs>
              <a:gs pos="47000">
                <a:schemeClr val="bg2">
                  <a:lumMod val="29000"/>
                </a:schemeClr>
              </a:gs>
              <a:gs pos="100000">
                <a:srgbClr val="005CBF">
                  <a:lumMod val="95000"/>
                  <a:lumOff val="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55153" y="420931"/>
            <a:ext cx="87503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Cuando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tienes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conciencia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de que a través de tu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trabajo</a:t>
            </a:r>
            <a:endParaRPr lang="pt-BR" sz="2000" b="1" dirty="0">
              <a:gradFill>
                <a:gsLst>
                  <a:gs pos="73000">
                    <a:srgbClr val="FF6600">
                      <a:lumMod val="63000"/>
                      <a:lumOff val="37000"/>
                    </a:srgbClr>
                  </a:gs>
                  <a:gs pos="0">
                    <a:srgbClr val="FFFF00">
                      <a:lumMod val="56000"/>
                      <a:lumOff val="44000"/>
                    </a:srgbClr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bg2">
                    <a:lumMod val="5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estás realizando tu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misión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,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desenvuelves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una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fuerza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extra, capaz de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llevarte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a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cima de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montaña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más </a:t>
            </a:r>
            <a:endParaRPr lang="pt-BR" sz="2000" b="1" dirty="0" smtClean="0">
              <a:gradFill>
                <a:gsLst>
                  <a:gs pos="73000">
                    <a:srgbClr val="FF6600">
                      <a:lumMod val="63000"/>
                      <a:lumOff val="37000"/>
                    </a:srgbClr>
                  </a:gs>
                  <a:gs pos="0">
                    <a:srgbClr val="FFFF00">
                      <a:lumMod val="56000"/>
                      <a:lumOff val="44000"/>
                    </a:srgbClr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bg2">
                    <a:lumMod val="5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alta </a:t>
            </a:r>
            <a:r>
              <a:rPr lang="pt-BR" sz="2000" b="1" dirty="0" err="1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del</a:t>
            </a:r>
            <a:r>
              <a:rPr lang="pt-BR" sz="2000" b="1" dirty="0">
                <a:gradFill>
                  <a:gsLst>
                    <a:gs pos="73000">
                      <a:srgbClr val="FF6600">
                        <a:lumMod val="63000"/>
                        <a:lumOff val="37000"/>
                      </a:srgbClr>
                    </a:gs>
                    <a:gs pos="0">
                      <a:srgbClr val="FFFF00">
                        <a:lumMod val="56000"/>
                        <a:lumOff val="44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</a:schemeClr>
                  </a:glow>
                </a:effectLst>
                <a:latin typeface="Arial Black" pitchFamily="34" charset="0"/>
              </a:rPr>
              <a:t> Planeta.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FA7C4">
                  <a:lumMod val="76000"/>
                  <a:lumOff val="24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5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2834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FA7C4">
                  <a:lumMod val="76000"/>
                  <a:lumOff val="24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5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FA7C4">
                  <a:lumMod val="76000"/>
                  <a:lumOff val="24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5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FA7C4">
                  <a:lumMod val="76000"/>
                  <a:lumOff val="24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5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12111" y="420138"/>
            <a:ext cx="8642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Infelizmente,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mucha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gente se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pierde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este viaje y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distorsiona</a:t>
            </a:r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el</a:t>
            </a:r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sentido de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su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existencia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pensando </a:t>
            </a:r>
            <a:endParaRPr lang="pt-BR" sz="2000" b="1" dirty="0" smtClean="0">
              <a:gradFill>
                <a:gsLst>
                  <a:gs pos="41000">
                    <a:srgbClr val="FF99FF">
                      <a:lumMod val="61000"/>
                      <a:lumOff val="39000"/>
                    </a:srgbClr>
                  </a:gs>
                  <a:gs pos="66000">
                    <a:srgbClr val="FF99FF">
                      <a:lumMod val="97000"/>
                    </a:srgb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0"/>
              </a:gradFill>
              <a:effectLst>
                <a:glow rad="101600">
                  <a:schemeClr val="accent2">
                    <a:lumMod val="50000"/>
                    <a:alpha val="85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que 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acumular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bienes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materiales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el</a:t>
            </a:r>
            <a:endParaRPr lang="pt-BR" sz="2000" b="1" dirty="0" smtClean="0">
              <a:gradFill>
                <a:gsLst>
                  <a:gs pos="41000">
                    <a:srgbClr val="FF99FF">
                      <a:lumMod val="61000"/>
                      <a:lumOff val="39000"/>
                    </a:srgbClr>
                  </a:gs>
                  <a:gs pos="66000">
                    <a:srgbClr val="FF99FF">
                      <a:lumMod val="97000"/>
                    </a:srgb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0"/>
              </a:gradFill>
              <a:effectLst>
                <a:glow rad="101600">
                  <a:schemeClr val="accent2">
                    <a:lumMod val="50000"/>
                    <a:alpha val="85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objetivo </a:t>
            </a:r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de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85000"/>
                    </a:schemeClr>
                  </a:glow>
                </a:effectLst>
                <a:latin typeface="Arial Black" pitchFamily="34" charset="0"/>
              </a:rPr>
              <a:t> vida.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97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11956" y="476672"/>
            <a:ext cx="83200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Y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cuando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llega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al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final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del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camino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,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percibe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que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sólo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va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poder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llevarse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de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aquí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,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el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bien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que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hizo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a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los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demás</a:t>
            </a:r>
            <a:r>
              <a:rPr lang="pt-BR" sz="2000" b="1" dirty="0">
                <a:gradFill>
                  <a:gsLst>
                    <a:gs pos="0">
                      <a:srgbClr val="FFF200"/>
                    </a:gs>
                    <a:gs pos="67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2000">
                <a:srgbClr val="99FF33"/>
              </a:gs>
              <a:gs pos="100000">
                <a:srgbClr val="005CBF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2000">
                <a:srgbClr val="99FF33"/>
              </a:gs>
              <a:gs pos="100000">
                <a:srgbClr val="005CBF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2000">
                <a:srgbClr val="99FF33"/>
              </a:gs>
              <a:gs pos="100000">
                <a:srgbClr val="005CBF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/>
              </a:gs>
              <a:gs pos="52000">
                <a:srgbClr val="99FF33"/>
              </a:gs>
              <a:gs pos="100000">
                <a:srgbClr val="005CBF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14312" y="518587"/>
            <a:ext cx="87137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pt-BR" sz="2000" b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Si </a:t>
            </a:r>
            <a:r>
              <a:rPr lang="pt-BR" sz="2000" b="1" dirty="0" err="1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tienes</a:t>
            </a:r>
            <a:r>
              <a:rPr lang="pt-BR" sz="2000" b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 angustia </a:t>
            </a:r>
            <a:r>
              <a:rPr lang="pt-BR" sz="2000" b="1" dirty="0" err="1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sin</a:t>
            </a:r>
            <a:r>
              <a:rPr lang="pt-BR" sz="2000" b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 motivo aparente, está </a:t>
            </a:r>
            <a:r>
              <a:rPr lang="pt-BR" sz="2000" b="1" dirty="0" err="1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ahí</a:t>
            </a:r>
            <a:r>
              <a:rPr lang="pt-BR" sz="2000" b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un</a:t>
            </a:r>
            <a:r>
              <a:rPr lang="pt-BR" sz="2000" b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2">
                      <a:lumMod val="50000"/>
                      <a:alpha val="81000"/>
                    </a:schemeClr>
                  </a:glow>
                </a:effectLst>
                <a:latin typeface="Arial Black" pitchFamily="34" charset="0"/>
              </a:rPr>
              <a:t> aviso para parar y reflexionar sobre tu estilo de vida.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A4440">
                  <a:lumMod val="54000"/>
                  <a:lumOff val="46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2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A4440">
                  <a:lumMod val="54000"/>
                  <a:lumOff val="46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1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A4440">
                  <a:lumMod val="54000"/>
                  <a:lumOff val="46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28000">
                <a:srgbClr val="FA4440">
                  <a:lumMod val="54000"/>
                  <a:lumOff val="46000"/>
                </a:srgbClr>
              </a:gs>
              <a:gs pos="14000">
                <a:srgbClr val="FF7C80">
                  <a:lumMod val="24000"/>
                  <a:lumOff val="76000"/>
                </a:srgbClr>
              </a:gs>
              <a:gs pos="65000">
                <a:srgbClr val="FF00FF">
                  <a:lumMod val="22000"/>
                </a:srgbClr>
              </a:gs>
              <a:gs pos="100000">
                <a:srgbClr val="CC00FF">
                  <a:lumMod val="2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82600" y="1022643"/>
            <a:ext cx="8178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FF99"/>
              </a:extrusionClr>
            </a:sp3d>
          </a:bodyPr>
          <a:lstStyle/>
          <a:p>
            <a:pPr algn="ctr"/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Escucha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a tu alma: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ella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tiene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orientación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sobre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cuál</a:t>
            </a:r>
            <a:endParaRPr lang="pt-BR" sz="2000" b="1" dirty="0" smtClean="0">
              <a:gradFill>
                <a:gsLst>
                  <a:gs pos="41000">
                    <a:srgbClr val="FF99FF">
                      <a:lumMod val="61000"/>
                      <a:lumOff val="39000"/>
                    </a:srgbClr>
                  </a:gs>
                  <a:gs pos="66000">
                    <a:srgbClr val="FF99FF">
                      <a:lumMod val="97000"/>
                    </a:srgb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0"/>
              </a:gradFill>
              <a:effectLst>
                <a:glow rad="368300">
                  <a:schemeClr val="accent4">
                    <a:lumMod val="50000"/>
                    <a:alpha val="74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el</a:t>
            </a:r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 err="1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camino</a:t>
            </a:r>
            <a:r>
              <a:rPr lang="pt-BR" sz="2000" b="1" dirty="0" smtClean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que </a:t>
            </a:r>
            <a:r>
              <a:rPr lang="pt-BR" sz="2000" b="1" dirty="0" err="1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debes</a:t>
            </a:r>
            <a:r>
              <a:rPr lang="pt-BR" sz="2000" b="1" dirty="0">
                <a:gradFill>
                  <a:gsLst>
                    <a:gs pos="41000">
                      <a:srgbClr val="FF99FF">
                        <a:lumMod val="61000"/>
                        <a:lumOff val="39000"/>
                      </a:srgbClr>
                    </a:gs>
                    <a:gs pos="66000">
                      <a:srgbClr val="FF99FF">
                        <a:lumMod val="97000"/>
                      </a:srgb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0"/>
                </a:gradFill>
                <a:effectLst>
                  <a:glow rad="368300">
                    <a:schemeClr val="accent4">
                      <a:lumMod val="50000"/>
                      <a:alpha val="74000"/>
                    </a:schemeClr>
                  </a:glow>
                </a:effectLst>
                <a:latin typeface="Arial Black" pitchFamily="34" charset="0"/>
              </a:rPr>
              <a:t> seguir.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>
                  <a:lumMod val="17000"/>
                  <a:lumOff val="83000"/>
                </a:srgbClr>
              </a:gs>
              <a:gs pos="15000">
                <a:srgbClr val="FFFF00"/>
              </a:gs>
              <a:gs pos="58000">
                <a:srgbClr val="FF6600">
                  <a:lumMod val="86000"/>
                  <a:lumOff val="14000"/>
                </a:srgbClr>
              </a:gs>
              <a:gs pos="88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>
                  <a:lumMod val="17000"/>
                  <a:lumOff val="83000"/>
                </a:srgbClr>
              </a:gs>
              <a:gs pos="15000">
                <a:srgbClr val="FFFF00"/>
              </a:gs>
              <a:gs pos="58000">
                <a:srgbClr val="FF6600">
                  <a:lumMod val="86000"/>
                  <a:lumOff val="14000"/>
                </a:srgbClr>
              </a:gs>
              <a:gs pos="88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>
                  <a:lumMod val="17000"/>
                  <a:lumOff val="83000"/>
                </a:srgbClr>
              </a:gs>
              <a:gs pos="15000">
                <a:srgbClr val="FFFF00"/>
              </a:gs>
              <a:gs pos="58000">
                <a:srgbClr val="FF6600">
                  <a:lumMod val="86000"/>
                  <a:lumOff val="14000"/>
                </a:srgbClr>
              </a:gs>
              <a:gs pos="88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8356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0">
                <a:srgbClr val="FFFF66">
                  <a:lumMod val="17000"/>
                  <a:lumOff val="83000"/>
                </a:srgbClr>
              </a:gs>
              <a:gs pos="15000">
                <a:srgbClr val="FFFF00"/>
              </a:gs>
              <a:gs pos="58000">
                <a:srgbClr val="FF6600">
                  <a:lumMod val="86000"/>
                  <a:lumOff val="14000"/>
                </a:srgbClr>
              </a:gs>
              <a:gs pos="88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arco"/>
          <p:cNvSpPr/>
          <p:nvPr/>
        </p:nvSpPr>
        <p:spPr>
          <a:xfrm>
            <a:off x="-1332656" y="-1323528"/>
            <a:ext cx="11809312" cy="9505056"/>
          </a:xfrm>
          <a:prstGeom prst="frame">
            <a:avLst>
              <a:gd name="adj1" fmla="val 138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66">
                  <a:lumMod val="17000"/>
                  <a:lumOff val="83000"/>
                </a:srgbClr>
              </a:gs>
              <a:gs pos="11000">
                <a:srgbClr val="FFFF66">
                  <a:lumMod val="97000"/>
                  <a:lumOff val="3000"/>
                </a:srgbClr>
              </a:gs>
              <a:gs pos="58000">
                <a:schemeClr val="accent6">
                  <a:lumMod val="71000"/>
                </a:schemeClr>
              </a:gs>
              <a:gs pos="35000">
                <a:schemeClr val="accent6">
                  <a:lumMod val="28000"/>
                </a:schemeClr>
              </a:gs>
              <a:gs pos="88000">
                <a:schemeClr val="accent2">
                  <a:lumMod val="49000"/>
                  <a:lumOff val="5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87337" y="416382"/>
            <a:ext cx="85693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bliqueBottomLeft"/>
              <a:lightRig rig="threePt" dir="t"/>
            </a:scene3d>
            <a:sp3d extrusionH="50800">
              <a:extrusionClr>
                <a:srgbClr val="FFFF00"/>
              </a:extrusionClr>
            </a:sp3d>
          </a:bodyPr>
          <a:lstStyle/>
          <a:p>
            <a:pPr algn="ctr"/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Todo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vida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es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una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invitación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para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el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avance y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conquista de valores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armonía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y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en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pt-BR" sz="2400" b="1" dirty="0" smtClean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tx2">
                    <a:lumMod val="10000"/>
                    <a:alpha val="71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pt-BR" sz="2400" b="1" dirty="0" err="1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la</a:t>
            </a:r>
            <a:r>
              <a:rPr lang="pt-BR" sz="24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gloria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del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pt-BR" sz="2400" b="1" dirty="0" err="1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bien</a:t>
            </a:r>
            <a:r>
              <a:rPr lang="pt-BR" sz="24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71000"/>
                    </a:schemeClr>
                  </a:glow>
                </a:effectLst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028869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7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t="1684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Paralelogramo"/>
          <p:cNvSpPr/>
          <p:nvPr/>
        </p:nvSpPr>
        <p:spPr>
          <a:xfrm flipH="1">
            <a:off x="-133265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55576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-1260648" y="0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09595" y="-24071"/>
            <a:ext cx="9865096" cy="6858000"/>
          </a:xfrm>
          <a:prstGeom prst="parallelogram">
            <a:avLst>
              <a:gd name="adj" fmla="val 124308"/>
            </a:avLst>
          </a:prstGeom>
          <a:gradFill>
            <a:gsLst>
              <a:gs pos="60000">
                <a:srgbClr val="FFFF66"/>
              </a:gs>
              <a:gs pos="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27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t="16842"/>
          <a:stretch/>
        </p:blipFill>
        <p:spPr>
          <a:xfrm>
            <a:off x="0" y="1661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arco"/>
          <p:cNvSpPr/>
          <p:nvPr/>
        </p:nvSpPr>
        <p:spPr>
          <a:xfrm>
            <a:off x="-1453681" y="-1395536"/>
            <a:ext cx="12051362" cy="9649072"/>
          </a:xfrm>
          <a:prstGeom prst="frame">
            <a:avLst>
              <a:gd name="adj1" fmla="val 149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770" r="11690"/>
          <a:stretch/>
        </p:blipFill>
        <p:spPr bwMode="auto">
          <a:xfrm>
            <a:off x="467544" y="692697"/>
            <a:ext cx="8064896" cy="250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488483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fin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6666FF">
                <a:tint val="45000"/>
                <a:satMod val="400000"/>
              </a:srgbClr>
            </a:duotone>
            <a:lum contrast="20000"/>
            <a:extLst/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515" t="6442" b="37935"/>
          <a:stretch>
            <a:fillRect/>
          </a:stretch>
        </p:blipFill>
        <p:spPr bwMode="auto">
          <a:xfrm rot="10800000" flipV="1">
            <a:off x="4572000" y="785794"/>
            <a:ext cx="4572000" cy="512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515" t="6442" b="37935"/>
          <a:stretch>
            <a:fillRect/>
          </a:stretch>
        </p:blipFill>
        <p:spPr bwMode="auto">
          <a:xfrm rot="10800000" flipH="1" flipV="1">
            <a:off x="0" y="785794"/>
            <a:ext cx="4643470" cy="512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3214686"/>
            <a:ext cx="2857520" cy="85723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2.JPG"/>
          <p:cNvPicPr>
            <a:picLocks noGrp="1" noChangeAspect="1"/>
          </p:cNvPicPr>
          <p:nvPr isPhoto="1"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rcRect l="40157" t="40945" r="41339" b="40945"/>
          <a:stretch>
            <a:fillRect/>
          </a:stretch>
        </p:blipFill>
        <p:spPr>
          <a:xfrm>
            <a:off x="8244408" y="6381328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316416" y="6381328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395536" y="4797152"/>
            <a:ext cx="8497960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F79109"/>
              </a:extrusionClr>
            </a:sp3d>
          </a:bodyPr>
          <a:lstStyle/>
          <a:p>
            <a:pPr algn="ctr"/>
            <a:endParaRPr lang="es-ES" sz="1600" b="1" dirty="0" smtClean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s-ES" sz="1600" b="1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s-ES" sz="1600" b="1" dirty="0" smtClean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203200">
                  <a:schemeClr val="bg2">
                    <a:lumMod val="50000"/>
                    <a:alpha val="62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</a:endParaRP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A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CONTINUACION ENCONTRARAN EL ENLACE A UN DOCUMENTAL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EN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EL QUE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SE CUENTA EL DESORDEN ACTUAL DEL MUNDO Y LO QUE ES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MEJOR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OFRECE POSIBLES SOLUCIONES.</a:t>
            </a: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AUNQUE ESTA REALIZADO AL MARGEN DE LA PALABRA DE DIOS, CONFIRMA ALGUN </a:t>
            </a:r>
            <a:endParaRPr lang="es-ES" sz="1400" b="1" dirty="0" smtClean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203200">
                  <a:schemeClr val="bg2">
                    <a:lumMod val="50000"/>
                    <a:alpha val="62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</a:endParaRP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HECHO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QUE EL YA NOS HA REVELADO.</a:t>
            </a: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 OS RECOMIENDO VERLE HASTA EL </a:t>
            </a:r>
            <a:r>
              <a:rPr lang="es-ES" sz="1400" b="1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203200">
                    <a:schemeClr val="bg2">
                      <a:lumMod val="50000"/>
                      <a:alpha val="62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</a:rPr>
              <a:t>FINAL, A PESAR DE QUE DURA MAS DE DOS HORAS.</a:t>
            </a:r>
            <a:endParaRPr lang="es-ES" sz="1400" b="1" dirty="0" smtClean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203200">
                  <a:schemeClr val="bg2">
                    <a:lumMod val="50000"/>
                    <a:alpha val="62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</a:endParaRPr>
          </a:p>
          <a:p>
            <a:pPr algn="ctr"/>
            <a:endParaRPr lang="es-ES" b="1" dirty="0" smtClean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203200">
                  <a:schemeClr val="bg2">
                    <a:lumMod val="50000"/>
                    <a:alpha val="62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</a:endParaRPr>
          </a:p>
          <a:p>
            <a:pPr algn="ctr"/>
            <a:endParaRPr lang="es-ES" sz="2000" b="1" dirty="0">
              <a:solidFill>
                <a:srgbClr val="FFABAD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81967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EN EL CAMIN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Botón de acción: Película">
            <a:hlinkClick r:id="" action="ppaction://hlinkshowjump?jump=nextslide" highlightClick="1"/>
          </p:cNvPr>
          <p:cNvSpPr/>
          <p:nvPr/>
        </p:nvSpPr>
        <p:spPr>
          <a:xfrm>
            <a:off x="3131840" y="5733256"/>
            <a:ext cx="2952328" cy="898400"/>
          </a:xfrm>
          <a:prstGeom prst="actionButtonMovi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effectLst>
            <a:glow rad="101600">
              <a:schemeClr val="bg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123728" y="123708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Clic sobre el icono si desean ver el documental.</a:t>
            </a:r>
            <a:endParaRPr lang="es-ES" sz="2000" b="1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3275856" y="5949280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Clic </a:t>
            </a:r>
            <a:endParaRPr lang="es-ES" sz="2000" b="1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2389</TotalTime>
  <Words>605</Words>
  <Application>Microsoft Office PowerPoint</Application>
  <PresentationFormat>Presentación en pantalla (4:3)</PresentationFormat>
  <Paragraphs>84</Paragraphs>
  <Slides>26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240</cp:revision>
  <dcterms:created xsi:type="dcterms:W3CDTF">2014-01-26T20:11:00Z</dcterms:created>
  <dcterms:modified xsi:type="dcterms:W3CDTF">2014-02-11T22:47:59Z</dcterms:modified>
</cp:coreProperties>
</file>