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22" r:id="rId2"/>
    <p:sldId id="330" r:id="rId3"/>
    <p:sldId id="331" r:id="rId4"/>
    <p:sldId id="332" r:id="rId5"/>
    <p:sldId id="333" r:id="rId6"/>
    <p:sldId id="334" r:id="rId7"/>
    <p:sldId id="335" r:id="rId8"/>
    <p:sldId id="336" r:id="rId9"/>
    <p:sldId id="338" r:id="rId10"/>
    <p:sldId id="341" r:id="rId11"/>
    <p:sldId id="342" r:id="rId12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olgn8YAFNaunvcJnZz7YQ==" hashData="L7BbEeUAIpfyitiPW9CKWyJofkQelH9K6I/DXmKNfDxWKn/Pjislefa9npvIq3SjIRQSbc/qcYM/Z3YoYxxGv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1E"/>
    <a:srgbClr val="00003A"/>
    <a:srgbClr val="3A1300"/>
    <a:srgbClr val="00004C"/>
    <a:srgbClr val="1A0D00"/>
    <a:srgbClr val="132133"/>
    <a:srgbClr val="18185E"/>
    <a:srgbClr val="252593"/>
    <a:srgbClr val="6E2449"/>
    <a:srgbClr val="001D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13/12/2017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ichael Hirte - Biscaja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1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16" y="339502"/>
            <a:ext cx="8010525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" t="1000" r="322" b="100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Rectángulo 2"/>
          <p:cNvSpPr/>
          <p:nvPr/>
        </p:nvSpPr>
        <p:spPr>
          <a:xfrm>
            <a:off x="395536" y="55552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6E2449"/>
                  </a:glow>
                </a:effectLst>
                <a:latin typeface="Calisto MT" panose="02040603050505030304" pitchFamily="18" charset="0"/>
              </a:rPr>
              <a:t>Que descubras la serenidad y tranquilidad en un mundo imposible de entender.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95536" y="1923678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6E2449"/>
                  </a:glow>
                </a:effectLst>
                <a:latin typeface="Calisto MT" panose="02040603050505030304" pitchFamily="18" charset="0"/>
              </a:rPr>
              <a:t>Que </a:t>
            </a:r>
            <a:r>
              <a:rPr lang="es-ES" sz="2000" b="1" i="1" dirty="0" smtClean="0">
                <a:solidFill>
                  <a:schemeClr val="bg1"/>
                </a:solidFill>
                <a:effectLst>
                  <a:glow rad="101600">
                    <a:srgbClr val="6E2449"/>
                  </a:glow>
                </a:effectLst>
                <a:latin typeface="Calisto MT" panose="02040603050505030304" pitchFamily="18" charset="0"/>
              </a:rPr>
              <a:t>descubras </a:t>
            </a:r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6E2449"/>
                  </a:glow>
                </a:effectLst>
                <a:latin typeface="Calisto MT" panose="02040603050505030304" pitchFamily="18" charset="0"/>
              </a:rPr>
              <a:t>suficiente bondad en otros, para creer en un mundo de paz...</a:t>
            </a:r>
          </a:p>
        </p:txBody>
      </p:sp>
    </p:spTree>
    <p:extLst>
      <p:ext uri="{BB962C8B-B14F-4D97-AF65-F5344CB8AC3E}">
        <p14:creationId xmlns:p14="http://schemas.microsoft.com/office/powerpoint/2010/main" val="19056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" y="0"/>
            <a:ext cx="9135197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Rectángulo 2"/>
          <p:cNvSpPr/>
          <p:nvPr/>
        </p:nvSpPr>
        <p:spPr>
          <a:xfrm>
            <a:off x="323528" y="413251"/>
            <a:ext cx="84969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Calisto MT" panose="02040603050505030304" pitchFamily="18" charset="0"/>
              </a:rPr>
              <a:t>Que el dolor que has vivido y los problemas que has experimentado, te den el poder de caminar por la vida, enfrentando cada situación con optimismo y valor.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745184" y="4024104"/>
            <a:ext cx="77048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Calisto MT" panose="02040603050505030304" pitchFamily="18" charset="0"/>
              </a:rPr>
              <a:t>No olvides que habrá seres cuyo amor y comprensión, siempre estarán contigo aun cuando te sientas solo...</a:t>
            </a: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15"/>
            <a:ext cx="9144000" cy="51386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Rectángulo 2"/>
          <p:cNvSpPr/>
          <p:nvPr/>
        </p:nvSpPr>
        <p:spPr>
          <a:xfrm>
            <a:off x="1434821" y="691991"/>
            <a:ext cx="62646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18185E"/>
                  </a:glow>
                </a:effectLst>
                <a:latin typeface="Calisto MT" panose="02040603050505030304" pitchFamily="18" charset="0"/>
              </a:rPr>
              <a:t>Que una palabra generosa, un abrazo y una sonrisa, sean tuyos todos los días de tu vida. Y que puedas dar estos regalos, tanto como recibirlos.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286000" y="344804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18185E"/>
                  </a:glow>
                </a:effectLst>
                <a:latin typeface="Calisto MT" panose="02040603050505030304" pitchFamily="18" charset="0"/>
              </a:rPr>
              <a:t>Enseña amor a aquellos que odian, y que este amor te fortalezca...</a:t>
            </a:r>
          </a:p>
        </p:txBody>
      </p:sp>
    </p:spTree>
    <p:extLst>
      <p:ext uri="{BB962C8B-B14F-4D97-AF65-F5344CB8AC3E}">
        <p14:creationId xmlns:p14="http://schemas.microsoft.com/office/powerpoint/2010/main" val="210411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" t="5" r="1000" b="994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Rectángulo 2"/>
          <p:cNvSpPr/>
          <p:nvPr/>
        </p:nvSpPr>
        <p:spPr>
          <a:xfrm>
            <a:off x="179512" y="121579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Calisto MT" panose="02040603050505030304" pitchFamily="18" charset="0"/>
              </a:rPr>
              <a:t>Deseo que encuentres tiempo cada día para apreciar la belleza y el amor que te rodean.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382866" y="3428295"/>
            <a:ext cx="633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Calisto MT" panose="02040603050505030304" pitchFamily="18" charset="0"/>
              </a:rPr>
              <a:t>No te preocupes demasiado por lo material, valoriza más la bondad y generosidad que habita en tu corazón...</a:t>
            </a:r>
          </a:p>
        </p:txBody>
      </p:sp>
    </p:spTree>
    <p:extLst>
      <p:ext uri="{BB962C8B-B14F-4D97-AF65-F5344CB8AC3E}">
        <p14:creationId xmlns:p14="http://schemas.microsoft.com/office/powerpoint/2010/main" val="364984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Rectángulo 2"/>
          <p:cNvSpPr/>
          <p:nvPr/>
        </p:nvSpPr>
        <p:spPr>
          <a:xfrm>
            <a:off x="992382" y="331951"/>
            <a:ext cx="71287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Calisto MT" panose="02040603050505030304" pitchFamily="18" charset="0"/>
              </a:rPr>
              <a:t>Deseo que encuentres suficiente fortaleza en tu interior, para determinar por ti mismo tu valor y no dependas de la opinión de otros, para reconocer tus </a:t>
            </a:r>
            <a:r>
              <a:rPr lang="es-ES" sz="2000" b="1" i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Calisto MT" panose="02040603050505030304" pitchFamily="18" charset="0"/>
              </a:rPr>
              <a:t>habilidades.</a:t>
            </a:r>
            <a:endParaRPr lang="es-ES" sz="2000" b="1" i="1" dirty="0">
              <a:solidFill>
                <a:schemeClr val="bg1"/>
              </a:solidFill>
              <a:effectLst>
                <a:glow rad="101600">
                  <a:schemeClr val="tx2">
                    <a:lumMod val="50000"/>
                  </a:schemeClr>
                </a:glow>
              </a:effectLst>
              <a:latin typeface="Calisto MT" panose="0204060305050503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992382" y="3952096"/>
            <a:ext cx="71287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Calisto MT" panose="02040603050505030304" pitchFamily="18" charset="0"/>
              </a:rPr>
              <a:t>Recuerda olvidar a los amigos que resultaron falsos, pero nunca olvides a aquellos que permanecieron contigo.</a:t>
            </a:r>
          </a:p>
        </p:txBody>
      </p:sp>
    </p:spTree>
    <p:extLst>
      <p:ext uri="{BB962C8B-B14F-4D97-AF65-F5344CB8AC3E}">
        <p14:creationId xmlns:p14="http://schemas.microsoft.com/office/powerpoint/2010/main" val="4766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Rectángulo 2"/>
          <p:cNvSpPr/>
          <p:nvPr/>
        </p:nvSpPr>
        <p:spPr>
          <a:xfrm>
            <a:off x="1393986" y="495712"/>
            <a:ext cx="633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132133"/>
                  </a:glow>
                </a:effectLst>
                <a:latin typeface="Calisto MT" panose="02040603050505030304" pitchFamily="18" charset="0"/>
              </a:rPr>
              <a:t>Deseo que olvides las cosas que te entristecieron, pero nunca te olvides de recordar las cosas que te alegraron.</a:t>
            </a:r>
          </a:p>
        </p:txBody>
      </p:sp>
      <p:sp>
        <p:nvSpPr>
          <p:cNvPr id="4" name="Rectángulo 3"/>
          <p:cNvSpPr/>
          <p:nvPr/>
        </p:nvSpPr>
        <p:spPr>
          <a:xfrm>
            <a:off x="251520" y="3480559"/>
            <a:ext cx="46901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132133"/>
                  </a:glow>
                </a:effectLst>
                <a:latin typeface="Calisto MT" panose="02040603050505030304" pitchFamily="18" charset="0"/>
              </a:rPr>
              <a:t>Date cuenta que, como seres humanos, tenemos muchas cosas en común, pero en el fondo todos somos diferentes. Aprecia y respeta las diferencias...</a:t>
            </a:r>
          </a:p>
        </p:txBody>
      </p:sp>
    </p:spTree>
    <p:extLst>
      <p:ext uri="{BB962C8B-B14F-4D97-AF65-F5344CB8AC3E}">
        <p14:creationId xmlns:p14="http://schemas.microsoft.com/office/powerpoint/2010/main" val="304598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8"/>
            <a:ext cx="9144000" cy="514134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4" name="Rectángulo 3"/>
          <p:cNvSpPr/>
          <p:nvPr/>
        </p:nvSpPr>
        <p:spPr>
          <a:xfrm>
            <a:off x="1825305" y="639728"/>
            <a:ext cx="55263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1A0D00"/>
                  </a:glow>
                </a:effectLst>
                <a:latin typeface="Calisto MT" panose="02040603050505030304" pitchFamily="18" charset="0"/>
              </a:rPr>
              <a:t>Deseo que vivas tu tiempo y tu vida como tú quieras, y que nunca te hagan vivir lo que otros quieran.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296391" y="337603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1A0D00"/>
                  </a:glow>
                </a:effectLst>
                <a:latin typeface="Calisto MT" panose="02040603050505030304" pitchFamily="18" charset="0"/>
              </a:rPr>
              <a:t>Que recuerdes siempre olvidar los problemas que ya pasaron.</a:t>
            </a:r>
          </a:p>
        </p:txBody>
      </p:sp>
    </p:spTree>
    <p:extLst>
      <p:ext uri="{BB962C8B-B14F-4D97-AF65-F5344CB8AC3E}">
        <p14:creationId xmlns:p14="http://schemas.microsoft.com/office/powerpoint/2010/main" val="40418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" y="0"/>
            <a:ext cx="9137720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Rectángulo 2"/>
          <p:cNvSpPr/>
          <p:nvPr/>
        </p:nvSpPr>
        <p:spPr>
          <a:xfrm>
            <a:off x="179512" y="19548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00004C"/>
                  </a:glow>
                </a:effectLst>
                <a:latin typeface="Calisto MT" panose="02040603050505030304" pitchFamily="18" charset="0"/>
              </a:rPr>
              <a:t>Que nunca te falte un amor donde tu corazón pueda </a:t>
            </a:r>
            <a:r>
              <a:rPr lang="es-ES" sz="2000" b="1" i="1" dirty="0" smtClean="0">
                <a:solidFill>
                  <a:schemeClr val="bg1"/>
                </a:solidFill>
                <a:effectLst>
                  <a:glow rad="101600">
                    <a:srgbClr val="00004C"/>
                  </a:glow>
                </a:effectLst>
                <a:latin typeface="Calisto MT" panose="02040603050505030304" pitchFamily="18" charset="0"/>
              </a:rPr>
              <a:t>guarecerse.</a:t>
            </a:r>
            <a:endParaRPr lang="es-ES" sz="2000" b="1" i="1" dirty="0">
              <a:solidFill>
                <a:schemeClr val="bg1"/>
              </a:solidFill>
              <a:effectLst>
                <a:glow rad="101600">
                  <a:srgbClr val="00004C"/>
                </a:glow>
              </a:effectLst>
              <a:latin typeface="Calisto MT" panose="0204060305050503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79512" y="1347614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00004C"/>
                  </a:glow>
                </a:effectLst>
                <a:latin typeface="Calisto MT" panose="02040603050505030304" pitchFamily="18" charset="0"/>
              </a:rPr>
              <a:t>Que la buena suerte te persiga cada día y cada noche.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907704" y="4096112"/>
            <a:ext cx="53103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chemeClr val="bg1"/>
                </a:solidFill>
                <a:effectLst>
                  <a:glow rad="101600">
                    <a:srgbClr val="3A1300"/>
                  </a:glow>
                </a:effectLst>
                <a:latin typeface="Calisto MT" panose="02040603050505030304" pitchFamily="18" charset="0"/>
              </a:rPr>
              <a:t>Y por último, que </a:t>
            </a:r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3A1300"/>
                  </a:glow>
                </a:effectLst>
                <a:latin typeface="Calisto MT" panose="02040603050505030304" pitchFamily="18" charset="0"/>
              </a:rPr>
              <a:t>nunca te falte el fuego que te dé </a:t>
            </a:r>
            <a:r>
              <a:rPr lang="es-ES" sz="2000" b="1" i="1" dirty="0" smtClean="0">
                <a:solidFill>
                  <a:schemeClr val="bg1"/>
                </a:solidFill>
                <a:effectLst>
                  <a:glow rad="101600">
                    <a:srgbClr val="3A1300"/>
                  </a:glow>
                </a:effectLst>
                <a:latin typeface="Calisto MT" panose="02040603050505030304" pitchFamily="18" charset="0"/>
              </a:rPr>
              <a:t>calor, </a:t>
            </a:r>
            <a:r>
              <a:rPr lang="es-ES" sz="2000" b="1" i="1" dirty="0">
                <a:solidFill>
                  <a:schemeClr val="bg1"/>
                </a:solidFill>
                <a:effectLst>
                  <a:glow rad="101600">
                    <a:srgbClr val="3A1300"/>
                  </a:glow>
                </a:effectLst>
                <a:latin typeface="Calisto MT" panose="02040603050505030304" pitchFamily="18" charset="0"/>
              </a:rPr>
              <a:t>ni el agua para apaciguar tu sed.</a:t>
            </a:r>
          </a:p>
        </p:txBody>
      </p:sp>
    </p:spTree>
    <p:extLst>
      <p:ext uri="{BB962C8B-B14F-4D97-AF65-F5344CB8AC3E}">
        <p14:creationId xmlns:p14="http://schemas.microsoft.com/office/powerpoint/2010/main" val="340872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" y="0"/>
            <a:ext cx="9136481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3" name="CuadroTexto 2"/>
          <p:cNvSpPr txBox="1"/>
          <p:nvPr/>
        </p:nvSpPr>
        <p:spPr>
          <a:xfrm>
            <a:off x="3515640" y="-2540818"/>
            <a:ext cx="2095382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Texto:</a:t>
            </a:r>
          </a:p>
          <a:p>
            <a:pPr algn="ctr"/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R. P. Mateo </a:t>
            </a:r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Bautista</a:t>
            </a:r>
          </a:p>
          <a:p>
            <a:pPr algn="ctr"/>
            <a:endParaRPr lang="es-ES" sz="1400" b="1" i="1" dirty="0">
              <a:solidFill>
                <a:schemeClr val="bg1"/>
              </a:solidFill>
              <a:effectLst>
                <a:glow rad="101600">
                  <a:srgbClr val="00001E"/>
                </a:glow>
              </a:effectLst>
              <a:latin typeface="Calisto MT" panose="02040603050505030304" pitchFamily="18" charset="0"/>
            </a:endParaRPr>
          </a:p>
          <a:p>
            <a:pPr algn="ctr"/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00001E"/>
                </a:glow>
              </a:effectLst>
              <a:latin typeface="Calisto MT" panose="02040603050505030304" pitchFamily="18" charset="0"/>
            </a:endParaRP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Música:</a:t>
            </a:r>
          </a:p>
          <a:p>
            <a:pPr algn="ctr"/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Michael </a:t>
            </a:r>
            <a:r>
              <a:rPr lang="es-ES" sz="1400" b="1" i="1" dirty="0" err="1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Hirte</a:t>
            </a:r>
            <a:r>
              <a:rPr lang="es-ES" sz="1400" b="1" i="1" dirty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 - </a:t>
            </a:r>
            <a:r>
              <a:rPr lang="es-ES" sz="1400" b="1" i="1" dirty="0" err="1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Biscaja</a:t>
            </a:r>
            <a:endParaRPr lang="es-ES" sz="1400" b="1" i="1" dirty="0">
              <a:solidFill>
                <a:schemeClr val="bg1"/>
              </a:solidFill>
              <a:effectLst>
                <a:glow rad="101600">
                  <a:srgbClr val="00001E"/>
                </a:glow>
              </a:effectLst>
              <a:latin typeface="Calisto MT" panose="02040603050505030304" pitchFamily="18" charset="0"/>
            </a:endParaRPr>
          </a:p>
          <a:p>
            <a:pPr algn="ctr"/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00001E"/>
                </a:glow>
              </a:effectLst>
              <a:latin typeface="Calisto MT" panose="02040603050505030304" pitchFamily="18" charset="0"/>
            </a:endParaRPr>
          </a:p>
          <a:p>
            <a:pPr algn="ctr"/>
            <a:endParaRPr lang="es-ES" sz="1400" b="1" i="1" dirty="0" smtClean="0">
              <a:solidFill>
                <a:schemeClr val="bg1"/>
              </a:solidFill>
              <a:effectLst>
                <a:glow rad="101600">
                  <a:srgbClr val="00001E"/>
                </a:glow>
              </a:effectLst>
              <a:latin typeface="Calisto MT" panose="02040603050505030304" pitchFamily="18" charset="0"/>
            </a:endParaRP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Edición y Realización: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Rodrigo Valencia Cardona</a:t>
            </a:r>
          </a:p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glow rad="101600">
                    <a:srgbClr val="00001E"/>
                  </a:glow>
                </a:effectLst>
                <a:latin typeface="Calisto MT" panose="02040603050505030304" pitchFamily="18" charset="0"/>
              </a:rPr>
              <a:t>Medellín-Colombia</a:t>
            </a:r>
            <a:endParaRPr lang="es-ES" sz="1400" b="1" i="1" dirty="0">
              <a:solidFill>
                <a:schemeClr val="bg1"/>
              </a:solidFill>
              <a:effectLst>
                <a:glow rad="101600">
                  <a:srgbClr val="00001E"/>
                </a:glow>
              </a:effectLst>
              <a:latin typeface="Calisto MT" panose="02040603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71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33519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29235</TotalTime>
  <Words>375</Words>
  <Application>Microsoft Office PowerPoint</Application>
  <PresentationFormat>Presentación en pantalla (16:9)</PresentationFormat>
  <Paragraphs>30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Calisto MT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2510</cp:revision>
  <dcterms:created xsi:type="dcterms:W3CDTF">2012-12-20T15:47:10Z</dcterms:created>
  <dcterms:modified xsi:type="dcterms:W3CDTF">2017-12-14T04:38:54Z</dcterms:modified>
</cp:coreProperties>
</file>