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9" r:id="rId3"/>
    <p:sldId id="298" r:id="rId4"/>
    <p:sldId id="303" r:id="rId5"/>
    <p:sldId id="302" r:id="rId6"/>
    <p:sldId id="304" r:id="rId7"/>
    <p:sldId id="305" r:id="rId8"/>
    <p:sldId id="306" r:id="rId9"/>
    <p:sldId id="316" r:id="rId10"/>
    <p:sldId id="317" r:id="rId11"/>
    <p:sldId id="318" r:id="rId12"/>
    <p:sldId id="310" r:id="rId13"/>
    <p:sldId id="319" r:id="rId14"/>
    <p:sldId id="320" r:id="rId15"/>
    <p:sldId id="311" r:id="rId16"/>
    <p:sldId id="337" r:id="rId17"/>
    <p:sldId id="338" r:id="rId18"/>
    <p:sldId id="321" r:id="rId19"/>
    <p:sldId id="340" r:id="rId20"/>
    <p:sldId id="341" r:id="rId21"/>
    <p:sldId id="342" r:id="rId22"/>
    <p:sldId id="344" r:id="rId23"/>
    <p:sldId id="343" r:id="rId24"/>
    <p:sldId id="345" r:id="rId25"/>
    <p:sldId id="346" r:id="rId26"/>
    <p:sldId id="360" r:id="rId27"/>
    <p:sldId id="349" r:id="rId28"/>
    <p:sldId id="363" r:id="rId29"/>
    <p:sldId id="350" r:id="rId30"/>
    <p:sldId id="352" r:id="rId31"/>
    <p:sldId id="355" r:id="rId32"/>
    <p:sldId id="357" r:id="rId33"/>
    <p:sldId id="354" r:id="rId34"/>
    <p:sldId id="351" r:id="rId35"/>
    <p:sldId id="329" r:id="rId36"/>
    <p:sldId id="367" r:id="rId37"/>
    <p:sldId id="301" r:id="rId38"/>
    <p:sldId id="368" r:id="rId3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X0uU7Pt7ldXeptrOfhy1g==" hashData="gFt8mn3dr1XiIBsHlGd0sdJ34j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57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C69CC1-3834-4AAE-9261-FE98C682678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65330-FE6E-44A8-9664-408D249FF882}" type="datetimeFigureOut">
              <a:rPr lang="es-ES_tradnl" smtClean="0"/>
              <a:pPr/>
              <a:t>12/11/2013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99917-9A14-48C7-B592-5703B4FD42A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FFA03D-023A-40AA-BE3B-C6C2A2AC107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http://lh3.ggpht.com/_IjzyagQUJRE/TGN8uLkTKrI/AAAAAAAAFBU/TdF8gpL5Qtc/gloriebrujaMar%5B9%5D.jpg?imgmax=800"/>
          <p:cNvPicPr>
            <a:picLocks noChangeAspect="1" noChangeArrowheads="1"/>
          </p:cNvPicPr>
          <p:nvPr/>
        </p:nvPicPr>
        <p:blipFill>
          <a:blip r:embed="rId3" cstate="print"/>
          <a:srcRect b="4843"/>
          <a:stretch>
            <a:fillRect/>
          </a:stretch>
        </p:blipFill>
        <p:spPr bwMode="auto">
          <a:xfrm>
            <a:off x="0" y="0"/>
            <a:ext cx="914402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3286124"/>
            <a:ext cx="63579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800" dirty="0" smtClean="0">
                <a:solidFill>
                  <a:schemeClr val="bg1"/>
                </a:solidFill>
                <a:latin typeface="Algerian" pitchFamily="82" charset="0"/>
              </a:rPr>
              <a:t>EN BLANCO Y NEGRO </a:t>
            </a:r>
            <a:br>
              <a:rPr lang="es-ES_tradnl" sz="4800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sz="4800" dirty="0" smtClean="0">
                <a:solidFill>
                  <a:schemeClr val="bg1"/>
                </a:solidFill>
                <a:latin typeface="Algerian" pitchFamily="82" charset="0"/>
              </a:rPr>
              <a:t>   CAMBIEMOS HOY</a:t>
            </a:r>
            <a:endParaRPr lang="es-ES_tradnl" sz="48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285852" y="6215082"/>
            <a:ext cx="1088760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  <p:sndAc>
      <p:stSnd>
        <p:snd r:embed="rId2" name="Final (Mal de amore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http://ist1-3.filesor.com/pimpandhost.com/5/3/0/5/53057/u/0/m/z/u0mz/Rain%20Ro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retratos_blanco_negro_1"/>
          <p:cNvPicPr>
            <a:picLocks noChangeAspect="1" noChangeArrowheads="1"/>
          </p:cNvPicPr>
          <p:nvPr/>
        </p:nvPicPr>
        <p:blipFill>
          <a:blip r:embed="rId3" cstate="print"/>
          <a:srcRect l="22628" t="18679" r="22752" b="14467"/>
          <a:stretch>
            <a:fillRect/>
          </a:stretch>
        </p:blipFill>
        <p:spPr bwMode="auto">
          <a:xfrm>
            <a:off x="2357422" y="2571744"/>
            <a:ext cx="5000660" cy="4857784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371472" y="785794"/>
            <a:ext cx="383169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Tristezas por alegrías,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4818" name="Picture 2" descr="http://photo.rodrigogomez.com.mx/wp/wp-content/uploads/2008/05/20080522160006_20080517_atardecer_4089.jpg"/>
          <p:cNvPicPr>
            <a:picLocks noChangeAspect="1" noChangeArrowheads="1"/>
          </p:cNvPicPr>
          <p:nvPr/>
        </p:nvPicPr>
        <p:blipFill>
          <a:blip r:embed="rId4" cstate="print"/>
          <a:srcRect b="6311"/>
          <a:stretch>
            <a:fillRect/>
          </a:stretch>
        </p:blipFill>
        <p:spPr bwMode="auto">
          <a:xfrm>
            <a:off x="-1" y="0"/>
            <a:ext cx="9309854" cy="71437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034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5299" name="Picture 3" descr="http://2.bp.blogspot.com/-ff0iDZyYJ4A/TnBUNqizb9I/AAAAAAAAMho/ooxv0drkaPE/s1600/paisajes-blanco-y-negro-mar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retratos_blanco_negro_2"/>
          <p:cNvPicPr>
            <a:picLocks noChangeAspect="1" noChangeArrowheads="1"/>
          </p:cNvPicPr>
          <p:nvPr/>
        </p:nvPicPr>
        <p:blipFill>
          <a:blip r:embed="rId3" cstate="print"/>
          <a:srcRect b="4255"/>
          <a:stretch>
            <a:fillRect/>
          </a:stretch>
        </p:blipFill>
        <p:spPr bwMode="auto">
          <a:xfrm>
            <a:off x="3488042" y="1142984"/>
            <a:ext cx="5655958" cy="36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162589" y="5286388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2800" dirty="0"/>
          </a:p>
        </p:txBody>
      </p:sp>
      <p:sp>
        <p:nvSpPr>
          <p:cNvPr id="7" name="6 Rectángulo"/>
          <p:cNvSpPr/>
          <p:nvPr/>
        </p:nvSpPr>
        <p:spPr>
          <a:xfrm>
            <a:off x="1492823" y="428604"/>
            <a:ext cx="46279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Pesimismo por optimismo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3794" name="Picture 2" descr="http://fondos-escritorio.org/wallpapers/2012/09/1024x768/diseno-de-fondos-blanco-18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10" name="Picture 2" descr="http://fondos-escritorio.org/wallpapers/2012/09/1024x768/diseno-de-fondos-blanco-18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0000" y="0"/>
            <a:ext cx="9264000" cy="694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858148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4275" name="Picture 3" descr="http://3.bp.blogspot.com/-04LJZcuE6Fg/TnBUJdXy51I/AAAAAAAAMhk/3mclYf2981A/s1600/paisajes-blanco-negro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3897" cy="6858000"/>
          </a:xfrm>
          <a:prstGeom prst="rect">
            <a:avLst/>
          </a:prstGeom>
          <a:noFill/>
        </p:spPr>
      </p:pic>
      <p:pic>
        <p:nvPicPr>
          <p:cNvPr id="5" name="Picture 2" descr="retratos_blanco_negro_3"/>
          <p:cNvPicPr>
            <a:picLocks noChangeAspect="1" noChangeArrowheads="1"/>
          </p:cNvPicPr>
          <p:nvPr/>
        </p:nvPicPr>
        <p:blipFill>
          <a:blip r:embed="rId3" cstate="print"/>
          <a:srcRect l="34524" b="5131"/>
          <a:stretch>
            <a:fillRect/>
          </a:stretch>
        </p:blipFill>
        <p:spPr bwMode="auto">
          <a:xfrm>
            <a:off x="2143108" y="1998000"/>
            <a:ext cx="5043340" cy="48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461312" y="500042"/>
            <a:ext cx="411202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Hastío por entusiasmo,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1746" name="Picture 2" descr="http://img.wallpaperstock.net:81/blanco-y-negro-de-humo-wallpapers_21783_1680x10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8400" cy="7215214"/>
          </a:xfrm>
          <a:prstGeom prst="rect">
            <a:avLst/>
          </a:prstGeom>
          <a:noFill/>
        </p:spPr>
      </p:pic>
      <p:pic>
        <p:nvPicPr>
          <p:cNvPr id="8" name="Picture 2" descr="http://img.wallpaperstock.net:81/blanco-y-negro-de-humo-wallpapers_21783_1680x10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8400" cy="721521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32281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6323" name="Picture 3" descr="http://2.bp.blogspot.com/-RtYbKjLrU9Q/TnBUgm6fyLI/AAAAAAAAMh0/AlX1o5nc3iE/s1600/PLAYA+BLANCO+Y+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2"/>
            <a:ext cx="9235602" cy="6876000"/>
          </a:xfrm>
          <a:prstGeom prst="rect">
            <a:avLst/>
          </a:prstGeom>
          <a:noFill/>
        </p:spPr>
      </p:pic>
      <p:pic>
        <p:nvPicPr>
          <p:cNvPr id="5" name="Picture 2" descr="retratos_blanco_negro_4"/>
          <p:cNvPicPr>
            <a:picLocks noChangeAspect="1" noChangeArrowheads="1"/>
          </p:cNvPicPr>
          <p:nvPr/>
        </p:nvPicPr>
        <p:blipFill>
          <a:blip r:embed="rId3" cstate="print"/>
          <a:srcRect b="6086"/>
          <a:stretch>
            <a:fillRect/>
          </a:stretch>
        </p:blipFill>
        <p:spPr bwMode="auto">
          <a:xfrm>
            <a:off x="0" y="2790000"/>
            <a:ext cx="4745958" cy="40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375391" y="642918"/>
            <a:ext cx="27546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Odio por amor,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" name="Picture 3" descr="http://2.bp.blogspot.com/-RtYbKjLrU9Q/TnBUgm6fyLI/AAAAAAAAMh0/AlX1o5nc3iE/s1600/PLAYA+BLANCO+Y+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5602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03719" y="214290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7347" name="Picture 3" descr="http://www.forodefotos.com/attachments/blanco-y-negro/12697d1279639038-paisajes-en-blanco-y-negro-paisajes-en-blanco-y-negro-cruz.jpg"/>
          <p:cNvPicPr>
            <a:picLocks noChangeAspect="1" noChangeArrowheads="1"/>
          </p:cNvPicPr>
          <p:nvPr/>
        </p:nvPicPr>
        <p:blipFill>
          <a:blip r:embed="rId2" cstate="print"/>
          <a:srcRect b="4163"/>
          <a:stretch>
            <a:fillRect/>
          </a:stretch>
        </p:blipFill>
        <p:spPr bwMode="auto">
          <a:xfrm>
            <a:off x="-7" y="-2"/>
            <a:ext cx="9139859" cy="6858002"/>
          </a:xfrm>
          <a:prstGeom prst="rect">
            <a:avLst/>
          </a:prstGeom>
          <a:noFill/>
        </p:spPr>
      </p:pic>
      <p:pic>
        <p:nvPicPr>
          <p:cNvPr id="5" name="Picture 2" descr="retratos_blanco_negro_5"/>
          <p:cNvPicPr>
            <a:picLocks noChangeAspect="1" noChangeArrowheads="1"/>
          </p:cNvPicPr>
          <p:nvPr/>
        </p:nvPicPr>
        <p:blipFill>
          <a:blip r:embed="rId3" cstate="print"/>
          <a:srcRect l="20238" b="4761"/>
          <a:stretch>
            <a:fillRect/>
          </a:stretch>
        </p:blipFill>
        <p:spPr bwMode="auto">
          <a:xfrm>
            <a:off x="214282" y="1782000"/>
            <a:ext cx="4251108" cy="50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213295" y="428604"/>
            <a:ext cx="463376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Angustia por tranquilidad,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9698" name="Picture 2" descr="http://thumbs.dreamstime.com/z/fondo-blanco-y-negro-del-vintage-290872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0843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8371" name="Picture 3" descr="http://2.bp.blogspot.com/-Kn7SSFrp58M/TnBT5lDztUI/AAAAAAAAMhI/ypZJdQ_nlUM/s1600/fondos-escritorio-paisaje-blanco-negro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retratos_blanco_negro_6"/>
          <p:cNvPicPr>
            <a:picLocks noChangeAspect="1" noChangeArrowheads="1"/>
          </p:cNvPicPr>
          <p:nvPr/>
        </p:nvPicPr>
        <p:blipFill>
          <a:blip r:embed="rId3" cstate="print"/>
          <a:srcRect l="47362" t="5482" r="3007" b="4618"/>
          <a:stretch>
            <a:fillRect/>
          </a:stretch>
        </p:blipFill>
        <p:spPr bwMode="auto">
          <a:xfrm>
            <a:off x="5810897" y="2718000"/>
            <a:ext cx="3333103" cy="41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081359" y="714356"/>
            <a:ext cx="37594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Temor por confianza,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9702" name="Picture 6" descr="http://i468.photobucket.com/albums/rr41/martynxz/degra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684" y="0"/>
            <a:ext cx="9280151" cy="7200000"/>
          </a:xfrm>
          <a:prstGeom prst="rect">
            <a:avLst/>
          </a:prstGeom>
          <a:noFill/>
        </p:spPr>
      </p:pic>
      <p:pic>
        <p:nvPicPr>
          <p:cNvPr id="10" name="Picture 2" descr="http://www.kabytes.com/wp-content/uploads/2009/04/wallpapers-negros-4-1024x768.jpg"/>
          <p:cNvPicPr>
            <a:picLocks noChangeAspect="1" noChangeArrowheads="1"/>
          </p:cNvPicPr>
          <p:nvPr/>
        </p:nvPicPr>
        <p:blipFill>
          <a:blip r:embed="rId5" cstate="print"/>
          <a:srcRect b="3749"/>
          <a:stretch>
            <a:fillRect/>
          </a:stretch>
        </p:blipFill>
        <p:spPr bwMode="auto">
          <a:xfrm>
            <a:off x="0" y="0"/>
            <a:ext cx="9251565" cy="709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32281" y="357166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http://tipaso.com/wp-content/uploads/2013/03/wallpaper-hd-blanco-y-negro-paisajes-fondos-de-escritorio-pantalla-windows-1.jpg"/>
          <p:cNvPicPr>
            <a:picLocks noChangeAspect="1" noChangeArrowheads="1"/>
          </p:cNvPicPr>
          <p:nvPr/>
        </p:nvPicPr>
        <p:blipFill>
          <a:blip r:embed="rId2" cstate="print"/>
          <a:srcRect b="3031"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pic>
        <p:nvPicPr>
          <p:cNvPr id="5" name="Picture 2" descr="retratos_blanco_negro_7"/>
          <p:cNvPicPr>
            <a:picLocks noChangeAspect="1" noChangeArrowheads="1"/>
          </p:cNvPicPr>
          <p:nvPr/>
        </p:nvPicPr>
        <p:blipFill>
          <a:blip r:embed="rId3" cstate="print"/>
          <a:srcRect l="2381" b="7363"/>
          <a:stretch>
            <a:fillRect/>
          </a:stretch>
        </p:blipFill>
        <p:spPr bwMode="auto">
          <a:xfrm>
            <a:off x="4143372" y="3286124"/>
            <a:ext cx="4768578" cy="302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882458" y="857232"/>
            <a:ext cx="512230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Desesperanza por esperanza,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1" name="Picture 2" descr="http://tipaso.com/wp-content/uploads/2013/03/wallpaper-hd-blanco-y-negro-paisajes-fondos-de-escritorio-pantalla-windows-1.jpg"/>
          <p:cNvPicPr>
            <a:picLocks noChangeAspect="1" noChangeArrowheads="1"/>
          </p:cNvPicPr>
          <p:nvPr/>
        </p:nvPicPr>
        <p:blipFill>
          <a:blip r:embed="rId2" cstate="print"/>
          <a:srcRect b="4040"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03719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9395" name="Picture 3" descr="http://2.bp.blogspot.com/-pdisCSVJum0/TnBT6XJHZyI/AAAAAAAAMhM/YXkooq8zZt8/s1600/blanco_negro-paisaj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79998" cy="6858001"/>
          </a:xfrm>
          <a:prstGeom prst="rect">
            <a:avLst/>
          </a:prstGeom>
          <a:noFill/>
        </p:spPr>
      </p:pic>
      <p:pic>
        <p:nvPicPr>
          <p:cNvPr id="5" name="Picture 2" descr="retratos_blanco_negro_8"/>
          <p:cNvPicPr>
            <a:picLocks noChangeAspect="1" noChangeArrowheads="1"/>
          </p:cNvPicPr>
          <p:nvPr/>
        </p:nvPicPr>
        <p:blipFill>
          <a:blip r:embed="rId3" cstate="print"/>
          <a:srcRect l="38095" r="30952"/>
          <a:stretch>
            <a:fillRect/>
          </a:stretch>
        </p:blipFill>
        <p:spPr bwMode="auto">
          <a:xfrm>
            <a:off x="428596" y="-285776"/>
            <a:ext cx="2478841" cy="45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488" y="85723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1881634" y="5715016"/>
            <a:ext cx="39571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Palabras por acciones,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7650" name="Picture 2" descr="http://www.fondosypantallas.com/wp-content/uploads/2010/09/ph-109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9" name="Picture 2" descr="http://images2.layoutsparks.com/1/106921/luna-diosa-5-blanc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" y="0"/>
            <a:ext cx="9144001" cy="687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643834" y="6143644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http://www.fondosni.com/images/2011-12-04/lindo%20paisaje%20en%20blanco%20y%20negro-5471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retratos_blanco_negro_9"/>
          <p:cNvPicPr>
            <a:picLocks noChangeAspect="1" noChangeArrowheads="1"/>
          </p:cNvPicPr>
          <p:nvPr/>
        </p:nvPicPr>
        <p:blipFill>
          <a:blip r:embed="rId3" cstate="print"/>
          <a:srcRect t="7143" b="7142"/>
          <a:stretch>
            <a:fillRect/>
          </a:stretch>
        </p:blipFill>
        <p:spPr bwMode="auto">
          <a:xfrm>
            <a:off x="1142976" y="1071546"/>
            <a:ext cx="4955958" cy="42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736969" y="5857892"/>
            <a:ext cx="28205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Guerra por paz,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6626" name="Picture 2" descr="http://images2.layoutsparks.com/1/106921/luna-diosa-5-blan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" y="0"/>
            <a:ext cx="9144001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8596" y="635795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latin typeface="Blackadder ITC" pitchFamily="82" charset="0"/>
              </a:rPr>
              <a:t> Mari Tere</a:t>
            </a:r>
            <a:endParaRPr lang="es-ES" sz="14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42" name="Picture 2" descr="http://fondosli.com/wallpaper-original/wallpapers/lago-en-blanco-y-negro-10805.jpg"/>
          <p:cNvPicPr>
            <a:picLocks noChangeAspect="1" noChangeArrowheads="1"/>
          </p:cNvPicPr>
          <p:nvPr/>
        </p:nvPicPr>
        <p:blipFill>
          <a:blip r:embed="rId2" cstate="print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retratos_blanco_negro_10"/>
          <p:cNvPicPr>
            <a:picLocks noChangeAspect="1" noChangeArrowheads="1"/>
          </p:cNvPicPr>
          <p:nvPr/>
        </p:nvPicPr>
        <p:blipFill>
          <a:blip r:embed="rId3" cstate="print"/>
          <a:srcRect l="27381" r="8333" b="6921"/>
          <a:stretch>
            <a:fillRect/>
          </a:stretch>
        </p:blipFill>
        <p:spPr bwMode="auto">
          <a:xfrm>
            <a:off x="0" y="571480"/>
            <a:ext cx="3857652" cy="37147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363657" y="5643578"/>
            <a:ext cx="365112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Ansiedad por calma,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5602" name="Picture 2" descr="http://www.fondos7.net/wallpaper-original/wallpapers/fondo-degrade-negro-5647.jpg"/>
          <p:cNvPicPr>
            <a:picLocks noChangeAspect="1" noChangeArrowheads="1"/>
          </p:cNvPicPr>
          <p:nvPr/>
        </p:nvPicPr>
        <p:blipFill>
          <a:blip r:embed="rId4" cstate="print"/>
          <a:srcRect t="37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20907091">
            <a:off x="571472" y="6286520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5538" name="Picture 2" descr="http://www.paisajeshermosos.com/wp-content/uploads/2012/08/Volcan_en_erupcion-blanco-y-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85723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6" name="Picture 2" descr="retratos_blanco_negro_11"/>
          <p:cNvPicPr>
            <a:picLocks noChangeAspect="1" noChangeArrowheads="1"/>
          </p:cNvPicPr>
          <p:nvPr/>
        </p:nvPicPr>
        <p:blipFill>
          <a:blip r:embed="rId3" cstate="print"/>
          <a:srcRect l="35715" b="6921"/>
          <a:stretch>
            <a:fillRect/>
          </a:stretch>
        </p:blipFill>
        <p:spPr bwMode="auto">
          <a:xfrm>
            <a:off x="0" y="2786058"/>
            <a:ext cx="3857578" cy="37147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948387" y="642918"/>
            <a:ext cx="3876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Miedo por prudencia,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4580" name="Picture 4" descr="http://2.bp.blogspot.com/-DFage-jqQyc/Twlxax6dafI/AAAAAAAABE8/3aBOuET3nRo/s1600/IMG_0192.JPG"/>
          <p:cNvPicPr>
            <a:picLocks noChangeAspect="1" noChangeArrowheads="1"/>
          </p:cNvPicPr>
          <p:nvPr/>
        </p:nvPicPr>
        <p:blipFill>
          <a:blip r:embed="rId4" cstate="print"/>
          <a:srcRect b="3750"/>
          <a:stretch>
            <a:fillRect/>
          </a:stretch>
        </p:blipFill>
        <p:spPr bwMode="auto">
          <a:xfrm>
            <a:off x="0" y="0"/>
            <a:ext cx="912621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418891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http://k09.kn3.net/4FC3461B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retratos_blanco_negro_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357298"/>
            <a:ext cx="4176000" cy="41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786050" y="5643578"/>
            <a:ext cx="448751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Indiferencia por empatía,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" name="Picture 2" descr="http://www.nocturnar.com/forum/attachments/perfiles/9866d1329288012-fondos-muro-o-bloque-primario-de-contenido-black_brick_wall_background_1800x16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" y="0"/>
            <a:ext cx="9144001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03719" y="6072206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3490" name="Picture 2" descr="http://2.bp.blogspot.com/-x8rSHVjjXEA/TW56OVL4MvI/AAAAAAAAC94/aFsRcZ_7RNw/s1600/Imagen%2B0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retratos_blanco_negro_13"/>
          <p:cNvPicPr>
            <a:picLocks noChangeAspect="1" noChangeArrowheads="1"/>
          </p:cNvPicPr>
          <p:nvPr/>
        </p:nvPicPr>
        <p:blipFill>
          <a:blip r:embed="rId3" cstate="print"/>
          <a:srcRect b="5568"/>
          <a:stretch>
            <a:fillRect/>
          </a:stretch>
        </p:blipFill>
        <p:spPr bwMode="auto">
          <a:xfrm>
            <a:off x="0" y="3654000"/>
            <a:ext cx="5175662" cy="320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929190" y="5572140"/>
            <a:ext cx="347864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Rencor por perdón,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2532" name="Picture 4" descr="http://www.nastol.com.ua/pic/201108/1920x1080/nastol.com.ua-69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32281" y="6143644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3490" name="Picture 2" descr="http://farm6.staticflickr.com/5481/10476435613_f1accdf605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6840" cy="6858000"/>
          </a:xfrm>
          <a:prstGeom prst="rect">
            <a:avLst/>
          </a:prstGeom>
          <a:noFill/>
        </p:spPr>
      </p:pic>
      <p:pic>
        <p:nvPicPr>
          <p:cNvPr id="5" name="Picture 2" descr="http://1.bp.blogspot.com/_gX7z8D4DZ74/S_zUPEuu58I/AAAAAAAAAbI/cammVf_ne5Q/s1600/negativa+pa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2214554"/>
            <a:ext cx="4648200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25466" y="928670"/>
            <a:ext cx="532466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Detestar por</a:t>
            </a:r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s-ES_tradnl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</a:t>
            </a:r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mar de corazón 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1506" name="Picture 2" descr="http://images2.layoutsparks.com/1/43661/swirl-silver-white-blac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0843" y="6143644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http://1.bp.blogspot.com/_jpPAfnqqcS4/TI2FBXfIy2I/AAAAAAAAACE/aDnnTvUT57Q/s1600/blanco%2By%2B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retratos_blanco_negro_14"/>
          <p:cNvPicPr>
            <a:picLocks noChangeAspect="1" noChangeArrowheads="1"/>
          </p:cNvPicPr>
          <p:nvPr/>
        </p:nvPicPr>
        <p:blipFill>
          <a:blip r:embed="rId3" cstate="print"/>
          <a:srcRect l="35714" r="10714" b="21052"/>
          <a:stretch>
            <a:fillRect/>
          </a:stretch>
        </p:blipFill>
        <p:spPr bwMode="auto">
          <a:xfrm>
            <a:off x="714348" y="1285860"/>
            <a:ext cx="3214710" cy="442915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000232" y="5857892"/>
            <a:ext cx="320222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El ayer por el hoy,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286644" y="6215082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www.wallsave.com/wallpapers/1280x1024/blanco-y-negro/627590/blanco-y-negro-de-paisajes-el-627590.jpg"/>
          <p:cNvPicPr>
            <a:picLocks noChangeAspect="1" noChangeArrowheads="1"/>
          </p:cNvPicPr>
          <p:nvPr/>
        </p:nvPicPr>
        <p:blipFill>
          <a:blip r:embed="rId2" cstate="print"/>
          <a:srcRect b="9999"/>
          <a:stretch>
            <a:fillRect/>
          </a:stretch>
        </p:blipFill>
        <p:spPr bwMode="auto">
          <a:xfrm>
            <a:off x="0" y="0"/>
            <a:ext cx="9199950" cy="6858000"/>
          </a:xfrm>
          <a:prstGeom prst="rect">
            <a:avLst/>
          </a:prstGeom>
          <a:noFill/>
        </p:spPr>
      </p:pic>
      <p:pic>
        <p:nvPicPr>
          <p:cNvPr id="5" name="Picture 2" descr="retratos_blanco_negro_15"/>
          <p:cNvPicPr>
            <a:picLocks noChangeAspect="1" noChangeArrowheads="1"/>
          </p:cNvPicPr>
          <p:nvPr/>
        </p:nvPicPr>
        <p:blipFill>
          <a:blip r:embed="rId3" cstate="print"/>
          <a:srcRect r="20238" b="4706"/>
          <a:stretch>
            <a:fillRect/>
          </a:stretch>
        </p:blipFill>
        <p:spPr bwMode="auto">
          <a:xfrm>
            <a:off x="0" y="2862000"/>
            <a:ext cx="3305322" cy="399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357422" y="928670"/>
            <a:ext cx="35373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Las dudas por la fe,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9460" name="Picture 4" descr="http://media.uccdn.com/images/6/4/6/img_como_encontrar_a_dios_10646_or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3500438"/>
            <a:ext cx="2368940" cy="2016000"/>
          </a:xfrm>
          <a:prstGeom prst="pentagon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7204577" y="600076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http://www.hormiga.org/fondosescritorio/wallpapers/En-Blanco-y-negro/paisajes/Mount-Saint-Helens-and-Spirit-Lake-Washingt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4.bp.blogspot.com/-c0PXPWMQ44U/UYsVFIHIKyI/AAAAAAAA8_w/WEB7dJmHix4/s1600/retratos-mujeres-arte-lapiz-blanco-negro8.jpg"/>
          <p:cNvPicPr>
            <a:picLocks noChangeAspect="1" noChangeArrowheads="1"/>
          </p:cNvPicPr>
          <p:nvPr/>
        </p:nvPicPr>
        <p:blipFill>
          <a:blip r:embed="rId3" cstate="print"/>
          <a:srcRect l="8396" r="8413" b="16554"/>
          <a:stretch>
            <a:fillRect/>
          </a:stretch>
        </p:blipFill>
        <p:spPr bwMode="auto">
          <a:xfrm>
            <a:off x="4857752" y="2714620"/>
            <a:ext cx="4785350" cy="360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214546" y="500042"/>
            <a:ext cx="451758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Las lágrimas por sonrisas,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32281" y="6215082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http://st.gdefon.com/wallpapers_original/wallpapers/12909_cherno-belaya_reka_oblaka_nebo_1680x1050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strangeline.net/wp-content/uploads/2013/03/Pencil-Portraits-by-Rebecca-Blair-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0"/>
            <a:ext cx="4286250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142976" y="135729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928662" y="5929330"/>
            <a:ext cx="715253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Los resentimientos por reconciliación..... 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7410" name="Picture 2" descr="http://www.pastichemagazine.com/wp-content/uploads/2013/05/Valery-Petrovskiy-Featured-Ima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2" name="Picture 4" descr="http://www.tusignificadodelossuenos.com/wp-content/uploads/2013/03/dios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75157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9634" name="Picture 2" descr="http://st.gdefon.ru/wallpapers_original/80505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corcholat.com/uploads/img/retratos_femeninos_hechos_a_lapiz_9Z4_wi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928934"/>
            <a:ext cx="4436435" cy="313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106423" y="714356"/>
            <a:ext cx="595425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Abandonar po</a:t>
            </a:r>
            <a:r>
              <a:rPr lang="es-ES_tradnl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  a</a:t>
            </a:r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yudar al prójimo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60843" y="6072206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2706" name="Picture 2" descr="http://newevolutiondesigns.com/images/freebies/black-wallpaper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369.photobucket.com/albums/oo131/guardafaro/img_gf_03/perfil-en-negativ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714356"/>
            <a:ext cx="3367050" cy="38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275887" y="5643578"/>
            <a:ext cx="53855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Eludir por mirar el firmamento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5362" name="Picture 2" descr="http://www.fondos7.net/wallpaper-original/wallpapers/fondo-violeta-y-estrellas-5641.jpg"/>
          <p:cNvPicPr>
            <a:picLocks noChangeAspect="1" noChangeArrowheads="1"/>
          </p:cNvPicPr>
          <p:nvPr/>
        </p:nvPicPr>
        <p:blipFill>
          <a:blip r:embed="rId4" cstate="print"/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0843" y="6143644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42" name="Picture 2" descr="http://digimag.es/wp-content/gallery/fallos/mitch-dobrowner_veil-cloud-for-pre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5160" cy="7072338"/>
          </a:xfrm>
          <a:prstGeom prst="rect">
            <a:avLst/>
          </a:prstGeom>
          <a:noFill/>
        </p:spPr>
      </p:pic>
      <p:pic>
        <p:nvPicPr>
          <p:cNvPr id="6" name="Picture 2" descr="http://4.bp.blogspot.com/-CLBH33MoNI8/TdE12n76GeI/AAAAAAAACiU/BS-b8IgcOO4/s1600/AIMEE_MULLINS_retrato_%2525282%252529.JPG"/>
          <p:cNvPicPr>
            <a:picLocks noChangeAspect="1" noChangeArrowheads="1"/>
          </p:cNvPicPr>
          <p:nvPr/>
        </p:nvPicPr>
        <p:blipFill>
          <a:blip r:embed="rId3" cstate="print"/>
          <a:srcRect r="11048"/>
          <a:stretch>
            <a:fillRect/>
          </a:stretch>
        </p:blipFill>
        <p:spPr bwMode="auto">
          <a:xfrm>
            <a:off x="1643042" y="2826000"/>
            <a:ext cx="4788047" cy="40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408856" y="428604"/>
            <a:ext cx="613539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Aburrirse por disfrutar el atardecer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5157" y="648866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8914" name="Picture 2" descr="http://www.hormiga.org/fondosescritorio/wallpapers/En-Blanco-y-negro/paisajes/Picos-de-Europa-Sp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www.fondosok.com/wallpaper-original/wallpapers/mujer-en-negro-1377.jpg"/>
          <p:cNvPicPr>
            <a:picLocks noChangeAspect="1" noChangeArrowheads="1"/>
          </p:cNvPicPr>
          <p:nvPr/>
        </p:nvPicPr>
        <p:blipFill>
          <a:blip r:embed="rId3" cstate="print"/>
          <a:srcRect l="44532" t="8750" r="34374"/>
          <a:stretch>
            <a:fillRect/>
          </a:stretch>
        </p:blipFill>
        <p:spPr bwMode="auto">
          <a:xfrm>
            <a:off x="5286380" y="857232"/>
            <a:ext cx="1928826" cy="521495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67249" y="5715016"/>
            <a:ext cx="512409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Ingratitud por s</a:t>
            </a:r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er agradecido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" name="Picture 2" descr="http://4.bp.blogspot.com/-Ct9VbUcPqW4/UXRAEHq2UMI/AAAAAAAAPJE/7QT9c4MN2DI/s1600/acordeon.jpg"/>
          <p:cNvPicPr>
            <a:picLocks noChangeAspect="1" noChangeArrowheads="1"/>
          </p:cNvPicPr>
          <p:nvPr/>
        </p:nvPicPr>
        <p:blipFill>
          <a:blip r:embed="rId4" cstate="print"/>
          <a:srcRect l="16667" t="5236" r="10416"/>
          <a:stretch>
            <a:fillRect/>
          </a:stretch>
        </p:blipFill>
        <p:spPr bwMode="auto">
          <a:xfrm>
            <a:off x="6929454" y="3546000"/>
            <a:ext cx="3202228" cy="331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2" descr="http://3.bp.blogspot.com/--OynpHti_Aw/UC9OV62MfvI/AAAAAAAACi0/6S5t-vVkt9o/s1600/cielo-gris-con-nub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72600" cy="699452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786710" y="214290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latin typeface="Blackadder ITC" pitchFamily="82" charset="0"/>
              </a:rPr>
              <a:t> Mari Tere</a:t>
            </a:r>
            <a:endParaRPr lang="es-ES" sz="14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http://img.wallpaperstock.net:81/winter-in-black-and-white-wallpapers_20236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diariofemenino.com/pictures/fotos/54000/54544-bruna-marquezine-novia-de-neymar-mas-sensual-en-blanco-y-neg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3357562"/>
            <a:ext cx="2197800" cy="396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214414" y="500042"/>
            <a:ext cx="62351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Ignorar por aprender un poema</a:t>
            </a:r>
            <a:endParaRPr lang="es-ES_tradnl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89405" y="6215082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www.jjdigital.es/wp-content/uploads/2011/10/Mirando-al-Cielo-de-Jordi-Jerez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520" y="-90000"/>
            <a:ext cx="9194520" cy="6948000"/>
          </a:xfrm>
          <a:prstGeom prst="rect">
            <a:avLst/>
          </a:prstGeom>
          <a:noFill/>
        </p:spPr>
      </p:pic>
      <p:pic>
        <p:nvPicPr>
          <p:cNvPr id="5" name="Picture 2" descr="retratos_blanco_negro_16"/>
          <p:cNvPicPr>
            <a:picLocks noChangeAspect="1" noChangeArrowheads="1"/>
          </p:cNvPicPr>
          <p:nvPr/>
        </p:nvPicPr>
        <p:blipFill>
          <a:blip r:embed="rId3" cstate="print"/>
          <a:srcRect l="9360" t="3116" r="9516" b="8573"/>
          <a:stretch>
            <a:fillRect/>
          </a:stretch>
        </p:blipFill>
        <p:spPr bwMode="auto">
          <a:xfrm>
            <a:off x="285720" y="500042"/>
            <a:ext cx="3643338" cy="50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1.bp.blogspot.com/-XSVrzeil9Ow/UffpnkbT8GI/AAAAAAABQPY/D7IP2kCrN-4/s1600/dibujos-de-rostros-de-mujeres+(3).jpg"/>
          <p:cNvPicPr>
            <a:picLocks noChangeAspect="1" noChangeArrowheads="1"/>
          </p:cNvPicPr>
          <p:nvPr/>
        </p:nvPicPr>
        <p:blipFill>
          <a:blip r:embed="rId4" cstate="print"/>
          <a:srcRect r="9974" b="3649"/>
          <a:stretch>
            <a:fillRect/>
          </a:stretch>
        </p:blipFill>
        <p:spPr bwMode="auto">
          <a:xfrm flipH="1">
            <a:off x="5286348" y="2142000"/>
            <a:ext cx="3857652" cy="47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396146" y="5429264"/>
            <a:ext cx="5871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Abandono por extender tu mano</a:t>
            </a:r>
            <a:endParaRPr lang="es-ES_tradnl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60843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latin typeface="Blackadder ITC" pitchFamily="82" charset="0"/>
              </a:rPr>
              <a:t> Mari Tere</a:t>
            </a:r>
            <a:endParaRPr lang="es-ES" sz="14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0660" name="Picture 4" descr="http://st.gdefon.com/wallpapers_original/wallpapers/269777_derevya_-nebo_-chyorno-belaya_2558x1543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pic>
        <p:nvPicPr>
          <p:cNvPr id="5" name="Picture 2" descr="http://www.espaciopatico.com/wp-content/uploads/2013/06/velos-en-la-noche.jpg"/>
          <p:cNvPicPr>
            <a:picLocks noChangeAspect="1" noChangeArrowheads="1"/>
          </p:cNvPicPr>
          <p:nvPr/>
        </p:nvPicPr>
        <p:blipFill>
          <a:blip r:embed="rId3" cstate="print"/>
          <a:srcRect l="4429" t="36174" r="48324"/>
          <a:stretch>
            <a:fillRect/>
          </a:stretch>
        </p:blipFill>
        <p:spPr bwMode="auto">
          <a:xfrm>
            <a:off x="1571604" y="2928934"/>
            <a:ext cx="4572032" cy="441169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85786" y="928670"/>
            <a:ext cx="672453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Conformismo por luchar por un sueño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42" name="Picture 2" descr="http://data6.blog.de/media/124/4348124_248e687940_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000"/>
            <a:ext cx="9501222" cy="684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922992" y="357166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2466" name="Picture 2" descr="http://fondopaisajes.com.ar/wp-content/uploads/2013/04/fondos-de-pantalla-blanco-negro-escritorio-wallpaper-hd-fotografias-imagenes-paisajes-bonitos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092833" y="357166"/>
            <a:ext cx="288912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Y conseguirás….</a:t>
            </a:r>
            <a:endParaRPr lang="es-E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050" name="Picture 2" descr="C:\Users\abuelitos\Documents\BLANCA - CHICAS\fa902dbef21488528fe84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2428868"/>
            <a:ext cx="5238750" cy="39243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561767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8610" name="Picture 2" descr="http://3.bp.blogspot.com/_v5h2qxDB1io/TPzJFfKn0KI/AAAAAAAAAl4/MTVQTDFBWd4/s1600/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fotos0.mundofotos.net/2008/03_10_2008/negro_blanco1223035172/blanco-y-neg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929058" y="2394000"/>
            <a:ext cx="5214942" cy="446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439042" y="785794"/>
            <a:ext cx="288329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Soñar despierto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7" name="Picture 3" descr="C:\Users\abuelitos\Documents\BLANCA - CHICAS\Come_Clean_by_phatpuppy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974" y="2430000"/>
            <a:ext cx="2952000" cy="442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32281" y="214290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5538" name="Picture 2" descr="https://lh5.googleusercontent.com/-EzqgQZL6X7s/UfaNomsA8lI/AAAAAAAAHhE/P8i09mAhE8g/s1024/palmeral-alicante-hdr.jpg"/>
          <p:cNvPicPr>
            <a:picLocks noChangeAspect="1" noChangeArrowheads="1"/>
          </p:cNvPicPr>
          <p:nvPr/>
        </p:nvPicPr>
        <p:blipFill>
          <a:blip r:embed="rId2" cstate="print"/>
          <a:srcRect b="7500"/>
          <a:stretch>
            <a:fillRect/>
          </a:stretch>
        </p:blipFill>
        <p:spPr bwMode="auto">
          <a:xfrm>
            <a:off x="-5" y="0"/>
            <a:ext cx="9167714" cy="6858000"/>
          </a:xfrm>
          <a:prstGeom prst="rect">
            <a:avLst/>
          </a:prstGeom>
          <a:noFill/>
        </p:spPr>
      </p:pic>
      <p:pic>
        <p:nvPicPr>
          <p:cNvPr id="8" name="Picture 2" descr="http://fotos.diariosur.es/200910/mnica_plantilla_de_negativo.jpg"/>
          <p:cNvPicPr>
            <a:picLocks noChangeAspect="1" noChangeArrowheads="1"/>
          </p:cNvPicPr>
          <p:nvPr/>
        </p:nvPicPr>
        <p:blipFill>
          <a:blip r:embed="rId3" cstate="print"/>
          <a:srcRect l="22568" t="23411" r="38512" b="30443"/>
          <a:stretch>
            <a:fillRect/>
          </a:stretch>
        </p:blipFill>
        <p:spPr bwMode="auto">
          <a:xfrm>
            <a:off x="-428660" y="2714596"/>
            <a:ext cx="4572032" cy="4143404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214546" y="5929330"/>
            <a:ext cx="37208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Bailar hasta cansarte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6" name="Picture 2" descr="C:\Users\abuelitos\Documents\BLANCA - CHICAS\894[3].jpg"/>
          <p:cNvPicPr>
            <a:picLocks noChangeAspect="1" noChangeArrowheads="1"/>
          </p:cNvPicPr>
          <p:nvPr/>
        </p:nvPicPr>
        <p:blipFill>
          <a:blip r:embed="rId4" cstate="print"/>
          <a:srcRect t="23481" r="35203"/>
          <a:stretch>
            <a:fillRect/>
          </a:stretch>
        </p:blipFill>
        <p:spPr bwMode="auto">
          <a:xfrm flipH="1">
            <a:off x="5857884" y="3286124"/>
            <a:ext cx="3286116" cy="395762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775157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http://el50.files.wordpress.com/2008/05/w_blanconegro_43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15214"/>
          </a:xfrm>
          <a:prstGeom prst="rect">
            <a:avLst/>
          </a:prstGeom>
          <a:noFill/>
        </p:spPr>
      </p:pic>
      <p:pic>
        <p:nvPicPr>
          <p:cNvPr id="5" name="Picture 2" descr="http://2.bp.blogspot.com/-OB3MYK0Qu40/Ue6k-AzR2eI/AAAAAAABPmU/GN0Sj4FJbEA/s1600/desnudo-artistico-en-blanco-y-negro+(2).jpg"/>
          <p:cNvPicPr>
            <a:picLocks noChangeAspect="1" noChangeArrowheads="1"/>
          </p:cNvPicPr>
          <p:nvPr/>
        </p:nvPicPr>
        <p:blipFill>
          <a:blip r:embed="rId3" cstate="print"/>
          <a:srcRect t="6250" r="27577"/>
          <a:stretch>
            <a:fillRect/>
          </a:stretch>
        </p:blipFill>
        <p:spPr bwMode="auto">
          <a:xfrm>
            <a:off x="5286380" y="-1071594"/>
            <a:ext cx="4214842" cy="535781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079850" y="5786454"/>
            <a:ext cx="35425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Caminar </a:t>
            </a:r>
            <a:r>
              <a:rPr lang="es-ES_tradnl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</a:t>
            </a:r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 rumbo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170" name="Picture 2" descr="http://sim1.subirimagenes.net/img/2013/06/12/13061209343628657.jpg"/>
          <p:cNvPicPr>
            <a:picLocks noChangeAspect="1" noChangeArrowheads="1"/>
          </p:cNvPicPr>
          <p:nvPr/>
        </p:nvPicPr>
        <p:blipFill>
          <a:blip r:embed="rId4" cstate="print"/>
          <a:srcRect l="25440" r="4597"/>
          <a:stretch>
            <a:fillRect/>
          </a:stretch>
        </p:blipFill>
        <p:spPr bwMode="auto">
          <a:xfrm>
            <a:off x="0" y="0"/>
            <a:ext cx="3465670" cy="309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276015" y="6286520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http://images2.layoutsparks.com/1/90867/amor-en-negro-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2.bp.blogspot.com/-YwQHjn6hEEI/UfHm_aEtHcI/AAAAAAABPzE/Q58QBXUotSQ/s1600/fotografia-profesional-artistica+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1143000"/>
            <a:ext cx="3914775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000100" y="500042"/>
            <a:ext cx="397756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Disfrutar  lo cotidiano 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6146" name="Picture 2" descr="Edificios, Cielo, Nubes, Blanco Y Negro, Resume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02564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561767" y="357166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682" name="Picture 2" descr="[Ansel_Adams_Mountains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274" cy="7215214"/>
          </a:xfrm>
          <a:prstGeom prst="rect">
            <a:avLst/>
          </a:prstGeom>
          <a:noFill/>
        </p:spPr>
      </p:pic>
      <p:pic>
        <p:nvPicPr>
          <p:cNvPr id="7" name="Picture 4" descr="http://lh3.ggpht.com/_MABaS65n4Vo/TatAWmmlF9I/AAAAAAAAI_w/Mc8K7JmjTIU/siluetas%20en%20negro%20vintage%20(8)_thumb.jpg?imgmax=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2714620"/>
            <a:ext cx="3357554" cy="44481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2071670" y="285728"/>
            <a:ext cx="30244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Reír a carcajadas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122" name="Picture 2" descr="http://photo.rodrigogomez.com.mx/wp/wp-content/uploads/2008/05/20080522160134_20080517_atardecer_4104.jpg"/>
          <p:cNvPicPr>
            <a:picLocks noChangeAspect="1" noChangeArrowheads="1"/>
          </p:cNvPicPr>
          <p:nvPr/>
        </p:nvPicPr>
        <p:blipFill>
          <a:blip r:embed="rId4" cstate="print"/>
          <a:srcRect b="5722"/>
          <a:stretch>
            <a:fillRect/>
          </a:stretch>
        </p:blipFill>
        <p:spPr bwMode="auto">
          <a:xfrm>
            <a:off x="-15" y="0"/>
            <a:ext cx="9284748" cy="742952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75157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0419" name="Picture 3" descr="http://3.bp.blogspot.com/-TCH2rSYvrAw/TnBUBK9JTMI/AAAAAAAAMhU/3MzAA5IDuNY/s1600/paisaje+blanco+y+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48" y="500042"/>
            <a:ext cx="31379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Sembrar un árbol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6" name="Picture 2" descr="C:\Users\abuelitos\Documents\BLANCA - CHICAS\796aa2209585f2522725c091e3f97e26[1].jpg"/>
          <p:cNvPicPr>
            <a:picLocks noChangeAspect="1" noChangeArrowheads="1"/>
          </p:cNvPicPr>
          <p:nvPr/>
        </p:nvPicPr>
        <p:blipFill>
          <a:blip r:embed="rId3" cstate="print"/>
          <a:srcRect l="10625" t="18359" r="22812"/>
          <a:stretch>
            <a:fillRect/>
          </a:stretch>
        </p:blipFill>
        <p:spPr bwMode="auto">
          <a:xfrm>
            <a:off x="4714876" y="4000504"/>
            <a:ext cx="3338720" cy="327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633205" y="285728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https://lh5.googleusercontent.com/-l5eOfhAtk1w/UXUyg2cIUfI/AAAAAAAAHKs/ehCfwPD1Ghg/s1000/explanada-espa%25C3%25B1a-alicante_hdr.jpg"/>
          <p:cNvPicPr>
            <a:picLocks noChangeAspect="1" noChangeArrowheads="1"/>
          </p:cNvPicPr>
          <p:nvPr/>
        </p:nvPicPr>
        <p:blipFill>
          <a:blip r:embed="rId2" cstate="print"/>
          <a:srcRect b="7611"/>
          <a:stretch>
            <a:fillRect/>
          </a:stretch>
        </p:blipFill>
        <p:spPr bwMode="auto">
          <a:xfrm>
            <a:off x="0" y="-2"/>
            <a:ext cx="9178744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71736" y="571501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2800" dirty="0"/>
          </a:p>
        </p:txBody>
      </p:sp>
      <p:sp>
        <p:nvSpPr>
          <p:cNvPr id="6" name="5 Rectángulo"/>
          <p:cNvSpPr/>
          <p:nvPr/>
        </p:nvSpPr>
        <p:spPr>
          <a:xfrm>
            <a:off x="2928926" y="428604"/>
            <a:ext cx="317542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Cultivar un amigo</a:t>
            </a:r>
            <a:endParaRPr lang="es-ES_tradnl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076" name="Picture 4" descr="http://spb.fotolog.com/photo/27/23/79/my_sweet_paint/1307919949118_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294000"/>
            <a:ext cx="4617339" cy="356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i.imgur.com/YBUG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846595" y="6072206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images2.layoutsparks.com/1/214497/paz-negro-p%C3%BArpura-imag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4" descr="http://cdn.vogue.es/uploads/images/thumbs/201111/paz_vega_para_l__or__al_paris_8137_320x4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0"/>
            <a:ext cx="3048000" cy="45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img218.imageshack.us/img218/1826/36c173b8db56b7ed1204ed7cg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3714752"/>
            <a:ext cx="3905250" cy="29337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786050" y="1285860"/>
            <a:ext cx="284007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Y la paz interior</a:t>
            </a:r>
            <a:endParaRPr lang="es-E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490329" y="6072206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http://www.fondosypantallas.com/wp-content/uploads/2010/09/ph-104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5 Llamada de nube"/>
          <p:cNvSpPr/>
          <p:nvPr/>
        </p:nvSpPr>
        <p:spPr>
          <a:xfrm>
            <a:off x="2214546" y="428604"/>
            <a:ext cx="4429156" cy="2500330"/>
          </a:xfrm>
          <a:prstGeom prst="cloud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3074" name="Picture 2" descr="C:\Users\abuelitos\Documents\BLANCA - CHICAS\sonrisas-destacado[1].jpg"/>
          <p:cNvPicPr>
            <a:picLocks noChangeAspect="1" noChangeArrowheads="1"/>
          </p:cNvPicPr>
          <p:nvPr/>
        </p:nvPicPr>
        <p:blipFill>
          <a:blip r:embed="rId3" cstate="print"/>
          <a:srcRect r="38095"/>
          <a:stretch>
            <a:fillRect/>
          </a:stretch>
        </p:blipFill>
        <p:spPr bwMode="auto">
          <a:xfrm>
            <a:off x="0" y="3143248"/>
            <a:ext cx="3714776" cy="39338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412272" y="642918"/>
            <a:ext cx="3930883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Diseño </a:t>
            </a:r>
          </a:p>
          <a:p>
            <a:pPr algn="ctr"/>
            <a:r>
              <a:rPr lang="es-E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 María Teresa </a:t>
            </a:r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Espín </a:t>
            </a:r>
          </a:p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Imágenes Internet </a:t>
            </a:r>
          </a:p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2013  </a:t>
            </a:r>
            <a:r>
              <a:rPr lang="es-E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es-E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633205" y="5786454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1150</TotalTime>
  <Words>321</Words>
  <Application>Microsoft Office PowerPoint</Application>
  <PresentationFormat>Presentación en pantalla (4:3)</PresentationFormat>
  <Paragraphs>103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 BLANCO Y NEGRO</dc:title>
  <dc:creator>abuelitos</dc:creator>
  <cp:lastModifiedBy>abuelitos</cp:lastModifiedBy>
  <cp:revision>434</cp:revision>
  <dcterms:created xsi:type="dcterms:W3CDTF">2013-10-07T21:17:46Z</dcterms:created>
  <dcterms:modified xsi:type="dcterms:W3CDTF">2013-11-12T18:05:00Z</dcterms:modified>
</cp:coreProperties>
</file>