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434" r:id="rId3"/>
    <p:sldId id="358" r:id="rId4"/>
    <p:sldId id="373" r:id="rId5"/>
    <p:sldId id="446" r:id="rId6"/>
    <p:sldId id="378" r:id="rId7"/>
    <p:sldId id="425" r:id="rId8"/>
    <p:sldId id="384" r:id="rId9"/>
    <p:sldId id="423" r:id="rId10"/>
    <p:sldId id="433" r:id="rId11"/>
    <p:sldId id="379" r:id="rId12"/>
    <p:sldId id="385" r:id="rId13"/>
    <p:sldId id="458" r:id="rId14"/>
    <p:sldId id="387" r:id="rId15"/>
    <p:sldId id="383" r:id="rId16"/>
    <p:sldId id="426" r:id="rId17"/>
    <p:sldId id="451" r:id="rId18"/>
    <p:sldId id="453" r:id="rId19"/>
    <p:sldId id="376" r:id="rId20"/>
    <p:sldId id="377" r:id="rId21"/>
    <p:sldId id="429" r:id="rId22"/>
    <p:sldId id="443" r:id="rId23"/>
    <p:sldId id="449" r:id="rId24"/>
    <p:sldId id="450" r:id="rId25"/>
    <p:sldId id="460" r:id="rId26"/>
    <p:sldId id="386" r:id="rId27"/>
    <p:sldId id="439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FlQrlIdAZfFWEpdPKN+tg==" hashData="dOsAuU4Io6wsvErhOKmcCtGeB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97FF"/>
    <a:srgbClr val="9933FF"/>
    <a:srgbClr val="FFCDFF"/>
    <a:srgbClr val="E36DFF"/>
    <a:srgbClr val="FF99CC"/>
    <a:srgbClr val="512373"/>
    <a:srgbClr val="FF6600"/>
    <a:srgbClr val="4C0000"/>
    <a:srgbClr val="FF0000"/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0" autoAdjust="0"/>
    <p:restoredTop sz="94660"/>
  </p:normalViewPr>
  <p:slideViewPr>
    <p:cSldViewPr>
      <p:cViewPr>
        <p:scale>
          <a:sx n="53" d="100"/>
          <a:sy n="53" d="100"/>
        </p:scale>
        <p:origin x="-990" y="-10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A56A57-6F1C-4DB5-ACDC-82C3A122CFE1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2F118C-F7C0-4620-B04C-4E72E0FE18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80125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2F118C-F7C0-4620-B04C-4E72E0FE188B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30250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7463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17183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52519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87967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78748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28455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46982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136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59321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3938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24065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82559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58878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7943C-E336-4D16-8B77-338F9EEBC3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2D8AF-B562-4A95-B433-50A29BA82DD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A3210-A286-4504-81FC-E4145B87342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12341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C545F7-56E8-4240-88BA-3BBCF0B3F78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microsoft.com/office/2007/relationships/hdphoto" Target="../media/hdphoto9.wdp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microsoft.com/office/2007/relationships/hdphoto" Target="../media/hdphoto12.wdp"/><Relationship Id="rId4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>
            <a:off x="2483768" y="332656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 flipH="1">
            <a:off x="4272867" y="401408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 rot="10800000" flipH="1">
            <a:off x="2422861" y="2563868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 rot="10800000">
            <a:off x="4307366" y="2524605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 flipH="1">
            <a:off x="6155378" y="-249965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>
            <a:off x="471711" y="-249965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 rot="10800000" flipH="1">
            <a:off x="467544" y="3212976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20" t="6865" r="17452" b="8261"/>
          <a:stretch/>
        </p:blipFill>
        <p:spPr bwMode="auto">
          <a:xfrm rot="10800000">
            <a:off x="6140132" y="3284984"/>
            <a:ext cx="2409568" cy="37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353082" y="-819472"/>
            <a:ext cx="81728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Raquel, como sé que lo verás, te dedico esta presentación y deseo seas una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mujer virtuosa y a partir de ahora respetes mi trabajo. Un </a:t>
            </a:r>
            <a:r>
              <a:rPr lang="es-ES" sz="2000" b="1" dirty="0" err="1" smtClean="0">
                <a:solidFill>
                  <a:schemeClr val="bg1"/>
                </a:solidFill>
              </a:rPr>
              <a:t>besino</a:t>
            </a:r>
            <a:endParaRPr lang="es-ES" sz="2000" b="1" dirty="0">
              <a:solidFill>
                <a:schemeClr val="bg1"/>
              </a:solidFill>
            </a:endParaRPr>
          </a:p>
        </p:txBody>
      </p:sp>
      <p:pic>
        <p:nvPicPr>
          <p:cNvPr id="13" name="12 Imagen" descr="espectacular naturaleza.definitivo.jpg"/>
          <p:cNvPicPr>
            <a:picLocks noGrp="1" noChangeAspect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37008" t="26247" r="33465" b="26247"/>
          <a:stretch>
            <a:fillRect/>
          </a:stretch>
        </p:blipFill>
        <p:spPr>
          <a:xfrm>
            <a:off x="7572396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4" name="13 CuadroTexto"/>
          <p:cNvSpPr txBox="1"/>
          <p:nvPr/>
        </p:nvSpPr>
        <p:spPr>
          <a:xfrm>
            <a:off x="7500926" y="635795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5" name="14 Imagen" descr="Diapositiva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612576" y="-795354"/>
            <a:ext cx="10297144" cy="8208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26" t="5098" r="6163" b="13545"/>
          <a:stretch/>
        </p:blipFill>
        <p:spPr bwMode="auto">
          <a:xfrm>
            <a:off x="4949983" y="2191763"/>
            <a:ext cx="4014506" cy="2629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44998567"/>
      </p:ext>
    </p:extLst>
  </p:cSld>
  <p:clrMapOvr>
    <a:masterClrMapping/>
  </p:clrMapOvr>
  <p:transition>
    <p:sndAc>
      <p:stSnd loop="1">
        <p:snd r:embed="rId2" name="MUJER VIRTU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9900CC">
                  <a:lumMod val="11000"/>
                  <a:lumOff val="89000"/>
                </a:srgbClr>
              </a:gs>
              <a:gs pos="88000">
                <a:srgbClr val="562C70"/>
              </a:gs>
              <a:gs pos="33000">
                <a:srgbClr val="39074C"/>
              </a:gs>
              <a:gs pos="9000">
                <a:srgbClr val="9900CC">
                  <a:lumMod val="53000"/>
                </a:srgbClr>
              </a:gs>
              <a:gs pos="63000">
                <a:srgbClr val="9900CC">
                  <a:lumMod val="2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7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9429" y="1845198"/>
            <a:ext cx="3005137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779" y="-9939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116632"/>
            <a:ext cx="9184079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9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65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177" y="643864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20041" y="5733256"/>
            <a:ext cx="9184079" cy="101013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53872 h 1026596"/>
              <a:gd name="connsiteX1" fmla="*/ 9130805 w 9144000"/>
              <a:gd name="connsiteY1" fmla="*/ 0 h 1026596"/>
              <a:gd name="connsiteX2" fmla="*/ 9144000 w 9144000"/>
              <a:gd name="connsiteY2" fmla="*/ 1026596 h 1026596"/>
              <a:gd name="connsiteX3" fmla="*/ 4572000 w 9144000"/>
              <a:gd name="connsiteY3" fmla="*/ 441422 h 1026596"/>
              <a:gd name="connsiteX4" fmla="*/ 0 w 9144000"/>
              <a:gd name="connsiteY4" fmla="*/ 1026596 h 1026596"/>
              <a:gd name="connsiteX5" fmla="*/ 0 w 9144000"/>
              <a:gd name="connsiteY5" fmla="*/ 53872 h 1026596"/>
              <a:gd name="connsiteX0" fmla="*/ 0 w 9144000"/>
              <a:gd name="connsiteY0" fmla="*/ 13468 h 1026596"/>
              <a:gd name="connsiteX1" fmla="*/ 9130805 w 9144000"/>
              <a:gd name="connsiteY1" fmla="*/ 0 h 1026596"/>
              <a:gd name="connsiteX2" fmla="*/ 9144000 w 9144000"/>
              <a:gd name="connsiteY2" fmla="*/ 1026596 h 1026596"/>
              <a:gd name="connsiteX3" fmla="*/ 4572000 w 9144000"/>
              <a:gd name="connsiteY3" fmla="*/ 441422 h 1026596"/>
              <a:gd name="connsiteX4" fmla="*/ 0 w 9144000"/>
              <a:gd name="connsiteY4" fmla="*/ 1026596 h 1026596"/>
              <a:gd name="connsiteX5" fmla="*/ 0 w 9144000"/>
              <a:gd name="connsiteY5" fmla="*/ 13468 h 102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026596">
                <a:moveTo>
                  <a:pt x="0" y="13468"/>
                </a:moveTo>
                <a:lnTo>
                  <a:pt x="9130805" y="0"/>
                </a:lnTo>
                <a:cubicBezTo>
                  <a:pt x="9130805" y="324241"/>
                  <a:pt x="9144000" y="702355"/>
                  <a:pt x="9144000" y="1026596"/>
                </a:cubicBezTo>
                <a:cubicBezTo>
                  <a:pt x="7941031" y="817728"/>
                  <a:pt x="6081132" y="589862"/>
                  <a:pt x="4572000" y="441422"/>
                </a:cubicBezTo>
                <a:cubicBezTo>
                  <a:pt x="3114427" y="577506"/>
                  <a:pt x="752022" y="934822"/>
                  <a:pt x="0" y="1026596"/>
                </a:cubicBezTo>
                <a:lnTo>
                  <a:pt x="0" y="13468"/>
                </a:lnTo>
                <a:close/>
              </a:path>
            </a:pathLst>
          </a:custGeom>
          <a:gradFill flip="none" rotWithShape="1">
            <a:gsLst>
              <a:gs pos="19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70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1358374" y="5317757"/>
            <a:ext cx="648010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50800" contourW="6350">
              <a:extrusionClr>
                <a:srgbClr val="7030A0"/>
              </a:extrusionClr>
              <a:contourClr>
                <a:srgbClr val="E36DFF"/>
              </a:contourClr>
            </a:sp3d>
          </a:bodyPr>
          <a:lstStyle/>
          <a:p>
            <a:pPr algn="ctr"/>
            <a:r>
              <a:rPr lang="es-ES" sz="1600" b="1" dirty="0" smtClean="0">
                <a:effectLst>
                  <a:glow rad="127000">
                    <a:srgbClr val="512373">
                      <a:alpha val="67000"/>
                    </a:srgbClr>
                  </a:glow>
                </a:effectLst>
              </a:rPr>
              <a:t>En esta ocasión les compartimos una hermosa melodía cantada en hebreo</a:t>
            </a:r>
          </a:p>
          <a:p>
            <a:pPr algn="ctr"/>
            <a:r>
              <a:rPr lang="es-ES" sz="1600" b="1" dirty="0" smtClean="0">
                <a:effectLst>
                  <a:glow rad="127000">
                    <a:srgbClr val="512373">
                      <a:alpha val="67000"/>
                    </a:srgbClr>
                  </a:glow>
                </a:effectLst>
              </a:rPr>
              <a:t> cuya letra corresponde a un fragmento de la mujer virtuosa que </a:t>
            </a:r>
          </a:p>
          <a:p>
            <a:pPr algn="ctr"/>
            <a:r>
              <a:rPr lang="es-ES" sz="1600" b="1" dirty="0" smtClean="0">
                <a:effectLst>
                  <a:glow rad="127000">
                    <a:srgbClr val="512373">
                      <a:alpha val="67000"/>
                    </a:srgbClr>
                  </a:glow>
                </a:effectLst>
              </a:rPr>
              <a:t>describe la Biblia en el libro de proverbios.</a:t>
            </a:r>
            <a:endParaRPr lang="es-ES" sz="1600" b="1" dirty="0">
              <a:effectLst>
                <a:glow rad="127000">
                  <a:srgbClr val="512373">
                    <a:alpha val="67000"/>
                  </a:srgbClr>
                </a:glo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4235" y="454968"/>
            <a:ext cx="4706937" cy="600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482410" y="454967"/>
            <a:ext cx="4706937" cy="600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94911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0">
                <a:srgbClr val="FF0000"/>
              </a:gs>
              <a:gs pos="100000">
                <a:srgbClr val="C00000">
                  <a:lumMod val="64000"/>
                </a:srgb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7" name="26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886" y="-893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687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5400000">
            <a:off x="3275854" y="1268762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7348498">
            <a:off x="4068897" y="1474155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0800000">
            <a:off x="4825704" y="2846652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8889193">
            <a:off x="4644000" y="2052000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636869">
            <a:off x="1955566" y="2014803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2541069">
            <a:off x="4675022" y="3588269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4454336">
            <a:off x="4107846" y="4140000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6200000">
            <a:off x="3296097" y="4420175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7976789">
            <a:off x="2482536" y="4210617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19932591">
            <a:off x="1882773" y="3606825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>
            <a:off x="1692000" y="2844000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4" r="44654"/>
          <a:stretch/>
        </p:blipFill>
        <p:spPr bwMode="auto">
          <a:xfrm rot="3581455">
            <a:off x="2518610" y="1436950"/>
            <a:ext cx="2592291" cy="11521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Rectángulo"/>
          <p:cNvSpPr/>
          <p:nvPr/>
        </p:nvSpPr>
        <p:spPr>
          <a:xfrm>
            <a:off x="0" y="-27718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7299" y="658082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Forma libre"/>
          <p:cNvSpPr/>
          <p:nvPr/>
        </p:nvSpPr>
        <p:spPr>
          <a:xfrm>
            <a:off x="0" y="188640"/>
            <a:ext cx="9198653" cy="109665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63440 w 9117611"/>
              <a:gd name="connsiteY1" fmla="*/ 47003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75018 h 929164"/>
              <a:gd name="connsiteX1" fmla="*/ 9063440 w 9117611"/>
              <a:gd name="connsiteY1" fmla="*/ 0 h 929164"/>
              <a:gd name="connsiteX2" fmla="*/ 9117611 w 9117611"/>
              <a:gd name="connsiteY2" fmla="*/ 918392 h 929164"/>
              <a:gd name="connsiteX3" fmla="*/ 4585194 w 9117611"/>
              <a:gd name="connsiteY3" fmla="*/ 505561 h 929164"/>
              <a:gd name="connsiteX4" fmla="*/ 0 w 9117611"/>
              <a:gd name="connsiteY4" fmla="*/ 929164 h 929164"/>
              <a:gd name="connsiteX5" fmla="*/ 13194 w 9117611"/>
              <a:gd name="connsiteY5" fmla="*/ 75018 h 929164"/>
              <a:gd name="connsiteX0" fmla="*/ 13194 w 9117611"/>
              <a:gd name="connsiteY0" fmla="*/ 75016 h 929162"/>
              <a:gd name="connsiteX1" fmla="*/ 9063440 w 9117611"/>
              <a:gd name="connsiteY1" fmla="*/ 0 h 929162"/>
              <a:gd name="connsiteX2" fmla="*/ 9117611 w 9117611"/>
              <a:gd name="connsiteY2" fmla="*/ 918390 h 929162"/>
              <a:gd name="connsiteX3" fmla="*/ 4585194 w 9117611"/>
              <a:gd name="connsiteY3" fmla="*/ 505559 h 929162"/>
              <a:gd name="connsiteX4" fmla="*/ 0 w 9117611"/>
              <a:gd name="connsiteY4" fmla="*/ 929162 h 929162"/>
              <a:gd name="connsiteX5" fmla="*/ 13194 w 9117611"/>
              <a:gd name="connsiteY5" fmla="*/ 75016 h 929162"/>
              <a:gd name="connsiteX0" fmla="*/ 13194 w 9117611"/>
              <a:gd name="connsiteY0" fmla="*/ 75016 h 929162"/>
              <a:gd name="connsiteX1" fmla="*/ 9063440 w 9117611"/>
              <a:gd name="connsiteY1" fmla="*/ 0 h 929162"/>
              <a:gd name="connsiteX2" fmla="*/ 9117611 w 9117611"/>
              <a:gd name="connsiteY2" fmla="*/ 918390 h 929162"/>
              <a:gd name="connsiteX3" fmla="*/ 4585194 w 9117611"/>
              <a:gd name="connsiteY3" fmla="*/ 505559 h 929162"/>
              <a:gd name="connsiteX4" fmla="*/ 0 w 9117611"/>
              <a:gd name="connsiteY4" fmla="*/ 929162 h 929162"/>
              <a:gd name="connsiteX5" fmla="*/ 13194 w 9117611"/>
              <a:gd name="connsiteY5" fmla="*/ 75016 h 929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929162">
                <a:moveTo>
                  <a:pt x="13194" y="75016"/>
                </a:moveTo>
                <a:lnTo>
                  <a:pt x="9063440" y="0"/>
                </a:lnTo>
                <a:lnTo>
                  <a:pt x="9117611" y="918390"/>
                </a:lnTo>
                <a:cubicBezTo>
                  <a:pt x="7927836" y="784922"/>
                  <a:pt x="6094326" y="653999"/>
                  <a:pt x="4585194" y="505559"/>
                </a:cubicBezTo>
                <a:lnTo>
                  <a:pt x="0" y="929162"/>
                </a:lnTo>
                <a:lnTo>
                  <a:pt x="13194" y="75016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lumMod val="8000"/>
                  <a:lumOff val="92000"/>
                </a:srgbClr>
              </a:gs>
              <a:gs pos="59000">
                <a:srgbClr val="C00000"/>
              </a:gs>
              <a:gs pos="81000">
                <a:schemeClr val="accent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Forma libre"/>
          <p:cNvSpPr/>
          <p:nvPr/>
        </p:nvSpPr>
        <p:spPr>
          <a:xfrm rot="10800000">
            <a:off x="-20804" y="5805264"/>
            <a:ext cx="9209054" cy="98518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rgbClr val="FF0000">
                  <a:lumMod val="8000"/>
                  <a:lumOff val="92000"/>
                </a:srgbClr>
              </a:gs>
              <a:gs pos="59000">
                <a:srgbClr val="C00000"/>
              </a:gs>
              <a:gs pos="81000">
                <a:schemeClr val="accent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825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MUJER VIRTUOSAAA.jpg"/>
          <p:cNvPicPr>
            <a:picLocks noGrp="1" noChangeAspect="1"/>
          </p:cNvPicPr>
          <p:nvPr isPhoto="1"/>
        </p:nvPicPr>
        <p:blipFill>
          <a:blip r:embed="rId3" cstate="print">
            <a:lum bright="-30000" contrast="-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1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t="7389" b="5462"/>
          <a:stretch>
            <a:fillRect/>
          </a:stretch>
        </p:blipFill>
        <p:spPr>
          <a:xfrm>
            <a:off x="0" y="404664"/>
            <a:ext cx="9144000" cy="597666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27299" y="-9939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7392" y="1772816"/>
            <a:ext cx="2798763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682334" y="1768332"/>
            <a:ext cx="2798763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0" y="188640"/>
            <a:ext cx="9169565" cy="9361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267540 h 1657552"/>
              <a:gd name="connsiteX5" fmla="*/ 15147 w 9113706"/>
              <a:gd name="connsiteY5" fmla="*/ 64203 h 1657552"/>
              <a:gd name="connsiteX0" fmla="*/ 15147 w 9113706"/>
              <a:gd name="connsiteY0" fmla="*/ 64203 h 1365043"/>
              <a:gd name="connsiteX1" fmla="*/ 9113706 w 9113706"/>
              <a:gd name="connsiteY1" fmla="*/ 0 h 1365043"/>
              <a:gd name="connsiteX2" fmla="*/ 9088297 w 9113706"/>
              <a:gd name="connsiteY2" fmla="*/ 1365043 h 1365043"/>
              <a:gd name="connsiteX3" fmla="*/ 4587147 w 9113706"/>
              <a:gd name="connsiteY3" fmla="*/ 451753 h 1365043"/>
              <a:gd name="connsiteX4" fmla="*/ 0 w 9113706"/>
              <a:gd name="connsiteY4" fmla="*/ 1267540 h 1365043"/>
              <a:gd name="connsiteX5" fmla="*/ 15147 w 9113706"/>
              <a:gd name="connsiteY5" fmla="*/ 64203 h 1365043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088297 w 9113706"/>
              <a:gd name="connsiteY2" fmla="*/ 126754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3706" h="1267540">
                <a:moveTo>
                  <a:pt x="15147" y="64203"/>
                </a:moveTo>
                <a:lnTo>
                  <a:pt x="9113706" y="0"/>
                </a:lnTo>
                <a:lnTo>
                  <a:pt x="9088297" y="1267540"/>
                </a:lnTo>
                <a:lnTo>
                  <a:pt x="4587147" y="451753"/>
                </a:lnTo>
                <a:cubicBezTo>
                  <a:pt x="3129574" y="716243"/>
                  <a:pt x="752022" y="1175766"/>
                  <a:pt x="0" y="1267540"/>
                </a:cubicBezTo>
                <a:lnTo>
                  <a:pt x="15147" y="64203"/>
                </a:lnTo>
                <a:close/>
              </a:path>
            </a:pathLst>
          </a:custGeom>
          <a:gradFill>
            <a:gsLst>
              <a:gs pos="55000">
                <a:srgbClr val="FF66FF">
                  <a:lumMod val="28000"/>
                  <a:lumOff val="72000"/>
                </a:srgbClr>
              </a:gs>
              <a:gs pos="79000">
                <a:srgbClr val="CC66FF"/>
              </a:gs>
              <a:gs pos="100000">
                <a:srgbClr val="FF66FF">
                  <a:lumMod val="19000"/>
                </a:srgbClr>
              </a:gs>
              <a:gs pos="86000">
                <a:srgbClr val="7030A0">
                  <a:lumMod val="42000"/>
                  <a:lumOff val="58000"/>
                </a:srgb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58082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733256"/>
            <a:ext cx="9169565" cy="9361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267540 h 1657552"/>
              <a:gd name="connsiteX5" fmla="*/ 15147 w 9113706"/>
              <a:gd name="connsiteY5" fmla="*/ 64203 h 1657552"/>
              <a:gd name="connsiteX0" fmla="*/ 15147 w 9113706"/>
              <a:gd name="connsiteY0" fmla="*/ 64203 h 1365043"/>
              <a:gd name="connsiteX1" fmla="*/ 9113706 w 9113706"/>
              <a:gd name="connsiteY1" fmla="*/ 0 h 1365043"/>
              <a:gd name="connsiteX2" fmla="*/ 9088297 w 9113706"/>
              <a:gd name="connsiteY2" fmla="*/ 1365043 h 1365043"/>
              <a:gd name="connsiteX3" fmla="*/ 4587147 w 9113706"/>
              <a:gd name="connsiteY3" fmla="*/ 451753 h 1365043"/>
              <a:gd name="connsiteX4" fmla="*/ 0 w 9113706"/>
              <a:gd name="connsiteY4" fmla="*/ 1267540 h 1365043"/>
              <a:gd name="connsiteX5" fmla="*/ 15147 w 9113706"/>
              <a:gd name="connsiteY5" fmla="*/ 64203 h 1365043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088297 w 9113706"/>
              <a:gd name="connsiteY2" fmla="*/ 126754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113706 w 9113706"/>
              <a:gd name="connsiteY2" fmla="*/ 126754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3706" h="1267540">
                <a:moveTo>
                  <a:pt x="15147" y="64203"/>
                </a:moveTo>
                <a:lnTo>
                  <a:pt x="9113706" y="0"/>
                </a:lnTo>
                <a:lnTo>
                  <a:pt x="9113706" y="1267540"/>
                </a:lnTo>
                <a:lnTo>
                  <a:pt x="4587147" y="451753"/>
                </a:lnTo>
                <a:cubicBezTo>
                  <a:pt x="3129574" y="716243"/>
                  <a:pt x="752022" y="1175766"/>
                  <a:pt x="0" y="1267540"/>
                </a:cubicBezTo>
                <a:lnTo>
                  <a:pt x="15147" y="64203"/>
                </a:lnTo>
                <a:close/>
              </a:path>
            </a:pathLst>
          </a:custGeom>
          <a:gradFill>
            <a:gsLst>
              <a:gs pos="55000">
                <a:srgbClr val="FF66FF">
                  <a:lumMod val="28000"/>
                  <a:lumOff val="72000"/>
                </a:srgbClr>
              </a:gs>
              <a:gs pos="79000">
                <a:srgbClr val="CC66FF"/>
              </a:gs>
              <a:gs pos="100000">
                <a:srgbClr val="FF66FF">
                  <a:lumMod val="19000"/>
                </a:srgbClr>
              </a:gs>
              <a:gs pos="86000">
                <a:srgbClr val="7030A0">
                  <a:lumMod val="42000"/>
                  <a:lumOff val="58000"/>
                </a:srgb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92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4000">
                <a:srgbClr val="66FF33">
                  <a:lumMod val="72000"/>
                </a:srgbClr>
              </a:gs>
              <a:gs pos="100000">
                <a:srgbClr val="002060">
                  <a:lumMod val="0"/>
                </a:srgbClr>
              </a:gs>
              <a:gs pos="90000">
                <a:srgbClr val="002060">
                  <a:lumMod val="0"/>
                </a:srgbClr>
              </a:gs>
              <a:gs pos="19000">
                <a:srgbClr val="00B050">
                  <a:lumMod val="11000"/>
                </a:srgbClr>
              </a:gs>
              <a:gs pos="0">
                <a:srgbClr val="FFFF00"/>
              </a:gs>
              <a:gs pos="4000">
                <a:srgbClr val="66FF3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228" y="4653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43" r="14722"/>
          <a:stretch/>
        </p:blipFill>
        <p:spPr bwMode="auto">
          <a:xfrm rot="5400000" flipV="1">
            <a:off x="3751276" y="12216"/>
            <a:ext cx="1652337" cy="3733378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43" r="14722"/>
          <a:stretch/>
        </p:blipFill>
        <p:spPr bwMode="auto">
          <a:xfrm rot="10800000" flipV="1">
            <a:off x="5267452" y="1535215"/>
            <a:ext cx="1652337" cy="3733378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43" r="14722"/>
          <a:stretch/>
        </p:blipFill>
        <p:spPr bwMode="auto">
          <a:xfrm rot="16200000" flipV="1">
            <a:off x="3751275" y="3252577"/>
            <a:ext cx="1652337" cy="3733378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43" r="14722"/>
          <a:stretch/>
        </p:blipFill>
        <p:spPr bwMode="auto">
          <a:xfrm>
            <a:off x="2051720" y="1608846"/>
            <a:ext cx="1652337" cy="3733378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2779" y="-9939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3724" y="649121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-47133" y="188640"/>
            <a:ext cx="9249151" cy="72000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11153">
                <a:moveTo>
                  <a:pt x="13194" y="0"/>
                </a:moveTo>
                <a:lnTo>
                  <a:pt x="9117611" y="10771"/>
                </a:lnTo>
                <a:lnTo>
                  <a:pt x="9117611" y="800381"/>
                </a:lnTo>
                <a:cubicBezTo>
                  <a:pt x="7927836" y="666913"/>
                  <a:pt x="6094326" y="535990"/>
                  <a:pt x="4585194" y="387550"/>
                </a:cubicBezTo>
                <a:lnTo>
                  <a:pt x="0" y="811153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lumMod val="65000"/>
                  <a:lumOff val="35000"/>
                </a:srgbClr>
              </a:gs>
              <a:gs pos="25000">
                <a:srgbClr val="FFFF00">
                  <a:lumMod val="89000"/>
                  <a:lumOff val="11000"/>
                </a:srgbClr>
              </a:gs>
              <a:gs pos="96000">
                <a:srgbClr val="006600">
                  <a:lumMod val="30000"/>
                </a:srgbClr>
              </a:gs>
              <a:gs pos="81000">
                <a:srgbClr val="0066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91576" y="6090297"/>
            <a:ext cx="9249151" cy="6780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11153">
                <a:moveTo>
                  <a:pt x="13194" y="0"/>
                </a:moveTo>
                <a:lnTo>
                  <a:pt x="9117611" y="10771"/>
                </a:lnTo>
                <a:lnTo>
                  <a:pt x="9117611" y="800381"/>
                </a:lnTo>
                <a:cubicBezTo>
                  <a:pt x="7927836" y="666913"/>
                  <a:pt x="6094326" y="535990"/>
                  <a:pt x="4585194" y="387550"/>
                </a:cubicBezTo>
                <a:lnTo>
                  <a:pt x="0" y="811153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rgbClr val="FFFF00">
                  <a:lumMod val="65000"/>
                  <a:lumOff val="35000"/>
                </a:srgbClr>
              </a:gs>
              <a:gs pos="25000">
                <a:srgbClr val="FFFF00">
                  <a:lumMod val="89000"/>
                  <a:lumOff val="11000"/>
                </a:srgbClr>
              </a:gs>
              <a:gs pos="96000">
                <a:srgbClr val="006600">
                  <a:lumMod val="30000"/>
                </a:srgbClr>
              </a:gs>
              <a:gs pos="81000">
                <a:srgbClr val="0066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9493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-259"/>
            <a:ext cx="9176708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0">
                <a:srgbClr val="FF0000">
                  <a:lumMod val="83000"/>
                </a:srgbClr>
              </a:gs>
              <a:gs pos="100000">
                <a:schemeClr val="tx1">
                  <a:lumMod val="50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4" name="13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3549" b="2351"/>
          <a:stretch>
            <a:fillRect/>
          </a:stretch>
        </p:blipFill>
        <p:spPr>
          <a:xfrm>
            <a:off x="0" y="0"/>
            <a:ext cx="9144000" cy="6453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>
            <a:off x="3635896" y="692696"/>
            <a:ext cx="4572000" cy="52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 flipH="1">
            <a:off x="971600" y="692696"/>
            <a:ext cx="4572000" cy="52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 rot="10800000" flipH="1">
            <a:off x="3635896" y="807202"/>
            <a:ext cx="4572000" cy="5182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 rot="10800000">
            <a:off x="971600" y="830986"/>
            <a:ext cx="4572000" cy="5159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0" y="0"/>
            <a:ext cx="9178379" cy="9087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83460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083460" y="0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rgbClr val="FF0000">
                  <a:lumMod val="8000"/>
                  <a:lumOff val="92000"/>
                </a:srgbClr>
              </a:gs>
              <a:gs pos="66000">
                <a:srgbClr val="C00000"/>
              </a:gs>
              <a:gs pos="81000">
                <a:srgbClr val="C00000">
                  <a:lumMod val="81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0" y="5949280"/>
            <a:ext cx="9233860" cy="9087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0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rgbClr val="FF0000">
                  <a:lumMod val="8000"/>
                  <a:lumOff val="92000"/>
                </a:srgbClr>
              </a:gs>
              <a:gs pos="66000">
                <a:srgbClr val="C00000"/>
              </a:gs>
              <a:gs pos="81000">
                <a:srgbClr val="C00000">
                  <a:lumMod val="81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6269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 flipH="1">
            <a:off x="0" y="1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5400000">
            <a:off x="7942984" y="1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0" y="4149080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 flipH="1">
            <a:off x="7942984" y="4149080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 flipH="1">
            <a:off x="1259632" y="620688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 flipH="1">
            <a:off x="2548100" y="1232757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  <a14:imgEffect>
                      <a14:saturation sat="2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6588224" y="620688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5292080" y="1268760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 flipH="1">
            <a:off x="6641277" y="3548572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 flipH="1">
            <a:off x="5243355" y="2900499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1336204" y="3501007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2627784" y="2852936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sp>
        <p:nvSpPr>
          <p:cNvPr id="21" name="20 Rectángulo"/>
          <p:cNvSpPr/>
          <p:nvPr/>
        </p:nvSpPr>
        <p:spPr>
          <a:xfrm>
            <a:off x="-27299" y="-9939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>
            <a:off x="-60228" y="404664"/>
            <a:ext cx="9204228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rgbClr val="7F73F4">
                  <a:lumMod val="31000"/>
                  <a:lumOff val="69000"/>
                </a:srgbClr>
              </a:gs>
              <a:gs pos="92000">
                <a:schemeClr val="tx2">
                  <a:lumMod val="10000"/>
                </a:schemeClr>
              </a:gs>
              <a:gs pos="55000">
                <a:srgbClr val="FF99CC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60228" y="6303640"/>
            <a:ext cx="9204228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Forma libre"/>
          <p:cNvSpPr/>
          <p:nvPr/>
        </p:nvSpPr>
        <p:spPr>
          <a:xfrm rot="10800000">
            <a:off x="-60228" y="5721697"/>
            <a:ext cx="9204228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rgbClr val="7F73F4">
                  <a:lumMod val="31000"/>
                  <a:lumOff val="69000"/>
                </a:srgbClr>
              </a:gs>
              <a:gs pos="92000">
                <a:schemeClr val="tx2">
                  <a:lumMod val="10000"/>
                </a:schemeClr>
              </a:gs>
              <a:gs pos="55000">
                <a:srgbClr val="FF99CC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6743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3000">
                <a:srgbClr val="CCFF33"/>
              </a:gs>
              <a:gs pos="100000">
                <a:srgbClr val="002060">
                  <a:lumMod val="0"/>
                </a:srgbClr>
              </a:gs>
              <a:gs pos="92000">
                <a:srgbClr val="CCFF33">
                  <a:lumMod val="36000"/>
                </a:srgbClr>
              </a:gs>
              <a:gs pos="46000">
                <a:srgbClr val="131300"/>
              </a:gs>
              <a:gs pos="12000">
                <a:srgbClr val="66FF33">
                  <a:lumMod val="0"/>
                </a:srgbClr>
              </a:gs>
              <a:gs pos="2000">
                <a:srgbClr val="FFFF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5" name="14 Imagen" descr="MUJER VIRTUOS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34158" y="209597"/>
            <a:ext cx="9178158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>
            <a:off x="4006146" y="538378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2537531">
            <a:off x="4995356" y="879088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5400000">
            <a:off x="5440195" y="1982729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8023023">
            <a:off x="5059484" y="2988335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10800000">
            <a:off x="3952843" y="3449957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13284020">
            <a:off x="3028890" y="3088889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16200000">
            <a:off x="2518794" y="2015909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67" t="7208" r="28821"/>
          <a:stretch/>
        </p:blipFill>
        <p:spPr bwMode="auto">
          <a:xfrm rot="18902291">
            <a:off x="2970576" y="982184"/>
            <a:ext cx="1171976" cy="286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Forma libre"/>
          <p:cNvSpPr/>
          <p:nvPr/>
        </p:nvSpPr>
        <p:spPr>
          <a:xfrm>
            <a:off x="-13575" y="0"/>
            <a:ext cx="9157575" cy="6780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11153">
                <a:moveTo>
                  <a:pt x="13194" y="0"/>
                </a:moveTo>
                <a:lnTo>
                  <a:pt x="9117611" y="10771"/>
                </a:lnTo>
                <a:lnTo>
                  <a:pt x="9117611" y="800381"/>
                </a:lnTo>
                <a:cubicBezTo>
                  <a:pt x="7927836" y="666913"/>
                  <a:pt x="6094326" y="535990"/>
                  <a:pt x="4585194" y="387550"/>
                </a:cubicBezTo>
                <a:lnTo>
                  <a:pt x="0" y="811153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20000">
                <a:srgbClr val="FFFF00"/>
              </a:gs>
              <a:gs pos="96000">
                <a:srgbClr val="006600">
                  <a:lumMod val="54000"/>
                </a:srgbClr>
              </a:gs>
              <a:gs pos="81000">
                <a:srgbClr val="CCFF33">
                  <a:lumMod val="4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13346" y="6187899"/>
            <a:ext cx="9157575" cy="6780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11153">
                <a:moveTo>
                  <a:pt x="13194" y="0"/>
                </a:moveTo>
                <a:lnTo>
                  <a:pt x="9117611" y="10771"/>
                </a:lnTo>
                <a:lnTo>
                  <a:pt x="9117611" y="800381"/>
                </a:lnTo>
                <a:cubicBezTo>
                  <a:pt x="7927836" y="666913"/>
                  <a:pt x="6094326" y="535990"/>
                  <a:pt x="4585194" y="387550"/>
                </a:cubicBezTo>
                <a:lnTo>
                  <a:pt x="0" y="811153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20000">
                <a:srgbClr val="FFFF00"/>
              </a:gs>
              <a:gs pos="96000">
                <a:srgbClr val="006600">
                  <a:lumMod val="54000"/>
                </a:srgbClr>
              </a:gs>
              <a:gs pos="81000">
                <a:srgbClr val="CCFF33">
                  <a:lumMod val="4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5964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-259"/>
            <a:ext cx="917670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0">
                <a:srgbClr val="FF0000"/>
              </a:gs>
              <a:gs pos="100000">
                <a:schemeClr val="accent2">
                  <a:lumMod val="75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5" name="14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3549"/>
          <a:stretch>
            <a:fillRect/>
          </a:stretch>
        </p:blipFill>
        <p:spPr>
          <a:xfrm>
            <a:off x="0" y="61497"/>
            <a:ext cx="9218141" cy="6614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711" y="-2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-1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781545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8244" y="767274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56631" y="2503256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2024061" y="2503257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362037" y="3400317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156175" y="3383561"/>
            <a:ext cx="254793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Forma libre"/>
          <p:cNvSpPr/>
          <p:nvPr/>
        </p:nvSpPr>
        <p:spPr>
          <a:xfrm>
            <a:off x="0" y="0"/>
            <a:ext cx="9252519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88570"/>
              <a:gd name="connsiteY0" fmla="*/ 0 h 854146"/>
              <a:gd name="connsiteX1" fmla="*/ 9188570 w 9188570"/>
              <a:gd name="connsiteY1" fmla="*/ 0 h 854146"/>
              <a:gd name="connsiteX2" fmla="*/ 9117611 w 9188570"/>
              <a:gd name="connsiteY2" fmla="*/ 843374 h 854146"/>
              <a:gd name="connsiteX3" fmla="*/ 4585194 w 9188570"/>
              <a:gd name="connsiteY3" fmla="*/ 430543 h 854146"/>
              <a:gd name="connsiteX4" fmla="*/ 0 w 9188570"/>
              <a:gd name="connsiteY4" fmla="*/ 854146 h 854146"/>
              <a:gd name="connsiteX5" fmla="*/ 13194 w 9188570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0 w 9117611"/>
              <a:gd name="connsiteY0" fmla="*/ 0 h 854146"/>
              <a:gd name="connsiteX1" fmla="*/ 9117611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0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0" y="0"/>
                </a:moveTo>
                <a:lnTo>
                  <a:pt x="9117611" y="0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6000">
                <a:srgbClr val="FF0000">
                  <a:lumMod val="8000"/>
                  <a:lumOff val="92000"/>
                </a:srgbClr>
              </a:gs>
              <a:gs pos="68000">
                <a:srgbClr val="C00000"/>
              </a:gs>
              <a:gs pos="95000">
                <a:schemeClr val="accent2">
                  <a:lumMod val="22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13577" y="6165302"/>
            <a:ext cx="9266096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16000">
                <a:srgbClr val="FF0000">
                  <a:lumMod val="8000"/>
                  <a:lumOff val="92000"/>
                </a:srgbClr>
              </a:gs>
              <a:gs pos="68000">
                <a:srgbClr val="C00000"/>
              </a:gs>
              <a:gs pos="95000">
                <a:schemeClr val="accent2">
                  <a:lumMod val="22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5598" y="2791359"/>
            <a:ext cx="1262063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826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25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25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bright="-30000" contrast="-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0079" y="-833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794" b="30537"/>
          <a:stretch/>
        </p:blipFill>
        <p:spPr bwMode="auto">
          <a:xfrm>
            <a:off x="2073197" y="1151907"/>
            <a:ext cx="4986337" cy="1235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473" b="29166"/>
          <a:stretch/>
        </p:blipFill>
        <p:spPr bwMode="auto">
          <a:xfrm rot="10800000">
            <a:off x="2061607" y="4488872"/>
            <a:ext cx="4986337" cy="130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534" b="25854"/>
          <a:stretch/>
        </p:blipFill>
        <p:spPr bwMode="auto">
          <a:xfrm rot="5400000">
            <a:off x="3856988" y="2711287"/>
            <a:ext cx="4986337" cy="1418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700" b="28825"/>
          <a:stretch/>
        </p:blipFill>
        <p:spPr bwMode="auto">
          <a:xfrm rot="16200000">
            <a:off x="289249" y="2699855"/>
            <a:ext cx="4986337" cy="14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60404" y="-12403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2268" y="666936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0" y="188640"/>
            <a:ext cx="9184079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8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66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25048" y="6103482"/>
            <a:ext cx="9184079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8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66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0896" y="-12403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2968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50666" flipH="1">
            <a:off x="-710570" y="657566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69289" flipH="1">
            <a:off x="724284" y="1293997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317570" flipH="1">
            <a:off x="2017641" y="1978653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800284">
            <a:off x="7060923" y="711811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37223">
            <a:off x="5736319" y="1388121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72208">
            <a:off x="4334902" y="2046287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86539" flipH="1">
            <a:off x="7169718" y="4850977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81668" flipH="1">
            <a:off x="5826137" y="4182761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01449" flipH="1">
            <a:off x="4374306" y="3335117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141234">
            <a:off x="-743944" y="4774923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127515">
            <a:off x="599636" y="4182761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83419">
            <a:off x="2017765" y="3403738"/>
            <a:ext cx="2822575" cy="134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-60403" y="-66144"/>
            <a:ext cx="9204403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7300" y="6420126"/>
            <a:ext cx="919133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20040" y="5661248"/>
            <a:ext cx="9184079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6000">
                <a:srgbClr val="7F73F4">
                  <a:lumMod val="31000"/>
                  <a:lumOff val="69000"/>
                </a:srgbClr>
              </a:gs>
              <a:gs pos="92000">
                <a:srgbClr val="C00000">
                  <a:lumMod val="46000"/>
                </a:srgbClr>
              </a:gs>
              <a:gs pos="75000">
                <a:srgbClr val="C00000">
                  <a:lumMod val="34000"/>
                  <a:lumOff val="6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60403" y="188640"/>
            <a:ext cx="9204403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6000">
                <a:srgbClr val="7F73F4">
                  <a:lumMod val="31000"/>
                  <a:lumOff val="69000"/>
                </a:srgbClr>
              </a:gs>
              <a:gs pos="92000">
                <a:srgbClr val="C00000">
                  <a:lumMod val="46000"/>
                </a:srgbClr>
              </a:gs>
              <a:gs pos="75000">
                <a:srgbClr val="C00000">
                  <a:lumMod val="34000"/>
                  <a:lumOff val="6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4186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259"/>
            <a:ext cx="917670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0">
                <a:srgbClr val="FF0000"/>
              </a:gs>
              <a:gs pos="100000">
                <a:schemeClr val="accent2">
                  <a:lumMod val="75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4" name="3 Imagen" descr="MUJER VIRTUOS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597352"/>
          </a:xfrm>
          <a:prstGeom prst="rect">
            <a:avLst/>
          </a:prstGeom>
          <a:noFill/>
          <a:ln>
            <a:noFill/>
          </a:ln>
          <a:effectLst>
            <a:outerShdw blurRad="50800" dist="12700" dir="5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6050" y="282575"/>
            <a:ext cx="6310313" cy="629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6049" y="251192"/>
            <a:ext cx="6310313" cy="629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-27718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58082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-25154"/>
            <a:ext cx="9144000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16000">
                <a:srgbClr val="FF0000">
                  <a:lumMod val="8000"/>
                  <a:lumOff val="92000"/>
                </a:srgbClr>
              </a:gs>
              <a:gs pos="68000">
                <a:srgbClr val="C00000"/>
              </a:gs>
              <a:gs pos="95000">
                <a:schemeClr val="accent2">
                  <a:lumMod val="22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0" y="6068140"/>
            <a:ext cx="9176708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16000">
                <a:srgbClr val="FF0000">
                  <a:lumMod val="8000"/>
                  <a:lumOff val="92000"/>
                </a:srgbClr>
              </a:gs>
              <a:gs pos="68000">
                <a:srgbClr val="C00000"/>
              </a:gs>
              <a:gs pos="95000">
                <a:schemeClr val="accent2">
                  <a:lumMod val="22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81951" y="-315416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818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10000">
                <a:srgbClr val="0000FF">
                  <a:lumMod val="42000"/>
                </a:srgbClr>
              </a:gs>
              <a:gs pos="100000">
                <a:srgbClr val="002060">
                  <a:lumMod val="0"/>
                </a:srgbClr>
              </a:gs>
              <a:gs pos="90000">
                <a:srgbClr val="002060">
                  <a:lumMod val="70000"/>
                  <a:lumOff val="30000"/>
                </a:srgbClr>
              </a:gs>
              <a:gs pos="61000">
                <a:srgbClr val="0070C0">
                  <a:lumMod val="2000"/>
                </a:srgb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0886" y="-25154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251031">
            <a:off x="4246239" y="2688674"/>
            <a:ext cx="3816350" cy="3773487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00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348969" flipH="1">
            <a:off x="1149894" y="2663503"/>
            <a:ext cx="3816350" cy="3773487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00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7000"/>
                    </a14:imgEffect>
                    <a14:imgEffect>
                      <a14:saturation sat="135000"/>
                    </a14:imgEffect>
                    <a14:imgEffect>
                      <a14:brightnessContrast contras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384246">
            <a:off x="1313779" y="191190"/>
            <a:ext cx="3816350" cy="3773487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00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215754" flipH="1">
            <a:off x="4115224" y="191190"/>
            <a:ext cx="3816350" cy="3773487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00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2779" y="-184586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58082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0" y="-25154"/>
            <a:ext cx="9157575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0">
                <a:srgbClr val="66FFFF">
                  <a:lumMod val="45000"/>
                  <a:lumOff val="55000"/>
                </a:srgbClr>
              </a:gs>
              <a:gs pos="28000">
                <a:srgbClr val="66FFFF"/>
              </a:gs>
              <a:gs pos="48000">
                <a:srgbClr val="1B5B8A">
                  <a:lumMod val="68000"/>
                  <a:lumOff val="32000"/>
                </a:srgbClr>
              </a:gs>
              <a:gs pos="7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0" y="6068143"/>
            <a:ext cx="9157575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0">
                <a:srgbClr val="66FFFF">
                  <a:lumMod val="45000"/>
                  <a:lumOff val="55000"/>
                </a:srgbClr>
              </a:gs>
              <a:gs pos="28000">
                <a:srgbClr val="66FFFF"/>
              </a:gs>
              <a:gs pos="48000">
                <a:srgbClr val="1B5B8A">
                  <a:lumMod val="68000"/>
                  <a:lumOff val="32000"/>
                </a:srgbClr>
              </a:gs>
              <a:gs pos="7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9494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-259"/>
            <a:ext cx="9176708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0">
                <a:schemeClr val="tx1"/>
              </a:gs>
              <a:gs pos="100000">
                <a:schemeClr val="tx1">
                  <a:lumMod val="50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8" name="17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135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88219" y="1460451"/>
            <a:ext cx="2016226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95041">
            <a:off x="4314697" y="1756891"/>
            <a:ext cx="208916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96331" y="2468563"/>
            <a:ext cx="218062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63547">
            <a:off x="4312365" y="3205955"/>
            <a:ext cx="199011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4889" y="3512549"/>
            <a:ext cx="208849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46926">
            <a:off x="2747110" y="3192150"/>
            <a:ext cx="2065239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68563"/>
            <a:ext cx="225658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39560">
            <a:off x="2786040" y="1742886"/>
            <a:ext cx="21333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-57945" y="-288674"/>
            <a:ext cx="9292597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1162" y="6444728"/>
            <a:ext cx="9292599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67437" y="6014910"/>
            <a:ext cx="9278874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9000">
                <a:schemeClr val="bg1">
                  <a:lumMod val="50000"/>
                  <a:lumOff val="50000"/>
                </a:schemeClr>
              </a:gs>
              <a:gs pos="80000">
                <a:schemeClr val="tx2">
                  <a:lumMod val="19000"/>
                </a:schemeClr>
              </a:gs>
              <a:gs pos="100000">
                <a:schemeClr val="accent3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43914" y="71366"/>
            <a:ext cx="9266095" cy="7898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19000">
                <a:schemeClr val="tx1"/>
              </a:gs>
              <a:gs pos="59000">
                <a:schemeClr val="bg1">
                  <a:lumMod val="50000"/>
                  <a:lumOff val="50000"/>
                </a:schemeClr>
              </a:gs>
              <a:gs pos="80000">
                <a:schemeClr val="tx2">
                  <a:lumMod val="19000"/>
                </a:schemeClr>
              </a:gs>
              <a:gs pos="100000">
                <a:schemeClr val="accent3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8364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-259"/>
            <a:ext cx="9176708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0">
                <a:srgbClr val="FF0000"/>
              </a:gs>
              <a:gs pos="100000">
                <a:schemeClr val="tx1">
                  <a:lumMod val="50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3" name="12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7837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 rot="10800000" flipH="1">
            <a:off x="3635896" y="807202"/>
            <a:ext cx="4572000" cy="5182845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 rot="10800000">
            <a:off x="971600" y="830986"/>
            <a:ext cx="4572000" cy="515906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>
            <a:off x="3635896" y="692696"/>
            <a:ext cx="4572000" cy="5297352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33" t="6788" r="18851" b="7307"/>
          <a:stretch/>
        </p:blipFill>
        <p:spPr bwMode="auto">
          <a:xfrm flipH="1">
            <a:off x="971600" y="692696"/>
            <a:ext cx="4572000" cy="5297352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27299" y="-9939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30364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7945" y="-288674"/>
            <a:ext cx="9292597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6497960"/>
            <a:ext cx="925252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34379" y="0"/>
            <a:ext cx="9178379" cy="10081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21000">
                <a:srgbClr val="FF0000">
                  <a:lumMod val="8000"/>
                  <a:lumOff val="92000"/>
                </a:srgbClr>
              </a:gs>
              <a:gs pos="76666">
                <a:srgbClr val="CC0019"/>
              </a:gs>
              <a:gs pos="68328">
                <a:srgbClr val="E4014A">
                  <a:lumMod val="90000"/>
                  <a:lumOff val="10000"/>
                </a:srgbClr>
              </a:gs>
              <a:gs pos="59000">
                <a:srgbClr val="FF3399">
                  <a:lumMod val="84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0" y="5849888"/>
            <a:ext cx="9212760" cy="10081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21000">
                <a:srgbClr val="FF0000">
                  <a:lumMod val="8000"/>
                  <a:lumOff val="92000"/>
                </a:srgbClr>
              </a:gs>
              <a:gs pos="76666">
                <a:srgbClr val="CC0019"/>
              </a:gs>
              <a:gs pos="68328">
                <a:srgbClr val="E4014A">
                  <a:lumMod val="90000"/>
                  <a:lumOff val="10000"/>
                </a:srgbClr>
              </a:gs>
              <a:gs pos="59000">
                <a:srgbClr val="FF3399">
                  <a:lumMod val="84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6269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 Imagen" descr="Diapositiva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29614"/>
            <a:ext cx="2932113" cy="4541837"/>
          </a:xfrm>
          <a:prstGeom prst="rect">
            <a:avLst/>
          </a:prstGeom>
          <a:noFill/>
          <a:ln>
            <a:noFill/>
          </a:ln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825384" y="1006029"/>
            <a:ext cx="2932113" cy="4541837"/>
          </a:xfrm>
          <a:prstGeom prst="rect">
            <a:avLst/>
          </a:prstGeom>
          <a:noFill/>
          <a:ln>
            <a:noFill/>
          </a:ln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-25565" y="6021288"/>
            <a:ext cx="9169565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25409 w 9113706"/>
              <a:gd name="connsiteY0" fmla="*/ 0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25409 w 9113706"/>
              <a:gd name="connsiteY5" fmla="*/ 0 h 1657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3706" h="1657552">
                <a:moveTo>
                  <a:pt x="25409" y="0"/>
                </a:moveTo>
                <a:lnTo>
                  <a:pt x="9113706" y="0"/>
                </a:lnTo>
                <a:lnTo>
                  <a:pt x="9113706" y="1657552"/>
                </a:lnTo>
                <a:cubicBezTo>
                  <a:pt x="7910737" y="1448684"/>
                  <a:pt x="6111426" y="749999"/>
                  <a:pt x="4587147" y="451753"/>
                </a:cubicBezTo>
                <a:cubicBezTo>
                  <a:pt x="3129574" y="716243"/>
                  <a:pt x="752022" y="1458774"/>
                  <a:pt x="0" y="1550548"/>
                </a:cubicBezTo>
                <a:lnTo>
                  <a:pt x="25409" y="0"/>
                </a:lnTo>
                <a:close/>
              </a:path>
            </a:pathLst>
          </a:custGeom>
          <a:gradFill>
            <a:gsLst>
              <a:gs pos="55000">
                <a:srgbClr val="FF66FF">
                  <a:lumMod val="28000"/>
                  <a:lumOff val="72000"/>
                </a:srgbClr>
              </a:gs>
              <a:gs pos="79000">
                <a:srgbClr val="CC66FF"/>
              </a:gs>
              <a:gs pos="100000">
                <a:srgbClr val="FF66FF">
                  <a:lumMod val="19000"/>
                </a:srgbClr>
              </a:gs>
              <a:gs pos="86000">
                <a:srgbClr val="7030A0">
                  <a:lumMod val="42000"/>
                  <a:lumOff val="58000"/>
                </a:srgb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25565" y="0"/>
            <a:ext cx="9169565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25409 w 9113706"/>
              <a:gd name="connsiteY0" fmla="*/ 0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25409 w 9113706"/>
              <a:gd name="connsiteY5" fmla="*/ 0 h 1657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3706" h="1657552">
                <a:moveTo>
                  <a:pt x="25409" y="0"/>
                </a:moveTo>
                <a:lnTo>
                  <a:pt x="9113706" y="0"/>
                </a:lnTo>
                <a:lnTo>
                  <a:pt x="9113706" y="1657552"/>
                </a:lnTo>
                <a:cubicBezTo>
                  <a:pt x="7910737" y="1448684"/>
                  <a:pt x="6111426" y="749999"/>
                  <a:pt x="4587147" y="451753"/>
                </a:cubicBezTo>
                <a:cubicBezTo>
                  <a:pt x="3129574" y="716243"/>
                  <a:pt x="752022" y="1458774"/>
                  <a:pt x="0" y="1550548"/>
                </a:cubicBezTo>
                <a:lnTo>
                  <a:pt x="25409" y="0"/>
                </a:lnTo>
                <a:close/>
              </a:path>
            </a:pathLst>
          </a:custGeom>
          <a:gradFill>
            <a:gsLst>
              <a:gs pos="55000">
                <a:srgbClr val="FF66FF">
                  <a:lumMod val="28000"/>
                  <a:lumOff val="72000"/>
                </a:srgbClr>
              </a:gs>
              <a:gs pos="79000">
                <a:srgbClr val="CC66FF"/>
              </a:gs>
              <a:gs pos="100000">
                <a:srgbClr val="FF66FF">
                  <a:lumMod val="19000"/>
                </a:srgbClr>
              </a:gs>
              <a:gs pos="86000">
                <a:srgbClr val="7030A0">
                  <a:lumMod val="42000"/>
                  <a:lumOff val="58000"/>
                </a:srgb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9756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9900CC">
                  <a:lumMod val="11000"/>
                  <a:lumOff val="89000"/>
                </a:srgbClr>
              </a:gs>
              <a:gs pos="88000">
                <a:srgbClr val="562C70"/>
              </a:gs>
              <a:gs pos="33000">
                <a:srgbClr val="39074C"/>
              </a:gs>
              <a:gs pos="9000">
                <a:srgbClr val="9900CC">
                  <a:lumMod val="53000"/>
                </a:srgbClr>
              </a:gs>
              <a:gs pos="63000">
                <a:srgbClr val="9900CC">
                  <a:lumMod val="2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8" name="17 Imagen" descr="MUJER VIRTUOSA PUR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>
            <a:off x="611560" y="260648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>
            <a:off x="2212667" y="1323718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 rot="10800000">
            <a:off x="4587596" y="3356992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 rot="10800000">
            <a:off x="6012160" y="4436767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 rot="10800000" flipH="1">
            <a:off x="2212666" y="3356992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 rot="10800000" flipH="1">
            <a:off x="697803" y="4479788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0" y="-27718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 rot="10800000" flipV="1">
            <a:off x="6444208" y="421796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40079" y="0"/>
            <a:ext cx="9184079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5000">
                <a:srgbClr val="7F73F4">
                  <a:lumMod val="31000"/>
                  <a:lumOff val="69000"/>
                </a:srgbClr>
              </a:gs>
              <a:gs pos="92000">
                <a:srgbClr val="9933FF">
                  <a:lumMod val="15000"/>
                </a:srgbClr>
              </a:gs>
              <a:gs pos="65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8" t="20671" r="17179" b="21906"/>
          <a:stretch/>
        </p:blipFill>
        <p:spPr bwMode="auto">
          <a:xfrm rot="10800000" flipV="1">
            <a:off x="4551960" y="1269451"/>
            <a:ext cx="2374929" cy="215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0" y="658082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6093296"/>
            <a:ext cx="9184079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2000">
                <a:srgbClr val="7F73F4">
                  <a:lumMod val="31000"/>
                  <a:lumOff val="69000"/>
                </a:srgbClr>
              </a:gs>
              <a:gs pos="92000">
                <a:srgbClr val="9933FF">
                  <a:lumMod val="15000"/>
                </a:srgbClr>
              </a:gs>
              <a:gs pos="70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81951" y="-315416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7939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8864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568" y="0"/>
            <a:ext cx="4572000" cy="4104456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rgbClr val="C00000">
                <a:alpha val="37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0" y="2775786"/>
            <a:ext cx="4452524" cy="410445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4596568" y="0"/>
            <a:ext cx="4547432" cy="410445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7359" y="2804319"/>
            <a:ext cx="4572000" cy="410445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0" y="-360040"/>
            <a:ext cx="9144001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497960"/>
            <a:ext cx="9144001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20804" y="-99392"/>
            <a:ext cx="9178379" cy="10081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52000">
                <a:srgbClr val="FFC000"/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849888"/>
            <a:ext cx="9178379" cy="10081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52000">
                <a:srgbClr val="FFC000"/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9058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9900CC">
                  <a:lumMod val="11000"/>
                  <a:lumOff val="89000"/>
                </a:srgbClr>
              </a:gs>
              <a:gs pos="88000">
                <a:srgbClr val="562C70">
                  <a:lumMod val="76000"/>
                  <a:lumOff val="24000"/>
                </a:srgbClr>
              </a:gs>
              <a:gs pos="33000">
                <a:srgbClr val="39074C">
                  <a:lumMod val="58000"/>
                </a:srgbClr>
              </a:gs>
              <a:gs pos="7000">
                <a:srgbClr val="9900CC">
                  <a:lumMod val="53000"/>
                </a:srgbClr>
              </a:gs>
              <a:gs pos="63000">
                <a:srgbClr val="9900CC">
                  <a:lumMod val="2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5" name="14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58150" y="993442"/>
            <a:ext cx="2982009" cy="1872208"/>
          </a:xfrm>
          <a:prstGeom prst="rect">
            <a:avLst/>
          </a:prstGeom>
          <a:noFill/>
          <a:ln>
            <a:noFill/>
          </a:ln>
          <a:effectLst>
            <a:outerShdw dist="35921" dir="18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84275">
            <a:off x="4236087" y="1458597"/>
            <a:ext cx="2881584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23702" y="2461847"/>
            <a:ext cx="2851426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491006">
            <a:off x="4225969" y="3413685"/>
            <a:ext cx="2626038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19604" y="3917523"/>
            <a:ext cx="2907704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65369">
            <a:off x="2257875" y="3397951"/>
            <a:ext cx="2612023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65511"/>
            <a:ext cx="2808312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04347">
            <a:off x="2089834" y="1456552"/>
            <a:ext cx="2839133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0" y="-27718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7299" y="658082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45690" y="56186"/>
            <a:ext cx="9189690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6000">
                <a:srgbClr val="7F73F4">
                  <a:lumMod val="31000"/>
                  <a:lumOff val="69000"/>
                </a:srgbClr>
              </a:gs>
              <a:gs pos="92000">
                <a:srgbClr val="9933FF">
                  <a:lumMod val="35000"/>
                </a:srgbClr>
              </a:gs>
              <a:gs pos="64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36833" y="6085325"/>
            <a:ext cx="9184079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6000">
                <a:srgbClr val="7F73F4">
                  <a:lumMod val="31000"/>
                  <a:lumOff val="69000"/>
                </a:srgbClr>
              </a:gs>
              <a:gs pos="92000">
                <a:srgbClr val="9933FF">
                  <a:lumMod val="35000"/>
                </a:srgbClr>
              </a:gs>
              <a:gs pos="64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81951" y="-315416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994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1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-171400"/>
            <a:ext cx="9144000" cy="7272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2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9712" y="836712"/>
            <a:ext cx="5145360" cy="5140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9712" y="836712"/>
            <a:ext cx="5145360" cy="5140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27299" y="-99392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303640"/>
            <a:ext cx="9171299" cy="55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34379" y="0"/>
            <a:ext cx="9178379" cy="8534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45000">
                <a:schemeClr val="accent6">
                  <a:lumMod val="64000"/>
                  <a:lumOff val="36000"/>
                </a:schemeClr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0" y="5949280"/>
            <a:ext cx="9165097" cy="9087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76993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0 w 9104417"/>
              <a:gd name="connsiteY0" fmla="*/ 0 h 769934"/>
              <a:gd name="connsiteX1" fmla="*/ 9104417 w 9104417"/>
              <a:gd name="connsiteY1" fmla="*/ 53764 h 769934"/>
              <a:gd name="connsiteX2" fmla="*/ 9104417 w 9104417"/>
              <a:gd name="connsiteY2" fmla="*/ 769934 h 769934"/>
              <a:gd name="connsiteX3" fmla="*/ 4572000 w 9104417"/>
              <a:gd name="connsiteY3" fmla="*/ 430543 h 769934"/>
              <a:gd name="connsiteX4" fmla="*/ 20957 w 9104417"/>
              <a:gd name="connsiteY4" fmla="*/ 769934 h 769934"/>
              <a:gd name="connsiteX5" fmla="*/ 0 w 9104417"/>
              <a:gd name="connsiteY5" fmla="*/ 0 h 769934"/>
              <a:gd name="connsiteX0" fmla="*/ 0 w 9104417"/>
              <a:gd name="connsiteY0" fmla="*/ 0 h 769934"/>
              <a:gd name="connsiteX1" fmla="*/ 9104417 w 9104417"/>
              <a:gd name="connsiteY1" fmla="*/ 53764 h 769934"/>
              <a:gd name="connsiteX2" fmla="*/ 9104417 w 9104417"/>
              <a:gd name="connsiteY2" fmla="*/ 769934 h 769934"/>
              <a:gd name="connsiteX3" fmla="*/ 4634218 w 9104417"/>
              <a:gd name="connsiteY3" fmla="*/ 464882 h 769934"/>
              <a:gd name="connsiteX4" fmla="*/ 20957 w 9104417"/>
              <a:gd name="connsiteY4" fmla="*/ 769934 h 769934"/>
              <a:gd name="connsiteX5" fmla="*/ 0 w 9104417"/>
              <a:gd name="connsiteY5" fmla="*/ 0 h 769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04417" h="769934">
                <a:moveTo>
                  <a:pt x="0" y="0"/>
                </a:moveTo>
                <a:lnTo>
                  <a:pt x="9104417" y="53764"/>
                </a:lnTo>
                <a:lnTo>
                  <a:pt x="9104417" y="769934"/>
                </a:lnTo>
                <a:cubicBezTo>
                  <a:pt x="7914642" y="636466"/>
                  <a:pt x="6143350" y="613322"/>
                  <a:pt x="4634218" y="464882"/>
                </a:cubicBezTo>
                <a:lnTo>
                  <a:pt x="20957" y="76993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45000">
                <a:schemeClr val="accent6">
                  <a:lumMod val="64000"/>
                  <a:lumOff val="36000"/>
                </a:schemeClr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5871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9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bright="-30000" contrast="-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6000"/>
                    </a14:imgEffect>
                    <a14:imgEffect>
                      <a14:saturation sat="1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12679" y="2560131"/>
            <a:ext cx="171864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6000"/>
                    </a14:imgEffect>
                    <a14:imgEffect>
                      <a14:saturation sat="1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3635897" y="-1395534"/>
            <a:ext cx="1800197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25565" y="0"/>
            <a:ext cx="9169565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25409 w 9113706"/>
              <a:gd name="connsiteY0" fmla="*/ 0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25409 w 9113706"/>
              <a:gd name="connsiteY5" fmla="*/ 0 h 1657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3706" h="1657552">
                <a:moveTo>
                  <a:pt x="25409" y="0"/>
                </a:moveTo>
                <a:lnTo>
                  <a:pt x="9113706" y="0"/>
                </a:lnTo>
                <a:lnTo>
                  <a:pt x="9113706" y="1657552"/>
                </a:lnTo>
                <a:cubicBezTo>
                  <a:pt x="7910737" y="1448684"/>
                  <a:pt x="6111426" y="749999"/>
                  <a:pt x="4587147" y="451753"/>
                </a:cubicBezTo>
                <a:cubicBezTo>
                  <a:pt x="3129574" y="716243"/>
                  <a:pt x="752022" y="1458774"/>
                  <a:pt x="0" y="1550548"/>
                </a:cubicBezTo>
                <a:lnTo>
                  <a:pt x="25409" y="0"/>
                </a:lnTo>
                <a:close/>
              </a:path>
            </a:pathLst>
          </a:custGeom>
          <a:gradFill>
            <a:gsLst>
              <a:gs pos="55000">
                <a:srgbClr val="FF66FF">
                  <a:lumMod val="28000"/>
                  <a:lumOff val="72000"/>
                </a:srgbClr>
              </a:gs>
              <a:gs pos="79000">
                <a:srgbClr val="CC66FF"/>
              </a:gs>
              <a:gs pos="100000">
                <a:srgbClr val="FF66FF">
                  <a:lumMod val="19000"/>
                </a:srgbClr>
              </a:gs>
              <a:gs pos="86000">
                <a:srgbClr val="7030A0">
                  <a:lumMod val="42000"/>
                  <a:lumOff val="58000"/>
                </a:srgb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021288"/>
            <a:ext cx="9169565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25409 w 9113706"/>
              <a:gd name="connsiteY0" fmla="*/ 0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25409 w 9113706"/>
              <a:gd name="connsiteY5" fmla="*/ 0 h 1657552"/>
              <a:gd name="connsiteX0" fmla="*/ 25409 w 9113706"/>
              <a:gd name="connsiteY0" fmla="*/ 0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25409 w 9113706"/>
              <a:gd name="connsiteY5" fmla="*/ 0 h 1657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3706" h="1657552">
                <a:moveTo>
                  <a:pt x="25409" y="0"/>
                </a:moveTo>
                <a:lnTo>
                  <a:pt x="9113706" y="0"/>
                </a:lnTo>
                <a:lnTo>
                  <a:pt x="9113706" y="1657552"/>
                </a:lnTo>
                <a:cubicBezTo>
                  <a:pt x="7910737" y="1448684"/>
                  <a:pt x="6111426" y="749999"/>
                  <a:pt x="4587147" y="451753"/>
                </a:cubicBezTo>
                <a:cubicBezTo>
                  <a:pt x="3129574" y="716243"/>
                  <a:pt x="752022" y="1458774"/>
                  <a:pt x="0" y="1550548"/>
                </a:cubicBezTo>
                <a:lnTo>
                  <a:pt x="25409" y="0"/>
                </a:lnTo>
                <a:close/>
              </a:path>
            </a:pathLst>
          </a:custGeom>
          <a:gradFill>
            <a:gsLst>
              <a:gs pos="55000">
                <a:srgbClr val="FF66FF">
                  <a:lumMod val="28000"/>
                  <a:lumOff val="72000"/>
                </a:srgbClr>
              </a:gs>
              <a:gs pos="79000">
                <a:srgbClr val="CC66FF"/>
              </a:gs>
              <a:gs pos="100000">
                <a:srgbClr val="FF66FF">
                  <a:lumMod val="19000"/>
                </a:srgbClr>
              </a:gs>
              <a:gs pos="86000">
                <a:srgbClr val="7030A0">
                  <a:lumMod val="42000"/>
                  <a:lumOff val="58000"/>
                </a:srgb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7299" y="-277180"/>
            <a:ext cx="9225951" cy="7412360"/>
          </a:xfrm>
          <a:prstGeom prst="rect">
            <a:avLst/>
          </a:prstGeom>
          <a:gradFill>
            <a:gsLst>
              <a:gs pos="0">
                <a:srgbClr val="CCCCFF">
                  <a:alpha val="50000"/>
                </a:srgbClr>
              </a:gs>
              <a:gs pos="17999">
                <a:srgbClr val="99CCFF">
                  <a:alpha val="78000"/>
                </a:srgbClr>
              </a:gs>
              <a:gs pos="36000">
                <a:srgbClr val="9966FF"/>
              </a:gs>
              <a:gs pos="61000">
                <a:srgbClr val="CC99FF">
                  <a:alpha val="84000"/>
                  <a:lumMod val="82000"/>
                </a:srgbClr>
              </a:gs>
              <a:gs pos="82001">
                <a:srgbClr val="9933FF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9900CC">
                  <a:lumMod val="11000"/>
                  <a:lumOff val="89000"/>
                </a:srgbClr>
              </a:gs>
              <a:gs pos="88000">
                <a:srgbClr val="562C70">
                  <a:lumMod val="76000"/>
                  <a:lumOff val="24000"/>
                </a:srgbClr>
              </a:gs>
              <a:gs pos="33000">
                <a:srgbClr val="39074C">
                  <a:lumMod val="58000"/>
                </a:srgbClr>
              </a:gs>
              <a:gs pos="7000">
                <a:srgbClr val="9900CC">
                  <a:lumMod val="53000"/>
                </a:srgbClr>
              </a:gs>
              <a:gs pos="63000">
                <a:srgbClr val="9900CC">
                  <a:lumMod val="2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 b="525"/>
          <a:stretch>
            <a:fillRect/>
          </a:stretch>
        </p:blipFill>
        <p:spPr>
          <a:xfrm>
            <a:off x="0" y="-8336"/>
            <a:ext cx="915488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11498" y="710035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61500">
            <a:off x="4317976" y="1243897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81866" y="2407010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08570">
            <a:off x="4323143" y="3580282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11500" y="4022403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19403">
            <a:off x="1962042" y="3564076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07009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26351">
            <a:off x="1979370" y="1200293"/>
            <a:ext cx="282168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55" r="21955"/>
          <a:stretch/>
        </p:blipFill>
        <p:spPr bwMode="auto">
          <a:xfrm>
            <a:off x="539552" y="188640"/>
            <a:ext cx="8352928" cy="6669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lum contrast="1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6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0" r="760"/>
          <a:stretch>
            <a:fillRect/>
          </a:stretch>
        </p:blipFill>
        <p:spPr bwMode="auto">
          <a:xfrm rot="10800000" flipH="1">
            <a:off x="0" y="0"/>
            <a:ext cx="457342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0" r="760"/>
          <a:stretch>
            <a:fillRect/>
          </a:stretch>
        </p:blipFill>
        <p:spPr bwMode="auto">
          <a:xfrm rot="10800000">
            <a:off x="4536653" y="0"/>
            <a:ext cx="47145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379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9900CC">
                  <a:lumMod val="11000"/>
                  <a:lumOff val="89000"/>
                </a:srgbClr>
              </a:gs>
              <a:gs pos="88000">
                <a:srgbClr val="562C70">
                  <a:lumMod val="76000"/>
                  <a:lumOff val="24000"/>
                </a:srgbClr>
              </a:gs>
              <a:gs pos="33000">
                <a:srgbClr val="39074C">
                  <a:lumMod val="58000"/>
                </a:srgbClr>
              </a:gs>
              <a:gs pos="7000">
                <a:srgbClr val="9900CC">
                  <a:lumMod val="53000"/>
                </a:srgbClr>
              </a:gs>
              <a:gs pos="63000">
                <a:srgbClr val="9900CC">
                  <a:lumMod val="2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 b="525"/>
          <a:stretch>
            <a:fillRect/>
          </a:stretch>
        </p:blipFill>
        <p:spPr>
          <a:xfrm>
            <a:off x="0" y="-8336"/>
            <a:ext cx="915488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6813" y="1061427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87196">
            <a:off x="4787744" y="1466516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4357" y="2408632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18552">
            <a:off x="4788126" y="3285383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77763" y="3691640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63376">
            <a:off x="3008730" y="3311622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39473" y="2394594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99111">
            <a:off x="2964520" y="1485946"/>
            <a:ext cx="1395413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2311872" y="908720"/>
            <a:ext cx="4497898" cy="289310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 contourW="6350">
              <a:extrusionClr>
                <a:srgbClr val="E36DFF"/>
              </a:extrusionClr>
              <a:contourClr>
                <a:srgbClr val="9933FF"/>
              </a:contourClr>
            </a:sp3d>
          </a:bodyPr>
          <a:lstStyle/>
          <a:p>
            <a:pPr algn="ctr"/>
            <a:r>
              <a:rPr lang="es-ES" sz="2000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Letra de la canción en hebreo y español</a:t>
            </a:r>
          </a:p>
          <a:p>
            <a:pPr algn="ctr"/>
            <a:endParaRPr lang="es-ES" b="1" dirty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Eshet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chayil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mi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yimtza</a:t>
            </a:r>
            <a:endParaRPr lang="es-ES" b="1" dirty="0" smtClean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v´rachok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mip´ninim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michrah</a:t>
            </a:r>
            <a:endParaRPr lang="es-ES" b="1" dirty="0" smtClean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Batach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bah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lev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ba´lah</a:t>
            </a:r>
            <a:endParaRPr lang="es-ES" b="1" dirty="0" smtClean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V´shalal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lo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yechsar</a:t>
            </a:r>
            <a:endParaRPr lang="es-ES" b="1" dirty="0" smtClean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Sheker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? hachen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v´hevel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hayofi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ishah</a:t>
            </a:r>
            <a:endParaRPr lang="es-ES" b="1" dirty="0" smtClean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Yir´at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Hashem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hi</a:t>
            </a:r>
            <a:r>
              <a:rPr lang="es-ES" b="1" dirty="0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 </a:t>
            </a:r>
            <a:r>
              <a:rPr lang="es-ES" b="1" dirty="0" err="1" smtClean="0">
                <a:solidFill>
                  <a:srgbClr val="FFCDFF"/>
                </a:solidFill>
                <a:effectLst>
                  <a:glow rad="114300">
                    <a:srgbClr val="512373"/>
                  </a:glow>
                </a:effectLst>
                <a:latin typeface="Matura MT Script Capitals" panose="03020802060602070202" pitchFamily="66" charset="0"/>
              </a:rPr>
              <a:t>tit´halal</a:t>
            </a:r>
            <a:endParaRPr lang="es-ES" b="1" dirty="0" smtClean="0">
              <a:solidFill>
                <a:srgbClr val="FFCDFF"/>
              </a:solidFill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endParaRPr lang="es-ES" b="1" dirty="0" smtClean="0">
              <a:effectLst>
                <a:glow rad="114300">
                  <a:srgbClr val="512373"/>
                </a:glow>
              </a:effectLst>
              <a:latin typeface="Matura MT Script Capitals" panose="03020802060602070202" pitchFamily="66" charset="0"/>
            </a:endParaRPr>
          </a:p>
          <a:p>
            <a:pPr algn="ctr"/>
            <a:endParaRPr lang="es-ES" b="1" dirty="0">
              <a:effectLst>
                <a:glow rad="101600">
                  <a:srgbClr val="512373"/>
                </a:glo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E36DFF">
                <a:tint val="45000"/>
                <a:satMod val="400000"/>
              </a:srgbClr>
            </a:duotone>
            <a:lum bright="30000"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4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7133" y="3438600"/>
            <a:ext cx="312737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1641293" y="4450294"/>
            <a:ext cx="5861413" cy="203132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 contourW="6350">
              <a:extrusionClr>
                <a:srgbClr val="E36DFF"/>
              </a:extrusionClr>
              <a:contourClr>
                <a:srgbClr val="9933FF"/>
              </a:contourClr>
            </a:sp3d>
          </a:bodyPr>
          <a:lstStyle/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¿Quién puede encontrar una mujer virtuosa?</a:t>
            </a:r>
          </a:p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Porque tal es más valiosa que piedras preciosas</a:t>
            </a:r>
          </a:p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Su esposo confía en ella desde lo profundo de su corazón</a:t>
            </a:r>
          </a:p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Y ella probará ser una gran ganancia para él</a:t>
            </a:r>
          </a:p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Lo atractivo es falso la belleza de la mujer es vana</a:t>
            </a:r>
          </a:p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Pues es una mujer sabia la que es bendecida</a:t>
            </a:r>
          </a:p>
          <a:p>
            <a:pPr algn="ctr"/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Pero una mujer que teme a </a:t>
            </a:r>
            <a:r>
              <a:rPr lang="es-ES" dirty="0" err="1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Yahweh</a:t>
            </a:r>
            <a:r>
              <a:rPr lang="es-ES" dirty="0" smtClean="0">
                <a:solidFill>
                  <a:srgbClr val="FFCDFF"/>
                </a:solidFill>
                <a:effectLst>
                  <a:glow rad="139700">
                    <a:srgbClr val="512373"/>
                  </a:glow>
                </a:effectLst>
                <a:latin typeface="Matura MT Script Capitals" panose="03020802060602070202" pitchFamily="66" charset="0"/>
              </a:rPr>
              <a:t> será alabada</a:t>
            </a:r>
            <a:endParaRPr lang="es-ES" dirty="0">
              <a:solidFill>
                <a:srgbClr val="FFCDFF"/>
              </a:solidFill>
              <a:effectLst>
                <a:glow rad="139700">
                  <a:srgbClr val="512373"/>
                </a:glo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1" r="781"/>
          <a:stretch>
            <a:fillRect/>
          </a:stretch>
        </p:blipFill>
        <p:spPr bwMode="auto">
          <a:xfrm rot="10800000" flipH="1">
            <a:off x="-27604" y="-24213"/>
            <a:ext cx="4572000" cy="688975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E36D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1" r="781"/>
          <a:stretch>
            <a:fillRect/>
          </a:stretch>
        </p:blipFill>
        <p:spPr bwMode="auto">
          <a:xfrm rot="10800000">
            <a:off x="4544395" y="26626"/>
            <a:ext cx="4610490" cy="688975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E36D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9904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53" presetClass="entr" presetSubtype="52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bright="-30000" contrast="-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48680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69253"/>
            <a:ext cx="936104" cy="80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0158" y="2789312"/>
            <a:ext cx="603684" cy="58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0291" y="3167111"/>
            <a:ext cx="603684" cy="58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98283"/>
            <a:ext cx="936104" cy="80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78439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8110" y="3167111"/>
            <a:ext cx="603684" cy="58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4526" y="3059099"/>
            <a:ext cx="936104" cy="80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7514" y="2687298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1940" y="3534151"/>
            <a:ext cx="603684" cy="58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3948" y="4118599"/>
            <a:ext cx="936104" cy="80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5048" y="4919071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bright="-30000" contrast="-40000"/>
          </a:blip>
          <a:stretch>
            <a:fillRect/>
          </a:stretch>
        </p:blipFill>
        <p:spPr>
          <a:xfrm>
            <a:off x="1196" y="-5524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Forma libre"/>
          <p:cNvSpPr/>
          <p:nvPr/>
        </p:nvSpPr>
        <p:spPr>
          <a:xfrm>
            <a:off x="-40079" y="-1"/>
            <a:ext cx="9184079" cy="49898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9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75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Forma libre"/>
          <p:cNvSpPr/>
          <p:nvPr/>
        </p:nvSpPr>
        <p:spPr>
          <a:xfrm rot="10800000">
            <a:off x="0" y="6359015"/>
            <a:ext cx="9184079" cy="49898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9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75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686" y="398165"/>
            <a:ext cx="9150350" cy="621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0483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MUJER VIRTUOSAAA.jpg"/>
          <p:cNvPicPr>
            <a:picLocks noGrp="1" noChangeAspect="1"/>
          </p:cNvPicPr>
          <p:nvPr isPhoto="1"/>
        </p:nvPicPr>
        <p:blipFill>
          <a:blip r:embed="rId2" cstate="print">
            <a:lum brigh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2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t="2049" b="262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1351241">
            <a:off x="314779" y="-311605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1671886">
            <a:off x="2301732" y="312729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19988540" flipH="1">
            <a:off x="4585595" y="310257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20241554" flipH="1">
            <a:off x="6550255" y="-304344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12458226">
            <a:off x="4601429" y="2753680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12343412">
            <a:off x="6434145" y="3303612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9360046" flipH="1">
            <a:off x="348118" y="3296488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00" r="15778" b="4692"/>
          <a:stretch/>
        </p:blipFill>
        <p:spPr bwMode="auto">
          <a:xfrm rot="8923219" flipH="1">
            <a:off x="2294483" y="2749885"/>
            <a:ext cx="2278924" cy="379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Imagen" descr="Diapositiva2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t="2049" b="2629"/>
          <a:stretch>
            <a:fillRect/>
          </a:stretch>
        </p:blipFill>
        <p:spPr>
          <a:xfrm>
            <a:off x="0" y="-1328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864"/>
          <a:stretch>
            <a:fillRect/>
          </a:stretch>
        </p:blipFill>
        <p:spPr bwMode="auto">
          <a:xfrm>
            <a:off x="2987824" y="764704"/>
            <a:ext cx="335915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Forma libre"/>
          <p:cNvSpPr/>
          <p:nvPr/>
        </p:nvSpPr>
        <p:spPr>
          <a:xfrm rot="10800000">
            <a:off x="0" y="6045222"/>
            <a:ext cx="9184079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75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>
            <a:off x="-40079" y="0"/>
            <a:ext cx="9184079" cy="9087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9000">
                <a:srgbClr val="7F73F4">
                  <a:lumMod val="31000"/>
                  <a:lumOff val="69000"/>
                </a:srgbClr>
              </a:gs>
              <a:gs pos="0">
                <a:srgbClr val="9966FF"/>
              </a:gs>
              <a:gs pos="92000">
                <a:srgbClr val="9933FF">
                  <a:lumMod val="52000"/>
                </a:srgbClr>
              </a:gs>
              <a:gs pos="75000">
                <a:srgbClr val="9933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2" name="21 Imagen" descr="Diapositiva2.JPG"/>
          <p:cNvPicPr>
            <a:picLocks noGrp="1" noChangeAspect="1"/>
          </p:cNvPicPr>
          <p:nvPr isPhoto="1"/>
        </p:nvPicPr>
        <p:blipFill>
          <a:blip r:embed="rId6" cstate="print">
            <a:duotone>
              <a:prstClr val="black"/>
              <a:srgbClr val="9933FF">
                <a:tint val="45000"/>
                <a:satMod val="400000"/>
              </a:srgbClr>
            </a:duotone>
            <a:lum bright="10000" contrast="40000"/>
          </a:blip>
          <a:srcRect l="40157" t="40945" r="41339" b="40945"/>
          <a:stretch>
            <a:fillRect/>
          </a:stretch>
        </p:blipFill>
        <p:spPr>
          <a:xfrm>
            <a:off x="7598195" y="6372000"/>
            <a:ext cx="1301874" cy="32715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7" cstate="print"/>
          <a:srcRect l="19524" r="18655"/>
          <a:stretch>
            <a:fillRect/>
          </a:stretch>
        </p:blipFill>
        <p:spPr bwMode="auto">
          <a:xfrm>
            <a:off x="7622501" y="6408000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9754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3060</TotalTime>
  <Words>227</Words>
  <Application>Microsoft Office PowerPoint</Application>
  <PresentationFormat>Presentación en pantalla (4:3)</PresentationFormat>
  <Paragraphs>53</Paragraphs>
  <Slides>26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3</cp:revision>
  <dcterms:created xsi:type="dcterms:W3CDTF">2014-10-02T08:54:54Z</dcterms:created>
  <dcterms:modified xsi:type="dcterms:W3CDTF">2014-11-21T20:36:28Z</dcterms:modified>
</cp:coreProperties>
</file>