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70" r:id="rId4"/>
    <p:sldId id="372" r:id="rId5"/>
    <p:sldId id="371" r:id="rId6"/>
    <p:sldId id="373" r:id="rId7"/>
    <p:sldId id="375" r:id="rId8"/>
    <p:sldId id="374" r:id="rId9"/>
    <p:sldId id="376" r:id="rId10"/>
    <p:sldId id="377" r:id="rId11"/>
    <p:sldId id="379" r:id="rId12"/>
    <p:sldId id="378" r:id="rId13"/>
    <p:sldId id="325" r:id="rId14"/>
    <p:sldId id="380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rxcRYR0vYazBHGLOODm9A==" hashData="X28EKXcOSxCE49tawn32NOR4i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900"/>
    <a:srgbClr val="003AF2"/>
    <a:srgbClr val="FFCC66"/>
    <a:srgbClr val="336699"/>
    <a:srgbClr val="0000CC"/>
    <a:srgbClr val="000066"/>
    <a:srgbClr val="A0A0C0"/>
    <a:srgbClr val="6699FF"/>
    <a:srgbClr val="6666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23/11/2014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94EAD-3A78-4316-AF12-31DC3BEEF13A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566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574E117-1BFD-49E5-B8AB-E35A5AB83417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zeus.cooltext.com/rendered/cooltext1813249402MouseOve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96" y="3819366"/>
            <a:ext cx="8124825" cy="105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ugen Doga - My sweet and tender beast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410" y="324981"/>
            <a:ext cx="41765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La mente es un motor que puede impulsarnos a la derrota o al triunfo. La mayoría de nosotros desde la niñez fuimos incorporando día a día mensajes de aliento o de desaliento que quedaron grabados a fuego en la mente.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420" y="555470"/>
            <a:ext cx="8353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Si poco a poco tratáramos de reemplazar los pensamientos negativos que nos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invaden,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por pensamientos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positivos,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nos sentiríamos mejor, nos enfermaríamos menos y la vida nos resultaría más simple... más sencilla.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49950" y="843510"/>
            <a:ext cx="784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Cuando fijamos un pensamiento negativo en nosotros ante determinada situación, él mismo se reitera ante situaciones iguales o semejantes a lo largo de nuestra vida.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105895" y="2787780"/>
            <a:ext cx="69275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Los pensamientos son fuerza y energía que genera la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mente…</a:t>
            </a:r>
            <a:endParaRPr lang="es-CO" sz="2000" b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02030" y="2256451"/>
            <a:ext cx="41582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… Por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lo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tanto,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es importante impregnarnos de pensamientos positivos y estimulantes y además tener fe en nosotros mismos.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5420" y="2812794"/>
            <a:ext cx="83531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Si ante los desafíos que nos presenta la vida dejamos que nos dominen pensamientos negativos, de desvalorización, de desamor, de desaliento, esos pensamientos nos llenarán de piedras el camino y en determinados momentos decidiremos dejar de caminar por él o detendremos momentáneamente la marcha.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483460"/>
            <a:ext cx="84971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Es importante cuando anhelamos algo tener pensamientos positivos: fuerza, fe, y un íntimo deseo de ver lo que deseamos como una realidad. Dejar de lado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la inseguridad, el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miedo,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sentirnos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321900"/>
                  </a:glow>
                </a:effectLst>
                <a:latin typeface="+mj-lt"/>
              </a:rPr>
              <a:t>seguros y asumir que somos capaces, que vamos a poder, que somos valiosos e importantes.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490" y="483460"/>
            <a:ext cx="74170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Debemos eliminar los NO PUEDO que tantas veces nos hacen perder oportunidades maravillosas y únicas. Todo depende de nosotros... de nuestros pensamientos.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51650" y="339440"/>
            <a:ext cx="65345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Todos transitamos por la misma ruta. Podemos ver las piedras del camino como grandes e insuperables obstáculos o podemos verlas como pequeños desafíos.</a:t>
            </a:r>
          </a:p>
        </p:txBody>
      </p:sp>
    </p:spTree>
    <p:extLst>
      <p:ext uri="{BB962C8B-B14F-4D97-AF65-F5344CB8AC3E}">
        <p14:creationId xmlns:p14="http://schemas.microsoft.com/office/powerpoint/2010/main" val="394570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197158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Podemos tropezar, levantarnos y seguir con fe y esperanza o podemos quedarnos paralizados allí... Depende pura y exclusivamente de nosotros.</a:t>
            </a:r>
          </a:p>
        </p:txBody>
      </p:sp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770232" y="430944"/>
            <a:ext cx="3615733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Texto: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Graciela de </a:t>
            </a:r>
            <a:r>
              <a:rPr lang="es-CO" sz="1300" b="1" i="1" dirty="0" err="1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Filippis</a:t>
            </a:r>
            <a:endParaRPr lang="es-CO" sz="1300" b="1" i="1" dirty="0" smtClean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  <a:p>
            <a:pPr algn="ctr"/>
            <a:endParaRPr lang="es-CO" sz="1300" b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Música: </a:t>
            </a:r>
            <a:r>
              <a:rPr lang="en-US" sz="13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My sweet and tender beast - </a:t>
            </a:r>
            <a:r>
              <a:rPr lang="en-US" sz="1300" b="1" i="1" dirty="0" err="1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Eugen</a:t>
            </a:r>
            <a:r>
              <a:rPr lang="en-US" sz="13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 </a:t>
            </a:r>
            <a:r>
              <a:rPr lang="en-US" sz="1300" b="1" i="1" dirty="0" err="1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Doga</a:t>
            </a:r>
            <a:endParaRPr lang="en-US" sz="1300" b="1" i="1" dirty="0" smtClean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  <a:p>
            <a:pPr algn="ctr"/>
            <a:endParaRPr lang="es-CO" sz="1300" b="1" i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3946</TotalTime>
  <Words>396</Words>
  <Application>Microsoft Office PowerPoint</Application>
  <PresentationFormat>Presentación en pantalla (16:9)</PresentationFormat>
  <Paragraphs>46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223</cp:revision>
  <dcterms:created xsi:type="dcterms:W3CDTF">2013-05-29T02:56:16Z</dcterms:created>
  <dcterms:modified xsi:type="dcterms:W3CDTF">2014-11-23T22:35:27Z</dcterms:modified>
</cp:coreProperties>
</file>