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Default Extension="gif" ContentType="image/gif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266" r:id="rId5"/>
    <p:sldId id="264" r:id="rId6"/>
    <p:sldId id="262" r:id="rId7"/>
    <p:sldId id="263" r:id="rId8"/>
    <p:sldId id="261" r:id="rId9"/>
    <p:sldId id="260" r:id="rId10"/>
    <p:sldId id="259" r:id="rId11"/>
    <p:sldId id="258" r:id="rId12"/>
    <p:sldId id="257" r:id="rId13"/>
    <p:sldId id="269" r:id="rId14"/>
    <p:sldId id="267" r:id="rId15"/>
    <p:sldId id="275" r:id="rId16"/>
    <p:sldId id="274" r:id="rId17"/>
    <p:sldId id="273" r:id="rId18"/>
    <p:sldId id="270" r:id="rId19"/>
    <p:sldId id="276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M0i6anZrcf4AW5APURi/A" hashData="wrltw80LSgnVFlR2KNEC2truPj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58EB35"/>
    <a:srgbClr val="18D8D8"/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A5CF9-843E-4A98-834D-7815C276211D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1B005-2595-4216-B7E6-5D03CAFE86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471B0-197D-4F0C-A0F8-22E8A2AA955B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EF090-FB04-4665-B96C-432F0D0A00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63106-8560-40C0-9BB0-101C4EAA5635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C005F-2522-4A15-8B9C-C73044C862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CF5DA-34EC-4F74-B86D-B9E737B03244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85FCC-347C-468B-98A7-C48D975E00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91455-1920-4003-951F-766ADDA7CBAA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8718A-59CB-445B-B14E-7144C592FC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D0AF5-9D13-4F78-A90D-7BFF655F8EFE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6DCA7-173A-453F-BC99-F68DDAD880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F0A95-4803-4028-A1DE-4D84395BC022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B04C9-BBE7-45DD-8DF9-9F5E37C6C0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D44D2-B06F-4CF8-889B-38F0F0800C22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055AE-9F0C-49CF-AE2E-B4EB760AA9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7C55D-1856-4045-90B1-A88308D800E9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37485-0E60-4523-9CDD-7E26D25F56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51B9E-6CEA-40BB-B289-E84B67A5AB43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A362E-155F-4B6D-B440-9459FF6A3E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7F14D-5610-409F-A098-72072262ECBD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7547F-C6F9-4024-ABD8-1232E12D48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67B77-B5DF-4FEB-B27B-218B3633EAA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61345E-C2F1-4552-81CF-98393E0E9349}" type="datetimeFigureOut">
              <a:rPr lang="es-ES"/>
              <a:pPr>
                <a:defRPr/>
              </a:pPr>
              <a:t>02/02/2013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921F38-51D4-47EF-949C-E6BF266448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8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6CB399DB-D8B7-423D-A162-2F0D0B4640B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ransition spd="slow" advTm="8000"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Usuario\Desktop\Viajer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142976" y="857232"/>
            <a:ext cx="6555834" cy="1446550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8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rgbClr val="FF9999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50800" dist="50800" dir="8100000">
                    <a:srgbClr val="7D7D7D">
                      <a:alpha val="73000"/>
                    </a:srgbClr>
                  </a:innerShdw>
                  <a:reflection blurRad="6350" stA="55000" endA="50" endPos="85000" dir="5400000" sy="-100000" algn="bl" rotWithShape="0"/>
                </a:effectLst>
                <a:latin typeface="Cooper Black" pitchFamily="18" charset="0"/>
                <a:cs typeface="+mn-cs"/>
              </a:rPr>
              <a:t>El   viajero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857224" y="4357694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Jesús  Mota</a:t>
            </a:r>
          </a:p>
        </p:txBody>
      </p:sp>
      <p:sp>
        <p:nvSpPr>
          <p:cNvPr id="3077" name="6 Rectángulo"/>
          <p:cNvSpPr>
            <a:spLocks noChangeArrowheads="1"/>
          </p:cNvSpPr>
          <p:nvPr/>
        </p:nvSpPr>
        <p:spPr bwMode="auto">
          <a:xfrm>
            <a:off x="5715000" y="6211888"/>
            <a:ext cx="3429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</a:rPr>
              <a:t>Poema </a:t>
            </a:r>
            <a:r>
              <a:rPr lang="es-ES" b="1">
                <a:solidFill>
                  <a:schemeClr val="bg1"/>
                </a:solidFill>
              </a:rPr>
              <a:t>El Viajero</a:t>
            </a:r>
            <a:endParaRPr lang="es-ES">
              <a:solidFill>
                <a:schemeClr val="bg1"/>
              </a:solidFill>
            </a:endParaRPr>
          </a:p>
          <a:p>
            <a:pPr algn="ctr" eaLnBrk="0" hangingPunct="0"/>
            <a:r>
              <a:rPr lang="es-ES">
                <a:solidFill>
                  <a:schemeClr val="bg1"/>
                </a:solidFill>
              </a:rPr>
              <a:t>de Antonio Machado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071538" y="6286520"/>
            <a:ext cx="3441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err="1" smtClean="0">
                <a:solidFill>
                  <a:srgbClr val="FF0000"/>
                </a:solidFill>
              </a:rPr>
              <a:t>musica</a:t>
            </a:r>
            <a:r>
              <a:rPr lang="es-ES" dirty="0" smtClean="0"/>
              <a:t> claro de luna </a:t>
            </a:r>
            <a:r>
              <a:rPr lang="es-ES" dirty="0" err="1" smtClean="0">
                <a:solidFill>
                  <a:srgbClr val="58EB35"/>
                </a:solidFill>
              </a:rPr>
              <a:t>beethoven</a:t>
            </a:r>
            <a:endParaRPr lang="es-ES" dirty="0">
              <a:solidFill>
                <a:srgbClr val="58EB35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0702">
    <p:split orient="vert"/>
    <p:sndAc>
      <p:stSnd>
        <p:snd r:embed="rId3" name="CLARO DE LUNA - BEETHOV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Usuario\Desktop\b39803f4d096f375c8a313731b09fe0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Usuario\Desktop\buen-viajer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785813" y="4214813"/>
            <a:ext cx="7929562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Está en la sala familiar, sombría,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y entre nosotros, el querido hermano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que en el sueño infantil de un claro día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vimos partir hacia un país lejano.</a:t>
            </a:r>
            <a:endParaRPr lang="es-ES" sz="3200">
              <a:latin typeface="Calibr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2034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e2837b368d5c2df0132a1aa6ac8d9a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Usuario\Desktop\Presentación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2875" y="428625"/>
            <a:ext cx="4429125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Hoy tiene ya las sienes plateadas,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un gris mechón sobre la angosta frente,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y la fría inquietud de sus miradas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revela un alma casi toda ausente.</a:t>
            </a:r>
            <a:endParaRPr lang="es-ES" sz="2800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697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bancos-en-el-parqu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Presentación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785813" y="0"/>
            <a:ext cx="8001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Deshojanse las copas otoñales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del parque mustio y viejo.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La tarde, tras los húmedos cristales,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se pinta, y en el fondo del espejo.</a:t>
            </a:r>
            <a:endParaRPr lang="es-ES" sz="3200"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2073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Usuario\Desktop\amada trsiteza-tin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3294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8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3714750" y="4429125"/>
            <a:ext cx="542925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El rostro del hermano se ilumina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suavemente. ¿Floridos desengaños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dorados por la tarde que declina?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¿Ansias de vida nueva en nuevos años?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endParaRPr lang="es-ES" sz="2800"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759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Usuario\Desktop\payas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8050" y="19050"/>
            <a:ext cx="7307263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C:\Users\Usuario\Desktop\tumbas_famosa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3357563" y="5041900"/>
            <a:ext cx="60007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¿Lamentará la juventud perdida?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Lejos quedó ?la pobre loba? muerta.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¿La blanca juventud nunca vivida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teme, que ha de cantar ante su puerta?</a:t>
            </a:r>
            <a:endParaRPr lang="es-ES" sz="2800">
              <a:latin typeface="Calibr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993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66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Users\Usuario\Desktop\quilla de un barc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4611688"/>
            <a:ext cx="62865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¿Sonríe el sol de oro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de la tierra de un sueño no encontrada;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y ve su nave hender el mar sonoro,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de viento y luz la blanca vela hinchada?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endParaRPr lang="es-ES" sz="2800">
              <a:latin typeface="Calibr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748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esktop\otoño 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Users\Usuario\Desktop\normal_nymansnepet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857375" y="4429125"/>
            <a:ext cx="592931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Él ha visto las hojas otoñales,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amarillas, rodar, las olorosas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ramas del eucalipto, los rosales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que enseñan otra vez sus blancas rosas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endParaRPr lang="es-ES" sz="2800">
              <a:latin typeface="Calibr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7394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esktop\Presentació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C:\Users\Usuario\Desktop\detective 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643063" y="4357688"/>
            <a:ext cx="6215062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Y este dolor que añora o desconfía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el temblor de una lágrima reprime,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y un resto de viril hipocresía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en el semblante pálido se imprime.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endParaRPr lang="es-ES" sz="2800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889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macha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C:\Users\Usuario\Desktop\machad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500313" y="3429000"/>
            <a:ext cx="66436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Serio retrato en la pared clarea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todavía. Nosotros divagamos.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En la tristeza del hogar golpea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el tictac del reloj. Todos callamos.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720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Users\Usuario\Desktop\camino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25" y="0"/>
            <a:ext cx="6215063" cy="675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Usuario\Desktop\dsc00683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214313" y="4929188"/>
            <a:ext cx="57150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He andado muchos caminos.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he abiertos muchas veredas;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he navegado en cien mares,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y atracado en cien riberas.</a:t>
            </a:r>
            <a:endParaRPr lang="es-ES" sz="2800">
              <a:latin typeface="Calibr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7082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C:\Users\Usuario\Desktop\1337940479_extras_portadilla_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Usuario\Desktop\machad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3500438" y="4786313"/>
            <a:ext cx="50006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En todas partes  he visto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caravanas de tristeza, 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soberbios y melancólicos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borrachos de sombras negras,</a:t>
            </a:r>
            <a:endParaRPr lang="es-ES" sz="2800">
              <a:latin typeface="Calibri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798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0" y="117475"/>
            <a:ext cx="4572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r>
              <a:rPr lang="es-ES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>
                <a:solidFill>
                  <a:schemeClr val="bg1"/>
                </a:solidFill>
                <a:latin typeface="Calibri" pitchFamily="34" charset="0"/>
              </a:rPr>
            </a:br>
            <a:endParaRPr lang="es-ES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5363" name="Picture 4" descr="C:\Users\Usuario\Desktop\papa-noel-borrach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Usuario\Desktop\Gobierno-P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74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214313" y="4643438"/>
            <a:ext cx="921543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y pedantones al paño que miran,callan,y piensan que saben,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porque no beben el vino de las tabernas.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Mala gente que camina y van apestando la tierra...</a:t>
            </a:r>
            <a:endParaRPr lang="es-ES" sz="2800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7425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C:\Users\Usuario\Desktop\macha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arando con yunt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3643313" y="0"/>
            <a:ext cx="5500687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Y en todas partes he visto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gentes que danzan o juegan,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cuando pueden,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y laboran sus cuatro palmos</a:t>
            </a:r>
            <a:br>
              <a:rPr lang="es-ES" sz="32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3200">
                <a:solidFill>
                  <a:schemeClr val="bg1"/>
                </a:solidFill>
                <a:latin typeface="Calibri" pitchFamily="34" charset="0"/>
              </a:rPr>
              <a:t>de tierra.</a:t>
            </a:r>
            <a:endParaRPr lang="es-ES" sz="3200"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20202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C:\Users\Usuario\Desktop\macha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machad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4857750" y="4500563"/>
            <a:ext cx="45720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  <a:latin typeface="Calibri" pitchFamily="34" charset="0"/>
              </a:rPr>
              <a:t>Nunca, si llegan a un sitio,</a:t>
            </a:r>
            <a:br>
              <a:rPr lang="es-ES" sz="24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400">
                <a:solidFill>
                  <a:schemeClr val="bg1"/>
                </a:solidFill>
                <a:latin typeface="Calibri" pitchFamily="34" charset="0"/>
              </a:rPr>
              <a:t>preguntan a dónde llegan.</a:t>
            </a:r>
            <a:br>
              <a:rPr lang="es-ES" sz="24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400">
                <a:solidFill>
                  <a:schemeClr val="bg1"/>
                </a:solidFill>
                <a:latin typeface="Calibri" pitchFamily="34" charset="0"/>
              </a:rPr>
              <a:t>Cuando caminan, cabalgan</a:t>
            </a:r>
            <a:br>
              <a:rPr lang="es-ES" sz="24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400">
                <a:solidFill>
                  <a:schemeClr val="bg1"/>
                </a:solidFill>
                <a:latin typeface="Calibri" pitchFamily="34" charset="0"/>
              </a:rPr>
              <a:t>a lomos de mula vieja,</a:t>
            </a:r>
            <a:endParaRPr lang="es-ES" sz="2400"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929586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7019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C:\Users\Usuario\Desktop\2811589969_fa828127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01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Usuario\Desktop\septiembre 2012 0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785813" y="4857750"/>
            <a:ext cx="49291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y no conocen la prisa</a:t>
            </a:r>
          </a:p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ni aun en los días de fiesta</a:t>
            </a:r>
          </a:p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Donde hay vino, beben vino;</a:t>
            </a:r>
          </a:p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donde no hay vino, agua fresca.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8215338" y="6072206"/>
            <a:ext cx="213520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 advTm="1553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C:\Users\Usuario\Desktop\gente_trabajan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Usuario\Desktop\Foto_517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3643313" y="4429125"/>
            <a:ext cx="45720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Son buena gente que viven,</a:t>
            </a:r>
          </a:p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laboran, pasan y sueñan,</a:t>
            </a:r>
          </a:p>
          <a:p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y en un día como tantos,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800">
                <a:solidFill>
                  <a:schemeClr val="bg1"/>
                </a:solidFill>
                <a:latin typeface="Calibri" pitchFamily="34" charset="0"/>
              </a:rPr>
              <a:t>descansan bajo la tierra.</a:t>
            </a:r>
            <a:br>
              <a:rPr lang="es-ES" sz="2800">
                <a:solidFill>
                  <a:schemeClr val="bg1"/>
                </a:solidFill>
                <a:latin typeface="Calibri" pitchFamily="34" charset="0"/>
              </a:rPr>
            </a:br>
            <a:endParaRPr lang="es-ES" sz="2800">
              <a:latin typeface="Calibri" pitchFamily="34" charset="0"/>
            </a:endParaRPr>
          </a:p>
        </p:txBody>
      </p:sp>
      <p:pic>
        <p:nvPicPr>
          <p:cNvPr id="29701" name="Picture 5" descr="C:\Users\Usuario\Desktop\mi firm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" y="5643563"/>
            <a:ext cx="28702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6215074" y="500042"/>
            <a:ext cx="2507418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5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18D8D8"/>
                </a:solidFill>
                <a:effectLst>
                  <a:reflection blurRad="12700" stA="28000" endPos="45000" dist="1000" dir="5400000" sy="-100000" algn="bl" rotWithShape="0"/>
                </a:effectLst>
                <a:latin typeface="Colonna MT" pitchFamily="82" charset="0"/>
                <a:cs typeface="+mn-cs"/>
              </a:rPr>
              <a:t>Fin</a:t>
            </a:r>
          </a:p>
        </p:txBody>
      </p:sp>
    </p:spTree>
    <p:custDataLst>
      <p:tags r:id="rId1"/>
    </p:custDataLst>
  </p:cSld>
  <p:clrMapOvr>
    <a:masterClrMapping/>
  </p:clrMapOvr>
  <p:transition spd="slow" advTm="2435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5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155" decel="100000"/>
                                        <p:tgtEl>
                                          <p:spTgt spid="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115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15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485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48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487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48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512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513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053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37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1560">
    <p:split orient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5.8|6.5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9|5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6.3|6.3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5.8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4.9|6.2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5|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8|5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8|5.9|2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5.6|6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6|5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5|6.2|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6.1|5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6.8|6.6|2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5.3|5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5.9|3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5.9|7.5|2.9"/>
</p:tagLst>
</file>

<file path=ppt/theme/theme1.xml><?xml version="1.0" encoding="utf-8"?>
<a:theme xmlns:a="http://schemas.openxmlformats.org/drawingml/2006/main" name="machado y m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machado y mas</Template>
  <TotalTime>12</TotalTime>
  <Words>213</Words>
  <Application>Microsoft Office PowerPoint</Application>
  <PresentationFormat>Presentación en pantalla (4:3)</PresentationFormat>
  <Paragraphs>71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Arial</vt:lpstr>
      <vt:lpstr>Calibri</vt:lpstr>
      <vt:lpstr>Berlin Sans FB Demi</vt:lpstr>
      <vt:lpstr>machado y mas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</cp:revision>
  <dcterms:created xsi:type="dcterms:W3CDTF">2013-02-02T22:32:52Z</dcterms:created>
  <dcterms:modified xsi:type="dcterms:W3CDTF">2013-02-02T22:45:35Z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