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Book Antiqua" pitchFamily="18" charset="0"/>
      <p:regular r:id="rId8"/>
      <p:bold r:id="rId9"/>
      <p:italic r:id="rId10"/>
      <p:boldItalic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Bookman Old Style" pitchFamily="18" charset="0"/>
      <p:regular r:id="rId16"/>
      <p:bold r:id="rId17"/>
      <p:italic r:id="rId18"/>
      <p:boldItalic r:id="rId19"/>
    </p:embeddedFont>
    <p:embeddedFont>
      <p:font typeface="Kristen ITC" pitchFamily="66" charset="0"/>
      <p:regular r:id="rId20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L03eeQPfbxrLNQx/3aP5Q==" hashData="bvi0D7g+ztlCx7fYT9G3vvpn8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tableStyles" Target="tableStyle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heme" Target="theme/theme1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100000">
              <a:schemeClr val="accent1">
                <a:tint val="23500"/>
                <a:satMod val="160000"/>
                <a:alpha val="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D3D0-E2DB-4D6C-9BFB-4F3F1B7B9FCE}" type="datetimeFigureOut">
              <a:rPr lang="es-UY" smtClean="0"/>
              <a:pPr/>
              <a:t>21/05/2018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C5687-6673-46F0-848E-3F7FBCA535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16016" y="980728"/>
            <a:ext cx="301088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yo me iré. Y se quedarán los pájaros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cantando.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se quedará mi huerto con su verde árbol,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con su pozo blanco.</a:t>
            </a:r>
            <a:endParaRPr lang="es-UY" sz="125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16016" y="1916832"/>
            <a:ext cx="3061351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Todas las tardes el cielo será azul y plácido,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tocarán, como esta tarde están tocando,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las campanas del campanario.</a:t>
            </a:r>
            <a:endParaRPr lang="es-UY" sz="1250" i="1" dirty="0">
              <a:solidFill>
                <a:schemeClr val="bg2"/>
              </a:solidFill>
              <a:latin typeface="Cambria" pitchFamily="18" charset="0"/>
            </a:endParaRPr>
          </a:p>
        </p:txBody>
      </p:sp>
      <p:pic>
        <p:nvPicPr>
          <p:cNvPr id="7" name="6 Imagen" descr="unnamed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836712"/>
            <a:ext cx="4320480" cy="489654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16016" y="2708920"/>
            <a:ext cx="259936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Se morirán aquellos que me amaron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el pueblo se hará nuevo cada año;</a:t>
            </a:r>
            <a:endParaRPr lang="es-UY" sz="125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732215" y="3284984"/>
            <a:ext cx="3620928" cy="1054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lejos del bullicio distinto, sordo, raro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del domingo cerrado,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del coche de las cinco, de las </a:t>
            </a: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siestas del </a:t>
            </a: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baño,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en el rincón secreto de mi huerto florido y encalado,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mi espíritu de hoy errará, nostálgico...</a:t>
            </a:r>
            <a:endParaRPr lang="es-UY" sz="125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716016" y="4509120"/>
            <a:ext cx="302095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yo me iré, y seré otro, sin hogar, sin árbol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verde, sin pozo blanco,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sin cielo azul y plácido...</a:t>
            </a:r>
            <a:b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2"/>
                </a:solidFill>
                <a:latin typeface="Cambria" pitchFamily="18" charset="0"/>
              </a:rPr>
              <a:t>Y se quedarán los pájaros cantando.</a:t>
            </a:r>
            <a:endParaRPr lang="es-UY" sz="125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259632" y="404664"/>
            <a:ext cx="252028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900" i="1" dirty="0" smtClean="0">
                <a:solidFill>
                  <a:schemeClr val="bg2"/>
                </a:solidFill>
                <a:latin typeface="Book Antiqua" pitchFamily="18" charset="0"/>
              </a:rPr>
              <a:t>El viaje definitivo</a:t>
            </a:r>
            <a:endParaRPr lang="es-UY" sz="1900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148064" y="5445224"/>
            <a:ext cx="2220480" cy="570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80" i="1" dirty="0" smtClean="0">
                <a:solidFill>
                  <a:schemeClr val="bg2"/>
                </a:solidFill>
                <a:latin typeface="Cambria" pitchFamily="18" charset="0"/>
              </a:rPr>
              <a:t>Juan Ramon Jimenez</a:t>
            </a:r>
            <a:endParaRPr lang="es-UY" sz="1280" i="1" dirty="0" smtClean="0">
              <a:solidFill>
                <a:schemeClr val="bg2"/>
              </a:solidFill>
              <a:latin typeface="Cambria" pitchFamily="18" charset="0"/>
            </a:endParaRPr>
          </a:p>
          <a:p>
            <a:endParaRPr lang="es-UY" dirty="0"/>
          </a:p>
        </p:txBody>
      </p:sp>
      <p:sp>
        <p:nvSpPr>
          <p:cNvPr id="15" name="14 CuadroTexto"/>
          <p:cNvSpPr txBox="1"/>
          <p:nvPr/>
        </p:nvSpPr>
        <p:spPr>
          <a:xfrm>
            <a:off x="827584" y="6021288"/>
            <a:ext cx="26661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chemeClr val="bg2"/>
                </a:solidFill>
                <a:latin typeface="Book Antiqua" pitchFamily="18" charset="0"/>
              </a:rPr>
              <a:t>Ines, </a:t>
            </a:r>
            <a:r>
              <a:rPr lang="en-US" sz="2000" i="1" dirty="0" err="1" smtClean="0">
                <a:solidFill>
                  <a:schemeClr val="bg2"/>
                </a:solidFill>
                <a:latin typeface="Book Antiqua" pitchFamily="18" charset="0"/>
              </a:rPr>
              <a:t>difundiendo</a:t>
            </a:r>
            <a:r>
              <a:rPr lang="en-US" sz="2000" i="1" dirty="0" smtClean="0">
                <a:solidFill>
                  <a:schemeClr val="bg2"/>
                </a:solidFill>
                <a:latin typeface="Book Antiqua" pitchFamily="18" charset="0"/>
              </a:rPr>
              <a:t> </a:t>
            </a:r>
            <a:r>
              <a:rPr lang="en-US" sz="2000" i="1" dirty="0" err="1" smtClean="0">
                <a:solidFill>
                  <a:schemeClr val="bg2"/>
                </a:solidFill>
                <a:latin typeface="Book Antiqua" pitchFamily="18" charset="0"/>
              </a:rPr>
              <a:t>poesia</a:t>
            </a:r>
            <a:endParaRPr lang="es-UY" sz="2000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932040" y="6165304"/>
            <a:ext cx="255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/>
                </a:solidFill>
                <a:latin typeface="Bookman Old Style" pitchFamily="18" charset="0"/>
              </a:rPr>
              <a:t>inesgaret@gmail.com</a:t>
            </a:r>
            <a:endParaRPr lang="es-UY" dirty="0">
              <a:solidFill>
                <a:schemeClr val="bg2"/>
              </a:solidFill>
              <a:latin typeface="Bookman Old Style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0" y="6550223"/>
            <a:ext cx="13612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bg2"/>
                </a:solidFill>
                <a:latin typeface="Book Antiqua" pitchFamily="18" charset="0"/>
              </a:rPr>
              <a:t>P</a:t>
            </a:r>
            <a:r>
              <a:rPr lang="en-US" sz="1400" i="1" dirty="0" smtClean="0">
                <a:solidFill>
                  <a:schemeClr val="bg2"/>
                </a:solidFill>
                <a:latin typeface="Book Antiqua" pitchFamily="18" charset="0"/>
              </a:rPr>
              <a:t>ase automatico</a:t>
            </a:r>
            <a:endParaRPr lang="es-UY" sz="1400" i="1" dirty="0">
              <a:solidFill>
                <a:schemeClr val="bg2"/>
              </a:solidFill>
              <a:latin typeface="Book Antiqua" pitchFamily="18" charset="0"/>
            </a:endParaRPr>
          </a:p>
        </p:txBody>
      </p:sp>
      <p:pic>
        <p:nvPicPr>
          <p:cNvPr id="11" name="10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933056" y="0"/>
            <a:ext cx="14077056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9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8000"/>
                            </p:stCondLst>
                            <p:childTnLst>
                              <p:par>
                                <p:cTn id="6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3" grpId="0"/>
      <p:bldP spid="13" grpId="1"/>
      <p:bldP spid="1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78</Words>
  <Application>Microsoft Office PowerPoint</Application>
  <PresentationFormat>Presentación en pantalla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Book Antiqua</vt:lpstr>
      <vt:lpstr>Calibri</vt:lpstr>
      <vt:lpstr>Bookman Old Style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43</cp:revision>
  <dcterms:created xsi:type="dcterms:W3CDTF">2018-05-03T14:54:26Z</dcterms:created>
  <dcterms:modified xsi:type="dcterms:W3CDTF">2018-05-21T18:21:53Z</dcterms:modified>
</cp:coreProperties>
</file>