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8" r:id="rId2"/>
    <p:sldMasterId id="2147483746" r:id="rId3"/>
  </p:sldMasterIdLst>
  <p:notesMasterIdLst>
    <p:notesMasterId r:id="rId14"/>
  </p:notesMasterIdLst>
  <p:sldIdLst>
    <p:sldId id="256" r:id="rId4"/>
    <p:sldId id="257" r:id="rId5"/>
    <p:sldId id="260" r:id="rId6"/>
    <p:sldId id="258" r:id="rId7"/>
    <p:sldId id="261" r:id="rId8"/>
    <p:sldId id="262" r:id="rId9"/>
    <p:sldId id="263" r:id="rId10"/>
    <p:sldId id="265" r:id="rId11"/>
    <p:sldId id="267" r:id="rId12"/>
    <p:sldId id="268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3YUfrmhTXOoNWn2gpNc9w==" hashData="Xf1M3xzDzlt8MbFfoGsDQWbgKmhKyt0BwhiyVm3S5UYq5WC6roKj5eDeLaBM82f5gg651booDOdjQ0yxf1ZZ2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FFFF"/>
    <a:srgbClr val="800080"/>
    <a:srgbClr val="FFFF00"/>
    <a:srgbClr val="990099"/>
    <a:srgbClr val="0000FF"/>
    <a:srgbClr val="FF00FF"/>
    <a:srgbClr val="FF99FF"/>
    <a:srgbClr val="EE9ADE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21F57-AE5D-4048-898A-1A0CA06E1CA0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1B3A5-18B1-4343-AF63-DF5833FA5B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4220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D1B3A5-18B1-4343-AF63-DF5833FA5B48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2746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091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971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313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3442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631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2482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3131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3391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8668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7479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8541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1E82384D-E35C-4ECA-B675-E9B26737B8D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418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6910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0608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336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656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7233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0318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0650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7129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50953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35599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91153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04748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349269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9263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9211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1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7A6A616-D5B5-4729-872E-856C67BBBD9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1253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D7B94-A518-494C-9E35-990C0D4C8C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818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697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1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4FD98-5C33-4AE2-BB4F-899B18938604}" type="datetimeFigureOut">
              <a:rPr lang="es-ES" smtClean="0"/>
              <a:t>11/11/2014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936A6-2A8F-4453-812D-19386074183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24811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621738-8569-4AD5-A837-268BB630EB5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522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radiorebelde.cu/images/images/ciencia/riesgo-caida-sal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509682" y="5056094"/>
            <a:ext cx="49754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Valor</a:t>
            </a:r>
            <a:endParaRPr lang="es-ES" sz="8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08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:sndAc>
          <p:stSnd>
            <p:snd r:embed="rId2" name="Richard Clayderman   Le Couer Emerveille.wav"/>
          </p:stSnd>
        </p:sndAc>
      </p:transition>
    </mc:Choice>
    <mc:Fallback xmlns="">
      <p:transition spd="slow" advTm="4000">
        <p:sndAc>
          <p:stSnd>
            <p:snd r:embed="rId4" name="Richard Clayderman   Le Couer Emerve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>
          <a:xfrm>
            <a:off x="2366682" y="5857555"/>
            <a:ext cx="7032812" cy="79337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579594" y="5838744"/>
            <a:ext cx="94219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643688" indent="-6643688"/>
            <a:r>
              <a:rPr lang="es-ES" sz="2400" b="1" dirty="0" smtClean="0"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es valiente quien no tiene miedo, sino quien sabe vencerlo. </a:t>
            </a:r>
            <a:endParaRPr lang="es-ES" sz="2400" b="1" dirty="0" smtClean="0">
              <a:solidFill>
                <a:sysClr val="windowText" lastClr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marL="6643688" indent="-6643688"/>
            <a:r>
              <a:rPr lang="es-ES" sz="2400" b="1" dirty="0"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400" b="1" dirty="0" smtClean="0"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</a:t>
            </a:r>
            <a:r>
              <a:rPr lang="es-ES" sz="2400" b="1" dirty="0" smtClean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Nelson </a:t>
            </a:r>
            <a:r>
              <a:rPr lang="es-ES" sz="2400" b="1" dirty="0"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Mandela </a:t>
            </a:r>
            <a:r>
              <a:rPr lang="es-ES" sz="2400" b="1" dirty="0" smtClean="0">
                <a:solidFill>
                  <a:sysClr val="windowText" lastClr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                </a:t>
            </a:r>
            <a:endParaRPr lang="es-ES" sz="2400" b="1" dirty="0"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88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-2.22222E-6 L 0.17799 -2.22222E-6 L 0.25 0.12107 L 0.072 0.12107 L 3.33333E-6 -2.22222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-2.96296E-6 L 0.178 -2.96296E-6 L 0.25 0.12107 L 0.07201 0.12107 L -3.125E-6 -2.96296E-6 Z " pathEditMode="relative" rAng="0" ptsTypes="AAAAA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26" name="Picture 2" descr="http://i41.tinypic.com/1rrm6h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639"/>
          <a:stretch/>
        </p:blipFill>
        <p:spPr bwMode="auto">
          <a:xfrm>
            <a:off x="1" y="0"/>
            <a:ext cx="12192000" cy="69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14350" y="368747"/>
            <a:ext cx="2543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El valor crece con la audacia, el temor con la indecisión.</a:t>
            </a:r>
          </a:p>
          <a:p>
            <a:pPr algn="ctr"/>
            <a:r>
              <a:rPr lang="es-ES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es-ES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                                                          Publio Siro.</a:t>
            </a:r>
            <a:endParaRPr lang="es-ES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5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86"/>
          <a:stretch/>
        </p:blipFill>
        <p:spPr>
          <a:xfrm>
            <a:off x="-2" y="-43349"/>
            <a:ext cx="12191999" cy="694469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" y="-43349"/>
            <a:ext cx="12192001" cy="720648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786813" y="2709142"/>
            <a:ext cx="2743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mundo </a:t>
            </a:r>
          </a:p>
          <a:p>
            <a:pPr algn="ctr"/>
            <a:r>
              <a:rPr lang="es-ES" sz="2800" b="1" dirty="0" smtClean="0">
                <a:solidFill>
                  <a:srgbClr val="FF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pertenece a Dios  pero, Dios se lo alquila a los valientes</a:t>
            </a:r>
            <a:r>
              <a:rPr lang="es-ES" sz="2800" b="1" dirty="0" smtClean="0">
                <a:solidFill>
                  <a:srgbClr val="FF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es-ES" sz="2800" b="1" dirty="0" smtClean="0">
              <a:solidFill>
                <a:srgbClr val="FF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marL="2328863" indent="-2328863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Prov. Musulman.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9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" r="1507"/>
          <a:stretch/>
        </p:blipFill>
        <p:spPr>
          <a:xfrm>
            <a:off x="0" y="0"/>
            <a:ext cx="12192000" cy="711433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61364" y="5780782"/>
            <a:ext cx="120306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El valor da lo que la belleza niega</a:t>
            </a:r>
            <a:r>
              <a:rPr lang="es-ES" sz="3200" dirty="0" smtClean="0">
                <a:solidFill>
                  <a:srgbClr val="FFFF00"/>
                </a:solidFill>
                <a:effectLst>
                  <a:glow rad="101600">
                    <a:schemeClr val="bg2">
                      <a:lumMod val="1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es-ES" sz="32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 </a:t>
            </a:r>
            <a:r>
              <a:rPr lang="es-ES" sz="32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                                                                                                         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990099"/>
                  </a:glow>
                </a:effectLst>
                <a:latin typeface="Monotype Corsiva" panose="03010101010201010101" pitchFamily="66" charset="0"/>
              </a:rPr>
              <a:t>B.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glow rad="101600">
                    <a:srgbClr val="990099"/>
                  </a:glow>
                </a:effectLst>
                <a:latin typeface="Monotype Corsiva" panose="03010101010201010101" pitchFamily="66" charset="0"/>
              </a:rPr>
              <a:t>Buguesclin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990099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489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" r="892" b="27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194946"/>
            <a:ext cx="127444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0000FF"/>
                  </a:glow>
                </a:effectLst>
                <a:latin typeface="Monotype Corsiva" panose="03010101010201010101" pitchFamily="66" charset="0"/>
              </a:rPr>
              <a:t>La verdadera prueba de valor es saber sobrellevar las derrotas sin perder el ánimo..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glow rad="101600">
                    <a:srgbClr val="0000FF"/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                                Ingersoll.  </a:t>
            </a:r>
            <a:endParaRPr lang="es-ES" sz="3200" dirty="0">
              <a:solidFill>
                <a:schemeClr val="bg1"/>
              </a:solidFill>
              <a:effectLst>
                <a:glow rad="101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53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6 -1.85185E-6 C 0.02995 -0.03796 0.075 -0.06204 0.125 -0.06204 C 0.175 -0.06204 0.22005 -0.03796 0.25 -1.85185E-6 C 0.22005 0.03796 0.175 0.06204 0.125 0.06204 C 0.075 0.06204 0.02995 0.03796 2.08333E-6 -1.85185E-6 Z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45833E-6 3.33333E-6 C 0.02995 -0.03797 0.075 -0.06204 0.125 -0.06204 C 0.175 -0.06204 0.22005 -0.03797 0.25 3.33333E-6 C 0.22005 0.03796 0.175 0.06203 0.125 0.06203 C 0.075 0.06203 0.02995 0.03796 -1.45833E-6 3.33333E-6 Z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0"/>
          <a:stretch/>
        </p:blipFill>
        <p:spPr>
          <a:xfrm>
            <a:off x="0" y="0"/>
            <a:ext cx="12225239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25239" cy="685800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49901" y="164340"/>
            <a:ext cx="116323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693275" indent="-9693275"/>
            <a:r>
              <a:rPr lang="es-ES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valor consiste en persistir un poco más cuando todo está perdido.                                                                                                                                     Grenfell.</a:t>
            </a:r>
            <a:endParaRPr lang="es-ES" sz="3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19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91667E-6 4.07407E-6 C -0.01406 -0.0051 -0.02903 -0.00903 -0.04401 -0.00903 C -0.11406 -0.00903 -0.16901 0.04791 -0.16901 0.11689 C -0.16901 0.18495 -0.11406 0.24097 -0.04401 0.24097 C -0.02903 0.24097 -0.01406 0.23796 -2.91667E-6 0.2331 C -0.047 0.21504 -0.07994 0.1699 -0.07994 0.11689 C -0.07994 0.06296 -0.047 0.01805 -2.91667E-6 4.07407E-6 Z " pathEditMode="relative" rAng="0" ptsTypes="AAAAA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875E-6 -1.85185E-6 L 0.17799 -1.85185E-6 L 0.25 0.12107 L 0.072 0.12107 L 1.875E-6 -1.85185E-6 Z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1"/>
            <a:ext cx="12191999" cy="74009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"/>
            <a:ext cx="12192004" cy="752951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242888" y="528640"/>
            <a:ext cx="388620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nos falta valor porque las cosas son difíciles, sino que son difíciles porque nos falta valor para emprenderlas..</a:t>
            </a:r>
          </a:p>
          <a:p>
            <a:r>
              <a:rPr lang="es-ES" sz="2800" dirty="0">
                <a:solidFill>
                  <a:srgbClr val="00FFFF"/>
                </a:soli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dirty="0" smtClean="0">
                <a:solidFill>
                  <a:srgbClr val="00FFFF"/>
                </a:soli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                                                                                       </a:t>
            </a:r>
            <a:r>
              <a:rPr lang="es-ES" sz="2800" b="1" dirty="0" smtClean="0">
                <a:solidFill>
                  <a:srgbClr val="00FFFF"/>
                </a:soli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Séneca</a:t>
            </a:r>
            <a:endParaRPr lang="es-ES" sz="2800" b="1" dirty="0">
              <a:solidFill>
                <a:srgbClr val="00FFFF"/>
              </a:solidFill>
              <a:effectLst>
                <a:glow rad="101600">
                  <a:srgbClr val="0033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76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125E-6 -2.22222E-6 L 0.125 -0.08403 L 0.25 -2.22222E-6 L 0.125 0.08403 L 3.125E-6 -2.22222E-6 Z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596" y="238919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0494" y="382066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58" y="1349351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273557" y="5539656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solidFill>
                    <a:prstClr val="black"/>
                  </a:solidFill>
                  <a:latin typeface="Monotype Corsiva" panose="03010101010201010101" pitchFamily="66" charset="0"/>
                </a:rPr>
                <a:t>Amore</a:t>
              </a: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401793" y="6390693"/>
            <a:ext cx="1512731" cy="374642"/>
          </a:xfrm>
        </p:spPr>
        <p:txBody>
          <a:bodyPr/>
          <a:lstStyle/>
          <a:p>
            <a:fld id="{32B3BFD7-961F-4339-B5EB-2298AA7A75FB}" type="datetime8">
              <a:rPr lang="es-ES" sz="1600" b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11/11/2014 6:01</a:t>
            </a:fld>
            <a:endParaRPr lang="es-ES_tradnl" sz="16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Marcador de pie de página 8"/>
          <p:cNvSpPr>
            <a:spLocks noGrp="1"/>
          </p:cNvSpPr>
          <p:nvPr>
            <p:ph type="ftr" sz="quarter" idx="11"/>
          </p:nvPr>
        </p:nvSpPr>
        <p:spPr>
          <a:xfrm>
            <a:off x="10442874" y="6404390"/>
            <a:ext cx="1643856" cy="365125"/>
          </a:xfrm>
        </p:spPr>
        <p:txBody>
          <a:bodyPr/>
          <a:lstStyle/>
          <a:p>
            <a:r>
              <a:rPr lang="es-ES_tradnl" sz="1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_tradnl" sz="1800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843463" y="4057651"/>
            <a:ext cx="33861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</a:t>
            </a:r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El </a:t>
            </a:r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Valor:</a:t>
            </a:r>
          </a:p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Música: Le Couer Emerveille</a:t>
            </a:r>
          </a:p>
          <a:p>
            <a:r>
              <a:rPr lang="es-ES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Intérprete: Richard Clayderman</a:t>
            </a: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01D17D"/>
      </a:accent1>
      <a:accent2>
        <a:srgbClr val="84C72A"/>
      </a:accent2>
      <a:accent3>
        <a:srgbClr val="E1D126"/>
      </a:accent3>
      <a:accent4>
        <a:srgbClr val="E29932"/>
      </a:accent4>
      <a:accent5>
        <a:srgbClr val="E56526"/>
      </a:accent5>
      <a:accent6>
        <a:srgbClr val="D63731"/>
      </a:accent6>
      <a:hlink>
        <a:srgbClr val="35FA7F"/>
      </a:hlink>
      <a:folHlink>
        <a:srgbClr val="BAFC85"/>
      </a:folHlink>
    </a:clrScheme>
    <a:fontScheme name="Estela de condensació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2B2A868B-6BC2-4B3E-98B9-1258F41035DE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205</Words>
  <Application>Microsoft Office PowerPoint</Application>
  <PresentationFormat>Panorámica</PresentationFormat>
  <Paragraphs>52</Paragraphs>
  <Slides>10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10</vt:i4>
      </vt:variant>
    </vt:vector>
  </HeadingPairs>
  <TitlesOfParts>
    <vt:vector size="19" baseType="lpstr">
      <vt:lpstr>Arial</vt:lpstr>
      <vt:lpstr>Berlin Sans FB Demi</vt:lpstr>
      <vt:lpstr>Calibri</vt:lpstr>
      <vt:lpstr>Calibri Light</vt:lpstr>
      <vt:lpstr>Century Gothic</vt:lpstr>
      <vt:lpstr>Monotype Corsiva</vt:lpstr>
      <vt:lpstr>Tema de Office</vt:lpstr>
      <vt:lpstr>Estela de condensación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54</cp:revision>
  <dcterms:created xsi:type="dcterms:W3CDTF">2014-11-04T20:15:16Z</dcterms:created>
  <dcterms:modified xsi:type="dcterms:W3CDTF">2014-11-12T01:05:54Z</dcterms:modified>
</cp:coreProperties>
</file>