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6"/>
  </p:notesMasterIdLst>
  <p:sldIdLst>
    <p:sldId id="339" r:id="rId3"/>
    <p:sldId id="297" r:id="rId4"/>
    <p:sldId id="347" r:id="rId5"/>
    <p:sldId id="345" r:id="rId6"/>
    <p:sldId id="348" r:id="rId7"/>
    <p:sldId id="350" r:id="rId8"/>
    <p:sldId id="351" r:id="rId9"/>
    <p:sldId id="349" r:id="rId10"/>
    <p:sldId id="354" r:id="rId11"/>
    <p:sldId id="355" r:id="rId12"/>
    <p:sldId id="356" r:id="rId13"/>
    <p:sldId id="357" r:id="rId14"/>
    <p:sldId id="358" r:id="rId15"/>
    <p:sldId id="359" r:id="rId16"/>
    <p:sldId id="360" r:id="rId17"/>
    <p:sldId id="375" r:id="rId18"/>
    <p:sldId id="362" r:id="rId19"/>
    <p:sldId id="363" r:id="rId20"/>
    <p:sldId id="364" r:id="rId21"/>
    <p:sldId id="365" r:id="rId22"/>
    <p:sldId id="366" r:id="rId23"/>
    <p:sldId id="367" r:id="rId24"/>
    <p:sldId id="368" r:id="rId25"/>
    <p:sldId id="369" r:id="rId26"/>
    <p:sldId id="370" r:id="rId27"/>
    <p:sldId id="371" r:id="rId28"/>
    <p:sldId id="372" r:id="rId29"/>
    <p:sldId id="373" r:id="rId30"/>
    <p:sldId id="374" r:id="rId31"/>
    <p:sldId id="353" r:id="rId32"/>
    <p:sldId id="343" r:id="rId33"/>
    <p:sldId id="352" r:id="rId34"/>
    <p:sldId id="294" r:id="rId35"/>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214UV8qpiAxF2tbk2WBb4g==" hashData="X9cQeCgqix6MOU4Rr+O9Jool8vQ="/>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FF"/>
    <a:srgbClr val="CCFF33"/>
    <a:srgbClr val="00FF00"/>
    <a:srgbClr val="B8B3F5"/>
    <a:srgbClr val="0000FF"/>
    <a:srgbClr val="9933FF"/>
    <a:srgbClr val="FF00FF"/>
    <a:srgbClr val="66FFCC"/>
    <a:srgbClr val="FF99FF"/>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p:scale>
          <a:sx n="62" d="100"/>
          <a:sy n="62" d="100"/>
        </p:scale>
        <p:origin x="-1284" y="-888"/>
      </p:cViewPr>
      <p:guideLst>
        <p:guide orient="horz" pos="2160"/>
        <p:guide pos="2880"/>
      </p:guideLst>
    </p:cSldViewPr>
  </p:slideViewPr>
  <p:notesTextViewPr>
    <p:cViewPr>
      <p:scale>
        <a:sx n="100" d="100"/>
        <a:sy n="100" d="100"/>
      </p:scale>
      <p:origin x="0" y="0"/>
    </p:cViewPr>
  </p:notesTextViewPr>
  <p:sorterViewPr>
    <p:cViewPr>
      <p:scale>
        <a:sx n="64" d="100"/>
        <a:sy n="64"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E56A0E7C-FEF0-4186-982E-EC00C8664176}" type="datetimeFigureOut">
              <a:rPr lang="es-ES"/>
              <a:pPr>
                <a:defRPr/>
              </a:pPr>
              <a:t>28/11/2013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B69548C2-03E7-43E7-A84B-37A83C590892}" type="slidenum">
              <a:rPr lang="es-ES"/>
              <a:pPr>
                <a:defRPr/>
              </a:pPr>
              <a:t>‹Nº›</a:t>
            </a:fld>
            <a:endParaRPr lang="es-ES"/>
          </a:p>
        </p:txBody>
      </p:sp>
    </p:spTree>
    <p:extLst>
      <p:ext uri="{BB962C8B-B14F-4D97-AF65-F5344CB8AC3E}">
        <p14:creationId xmlns:p14="http://schemas.microsoft.com/office/powerpoint/2010/main" val="40656109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023E5B3-A4D5-4A89-A61A-D372536CFBA9}" type="slidenum">
              <a:rPr lang="es-ES" smtClean="0"/>
              <a:pPr/>
              <a:t>3</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023E5B3-A4D5-4A89-A61A-D372536CFBA9}" type="slidenum">
              <a:rPr lang="es-ES" smtClean="0"/>
              <a:pPr/>
              <a:t>6</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023E5B3-A4D5-4A89-A61A-D372536CFBA9}" type="slidenum">
              <a:rPr lang="es-ES" smtClean="0"/>
              <a:pPr/>
              <a:t>8</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023E5B3-A4D5-4A89-A61A-D372536CFBA9}" type="slidenum">
              <a:rPr lang="es-ES" smtClean="0"/>
              <a:pPr/>
              <a:t>10</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023E5B3-A4D5-4A89-A61A-D372536CFBA9}" type="slidenum">
              <a:rPr lang="es-ES" smtClean="0"/>
              <a:pPr/>
              <a:t>13</a:t>
            </a:fld>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023E5B3-A4D5-4A89-A61A-D372536CFBA9}" type="slidenum">
              <a:rPr lang="es-ES" smtClean="0"/>
              <a:pPr/>
              <a:t>15</a:t>
            </a:fld>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023E5B3-A4D5-4A89-A61A-D372536CFBA9}" type="slidenum">
              <a:rPr lang="es-ES" smtClean="0"/>
              <a:pPr/>
              <a:t>17</a:t>
            </a:fld>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023E5B3-A4D5-4A89-A61A-D372536CFBA9}" type="slidenum">
              <a:rPr lang="es-ES" smtClean="0"/>
              <a:pPr/>
              <a:t>20</a:t>
            </a:fld>
            <a:endParaRPr 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023E5B3-A4D5-4A89-A61A-D372536CFBA9}" type="slidenum">
              <a:rPr lang="es-ES" smtClean="0"/>
              <a:pPr/>
              <a:t>22</a:t>
            </a:fld>
            <a:endParaRPr lang="es-E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023E5B3-A4D5-4A89-A61A-D372536CFBA9}" type="slidenum">
              <a:rPr lang="es-ES" smtClean="0"/>
              <a:pPr/>
              <a:t>24</a:t>
            </a:fld>
            <a:endParaRPr lang="es-E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023E5B3-A4D5-4A89-A61A-D372536CFBA9}" type="slidenum">
              <a:rPr lang="es-ES" smtClean="0"/>
              <a:pPr/>
              <a:t>27</a:t>
            </a:fld>
            <a:endParaRPr lang="es-E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023E5B3-A4D5-4A89-A61A-D372536CFBA9}" type="slidenum">
              <a:rPr lang="es-ES" smtClean="0">
                <a:solidFill>
                  <a:prstClr val="black"/>
                </a:solidFill>
              </a:rPr>
              <a:pPr/>
              <a:t>29</a:t>
            </a:fld>
            <a:endParaRPr lang="es-ES">
              <a:solidFill>
                <a:prstClr val="black"/>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023E5B3-A4D5-4A89-A61A-D372536CFBA9}" type="slidenum">
              <a:rPr lang="es-ES" smtClean="0"/>
              <a:pPr/>
              <a:t>32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BDA1FC21-B536-44A7-8B89-0DBFE272AF3A}" type="datetimeFigureOut">
              <a:rPr lang="es-ES"/>
              <a:pPr>
                <a:defRPr/>
              </a:pPr>
              <a:t>28/11/2013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EFB0DB7-850B-43F8-9E77-36152D57DA20}" type="slidenum">
              <a:rPr lang="es-ES"/>
              <a:pPr>
                <a:defRPr/>
              </a:pPr>
              <a:t>‹Nº›</a:t>
            </a:fld>
            <a:endParaRPr lang="es-ES"/>
          </a:p>
        </p:txBody>
      </p:sp>
    </p:spTree>
    <p:extLst>
      <p:ext uri="{BB962C8B-B14F-4D97-AF65-F5344CB8AC3E}">
        <p14:creationId xmlns:p14="http://schemas.microsoft.com/office/powerpoint/2010/main" val="1039370924"/>
      </p:ext>
    </p:extLst>
  </p:cSld>
  <p:clrMapOvr>
    <a:masterClrMapping/>
  </p:clrMapOvr>
  <p:transition spd="slow">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471313AF-9F3C-49A4-B9B7-EF89C42B63A6}" type="datetimeFigureOut">
              <a:rPr lang="es-ES"/>
              <a:pPr>
                <a:defRPr/>
              </a:pPr>
              <a:t>28/11/2013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21FFA07-505A-4175-9449-4EBB9A052BE3}" type="slidenum">
              <a:rPr lang="es-ES"/>
              <a:pPr>
                <a:defRPr/>
              </a:pPr>
              <a:t>‹Nº›</a:t>
            </a:fld>
            <a:endParaRPr lang="es-ES"/>
          </a:p>
        </p:txBody>
      </p:sp>
    </p:spTree>
    <p:extLst>
      <p:ext uri="{BB962C8B-B14F-4D97-AF65-F5344CB8AC3E}">
        <p14:creationId xmlns:p14="http://schemas.microsoft.com/office/powerpoint/2010/main" val="403977162"/>
      </p:ext>
    </p:extLst>
  </p:cSld>
  <p:clrMapOvr>
    <a:masterClrMapping/>
  </p:clrMapOvr>
  <p:transition spd="slow">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B4C7E670-AE4D-4AD8-B7DF-2B3C0DBD0223}" type="datetimeFigureOut">
              <a:rPr lang="es-ES"/>
              <a:pPr>
                <a:defRPr/>
              </a:pPr>
              <a:t>28/11/2013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4560D45-7991-450F-A66D-04AF84B54112}" type="slidenum">
              <a:rPr lang="es-ES"/>
              <a:pPr>
                <a:defRPr/>
              </a:pPr>
              <a:t>‹Nº›</a:t>
            </a:fld>
            <a:endParaRPr lang="es-ES"/>
          </a:p>
        </p:txBody>
      </p:sp>
    </p:spTree>
    <p:extLst>
      <p:ext uri="{BB962C8B-B14F-4D97-AF65-F5344CB8AC3E}">
        <p14:creationId xmlns:p14="http://schemas.microsoft.com/office/powerpoint/2010/main" val="2168146747"/>
      </p:ext>
    </p:extLst>
  </p:cSld>
  <p:clrMapOvr>
    <a:masterClrMapping/>
  </p:clrMapOvr>
  <p:transition spd="slow">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5300D31C-9E87-4AA9-8B7A-E77B17BDC5CF}" type="datetimeFigureOut">
              <a:rPr lang="es-ES"/>
              <a:pPr>
                <a:defRPr/>
              </a:pPr>
              <a:t>28/11/2013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81E03CD-3EC4-4364-AA48-553E64D45185}" type="slidenum">
              <a:rPr lang="es-ES"/>
              <a:pPr>
                <a:defRPr/>
              </a:pPr>
              <a:t>‹Nº›</a:t>
            </a:fld>
            <a:endParaRPr lang="es-ES"/>
          </a:p>
        </p:txBody>
      </p:sp>
    </p:spTree>
    <p:extLst>
      <p:ext uri="{BB962C8B-B14F-4D97-AF65-F5344CB8AC3E}">
        <p14:creationId xmlns:p14="http://schemas.microsoft.com/office/powerpoint/2010/main" val="4216492370"/>
      </p:ext>
    </p:extLst>
  </p:cSld>
  <p:clrMapOvr>
    <a:masterClrMapping/>
  </p:clrMapOvr>
  <p:transition spd="slow">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8B347924-064A-42CE-8B9B-A1E5B29FCAA5}" type="datetimeFigureOut">
              <a:rPr lang="es-ES"/>
              <a:pPr>
                <a:defRPr/>
              </a:pPr>
              <a:t>28/11/2013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5DA06392-6000-4548-AAF2-48BE55A36E21}" type="slidenum">
              <a:rPr lang="es-ES"/>
              <a:pPr>
                <a:defRPr/>
              </a:pPr>
              <a:t>‹Nº›</a:t>
            </a:fld>
            <a:endParaRPr lang="es-ES"/>
          </a:p>
        </p:txBody>
      </p:sp>
    </p:spTree>
    <p:extLst>
      <p:ext uri="{BB962C8B-B14F-4D97-AF65-F5344CB8AC3E}">
        <p14:creationId xmlns:p14="http://schemas.microsoft.com/office/powerpoint/2010/main" val="2487472447"/>
      </p:ext>
    </p:extLst>
  </p:cSld>
  <p:clrMapOvr>
    <a:masterClrMapping/>
  </p:clrMapOvr>
  <p:transition spd="slow">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60D201C3-DA83-4B20-878F-3D08B84E401C}" type="datetimeFigureOut">
              <a:rPr lang="es-ES"/>
              <a:pPr>
                <a:defRPr/>
              </a:pPr>
              <a:t>28/11/2013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16F3A5E0-5943-483D-B790-B376F552CA8E}" type="slidenum">
              <a:rPr lang="es-ES"/>
              <a:pPr>
                <a:defRPr/>
              </a:pPr>
              <a:t>‹Nº›</a:t>
            </a:fld>
            <a:endParaRPr lang="es-ES"/>
          </a:p>
        </p:txBody>
      </p:sp>
    </p:spTree>
    <p:extLst>
      <p:ext uri="{BB962C8B-B14F-4D97-AF65-F5344CB8AC3E}">
        <p14:creationId xmlns:p14="http://schemas.microsoft.com/office/powerpoint/2010/main" val="3369551348"/>
      </p:ext>
    </p:extLst>
  </p:cSld>
  <p:clrMapOvr>
    <a:masterClrMapping/>
  </p:clrMapOvr>
  <p:transition spd="slow">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C432387E-72E1-4412-A4B2-AB5CDAC83694}" type="datetimeFigureOut">
              <a:rPr lang="es-ES"/>
              <a:pPr>
                <a:defRPr/>
              </a:pPr>
              <a:t>28/11/2013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BE2D378A-6EA6-416F-8B70-2289EBBB1E13}" type="slidenum">
              <a:rPr lang="es-ES"/>
              <a:pPr>
                <a:defRPr/>
              </a:pPr>
              <a:t>‹Nº›</a:t>
            </a:fld>
            <a:endParaRPr lang="es-ES"/>
          </a:p>
        </p:txBody>
      </p:sp>
    </p:spTree>
    <p:extLst>
      <p:ext uri="{BB962C8B-B14F-4D97-AF65-F5344CB8AC3E}">
        <p14:creationId xmlns:p14="http://schemas.microsoft.com/office/powerpoint/2010/main" val="861494548"/>
      </p:ext>
    </p:extLst>
  </p:cSld>
  <p:clrMapOvr>
    <a:masterClrMapping/>
  </p:clrMapOvr>
  <p:transition spd="slow">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E4102575-E643-4337-BE7D-8F407A3B8074}" type="datetimeFigureOut">
              <a:rPr lang="es-ES"/>
              <a:pPr>
                <a:defRPr/>
              </a:pPr>
              <a:t>28/11/2013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BFF9849F-8DFA-4C7A-B8AF-AEB6FF7B65E0}" type="slidenum">
              <a:rPr lang="es-ES"/>
              <a:pPr>
                <a:defRPr/>
              </a:pPr>
              <a:t>‹Nº›</a:t>
            </a:fld>
            <a:endParaRPr lang="es-ES"/>
          </a:p>
        </p:txBody>
      </p:sp>
    </p:spTree>
    <p:extLst>
      <p:ext uri="{BB962C8B-B14F-4D97-AF65-F5344CB8AC3E}">
        <p14:creationId xmlns:p14="http://schemas.microsoft.com/office/powerpoint/2010/main" val="1739495107"/>
      </p:ext>
    </p:extLst>
  </p:cSld>
  <p:clrMapOvr>
    <a:masterClrMapping/>
  </p:clrMapOvr>
  <p:transition spd="slow">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70CF4CF-3AFD-432C-851A-CA1EBF57B5E3}" type="datetimeFigureOut">
              <a:rPr lang="es-ES"/>
              <a:pPr>
                <a:defRPr/>
              </a:pPr>
              <a:t>28/11/2013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522D6817-A12F-40BD-9B81-495B5ED46DCF}" type="slidenum">
              <a:rPr lang="es-ES"/>
              <a:pPr>
                <a:defRPr/>
              </a:pPr>
              <a:t>‹Nº›</a:t>
            </a:fld>
            <a:endParaRPr lang="es-ES"/>
          </a:p>
        </p:txBody>
      </p:sp>
    </p:spTree>
    <p:extLst>
      <p:ext uri="{BB962C8B-B14F-4D97-AF65-F5344CB8AC3E}">
        <p14:creationId xmlns:p14="http://schemas.microsoft.com/office/powerpoint/2010/main" val="2880614769"/>
      </p:ext>
    </p:extLst>
  </p:cSld>
  <p:clrMapOvr>
    <a:masterClrMapping/>
  </p:clrMapOvr>
  <p:transition spd="slow">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1C9E8B6-9443-4B40-B805-8322CD44F729}" type="datetimeFigureOut">
              <a:rPr lang="es-ES"/>
              <a:pPr>
                <a:defRPr/>
              </a:pPr>
              <a:t>28/11/2013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1442008-210C-49CA-B508-E5BB0900B54D}" type="slidenum">
              <a:rPr lang="es-ES"/>
              <a:pPr>
                <a:defRPr/>
              </a:pPr>
              <a:t>‹Nº›</a:t>
            </a:fld>
            <a:endParaRPr lang="es-ES"/>
          </a:p>
        </p:txBody>
      </p:sp>
    </p:spTree>
    <p:extLst>
      <p:ext uri="{BB962C8B-B14F-4D97-AF65-F5344CB8AC3E}">
        <p14:creationId xmlns:p14="http://schemas.microsoft.com/office/powerpoint/2010/main" val="4011818740"/>
      </p:ext>
    </p:extLst>
  </p:cSld>
  <p:clrMapOvr>
    <a:masterClrMapping/>
  </p:clrMapOvr>
  <p:transition spd="slow">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3617CC1-50E1-4DF8-AB71-225AA8520B44}" type="datetimeFigureOut">
              <a:rPr lang="es-ES"/>
              <a:pPr>
                <a:defRPr/>
              </a:pPr>
              <a:t>28/11/2013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F08BD3B-5C81-4407-A070-D0D01A907913}" type="slidenum">
              <a:rPr lang="es-ES"/>
              <a:pPr>
                <a:defRPr/>
              </a:pPr>
              <a:t>‹Nº›</a:t>
            </a:fld>
            <a:endParaRPr lang="es-ES"/>
          </a:p>
        </p:txBody>
      </p:sp>
    </p:spTree>
    <p:extLst>
      <p:ext uri="{BB962C8B-B14F-4D97-AF65-F5344CB8AC3E}">
        <p14:creationId xmlns:p14="http://schemas.microsoft.com/office/powerpoint/2010/main" val="598088571"/>
      </p:ext>
    </p:extLst>
  </p:cSld>
  <p:clrMapOvr>
    <a:masterClrMapping/>
  </p:clrMapOvr>
  <p:transition spd="slow">
    <p:fade thruBlk="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cs typeface="Arial" charset="0"/>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cs typeface="Arial" charset="0"/>
              </a:defRPr>
            </a:lvl1pPr>
          </a:lstStyle>
          <a:p>
            <a:pPr>
              <a:defRPr/>
            </a:pPr>
            <a:fld id="{41661CBA-C49B-467A-87D4-4E880960545A}" type="slidenum">
              <a:rPr lang="es-ES_tradnl"/>
              <a:pPr>
                <a:defRPr/>
              </a:pPr>
              <a:t>‹Nº›</a:t>
            </a:fld>
            <a:endParaRPr lang="es-ES_tradnl"/>
          </a:p>
        </p:txBody>
      </p:sp>
    </p:spTree>
    <p:extLst>
      <p:ext uri="{BB962C8B-B14F-4D97-AF65-F5344CB8AC3E}">
        <p14:creationId xmlns:p14="http://schemas.microsoft.com/office/powerpoint/2010/main" val="1221802159"/>
      </p:ext>
    </p:extLst>
  </p:cSld>
  <p:clrMapOvr>
    <a:masterClrMapping/>
  </p:clrMapOvr>
  <p:transition spd="slow">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EDC6E808-4AB6-4003-8726-921FB565C22C}" type="datetimeFigureOut">
              <a:rPr lang="es-ES"/>
              <a:pPr>
                <a:defRPr/>
              </a:pPr>
              <a:t>28/11/2013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AC5EEF2B-BF93-4AEB-BA2E-E91E9F3DDC0B}"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4040" r:id="rId1"/>
    <p:sldLayoutId id="2147484041" r:id="rId2"/>
    <p:sldLayoutId id="2147484042" r:id="rId3"/>
    <p:sldLayoutId id="2147484043" r:id="rId4"/>
    <p:sldLayoutId id="2147484044" r:id="rId5"/>
    <p:sldLayoutId id="2147484045" r:id="rId6"/>
    <p:sldLayoutId id="2147484046" r:id="rId7"/>
    <p:sldLayoutId id="2147484047" r:id="rId8"/>
    <p:sldLayoutId id="2147484048" r:id="rId9"/>
    <p:sldLayoutId id="2147484049" r:id="rId10"/>
    <p:sldLayoutId id="2147484050" r:id="rId11"/>
  </p:sldLayoutIdLst>
  <p:transition spd="slow">
    <p:fade thruBlk="1"/>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2051"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cs typeface="+mn-cs"/>
              </a:defRPr>
            </a:lvl1pPr>
          </a:lstStyle>
          <a:p>
            <a:pPr>
              <a:defRPr/>
            </a:pPr>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000000"/>
                </a:solidFill>
                <a:cs typeface="+mn-cs"/>
              </a:defRPr>
            </a:lvl1pPr>
          </a:lstStyle>
          <a:p>
            <a:pPr>
              <a:defRPr/>
            </a:pPr>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000000"/>
                </a:solidFill>
                <a:cs typeface="+mn-cs"/>
              </a:defRPr>
            </a:lvl1pPr>
          </a:lstStyle>
          <a:p>
            <a:pPr>
              <a:defRPr/>
            </a:pPr>
            <a:fld id="{E472F205-C076-43D4-85CC-3FD17D52D0E5}"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4051" r:id="rId1"/>
  </p:sldLayoutIdLst>
  <p:transition spd="slow">
    <p:fade thruBlk="1"/>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3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3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jpeg"/><Relationship Id="rId4" Type="http://schemas.openxmlformats.org/officeDocument/2006/relationships/image" Target="../media/image39.png"/></Relationships>
</file>

<file path=ppt/slides/_rels/slide3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9 Imagen" descr="EL VALIOSO TIEMPO DE LOS MADUROS"/>
          <p:cNvPicPr>
            <a:picLocks noGrp="1" noChangeAspect="1"/>
          </p:cNvPicPr>
          <p:nvPr isPhoto="1"/>
        </p:nvPicPr>
        <p:blipFill>
          <a:blip r:embed="rId3" cstate="print">
            <a:duotone>
              <a:prstClr val="black"/>
              <a:srgbClr val="0000FF">
                <a:tint val="45000"/>
                <a:satMod val="400000"/>
              </a:srgbClr>
            </a:duotone>
            <a:lum contrast="10000"/>
          </a:blip>
          <a:srcRect/>
          <a:stretch>
            <a:fillRect/>
          </a:stretch>
        </p:blipFill>
        <p:spPr bwMode="auto">
          <a:xfrm>
            <a:off x="24857" y="15661"/>
            <a:ext cx="9144000" cy="6858000"/>
          </a:xfrm>
          <a:prstGeom prst="rect">
            <a:avLst/>
          </a:prstGeom>
          <a:noFill/>
          <a:ln w="9525">
            <a:noFill/>
            <a:miter lim="800000"/>
            <a:headEnd/>
            <a:tailEnd/>
          </a:ln>
        </p:spPr>
      </p:pic>
      <p:pic>
        <p:nvPicPr>
          <p:cNvPr id="17"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9432953" flipH="1">
            <a:off x="-2370507" y="2978617"/>
            <a:ext cx="7692746" cy="547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67047">
            <a:off x="3933973" y="2978616"/>
            <a:ext cx="7692746" cy="547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81392" flipH="1">
            <a:off x="-2355355" y="-1686710"/>
            <a:ext cx="7692746" cy="547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9510923">
            <a:off x="3933901" y="-1645521"/>
            <a:ext cx="7692746" cy="547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5 Imagen" descr="Diapositiva18.JPG"/>
          <p:cNvPicPr>
            <a:picLocks noGrp="1" noChangeAspect="1"/>
          </p:cNvPicPr>
          <p:nvPr isPhoto="1"/>
        </p:nvPicPr>
        <p:blipFill>
          <a:blip r:embed="rId5" cstate="print">
            <a:lum contrast="1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3 CuadroTexto"/>
          <p:cNvSpPr txBox="1">
            <a:spLocks noChangeArrowheads="1"/>
          </p:cNvSpPr>
          <p:nvPr/>
        </p:nvSpPr>
        <p:spPr bwMode="auto">
          <a:xfrm>
            <a:off x="785786" y="500042"/>
            <a:ext cx="7858180" cy="1897202"/>
          </a:xfrm>
          <a:prstGeom prst="rect">
            <a:avLst/>
          </a:prstGeom>
          <a:noFill/>
          <a:ln w="9525">
            <a:noFill/>
            <a:miter lim="800000"/>
            <a:headEnd/>
            <a:tailEnd/>
          </a:ln>
        </p:spPr>
        <p:txBody>
          <a:bodyPr wrap="none">
            <a:prstTxWarp prst="textPlain">
              <a:avLst/>
            </a:prstTxWarp>
            <a:spAutoFit/>
            <a:scene3d>
              <a:camera prst="obliqueBottomLeft"/>
              <a:lightRig rig="chilly" dir="t"/>
            </a:scene3d>
            <a:sp3d extrusionH="203200" prstMaterial="matte">
              <a:bevelT w="107950" h="38100"/>
              <a:extrusionClr>
                <a:schemeClr val="accent5">
                  <a:lumMod val="40000"/>
                  <a:lumOff val="60000"/>
                </a:schemeClr>
              </a:extrusionClr>
            </a:sp3d>
          </a:bodyPr>
          <a:lstStyle/>
          <a:p>
            <a:pPr algn="ctr">
              <a:defRPr/>
            </a:pPr>
            <a:r>
              <a:rPr lang="es-ES" sz="5400" dirty="0">
                <a:solidFill>
                  <a:srgbClr val="00FFFF"/>
                </a:solidFill>
                <a:effectLst>
                  <a:glow rad="101600">
                    <a:schemeClr val="bg2">
                      <a:lumMod val="50000"/>
                      <a:alpha val="60000"/>
                    </a:schemeClr>
                  </a:glow>
                </a:effectLst>
                <a:latin typeface="Broadway" pitchFamily="82" charset="0"/>
              </a:rPr>
              <a:t>El valioso tiempo </a:t>
            </a:r>
          </a:p>
          <a:p>
            <a:pPr algn="ctr">
              <a:defRPr/>
            </a:pPr>
            <a:r>
              <a:rPr lang="es-ES" sz="5400" dirty="0">
                <a:solidFill>
                  <a:srgbClr val="00FFFF"/>
                </a:solidFill>
                <a:effectLst>
                  <a:glow rad="101600">
                    <a:schemeClr val="bg2">
                      <a:lumMod val="50000"/>
                      <a:alpha val="60000"/>
                    </a:schemeClr>
                  </a:glow>
                </a:effectLst>
                <a:latin typeface="Broadway" pitchFamily="82" charset="0"/>
              </a:rPr>
              <a:t>de los maduros</a:t>
            </a:r>
          </a:p>
        </p:txBody>
      </p:sp>
      <p:sp>
        <p:nvSpPr>
          <p:cNvPr id="8" name="7 Flecha a la derecha con muesca"/>
          <p:cNvSpPr/>
          <p:nvPr/>
        </p:nvSpPr>
        <p:spPr>
          <a:xfrm>
            <a:off x="3500430" y="5715016"/>
            <a:ext cx="2192854" cy="913260"/>
          </a:xfrm>
          <a:prstGeom prst="notchedRightArrow">
            <a:avLst/>
          </a:prstGeom>
          <a:solidFill>
            <a:srgbClr val="00FFFF"/>
          </a:solidFill>
          <a:ln>
            <a:noFill/>
          </a:ln>
          <a:scene3d>
            <a:camera prst="orthographicFront"/>
            <a:lightRig rig="flood"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38100" h="38100"/>
            </a:sp3d>
          </a:bodyPr>
          <a:lstStyle/>
          <a:p>
            <a:pPr algn="ctr">
              <a:defRPr/>
            </a:pPr>
            <a:r>
              <a:rPr lang="es-ES_tradnl" sz="1100" b="1" i="1" dirty="0">
                <a:solidFill>
                  <a:schemeClr val="bg2">
                    <a:lumMod val="25000"/>
                  </a:schemeClr>
                </a:solidFill>
                <a:latin typeface="Arial Black" pitchFamily="34" charset="0"/>
              </a:rPr>
              <a:t>AVANCE MANUAL</a:t>
            </a:r>
          </a:p>
          <a:p>
            <a:pPr algn="ctr">
              <a:defRPr/>
            </a:pPr>
            <a:r>
              <a:rPr lang="es-ES_tradnl" sz="1100" b="1" i="1" dirty="0">
                <a:solidFill>
                  <a:schemeClr val="bg2">
                    <a:lumMod val="25000"/>
                  </a:schemeClr>
                </a:solidFill>
                <a:latin typeface="Arial Black" pitchFamily="34" charset="0"/>
              </a:rPr>
              <a:t>CONTIENE MUSICA</a:t>
            </a:r>
          </a:p>
        </p:txBody>
      </p:sp>
      <p:sp>
        <p:nvSpPr>
          <p:cNvPr id="2" name="1 Marco"/>
          <p:cNvSpPr/>
          <p:nvPr/>
        </p:nvSpPr>
        <p:spPr>
          <a:xfrm>
            <a:off x="-3363806" y="-3434214"/>
            <a:ext cx="15921325" cy="13626937"/>
          </a:xfrm>
          <a:prstGeom prst="frame">
            <a:avLst>
              <a:gd name="adj1" fmla="val 2519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Tree>
  </p:cSld>
  <p:clrMapOvr>
    <a:masterClrMapping/>
  </p:clrMapOvr>
  <p:transition spd="slow">
    <p:fade thruBlk="1"/>
    <p:sndAc>
      <p:stSnd loop="1">
        <p:snd r:embed="rId2" name="C. Spheeris   Carino.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6" repeatCount="indefinite"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3000" fill="hold"/>
                                        <p:tgtEl>
                                          <p:spTgt spid="15"/>
                                        </p:tgtEl>
                                        <p:attrNameLst>
                                          <p:attrName>ppt_x</p:attrName>
                                        </p:attrNameLst>
                                      </p:cBhvr>
                                      <p:tavLst>
                                        <p:tav tm="0">
                                          <p:val>
                                            <p:strVal val="1+#ppt_w/2"/>
                                          </p:val>
                                        </p:tav>
                                        <p:tav tm="100000">
                                          <p:val>
                                            <p:strVal val="#ppt_x"/>
                                          </p:val>
                                        </p:tav>
                                      </p:tavLst>
                                    </p:anim>
                                    <p:anim calcmode="lin" valueType="num">
                                      <p:cBhvr additive="base">
                                        <p:cTn id="8" dur="3000" fill="hold"/>
                                        <p:tgtEl>
                                          <p:spTgt spid="15"/>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3000" fill="hold"/>
                                        <p:tgtEl>
                                          <p:spTgt spid="15"/>
                                        </p:tgtEl>
                                        <p:attrNameLst>
                                          <p:attrName>r</p:attrName>
                                        </p:attrNameLst>
                                      </p:cBhvr>
                                    </p:animRot>
                                  </p:childTnLst>
                                </p:cTn>
                              </p:par>
                              <p:par>
                                <p:cTn id="11" presetID="2" presetClass="entr" presetSubtype="12" repeatCount="indefinite"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3000" fill="hold"/>
                                        <p:tgtEl>
                                          <p:spTgt spid="14"/>
                                        </p:tgtEl>
                                        <p:attrNameLst>
                                          <p:attrName>ppt_x</p:attrName>
                                        </p:attrNameLst>
                                      </p:cBhvr>
                                      <p:tavLst>
                                        <p:tav tm="0">
                                          <p:val>
                                            <p:strVal val="0-#ppt_w/2"/>
                                          </p:val>
                                        </p:tav>
                                        <p:tav tm="100000">
                                          <p:val>
                                            <p:strVal val="#ppt_x"/>
                                          </p:val>
                                        </p:tav>
                                      </p:tavLst>
                                    </p:anim>
                                    <p:anim calcmode="lin" valueType="num">
                                      <p:cBhvr additive="base">
                                        <p:cTn id="14" dur="3000" fill="hold"/>
                                        <p:tgtEl>
                                          <p:spTgt spid="14"/>
                                        </p:tgtEl>
                                        <p:attrNameLst>
                                          <p:attrName>ppt_y</p:attrName>
                                        </p:attrNameLst>
                                      </p:cBhvr>
                                      <p:tavLst>
                                        <p:tav tm="0">
                                          <p:val>
                                            <p:strVal val="1+#ppt_h/2"/>
                                          </p:val>
                                        </p:tav>
                                        <p:tav tm="100000">
                                          <p:val>
                                            <p:strVal val="#ppt_y"/>
                                          </p:val>
                                        </p:tav>
                                      </p:tavLst>
                                    </p:anim>
                                  </p:childTnLst>
                                </p:cTn>
                              </p:par>
                              <p:par>
                                <p:cTn id="15" presetID="8" presetClass="emph" presetSubtype="0" fill="hold" nodeType="withEffect">
                                  <p:stCondLst>
                                    <p:cond delay="0"/>
                                  </p:stCondLst>
                                  <p:childTnLst>
                                    <p:animRot by="21600000">
                                      <p:cBhvr>
                                        <p:cTn id="16" dur="3000" fill="hold"/>
                                        <p:tgtEl>
                                          <p:spTgt spid="14"/>
                                        </p:tgtEl>
                                        <p:attrNameLst>
                                          <p:attrName>r</p:attrName>
                                        </p:attrNameLst>
                                      </p:cBhvr>
                                    </p:animRot>
                                  </p:childTnLst>
                                </p:cTn>
                              </p:par>
                              <p:par>
                                <p:cTn id="17" presetID="2" presetClass="entr" presetSubtype="3" repeatCount="indefinite"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3000" fill="hold"/>
                                        <p:tgtEl>
                                          <p:spTgt spid="17"/>
                                        </p:tgtEl>
                                        <p:attrNameLst>
                                          <p:attrName>ppt_x</p:attrName>
                                        </p:attrNameLst>
                                      </p:cBhvr>
                                      <p:tavLst>
                                        <p:tav tm="0">
                                          <p:val>
                                            <p:strVal val="1+#ppt_w/2"/>
                                          </p:val>
                                        </p:tav>
                                        <p:tav tm="100000">
                                          <p:val>
                                            <p:strVal val="#ppt_x"/>
                                          </p:val>
                                        </p:tav>
                                      </p:tavLst>
                                    </p:anim>
                                    <p:anim calcmode="lin" valueType="num">
                                      <p:cBhvr additive="base">
                                        <p:cTn id="20" dur="3000" fill="hold"/>
                                        <p:tgtEl>
                                          <p:spTgt spid="17"/>
                                        </p:tgtEl>
                                        <p:attrNameLst>
                                          <p:attrName>ppt_y</p:attrName>
                                        </p:attrNameLst>
                                      </p:cBhvr>
                                      <p:tavLst>
                                        <p:tav tm="0">
                                          <p:val>
                                            <p:strVal val="0-#ppt_h/2"/>
                                          </p:val>
                                        </p:tav>
                                        <p:tav tm="100000">
                                          <p:val>
                                            <p:strVal val="#ppt_y"/>
                                          </p:val>
                                        </p:tav>
                                      </p:tavLst>
                                    </p:anim>
                                  </p:childTnLst>
                                </p:cTn>
                              </p:par>
                              <p:par>
                                <p:cTn id="21" presetID="8" presetClass="emph" presetSubtype="0" fill="hold" nodeType="withEffect">
                                  <p:stCondLst>
                                    <p:cond delay="0"/>
                                  </p:stCondLst>
                                  <p:childTnLst>
                                    <p:animRot by="21600000">
                                      <p:cBhvr>
                                        <p:cTn id="22" dur="3000" fill="hold"/>
                                        <p:tgtEl>
                                          <p:spTgt spid="17"/>
                                        </p:tgtEl>
                                        <p:attrNameLst>
                                          <p:attrName>r</p:attrName>
                                        </p:attrNameLst>
                                      </p:cBhvr>
                                    </p:animRot>
                                  </p:childTnLst>
                                </p:cTn>
                              </p:par>
                              <p:par>
                                <p:cTn id="23" presetID="2" presetClass="entr" presetSubtype="9" repeatCount="indefinite"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3000" fill="hold"/>
                                        <p:tgtEl>
                                          <p:spTgt spid="16"/>
                                        </p:tgtEl>
                                        <p:attrNameLst>
                                          <p:attrName>ppt_x</p:attrName>
                                        </p:attrNameLst>
                                      </p:cBhvr>
                                      <p:tavLst>
                                        <p:tav tm="0">
                                          <p:val>
                                            <p:strVal val="0-#ppt_w/2"/>
                                          </p:val>
                                        </p:tav>
                                        <p:tav tm="100000">
                                          <p:val>
                                            <p:strVal val="#ppt_x"/>
                                          </p:val>
                                        </p:tav>
                                      </p:tavLst>
                                    </p:anim>
                                    <p:anim calcmode="lin" valueType="num">
                                      <p:cBhvr additive="base">
                                        <p:cTn id="26" dur="3000" fill="hold"/>
                                        <p:tgtEl>
                                          <p:spTgt spid="16"/>
                                        </p:tgtEl>
                                        <p:attrNameLst>
                                          <p:attrName>ppt_y</p:attrName>
                                        </p:attrNameLst>
                                      </p:cBhvr>
                                      <p:tavLst>
                                        <p:tav tm="0">
                                          <p:val>
                                            <p:strVal val="0-#ppt_h/2"/>
                                          </p:val>
                                        </p:tav>
                                        <p:tav tm="100000">
                                          <p:val>
                                            <p:strVal val="#ppt_y"/>
                                          </p:val>
                                        </p:tav>
                                      </p:tavLst>
                                    </p:anim>
                                  </p:childTnLst>
                                </p:cTn>
                              </p:par>
                              <p:par>
                                <p:cTn id="27" presetID="8" presetClass="emph" presetSubtype="0" fill="hold" nodeType="withEffect">
                                  <p:stCondLst>
                                    <p:cond delay="0"/>
                                  </p:stCondLst>
                                  <p:childTnLst>
                                    <p:animRot by="-21600000">
                                      <p:cBhvr>
                                        <p:cTn id="28" dur="3000" fill="hold"/>
                                        <p:tgtEl>
                                          <p:spTgt spid="16"/>
                                        </p:tgtEl>
                                        <p:attrNameLst>
                                          <p:attrName>r</p:attrName>
                                        </p:attrNameLst>
                                      </p:cBhvr>
                                    </p:animRot>
                                  </p:childTnLst>
                                </p:cTn>
                              </p:par>
                            </p:childTnLst>
                          </p:cTn>
                        </p:par>
                        <p:par>
                          <p:cTn id="29" fill="hold">
                            <p:stCondLst>
                              <p:cond delay="3000"/>
                            </p:stCondLst>
                            <p:childTnLst>
                              <p:par>
                                <p:cTn id="30" presetID="2" presetClass="exit" presetSubtype="6" fill="hold" nodeType="afterEffect">
                                  <p:stCondLst>
                                    <p:cond delay="0"/>
                                  </p:stCondLst>
                                  <p:childTnLst>
                                    <p:anim calcmode="lin" valueType="num">
                                      <p:cBhvr additive="base">
                                        <p:cTn id="31" dur="5750"/>
                                        <p:tgtEl>
                                          <p:spTgt spid="15"/>
                                        </p:tgtEl>
                                        <p:attrNameLst>
                                          <p:attrName>ppt_x</p:attrName>
                                        </p:attrNameLst>
                                      </p:cBhvr>
                                      <p:tavLst>
                                        <p:tav tm="0">
                                          <p:val>
                                            <p:strVal val="ppt_x"/>
                                          </p:val>
                                        </p:tav>
                                        <p:tav tm="100000">
                                          <p:val>
                                            <p:strVal val="1+ppt_w/2"/>
                                          </p:val>
                                        </p:tav>
                                      </p:tavLst>
                                    </p:anim>
                                    <p:anim calcmode="lin" valueType="num">
                                      <p:cBhvr additive="base">
                                        <p:cTn id="32" dur="5750"/>
                                        <p:tgtEl>
                                          <p:spTgt spid="15"/>
                                        </p:tgtEl>
                                        <p:attrNameLst>
                                          <p:attrName>ppt_y</p:attrName>
                                        </p:attrNameLst>
                                      </p:cBhvr>
                                      <p:tavLst>
                                        <p:tav tm="0">
                                          <p:val>
                                            <p:strVal val="ppt_y"/>
                                          </p:val>
                                        </p:tav>
                                        <p:tav tm="100000">
                                          <p:val>
                                            <p:strVal val="1+ppt_h/2"/>
                                          </p:val>
                                        </p:tav>
                                      </p:tavLst>
                                    </p:anim>
                                    <p:set>
                                      <p:cBhvr>
                                        <p:cTn id="33" dur="1" fill="hold">
                                          <p:stCondLst>
                                            <p:cond delay="5749"/>
                                          </p:stCondLst>
                                        </p:cTn>
                                        <p:tgtEl>
                                          <p:spTgt spid="15"/>
                                        </p:tgtEl>
                                        <p:attrNameLst>
                                          <p:attrName>style.visibility</p:attrName>
                                        </p:attrNameLst>
                                      </p:cBhvr>
                                      <p:to>
                                        <p:strVal val="hidden"/>
                                      </p:to>
                                    </p:set>
                                  </p:childTnLst>
                                </p:cTn>
                              </p:par>
                              <p:par>
                                <p:cTn id="34" presetID="2" presetClass="exit" presetSubtype="12" fill="hold" nodeType="withEffect">
                                  <p:stCondLst>
                                    <p:cond delay="0"/>
                                  </p:stCondLst>
                                  <p:childTnLst>
                                    <p:anim calcmode="lin" valueType="num">
                                      <p:cBhvr additive="base">
                                        <p:cTn id="35" dur="5750"/>
                                        <p:tgtEl>
                                          <p:spTgt spid="14"/>
                                        </p:tgtEl>
                                        <p:attrNameLst>
                                          <p:attrName>ppt_x</p:attrName>
                                        </p:attrNameLst>
                                      </p:cBhvr>
                                      <p:tavLst>
                                        <p:tav tm="0">
                                          <p:val>
                                            <p:strVal val="ppt_x"/>
                                          </p:val>
                                        </p:tav>
                                        <p:tav tm="100000">
                                          <p:val>
                                            <p:strVal val="0-ppt_w/2"/>
                                          </p:val>
                                        </p:tav>
                                      </p:tavLst>
                                    </p:anim>
                                    <p:anim calcmode="lin" valueType="num">
                                      <p:cBhvr additive="base">
                                        <p:cTn id="36" dur="5750"/>
                                        <p:tgtEl>
                                          <p:spTgt spid="14"/>
                                        </p:tgtEl>
                                        <p:attrNameLst>
                                          <p:attrName>ppt_y</p:attrName>
                                        </p:attrNameLst>
                                      </p:cBhvr>
                                      <p:tavLst>
                                        <p:tav tm="0">
                                          <p:val>
                                            <p:strVal val="ppt_y"/>
                                          </p:val>
                                        </p:tav>
                                        <p:tav tm="100000">
                                          <p:val>
                                            <p:strVal val="1+ppt_h/2"/>
                                          </p:val>
                                        </p:tav>
                                      </p:tavLst>
                                    </p:anim>
                                    <p:set>
                                      <p:cBhvr>
                                        <p:cTn id="37" dur="1" fill="hold">
                                          <p:stCondLst>
                                            <p:cond delay="5749"/>
                                          </p:stCondLst>
                                        </p:cTn>
                                        <p:tgtEl>
                                          <p:spTgt spid="14"/>
                                        </p:tgtEl>
                                        <p:attrNameLst>
                                          <p:attrName>style.visibility</p:attrName>
                                        </p:attrNameLst>
                                      </p:cBhvr>
                                      <p:to>
                                        <p:strVal val="hidden"/>
                                      </p:to>
                                    </p:set>
                                  </p:childTnLst>
                                </p:cTn>
                              </p:par>
                              <p:par>
                                <p:cTn id="38" presetID="2" presetClass="exit" presetSubtype="3" fill="hold" nodeType="withEffect">
                                  <p:stCondLst>
                                    <p:cond delay="0"/>
                                  </p:stCondLst>
                                  <p:childTnLst>
                                    <p:anim calcmode="lin" valueType="num">
                                      <p:cBhvr additive="base">
                                        <p:cTn id="39" dur="5750"/>
                                        <p:tgtEl>
                                          <p:spTgt spid="17"/>
                                        </p:tgtEl>
                                        <p:attrNameLst>
                                          <p:attrName>ppt_x</p:attrName>
                                        </p:attrNameLst>
                                      </p:cBhvr>
                                      <p:tavLst>
                                        <p:tav tm="0">
                                          <p:val>
                                            <p:strVal val="ppt_x"/>
                                          </p:val>
                                        </p:tav>
                                        <p:tav tm="100000">
                                          <p:val>
                                            <p:strVal val="1+ppt_w/2"/>
                                          </p:val>
                                        </p:tav>
                                      </p:tavLst>
                                    </p:anim>
                                    <p:anim calcmode="lin" valueType="num">
                                      <p:cBhvr additive="base">
                                        <p:cTn id="40" dur="5750"/>
                                        <p:tgtEl>
                                          <p:spTgt spid="17"/>
                                        </p:tgtEl>
                                        <p:attrNameLst>
                                          <p:attrName>ppt_y</p:attrName>
                                        </p:attrNameLst>
                                      </p:cBhvr>
                                      <p:tavLst>
                                        <p:tav tm="0">
                                          <p:val>
                                            <p:strVal val="ppt_y"/>
                                          </p:val>
                                        </p:tav>
                                        <p:tav tm="100000">
                                          <p:val>
                                            <p:strVal val="0-ppt_h/2"/>
                                          </p:val>
                                        </p:tav>
                                      </p:tavLst>
                                    </p:anim>
                                    <p:set>
                                      <p:cBhvr>
                                        <p:cTn id="41" dur="1" fill="hold">
                                          <p:stCondLst>
                                            <p:cond delay="5749"/>
                                          </p:stCondLst>
                                        </p:cTn>
                                        <p:tgtEl>
                                          <p:spTgt spid="17"/>
                                        </p:tgtEl>
                                        <p:attrNameLst>
                                          <p:attrName>style.visibility</p:attrName>
                                        </p:attrNameLst>
                                      </p:cBhvr>
                                      <p:to>
                                        <p:strVal val="hidden"/>
                                      </p:to>
                                    </p:set>
                                  </p:childTnLst>
                                </p:cTn>
                              </p:par>
                              <p:par>
                                <p:cTn id="42" presetID="2" presetClass="exit" presetSubtype="9" fill="hold" nodeType="withEffect">
                                  <p:stCondLst>
                                    <p:cond delay="0"/>
                                  </p:stCondLst>
                                  <p:childTnLst>
                                    <p:anim calcmode="lin" valueType="num">
                                      <p:cBhvr additive="base">
                                        <p:cTn id="43" dur="5750"/>
                                        <p:tgtEl>
                                          <p:spTgt spid="16"/>
                                        </p:tgtEl>
                                        <p:attrNameLst>
                                          <p:attrName>ppt_x</p:attrName>
                                        </p:attrNameLst>
                                      </p:cBhvr>
                                      <p:tavLst>
                                        <p:tav tm="0">
                                          <p:val>
                                            <p:strVal val="ppt_x"/>
                                          </p:val>
                                        </p:tav>
                                        <p:tav tm="100000">
                                          <p:val>
                                            <p:strVal val="0-ppt_w/2"/>
                                          </p:val>
                                        </p:tav>
                                      </p:tavLst>
                                    </p:anim>
                                    <p:anim calcmode="lin" valueType="num">
                                      <p:cBhvr additive="base">
                                        <p:cTn id="44" dur="5750"/>
                                        <p:tgtEl>
                                          <p:spTgt spid="16"/>
                                        </p:tgtEl>
                                        <p:attrNameLst>
                                          <p:attrName>ppt_y</p:attrName>
                                        </p:attrNameLst>
                                      </p:cBhvr>
                                      <p:tavLst>
                                        <p:tav tm="0">
                                          <p:val>
                                            <p:strVal val="ppt_y"/>
                                          </p:val>
                                        </p:tav>
                                        <p:tav tm="100000">
                                          <p:val>
                                            <p:strVal val="0-ppt_h/2"/>
                                          </p:val>
                                        </p:tav>
                                      </p:tavLst>
                                    </p:anim>
                                    <p:set>
                                      <p:cBhvr>
                                        <p:cTn id="45" dur="1" fill="hold">
                                          <p:stCondLst>
                                            <p:cond delay="5749"/>
                                          </p:stCondLst>
                                        </p:cTn>
                                        <p:tgtEl>
                                          <p:spTgt spid="16"/>
                                        </p:tgtEl>
                                        <p:attrNameLst>
                                          <p:attrName>style.visibility</p:attrName>
                                        </p:attrNameLst>
                                      </p:cBhvr>
                                      <p:to>
                                        <p:strVal val="hidden"/>
                                      </p:to>
                                    </p:set>
                                  </p:childTnLst>
                                </p:cTn>
                              </p:par>
                              <p:par>
                                <p:cTn id="46" presetID="23" presetClass="entr" presetSubtype="528" fill="hold" nodeType="withEffect">
                                  <p:stCondLst>
                                    <p:cond delay="2750"/>
                                  </p:stCondLst>
                                  <p:childTnLst>
                                    <p:set>
                                      <p:cBhvr>
                                        <p:cTn id="47" dur="1" fill="hold">
                                          <p:stCondLst>
                                            <p:cond delay="0"/>
                                          </p:stCondLst>
                                        </p:cTn>
                                        <p:tgtEl>
                                          <p:spTgt spid="8"/>
                                        </p:tgtEl>
                                        <p:attrNameLst>
                                          <p:attrName>style.visibility</p:attrName>
                                        </p:attrNameLst>
                                      </p:cBhvr>
                                      <p:to>
                                        <p:strVal val="visible"/>
                                      </p:to>
                                    </p:set>
                                    <p:anim calcmode="lin" valueType="num">
                                      <p:cBhvr>
                                        <p:cTn id="48" dur="4000" fill="hold"/>
                                        <p:tgtEl>
                                          <p:spTgt spid="8"/>
                                        </p:tgtEl>
                                        <p:attrNameLst>
                                          <p:attrName>ppt_w</p:attrName>
                                        </p:attrNameLst>
                                      </p:cBhvr>
                                      <p:tavLst>
                                        <p:tav tm="0">
                                          <p:val>
                                            <p:fltVal val="0"/>
                                          </p:val>
                                        </p:tav>
                                        <p:tav tm="100000">
                                          <p:val>
                                            <p:strVal val="#ppt_w"/>
                                          </p:val>
                                        </p:tav>
                                      </p:tavLst>
                                    </p:anim>
                                    <p:anim calcmode="lin" valueType="num">
                                      <p:cBhvr>
                                        <p:cTn id="49" dur="4000" fill="hold"/>
                                        <p:tgtEl>
                                          <p:spTgt spid="8"/>
                                        </p:tgtEl>
                                        <p:attrNameLst>
                                          <p:attrName>ppt_h</p:attrName>
                                        </p:attrNameLst>
                                      </p:cBhvr>
                                      <p:tavLst>
                                        <p:tav tm="0">
                                          <p:val>
                                            <p:fltVal val="0"/>
                                          </p:val>
                                        </p:tav>
                                        <p:tav tm="100000">
                                          <p:val>
                                            <p:strVal val="#ppt_h"/>
                                          </p:val>
                                        </p:tav>
                                      </p:tavLst>
                                    </p:anim>
                                    <p:anim calcmode="lin" valueType="num">
                                      <p:cBhvr>
                                        <p:cTn id="50" dur="4000" fill="hold"/>
                                        <p:tgtEl>
                                          <p:spTgt spid="8"/>
                                        </p:tgtEl>
                                        <p:attrNameLst>
                                          <p:attrName>ppt_x</p:attrName>
                                        </p:attrNameLst>
                                      </p:cBhvr>
                                      <p:tavLst>
                                        <p:tav tm="0">
                                          <p:val>
                                            <p:fltVal val="0.5"/>
                                          </p:val>
                                        </p:tav>
                                        <p:tav tm="100000">
                                          <p:val>
                                            <p:strVal val="#ppt_x"/>
                                          </p:val>
                                        </p:tav>
                                      </p:tavLst>
                                    </p:anim>
                                    <p:anim calcmode="lin" valueType="num">
                                      <p:cBhvr>
                                        <p:cTn id="51" dur="4000" fill="hold"/>
                                        <p:tgtEl>
                                          <p:spTgt spid="8"/>
                                        </p:tgtEl>
                                        <p:attrNameLst>
                                          <p:attrName>ppt_y</p:attrName>
                                        </p:attrNameLst>
                                      </p:cBhvr>
                                      <p:tavLst>
                                        <p:tav tm="0">
                                          <p:val>
                                            <p:fltVal val="0.5"/>
                                          </p:val>
                                        </p:tav>
                                        <p:tav tm="100000">
                                          <p:val>
                                            <p:strVal val="#ppt_y"/>
                                          </p:val>
                                        </p:tav>
                                      </p:tavLst>
                                    </p:anim>
                                  </p:childTnLst>
                                </p:cTn>
                              </p:par>
                              <p:par>
                                <p:cTn id="52" presetID="23" presetClass="entr" presetSubtype="528" fill="hold" nodeType="withEffect">
                                  <p:stCondLst>
                                    <p:cond delay="2750"/>
                                  </p:stCondLst>
                                  <p:childTnLst>
                                    <p:set>
                                      <p:cBhvr>
                                        <p:cTn id="53" dur="1" fill="hold">
                                          <p:stCondLst>
                                            <p:cond delay="0"/>
                                          </p:stCondLst>
                                        </p:cTn>
                                        <p:tgtEl>
                                          <p:spTgt spid="7"/>
                                        </p:tgtEl>
                                        <p:attrNameLst>
                                          <p:attrName>style.visibility</p:attrName>
                                        </p:attrNameLst>
                                      </p:cBhvr>
                                      <p:to>
                                        <p:strVal val="visible"/>
                                      </p:to>
                                    </p:set>
                                    <p:anim calcmode="lin" valueType="num">
                                      <p:cBhvr>
                                        <p:cTn id="54" dur="4000" fill="hold"/>
                                        <p:tgtEl>
                                          <p:spTgt spid="7"/>
                                        </p:tgtEl>
                                        <p:attrNameLst>
                                          <p:attrName>ppt_w</p:attrName>
                                        </p:attrNameLst>
                                      </p:cBhvr>
                                      <p:tavLst>
                                        <p:tav tm="0">
                                          <p:val>
                                            <p:fltVal val="0"/>
                                          </p:val>
                                        </p:tav>
                                        <p:tav tm="100000">
                                          <p:val>
                                            <p:strVal val="#ppt_w"/>
                                          </p:val>
                                        </p:tav>
                                      </p:tavLst>
                                    </p:anim>
                                    <p:anim calcmode="lin" valueType="num">
                                      <p:cBhvr>
                                        <p:cTn id="55" dur="4000" fill="hold"/>
                                        <p:tgtEl>
                                          <p:spTgt spid="7"/>
                                        </p:tgtEl>
                                        <p:attrNameLst>
                                          <p:attrName>ppt_h</p:attrName>
                                        </p:attrNameLst>
                                      </p:cBhvr>
                                      <p:tavLst>
                                        <p:tav tm="0">
                                          <p:val>
                                            <p:fltVal val="0"/>
                                          </p:val>
                                        </p:tav>
                                        <p:tav tm="100000">
                                          <p:val>
                                            <p:strVal val="#ppt_h"/>
                                          </p:val>
                                        </p:tav>
                                      </p:tavLst>
                                    </p:anim>
                                    <p:anim calcmode="lin" valueType="num">
                                      <p:cBhvr>
                                        <p:cTn id="56" dur="4000" fill="hold"/>
                                        <p:tgtEl>
                                          <p:spTgt spid="7"/>
                                        </p:tgtEl>
                                        <p:attrNameLst>
                                          <p:attrName>ppt_x</p:attrName>
                                        </p:attrNameLst>
                                      </p:cBhvr>
                                      <p:tavLst>
                                        <p:tav tm="0">
                                          <p:val>
                                            <p:fltVal val="0.5"/>
                                          </p:val>
                                        </p:tav>
                                        <p:tav tm="100000">
                                          <p:val>
                                            <p:strVal val="#ppt_x"/>
                                          </p:val>
                                        </p:tav>
                                      </p:tavLst>
                                    </p:anim>
                                    <p:anim calcmode="lin" valueType="num">
                                      <p:cBhvr>
                                        <p:cTn id="57" dur="4000" fill="hold"/>
                                        <p:tgtEl>
                                          <p:spTgt spid="7"/>
                                        </p:tgtEl>
                                        <p:attrNameLst>
                                          <p:attrName>ppt_y</p:attrName>
                                        </p:attrNameLst>
                                      </p:cBhvr>
                                      <p:tavLst>
                                        <p:tav tm="0">
                                          <p:val>
                                            <p:fltVal val="0.5"/>
                                          </p:val>
                                        </p:tav>
                                        <p:tav tm="100000">
                                          <p:val>
                                            <p:strVal val="#ppt_y"/>
                                          </p:val>
                                        </p:tav>
                                      </p:tavLst>
                                    </p:anim>
                                  </p:childTnLst>
                                </p:cTn>
                              </p:par>
                              <p:par>
                                <p:cTn id="58" presetID="8" presetClass="entr" presetSubtype="32" fill="hold" nodeType="withEffect">
                                  <p:stCondLst>
                                    <p:cond delay="2750"/>
                                  </p:stCondLst>
                                  <p:childTnLst>
                                    <p:set>
                                      <p:cBhvr>
                                        <p:cTn id="59" dur="1" fill="hold">
                                          <p:stCondLst>
                                            <p:cond delay="0"/>
                                          </p:stCondLst>
                                        </p:cTn>
                                        <p:tgtEl>
                                          <p:spTgt spid="6"/>
                                        </p:tgtEl>
                                        <p:attrNameLst>
                                          <p:attrName>style.visibility</p:attrName>
                                        </p:attrNameLst>
                                      </p:cBhvr>
                                      <p:to>
                                        <p:strVal val="visible"/>
                                      </p:to>
                                    </p:set>
                                    <p:animEffect transition="in" filter="diamond(out)">
                                      <p:cBhvr>
                                        <p:cTn id="60"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9 Imagen" descr="EL VALIOSO TIEMPO DE LOS MADUROS"/>
          <p:cNvPicPr>
            <a:picLocks noGrp="1" noChangeAspect="1"/>
          </p:cNvPicPr>
          <p:nvPr isPhoto="1"/>
        </p:nvPicPr>
        <p:blipFill>
          <a:blip r:embed="rId2" cstate="print">
            <a:duotone>
              <a:prstClr val="black"/>
              <a:srgbClr val="0000FF">
                <a:tint val="45000"/>
                <a:satMod val="400000"/>
              </a:srgbClr>
            </a:duotone>
            <a:lum contrast="10000"/>
          </a:blip>
          <a:srcRect/>
          <a:stretch>
            <a:fillRect/>
          </a:stretch>
        </p:blipFill>
        <p:spPr bwMode="auto">
          <a:xfrm>
            <a:off x="24857" y="15661"/>
            <a:ext cx="9144000" cy="6858000"/>
          </a:xfrm>
          <a:prstGeom prst="rect">
            <a:avLst/>
          </a:prstGeom>
          <a:noFill/>
          <a:ln w="9525">
            <a:noFill/>
            <a:miter lim="800000"/>
            <a:headEnd/>
            <a:tailEnd/>
          </a:ln>
        </p:spPr>
      </p:pic>
      <p:pic>
        <p:nvPicPr>
          <p:cNvPr id="6" name="Picture 3"/>
          <p:cNvPicPr>
            <a:picLocks noChangeAspect="1" noChangeArrowheads="1"/>
          </p:cNvPicPr>
          <p:nvPr/>
        </p:nvPicPr>
        <p:blipFill rotWithShape="1">
          <a:blip r:embed="rId3" cstate="print">
            <a:lum contrast="40000"/>
            <a:extLst>
              <a:ext uri="{28A0092B-C50C-407E-A947-70E740481C1C}">
                <a14:useLocalDpi xmlns:a14="http://schemas.microsoft.com/office/drawing/2010/main" val="0"/>
              </a:ext>
            </a:extLst>
          </a:blip>
          <a:srcRect l="34463" t="549" r="33949" b="-223"/>
          <a:stretch/>
        </p:blipFill>
        <p:spPr bwMode="auto">
          <a:xfrm rot="3051829">
            <a:off x="959118" y="2877354"/>
            <a:ext cx="2706000" cy="496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noChangeArrowheads="1"/>
          </p:cNvPicPr>
          <p:nvPr/>
        </p:nvPicPr>
        <p:blipFill rotWithShape="1">
          <a:blip r:embed="rId3" cstate="print">
            <a:lum contrast="40000"/>
            <a:extLst>
              <a:ext uri="{28A0092B-C50C-407E-A947-70E740481C1C}">
                <a14:useLocalDpi xmlns:a14="http://schemas.microsoft.com/office/drawing/2010/main" val="0"/>
              </a:ext>
            </a:extLst>
          </a:blip>
          <a:srcRect l="34463" t="549" r="33949" b="-223"/>
          <a:stretch/>
        </p:blipFill>
        <p:spPr bwMode="auto">
          <a:xfrm rot="18450247">
            <a:off x="5377810" y="2911579"/>
            <a:ext cx="2766175" cy="496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3"/>
          <p:cNvPicPr>
            <a:picLocks noChangeAspect="1" noChangeArrowheads="1"/>
          </p:cNvPicPr>
          <p:nvPr/>
        </p:nvPicPr>
        <p:blipFill rotWithShape="1">
          <a:blip r:embed="rId3" cstate="print">
            <a:lum contrast="40000"/>
            <a:extLst>
              <a:ext uri="{28A0092B-C50C-407E-A947-70E740481C1C}">
                <a14:useLocalDpi xmlns:a14="http://schemas.microsoft.com/office/drawing/2010/main" val="0"/>
              </a:ext>
            </a:extLst>
          </a:blip>
          <a:srcRect l="34463" t="549" r="33949" b="-223"/>
          <a:stretch/>
        </p:blipFill>
        <p:spPr bwMode="auto">
          <a:xfrm rot="13927364">
            <a:off x="5429532" y="-991731"/>
            <a:ext cx="2695116" cy="496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rotWithShape="1">
          <a:blip r:embed="rId3" cstate="print">
            <a:lum contrast="40000"/>
            <a:extLst>
              <a:ext uri="{28A0092B-C50C-407E-A947-70E740481C1C}">
                <a14:useLocalDpi xmlns:a14="http://schemas.microsoft.com/office/drawing/2010/main" val="0"/>
              </a:ext>
            </a:extLst>
          </a:blip>
          <a:srcRect l="34463" t="549" r="33949" b="-223"/>
          <a:stretch/>
        </p:blipFill>
        <p:spPr bwMode="auto">
          <a:xfrm rot="7574190">
            <a:off x="870379" y="-984256"/>
            <a:ext cx="2808503" cy="496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1 Imagen" descr="Diapositiva58.JPG"/>
          <p:cNvPicPr>
            <a:picLocks noGrp="1" noChangeAspect="1"/>
          </p:cNvPicPr>
          <p:nvPr isPhoto="1"/>
        </p:nvPicPr>
        <p:blipFill>
          <a:blip r:embed="rId4" cstate="print">
            <a:lum contrast="1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1"/>
          <p:cNvSpPr>
            <a:spLocks noChangeArrowheads="1"/>
          </p:cNvSpPr>
          <p:nvPr/>
        </p:nvSpPr>
        <p:spPr bwMode="auto">
          <a:xfrm>
            <a:off x="448055" y="2312880"/>
            <a:ext cx="8286750" cy="800219"/>
          </a:xfrm>
          <a:prstGeom prst="rect">
            <a:avLst/>
          </a:prstGeom>
          <a:noFill/>
          <a:ln>
            <a:noFill/>
          </a:ln>
          <a:extLst/>
        </p:spPr>
        <p:txBody>
          <a:bodyPr anchor="ctr">
            <a:spAutoFit/>
            <a:scene3d>
              <a:camera prst="obliqueBottomLeft"/>
              <a:lightRig rig="threePt" dir="t"/>
            </a:scene3d>
            <a:sp3d extrusionH="63500">
              <a:extrusionClr>
                <a:schemeClr val="accent5">
                  <a:lumMod val="50000"/>
                </a:schemeClr>
              </a:extrusionClr>
            </a:sp3d>
          </a:bodyPr>
          <a:lstStyle/>
          <a:p>
            <a:pPr algn="ctr">
              <a:defRPr/>
            </a:pPr>
            <a:r>
              <a:rPr lang="es-ES" b="1" i="1" dirty="0">
                <a:gradFill flip="none" rotWithShape="1">
                  <a:gsLst>
                    <a:gs pos="28000">
                      <a:srgbClr val="03D4A8">
                        <a:lumMod val="0"/>
                        <a:lumOff val="100000"/>
                      </a:srgbClr>
                    </a:gs>
                    <a:gs pos="81000">
                      <a:srgbClr val="21D6E0"/>
                    </a:gs>
                    <a:gs pos="93000">
                      <a:srgbClr val="0087E6"/>
                    </a:gs>
                    <a:gs pos="100000">
                      <a:srgbClr val="005CBF"/>
                    </a:gs>
                  </a:gsLst>
                  <a:lin ang="5400000" scaled="1"/>
                  <a:tileRect/>
                </a:gradFill>
                <a:effectLst>
                  <a:glow rad="101600">
                    <a:schemeClr val="bg1">
                      <a:alpha val="60000"/>
                    </a:schemeClr>
                  </a:glow>
                </a:effectLst>
                <a:latin typeface="Georgia" pitchFamily="18" charset="0"/>
                <a:cs typeface="Times New Roman" pitchFamily="18" charset="0"/>
              </a:rPr>
              <a:t>“Conté mis años y </a:t>
            </a:r>
            <a:r>
              <a:rPr lang="es-ES" b="1" i="1" dirty="0">
                <a:gradFill flip="none" rotWithShape="1">
                  <a:gsLst>
                    <a:gs pos="28000">
                      <a:srgbClr val="03D4A8">
                        <a:lumMod val="26000"/>
                        <a:lumOff val="74000"/>
                      </a:srgbClr>
                    </a:gs>
                    <a:gs pos="81000">
                      <a:srgbClr val="21D6E0"/>
                    </a:gs>
                    <a:gs pos="93000">
                      <a:srgbClr val="0087E6"/>
                    </a:gs>
                    <a:gs pos="100000">
                      <a:srgbClr val="005CBF"/>
                    </a:gs>
                  </a:gsLst>
                  <a:lin ang="5400000" scaled="1"/>
                  <a:tileRect/>
                </a:gradFill>
                <a:effectLst>
                  <a:glow rad="101600">
                    <a:schemeClr val="bg1">
                      <a:alpha val="60000"/>
                    </a:schemeClr>
                  </a:glow>
                </a:effectLst>
                <a:latin typeface="Georgia" pitchFamily="18" charset="0"/>
                <a:cs typeface="Times New Roman" pitchFamily="18" charset="0"/>
              </a:rPr>
              <a:t>descubrí</a:t>
            </a:r>
            <a:r>
              <a:rPr lang="es-ES" b="1" i="1" dirty="0">
                <a:gradFill flip="none" rotWithShape="1">
                  <a:gsLst>
                    <a:gs pos="28000">
                      <a:srgbClr val="03D4A8">
                        <a:lumMod val="0"/>
                        <a:lumOff val="100000"/>
                      </a:srgbClr>
                    </a:gs>
                    <a:gs pos="81000">
                      <a:srgbClr val="21D6E0"/>
                    </a:gs>
                    <a:gs pos="93000">
                      <a:srgbClr val="0087E6"/>
                    </a:gs>
                    <a:gs pos="100000">
                      <a:srgbClr val="005CBF"/>
                    </a:gs>
                  </a:gsLst>
                  <a:lin ang="5400000" scaled="1"/>
                  <a:tileRect/>
                </a:gradFill>
                <a:effectLst>
                  <a:glow rad="101600">
                    <a:schemeClr val="bg1">
                      <a:alpha val="60000"/>
                    </a:schemeClr>
                  </a:glow>
                </a:effectLst>
                <a:latin typeface="Georgia" pitchFamily="18" charset="0"/>
                <a:cs typeface="Times New Roman" pitchFamily="18" charset="0"/>
              </a:rPr>
              <a:t>, que tengo menos tiempo para vivir de </a:t>
            </a:r>
          </a:p>
          <a:p>
            <a:pPr algn="ctr">
              <a:defRPr/>
            </a:pPr>
            <a:r>
              <a:rPr lang="es-ES" b="1" i="1" dirty="0">
                <a:gradFill flip="none" rotWithShape="1">
                  <a:gsLst>
                    <a:gs pos="28000">
                      <a:srgbClr val="03D4A8">
                        <a:lumMod val="0"/>
                        <a:lumOff val="100000"/>
                      </a:srgbClr>
                    </a:gs>
                    <a:gs pos="81000">
                      <a:srgbClr val="21D6E0"/>
                    </a:gs>
                    <a:gs pos="93000">
                      <a:srgbClr val="0087E6"/>
                    </a:gs>
                    <a:gs pos="100000">
                      <a:srgbClr val="005CBF"/>
                    </a:gs>
                  </a:gsLst>
                  <a:lin ang="5400000" scaled="1"/>
                  <a:tileRect/>
                </a:gradFill>
                <a:effectLst>
                  <a:glow rad="101600">
                    <a:schemeClr val="bg1">
                      <a:alpha val="60000"/>
                    </a:schemeClr>
                  </a:glow>
                </a:effectLst>
                <a:latin typeface="Georgia" pitchFamily="18" charset="0"/>
                <a:cs typeface="Times New Roman" pitchFamily="18" charset="0"/>
              </a:rPr>
              <a:t>aquí en adelante, que el que viví hasta ahora…</a:t>
            </a:r>
            <a:endParaRPr lang="es-ES" sz="2800" dirty="0">
              <a:gradFill flip="none" rotWithShape="1">
                <a:gsLst>
                  <a:gs pos="28000">
                    <a:srgbClr val="03D4A8">
                      <a:lumMod val="0"/>
                      <a:lumOff val="100000"/>
                    </a:srgbClr>
                  </a:gs>
                  <a:gs pos="81000">
                    <a:srgbClr val="21D6E0"/>
                  </a:gs>
                  <a:gs pos="93000">
                    <a:srgbClr val="0087E6"/>
                  </a:gs>
                  <a:gs pos="100000">
                    <a:srgbClr val="005CBF"/>
                  </a:gs>
                </a:gsLst>
                <a:lin ang="5400000" scaled="1"/>
                <a:tileRect/>
              </a:gradFill>
              <a:effectLst>
                <a:glow rad="101600">
                  <a:schemeClr val="bg1">
                    <a:alpha val="60000"/>
                  </a:schemeClr>
                </a:glow>
              </a:effectLst>
            </a:endParaRPr>
          </a:p>
        </p:txBody>
      </p:sp>
      <p:sp>
        <p:nvSpPr>
          <p:cNvPr id="9" name="8 Marco"/>
          <p:cNvSpPr/>
          <p:nvPr/>
        </p:nvSpPr>
        <p:spPr>
          <a:xfrm>
            <a:off x="-1071602" y="-1071594"/>
            <a:ext cx="11287204" cy="9001188"/>
          </a:xfrm>
          <a:prstGeom prst="frame">
            <a:avLst>
              <a:gd name="adj1" fmla="val 1168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repeatCount="indefinite"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3000" fill="hold"/>
                                        <p:tgtEl>
                                          <p:spTgt spid="5"/>
                                        </p:tgtEl>
                                        <p:attrNameLst>
                                          <p:attrName>r</p:attrName>
                                        </p:attrNameLst>
                                      </p:cBhvr>
                                    </p:animRot>
                                  </p:childTnLst>
                                </p:cTn>
                              </p:par>
                              <p:par>
                                <p:cTn id="11" presetID="2" presetClass="entr" presetSubtype="12" repeatCount="indefinite"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0-#ppt_w/2"/>
                                          </p:val>
                                        </p:tav>
                                        <p:tav tm="100000">
                                          <p:val>
                                            <p:strVal val="#ppt_x"/>
                                          </p:val>
                                        </p:tav>
                                      </p:tavLst>
                                    </p:anim>
                                    <p:anim calcmode="lin" valueType="num">
                                      <p:cBhvr additive="base">
                                        <p:cTn id="14" dur="3000" fill="hold"/>
                                        <p:tgtEl>
                                          <p:spTgt spid="7"/>
                                        </p:tgtEl>
                                        <p:attrNameLst>
                                          <p:attrName>ppt_y</p:attrName>
                                        </p:attrNameLst>
                                      </p:cBhvr>
                                      <p:tavLst>
                                        <p:tav tm="0">
                                          <p:val>
                                            <p:strVal val="1+#ppt_h/2"/>
                                          </p:val>
                                        </p:tav>
                                        <p:tav tm="100000">
                                          <p:val>
                                            <p:strVal val="#ppt_y"/>
                                          </p:val>
                                        </p:tav>
                                      </p:tavLst>
                                    </p:anim>
                                  </p:childTnLst>
                                </p:cTn>
                              </p:par>
                              <p:par>
                                <p:cTn id="15" presetID="8" presetClass="emph" presetSubtype="0" fill="hold" nodeType="withEffect">
                                  <p:stCondLst>
                                    <p:cond delay="0"/>
                                  </p:stCondLst>
                                  <p:childTnLst>
                                    <p:animRot by="21600000">
                                      <p:cBhvr>
                                        <p:cTn id="16" dur="3000" fill="hold"/>
                                        <p:tgtEl>
                                          <p:spTgt spid="7"/>
                                        </p:tgtEl>
                                        <p:attrNameLst>
                                          <p:attrName>r</p:attrName>
                                        </p:attrNameLst>
                                      </p:cBhvr>
                                    </p:animRot>
                                  </p:childTnLst>
                                </p:cTn>
                              </p:par>
                              <p:par>
                                <p:cTn id="17" presetID="2" presetClass="entr" presetSubtype="3" repeatCount="indefinite"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0-#ppt_h/2"/>
                                          </p:val>
                                        </p:tav>
                                        <p:tav tm="100000">
                                          <p:val>
                                            <p:strVal val="#ppt_y"/>
                                          </p:val>
                                        </p:tav>
                                      </p:tavLst>
                                    </p:anim>
                                  </p:childTnLst>
                                </p:cTn>
                              </p:par>
                              <p:par>
                                <p:cTn id="21" presetID="8" presetClass="emph" presetSubtype="0" fill="hold" nodeType="withEffect">
                                  <p:stCondLst>
                                    <p:cond delay="0"/>
                                  </p:stCondLst>
                                  <p:childTnLst>
                                    <p:animRot by="21600000">
                                      <p:cBhvr>
                                        <p:cTn id="22" dur="3000" fill="hold"/>
                                        <p:tgtEl>
                                          <p:spTgt spid="6"/>
                                        </p:tgtEl>
                                        <p:attrNameLst>
                                          <p:attrName>r</p:attrName>
                                        </p:attrNameLst>
                                      </p:cBhvr>
                                    </p:animRot>
                                  </p:childTnLst>
                                </p:cTn>
                              </p:par>
                              <p:par>
                                <p:cTn id="23" presetID="2" presetClass="entr" presetSubtype="9" repeatCount="indefinite"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3000" fill="hold"/>
                                        <p:tgtEl>
                                          <p:spTgt spid="4"/>
                                        </p:tgtEl>
                                        <p:attrNameLst>
                                          <p:attrName>ppt_x</p:attrName>
                                        </p:attrNameLst>
                                      </p:cBhvr>
                                      <p:tavLst>
                                        <p:tav tm="0">
                                          <p:val>
                                            <p:strVal val="0-#ppt_w/2"/>
                                          </p:val>
                                        </p:tav>
                                        <p:tav tm="100000">
                                          <p:val>
                                            <p:strVal val="#ppt_x"/>
                                          </p:val>
                                        </p:tav>
                                      </p:tavLst>
                                    </p:anim>
                                    <p:anim calcmode="lin" valueType="num">
                                      <p:cBhvr additive="base">
                                        <p:cTn id="26" dur="3000" fill="hold"/>
                                        <p:tgtEl>
                                          <p:spTgt spid="4"/>
                                        </p:tgtEl>
                                        <p:attrNameLst>
                                          <p:attrName>ppt_y</p:attrName>
                                        </p:attrNameLst>
                                      </p:cBhvr>
                                      <p:tavLst>
                                        <p:tav tm="0">
                                          <p:val>
                                            <p:strVal val="0-#ppt_h/2"/>
                                          </p:val>
                                        </p:tav>
                                        <p:tav tm="100000">
                                          <p:val>
                                            <p:strVal val="#ppt_y"/>
                                          </p:val>
                                        </p:tav>
                                      </p:tavLst>
                                    </p:anim>
                                  </p:childTnLst>
                                </p:cTn>
                              </p:par>
                              <p:par>
                                <p:cTn id="27" presetID="8" presetClass="emph" presetSubtype="0" fill="hold" nodeType="withEffect">
                                  <p:stCondLst>
                                    <p:cond delay="0"/>
                                  </p:stCondLst>
                                  <p:childTnLst>
                                    <p:animRot by="-21600000">
                                      <p:cBhvr>
                                        <p:cTn id="28" dur="3000" fill="hold"/>
                                        <p:tgtEl>
                                          <p:spTgt spid="4"/>
                                        </p:tgtEl>
                                        <p:attrNameLst>
                                          <p:attrName>r</p:attrName>
                                        </p:attrNameLst>
                                      </p:cBhvr>
                                    </p:animRot>
                                  </p:childTnLst>
                                </p:cTn>
                              </p:par>
                            </p:childTnLst>
                          </p:cTn>
                        </p:par>
                        <p:par>
                          <p:cTn id="29" fill="hold">
                            <p:stCondLst>
                              <p:cond delay="3000"/>
                            </p:stCondLst>
                            <p:childTnLst>
                              <p:par>
                                <p:cTn id="30" presetID="2" presetClass="exit" presetSubtype="6" fill="hold" nodeType="afterEffect">
                                  <p:stCondLst>
                                    <p:cond delay="0"/>
                                  </p:stCondLst>
                                  <p:childTnLst>
                                    <p:anim calcmode="lin" valueType="num">
                                      <p:cBhvr additive="base">
                                        <p:cTn id="31" dur="5750"/>
                                        <p:tgtEl>
                                          <p:spTgt spid="5"/>
                                        </p:tgtEl>
                                        <p:attrNameLst>
                                          <p:attrName>ppt_x</p:attrName>
                                        </p:attrNameLst>
                                      </p:cBhvr>
                                      <p:tavLst>
                                        <p:tav tm="0">
                                          <p:val>
                                            <p:strVal val="ppt_x"/>
                                          </p:val>
                                        </p:tav>
                                        <p:tav tm="100000">
                                          <p:val>
                                            <p:strVal val="1+ppt_w/2"/>
                                          </p:val>
                                        </p:tav>
                                      </p:tavLst>
                                    </p:anim>
                                    <p:anim calcmode="lin" valueType="num">
                                      <p:cBhvr additive="base">
                                        <p:cTn id="32" dur="5750"/>
                                        <p:tgtEl>
                                          <p:spTgt spid="5"/>
                                        </p:tgtEl>
                                        <p:attrNameLst>
                                          <p:attrName>ppt_y</p:attrName>
                                        </p:attrNameLst>
                                      </p:cBhvr>
                                      <p:tavLst>
                                        <p:tav tm="0">
                                          <p:val>
                                            <p:strVal val="ppt_y"/>
                                          </p:val>
                                        </p:tav>
                                        <p:tav tm="100000">
                                          <p:val>
                                            <p:strVal val="1+ppt_h/2"/>
                                          </p:val>
                                        </p:tav>
                                      </p:tavLst>
                                    </p:anim>
                                    <p:set>
                                      <p:cBhvr>
                                        <p:cTn id="33" dur="1" fill="hold">
                                          <p:stCondLst>
                                            <p:cond delay="5749"/>
                                          </p:stCondLst>
                                        </p:cTn>
                                        <p:tgtEl>
                                          <p:spTgt spid="5"/>
                                        </p:tgtEl>
                                        <p:attrNameLst>
                                          <p:attrName>style.visibility</p:attrName>
                                        </p:attrNameLst>
                                      </p:cBhvr>
                                      <p:to>
                                        <p:strVal val="hidden"/>
                                      </p:to>
                                    </p:set>
                                  </p:childTnLst>
                                </p:cTn>
                              </p:par>
                              <p:par>
                                <p:cTn id="34" presetID="2" presetClass="exit" presetSubtype="12" fill="hold" nodeType="withEffect">
                                  <p:stCondLst>
                                    <p:cond delay="0"/>
                                  </p:stCondLst>
                                  <p:childTnLst>
                                    <p:anim calcmode="lin" valueType="num">
                                      <p:cBhvr additive="base">
                                        <p:cTn id="35" dur="5750"/>
                                        <p:tgtEl>
                                          <p:spTgt spid="7"/>
                                        </p:tgtEl>
                                        <p:attrNameLst>
                                          <p:attrName>ppt_x</p:attrName>
                                        </p:attrNameLst>
                                      </p:cBhvr>
                                      <p:tavLst>
                                        <p:tav tm="0">
                                          <p:val>
                                            <p:strVal val="ppt_x"/>
                                          </p:val>
                                        </p:tav>
                                        <p:tav tm="100000">
                                          <p:val>
                                            <p:strVal val="0-ppt_w/2"/>
                                          </p:val>
                                        </p:tav>
                                      </p:tavLst>
                                    </p:anim>
                                    <p:anim calcmode="lin" valueType="num">
                                      <p:cBhvr additive="base">
                                        <p:cTn id="36" dur="5750"/>
                                        <p:tgtEl>
                                          <p:spTgt spid="7"/>
                                        </p:tgtEl>
                                        <p:attrNameLst>
                                          <p:attrName>ppt_y</p:attrName>
                                        </p:attrNameLst>
                                      </p:cBhvr>
                                      <p:tavLst>
                                        <p:tav tm="0">
                                          <p:val>
                                            <p:strVal val="ppt_y"/>
                                          </p:val>
                                        </p:tav>
                                        <p:tav tm="100000">
                                          <p:val>
                                            <p:strVal val="1+ppt_h/2"/>
                                          </p:val>
                                        </p:tav>
                                      </p:tavLst>
                                    </p:anim>
                                    <p:set>
                                      <p:cBhvr>
                                        <p:cTn id="37" dur="1" fill="hold">
                                          <p:stCondLst>
                                            <p:cond delay="5749"/>
                                          </p:stCondLst>
                                        </p:cTn>
                                        <p:tgtEl>
                                          <p:spTgt spid="7"/>
                                        </p:tgtEl>
                                        <p:attrNameLst>
                                          <p:attrName>style.visibility</p:attrName>
                                        </p:attrNameLst>
                                      </p:cBhvr>
                                      <p:to>
                                        <p:strVal val="hidden"/>
                                      </p:to>
                                    </p:set>
                                  </p:childTnLst>
                                </p:cTn>
                              </p:par>
                              <p:par>
                                <p:cTn id="38" presetID="2" presetClass="exit" presetSubtype="3" fill="hold" nodeType="withEffect">
                                  <p:stCondLst>
                                    <p:cond delay="0"/>
                                  </p:stCondLst>
                                  <p:childTnLst>
                                    <p:anim calcmode="lin" valueType="num">
                                      <p:cBhvr additive="base">
                                        <p:cTn id="39" dur="5750"/>
                                        <p:tgtEl>
                                          <p:spTgt spid="6"/>
                                        </p:tgtEl>
                                        <p:attrNameLst>
                                          <p:attrName>ppt_x</p:attrName>
                                        </p:attrNameLst>
                                      </p:cBhvr>
                                      <p:tavLst>
                                        <p:tav tm="0">
                                          <p:val>
                                            <p:strVal val="ppt_x"/>
                                          </p:val>
                                        </p:tav>
                                        <p:tav tm="100000">
                                          <p:val>
                                            <p:strVal val="1+ppt_w/2"/>
                                          </p:val>
                                        </p:tav>
                                      </p:tavLst>
                                    </p:anim>
                                    <p:anim calcmode="lin" valueType="num">
                                      <p:cBhvr additive="base">
                                        <p:cTn id="40" dur="5750"/>
                                        <p:tgtEl>
                                          <p:spTgt spid="6"/>
                                        </p:tgtEl>
                                        <p:attrNameLst>
                                          <p:attrName>ppt_y</p:attrName>
                                        </p:attrNameLst>
                                      </p:cBhvr>
                                      <p:tavLst>
                                        <p:tav tm="0">
                                          <p:val>
                                            <p:strVal val="ppt_y"/>
                                          </p:val>
                                        </p:tav>
                                        <p:tav tm="100000">
                                          <p:val>
                                            <p:strVal val="0-ppt_h/2"/>
                                          </p:val>
                                        </p:tav>
                                      </p:tavLst>
                                    </p:anim>
                                    <p:set>
                                      <p:cBhvr>
                                        <p:cTn id="41" dur="1" fill="hold">
                                          <p:stCondLst>
                                            <p:cond delay="5749"/>
                                          </p:stCondLst>
                                        </p:cTn>
                                        <p:tgtEl>
                                          <p:spTgt spid="6"/>
                                        </p:tgtEl>
                                        <p:attrNameLst>
                                          <p:attrName>style.visibility</p:attrName>
                                        </p:attrNameLst>
                                      </p:cBhvr>
                                      <p:to>
                                        <p:strVal val="hidden"/>
                                      </p:to>
                                    </p:set>
                                  </p:childTnLst>
                                </p:cTn>
                              </p:par>
                              <p:par>
                                <p:cTn id="42" presetID="2" presetClass="exit" presetSubtype="9" fill="hold" nodeType="withEffect">
                                  <p:stCondLst>
                                    <p:cond delay="0"/>
                                  </p:stCondLst>
                                  <p:childTnLst>
                                    <p:anim calcmode="lin" valueType="num">
                                      <p:cBhvr additive="base">
                                        <p:cTn id="43" dur="5750"/>
                                        <p:tgtEl>
                                          <p:spTgt spid="4"/>
                                        </p:tgtEl>
                                        <p:attrNameLst>
                                          <p:attrName>ppt_x</p:attrName>
                                        </p:attrNameLst>
                                      </p:cBhvr>
                                      <p:tavLst>
                                        <p:tav tm="0">
                                          <p:val>
                                            <p:strVal val="ppt_x"/>
                                          </p:val>
                                        </p:tav>
                                        <p:tav tm="100000">
                                          <p:val>
                                            <p:strVal val="0-ppt_w/2"/>
                                          </p:val>
                                        </p:tav>
                                      </p:tavLst>
                                    </p:anim>
                                    <p:anim calcmode="lin" valueType="num">
                                      <p:cBhvr additive="base">
                                        <p:cTn id="44" dur="5750"/>
                                        <p:tgtEl>
                                          <p:spTgt spid="4"/>
                                        </p:tgtEl>
                                        <p:attrNameLst>
                                          <p:attrName>ppt_y</p:attrName>
                                        </p:attrNameLst>
                                      </p:cBhvr>
                                      <p:tavLst>
                                        <p:tav tm="0">
                                          <p:val>
                                            <p:strVal val="ppt_y"/>
                                          </p:val>
                                        </p:tav>
                                        <p:tav tm="100000">
                                          <p:val>
                                            <p:strVal val="0-ppt_h/2"/>
                                          </p:val>
                                        </p:tav>
                                      </p:tavLst>
                                    </p:anim>
                                    <p:set>
                                      <p:cBhvr>
                                        <p:cTn id="45" dur="1" fill="hold">
                                          <p:stCondLst>
                                            <p:cond delay="5749"/>
                                          </p:stCondLst>
                                        </p:cTn>
                                        <p:tgtEl>
                                          <p:spTgt spid="4"/>
                                        </p:tgtEl>
                                        <p:attrNameLst>
                                          <p:attrName>style.visibility</p:attrName>
                                        </p:attrNameLst>
                                      </p:cBhvr>
                                      <p:to>
                                        <p:strVal val="hidden"/>
                                      </p:to>
                                    </p:set>
                                  </p:childTnLst>
                                </p:cTn>
                              </p:par>
                              <p:par>
                                <p:cTn id="46" presetID="8" presetClass="entr" presetSubtype="32" fill="hold" nodeType="withEffect">
                                  <p:stCondLst>
                                    <p:cond delay="2750"/>
                                  </p:stCondLst>
                                  <p:childTnLst>
                                    <p:set>
                                      <p:cBhvr>
                                        <p:cTn id="47" dur="1" fill="hold">
                                          <p:stCondLst>
                                            <p:cond delay="0"/>
                                          </p:stCondLst>
                                        </p:cTn>
                                        <p:tgtEl>
                                          <p:spTgt spid="5122"/>
                                        </p:tgtEl>
                                        <p:attrNameLst>
                                          <p:attrName>style.visibility</p:attrName>
                                        </p:attrNameLst>
                                      </p:cBhvr>
                                      <p:to>
                                        <p:strVal val="visible"/>
                                      </p:to>
                                    </p:set>
                                    <p:animEffect transition="in" filter="diamond(out)">
                                      <p:cBhvr>
                                        <p:cTn id="48" dur="3000"/>
                                        <p:tgtEl>
                                          <p:spTgt spid="5122"/>
                                        </p:tgtEl>
                                      </p:cBhvr>
                                    </p:animEffect>
                                  </p:childTnLst>
                                </p:cTn>
                              </p:par>
                              <p:par>
                                <p:cTn id="49" presetID="23" presetClass="entr" presetSubtype="528" fill="hold" nodeType="withEffect">
                                  <p:stCondLst>
                                    <p:cond delay="2750"/>
                                  </p:stCondLst>
                                  <p:childTnLst>
                                    <p:set>
                                      <p:cBhvr>
                                        <p:cTn id="50" dur="1" fill="hold">
                                          <p:stCondLst>
                                            <p:cond delay="0"/>
                                          </p:stCondLst>
                                        </p:cTn>
                                        <p:tgtEl>
                                          <p:spTgt spid="5123"/>
                                        </p:tgtEl>
                                        <p:attrNameLst>
                                          <p:attrName>style.visibility</p:attrName>
                                        </p:attrNameLst>
                                      </p:cBhvr>
                                      <p:to>
                                        <p:strVal val="visible"/>
                                      </p:to>
                                    </p:set>
                                    <p:anim calcmode="lin" valueType="num">
                                      <p:cBhvr>
                                        <p:cTn id="51" dur="3000" fill="hold"/>
                                        <p:tgtEl>
                                          <p:spTgt spid="5123"/>
                                        </p:tgtEl>
                                        <p:attrNameLst>
                                          <p:attrName>ppt_w</p:attrName>
                                        </p:attrNameLst>
                                      </p:cBhvr>
                                      <p:tavLst>
                                        <p:tav tm="0">
                                          <p:val>
                                            <p:fltVal val="0"/>
                                          </p:val>
                                        </p:tav>
                                        <p:tav tm="100000">
                                          <p:val>
                                            <p:strVal val="#ppt_w"/>
                                          </p:val>
                                        </p:tav>
                                      </p:tavLst>
                                    </p:anim>
                                    <p:anim calcmode="lin" valueType="num">
                                      <p:cBhvr>
                                        <p:cTn id="52" dur="3000" fill="hold"/>
                                        <p:tgtEl>
                                          <p:spTgt spid="5123"/>
                                        </p:tgtEl>
                                        <p:attrNameLst>
                                          <p:attrName>ppt_h</p:attrName>
                                        </p:attrNameLst>
                                      </p:cBhvr>
                                      <p:tavLst>
                                        <p:tav tm="0">
                                          <p:val>
                                            <p:fltVal val="0"/>
                                          </p:val>
                                        </p:tav>
                                        <p:tav tm="100000">
                                          <p:val>
                                            <p:strVal val="#ppt_h"/>
                                          </p:val>
                                        </p:tav>
                                      </p:tavLst>
                                    </p:anim>
                                    <p:anim calcmode="lin" valueType="num">
                                      <p:cBhvr>
                                        <p:cTn id="53" dur="3000" fill="hold"/>
                                        <p:tgtEl>
                                          <p:spTgt spid="5123"/>
                                        </p:tgtEl>
                                        <p:attrNameLst>
                                          <p:attrName>ppt_x</p:attrName>
                                        </p:attrNameLst>
                                      </p:cBhvr>
                                      <p:tavLst>
                                        <p:tav tm="0">
                                          <p:val>
                                            <p:fltVal val="0.5"/>
                                          </p:val>
                                        </p:tav>
                                        <p:tav tm="100000">
                                          <p:val>
                                            <p:strVal val="#ppt_x"/>
                                          </p:val>
                                        </p:tav>
                                      </p:tavLst>
                                    </p:anim>
                                    <p:anim calcmode="lin" valueType="num">
                                      <p:cBhvr>
                                        <p:cTn id="54" dur="3000" fill="hold"/>
                                        <p:tgtEl>
                                          <p:spTgt spid="512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Forma libre"/>
          <p:cNvSpPr/>
          <p:nvPr/>
        </p:nvSpPr>
        <p:spPr>
          <a:xfrm flipH="1">
            <a:off x="0" y="0"/>
            <a:ext cx="4572000" cy="292893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27000">
                <a:srgbClr val="00FFFF">
                  <a:lumMod val="50000"/>
                  <a:lumOff val="50000"/>
                </a:srgbClr>
              </a:gs>
              <a:gs pos="0">
                <a:schemeClr val="tx1"/>
              </a:gs>
              <a:gs pos="63000">
                <a:srgbClr val="00FFFF"/>
              </a:gs>
              <a:gs pos="86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Forma libre"/>
          <p:cNvSpPr/>
          <p:nvPr/>
        </p:nvSpPr>
        <p:spPr>
          <a:xfrm flipH="1">
            <a:off x="0" y="857232"/>
            <a:ext cx="4572000" cy="2500330"/>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27000">
                <a:srgbClr val="00FFFF">
                  <a:lumMod val="50000"/>
                  <a:lumOff val="50000"/>
                </a:srgbClr>
              </a:gs>
              <a:gs pos="0">
                <a:schemeClr val="tx1"/>
              </a:gs>
              <a:gs pos="63000">
                <a:srgbClr val="00FFFF"/>
              </a:gs>
              <a:gs pos="86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libre"/>
          <p:cNvSpPr/>
          <p:nvPr/>
        </p:nvSpPr>
        <p:spPr>
          <a:xfrm>
            <a:off x="4572000" y="0"/>
            <a:ext cx="4572000" cy="292893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27000">
                <a:srgbClr val="00FFFF">
                  <a:lumMod val="50000"/>
                  <a:lumOff val="50000"/>
                </a:srgbClr>
              </a:gs>
              <a:gs pos="0">
                <a:schemeClr val="tx1"/>
              </a:gs>
              <a:gs pos="63000">
                <a:srgbClr val="00FFFF"/>
              </a:gs>
              <a:gs pos="86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Forma libre"/>
          <p:cNvSpPr/>
          <p:nvPr/>
        </p:nvSpPr>
        <p:spPr>
          <a:xfrm flipV="1">
            <a:off x="4572000" y="4000504"/>
            <a:ext cx="4572000" cy="285749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27000">
                <a:srgbClr val="00FFFF">
                  <a:lumMod val="50000"/>
                  <a:lumOff val="50000"/>
                </a:srgbClr>
              </a:gs>
              <a:gs pos="0">
                <a:schemeClr val="tx1"/>
              </a:gs>
              <a:gs pos="63000">
                <a:srgbClr val="00FFFF"/>
              </a:gs>
              <a:gs pos="86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Forma libre"/>
          <p:cNvSpPr/>
          <p:nvPr/>
        </p:nvSpPr>
        <p:spPr>
          <a:xfrm>
            <a:off x="4572000" y="928670"/>
            <a:ext cx="4572000" cy="2428892"/>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27000">
                <a:srgbClr val="00FFFF">
                  <a:lumMod val="50000"/>
                  <a:lumOff val="50000"/>
                </a:srgbClr>
              </a:gs>
              <a:gs pos="0">
                <a:schemeClr val="tx1"/>
              </a:gs>
              <a:gs pos="63000">
                <a:srgbClr val="00FFFF"/>
              </a:gs>
              <a:gs pos="86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Forma libre"/>
          <p:cNvSpPr/>
          <p:nvPr/>
        </p:nvSpPr>
        <p:spPr>
          <a:xfrm flipH="1" flipV="1">
            <a:off x="0" y="4000504"/>
            <a:ext cx="4572000" cy="285749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27000">
                <a:srgbClr val="00FFFF">
                  <a:lumMod val="50000"/>
                  <a:lumOff val="50000"/>
                </a:srgbClr>
              </a:gs>
              <a:gs pos="0">
                <a:schemeClr val="tx1"/>
              </a:gs>
              <a:gs pos="63000">
                <a:srgbClr val="00FFFF"/>
              </a:gs>
              <a:gs pos="86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Forma libre"/>
          <p:cNvSpPr/>
          <p:nvPr/>
        </p:nvSpPr>
        <p:spPr>
          <a:xfrm flipH="1" flipV="1">
            <a:off x="0" y="3571876"/>
            <a:ext cx="4572000" cy="2500330"/>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27000">
                <a:srgbClr val="00FFFF">
                  <a:lumMod val="50000"/>
                  <a:lumOff val="50000"/>
                </a:srgbClr>
              </a:gs>
              <a:gs pos="0">
                <a:schemeClr val="tx1"/>
              </a:gs>
              <a:gs pos="63000">
                <a:srgbClr val="00FFFF"/>
              </a:gs>
              <a:gs pos="86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libre"/>
          <p:cNvSpPr/>
          <p:nvPr/>
        </p:nvSpPr>
        <p:spPr>
          <a:xfrm flipV="1">
            <a:off x="4572000" y="3571876"/>
            <a:ext cx="4572000" cy="2500330"/>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27000">
                <a:srgbClr val="00FFFF">
                  <a:lumMod val="50000"/>
                  <a:lumOff val="50000"/>
                </a:srgbClr>
              </a:gs>
              <a:gs pos="0">
                <a:schemeClr val="tx1"/>
              </a:gs>
              <a:gs pos="63000">
                <a:srgbClr val="00FFFF"/>
              </a:gs>
              <a:gs pos="86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 Imagen" descr="Diapositiva7.JPG"/>
          <p:cNvPicPr>
            <a:picLocks noGrp="1" noChangeAspect="1"/>
          </p:cNvPicPr>
          <p:nvPr isPhoto="1"/>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1"/>
          <p:cNvSpPr>
            <a:spLocks noChangeArrowheads="1"/>
          </p:cNvSpPr>
          <p:nvPr/>
        </p:nvSpPr>
        <p:spPr bwMode="auto">
          <a:xfrm>
            <a:off x="508320" y="65163"/>
            <a:ext cx="8143875" cy="1077218"/>
          </a:xfrm>
          <a:prstGeom prst="rect">
            <a:avLst/>
          </a:prstGeom>
          <a:noFill/>
          <a:ln>
            <a:noFill/>
          </a:ln>
          <a:extLst/>
        </p:spPr>
        <p:txBody>
          <a:bodyPr anchor="ctr">
            <a:spAutoFit/>
            <a:scene3d>
              <a:camera prst="obliqueBottomLeft"/>
              <a:lightRig rig="threePt" dir="t"/>
            </a:scene3d>
            <a:sp3d extrusionH="63500">
              <a:extrusionClr>
                <a:schemeClr val="accent5">
                  <a:lumMod val="50000"/>
                </a:schemeClr>
              </a:extrusionClr>
            </a:sp3d>
          </a:bodyPr>
          <a:lstStyle/>
          <a:p>
            <a:pPr algn="ctr">
              <a:defRPr/>
            </a:pPr>
            <a:r>
              <a:rPr lang="es-ES" b="1" i="1" dirty="0">
                <a:gradFill>
                  <a:gsLst>
                    <a:gs pos="28000">
                      <a:srgbClr val="03D4A8">
                        <a:lumMod val="0"/>
                        <a:lumOff val="100000"/>
                      </a:srgbClr>
                    </a:gs>
                    <a:gs pos="81000">
                      <a:srgbClr val="21D6E0"/>
                    </a:gs>
                    <a:gs pos="93000">
                      <a:srgbClr val="0087E6"/>
                    </a:gs>
                    <a:gs pos="100000">
                      <a:srgbClr val="005CBF"/>
                    </a:gs>
                  </a:gsLst>
                  <a:lin ang="5400000" scaled="1"/>
                </a:gradFill>
                <a:effectLst>
                  <a:glow rad="101600">
                    <a:schemeClr val="bg2">
                      <a:lumMod val="50000"/>
                      <a:alpha val="60000"/>
                    </a:schemeClr>
                  </a:glow>
                </a:effectLst>
                <a:latin typeface="Georgia" pitchFamily="18" charset="0"/>
                <a:cs typeface="Times New Roman" pitchFamily="18" charset="0"/>
              </a:rPr>
              <a:t>Me siento como aquel chico que ganó un  paquete de golosinas: las primeras las comió con agrado, pero, cuando percibió que quedaban pocas, comenzó a saborearlas profundamente.</a:t>
            </a:r>
            <a:endParaRPr lang="es-ES" sz="2800" dirty="0">
              <a:gradFill>
                <a:gsLst>
                  <a:gs pos="28000">
                    <a:srgbClr val="03D4A8">
                      <a:lumMod val="0"/>
                      <a:lumOff val="100000"/>
                    </a:srgbClr>
                  </a:gs>
                  <a:gs pos="81000">
                    <a:srgbClr val="21D6E0"/>
                  </a:gs>
                  <a:gs pos="93000">
                    <a:srgbClr val="0087E6"/>
                  </a:gs>
                  <a:gs pos="100000">
                    <a:srgbClr val="005CBF"/>
                  </a:gs>
                </a:gsLst>
                <a:lin ang="5400000" scaled="1"/>
              </a:gradFill>
              <a:effectLst>
                <a:glow rad="101600">
                  <a:schemeClr val="bg2">
                    <a:lumMod val="50000"/>
                    <a:alpha val="60000"/>
                  </a:schemeClr>
                </a:glow>
              </a:effectLst>
            </a:endParaRPr>
          </a:p>
        </p:txBody>
      </p:sp>
    </p:spTree>
    <p:extLst>
      <p:ext uri="{BB962C8B-B14F-4D97-AF65-F5344CB8AC3E}">
        <p14:creationId xmlns:p14="http://schemas.microsoft.com/office/powerpoint/2010/main" val="1774798157"/>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500"/>
                                        <p:tgtEl>
                                          <p:spTgt spid="3"/>
                                        </p:tgtEl>
                                        <p:attrNameLst>
                                          <p:attrName>ppt_x</p:attrName>
                                        </p:attrNameLst>
                                      </p:cBhvr>
                                      <p:tavLst>
                                        <p:tav tm="0">
                                          <p:val>
                                            <p:strVal val="ppt_x"/>
                                          </p:val>
                                        </p:tav>
                                        <p:tav tm="100000">
                                          <p:val>
                                            <p:strVal val="ppt_x-ppt_w/2"/>
                                          </p:val>
                                        </p:tav>
                                      </p:tavLst>
                                    </p:anim>
                                    <p:anim calcmode="lin" valueType="num">
                                      <p:cBhvr>
                                        <p:cTn id="7" dur="5500"/>
                                        <p:tgtEl>
                                          <p:spTgt spid="3"/>
                                        </p:tgtEl>
                                        <p:attrNameLst>
                                          <p:attrName>ppt_y</p:attrName>
                                        </p:attrNameLst>
                                      </p:cBhvr>
                                      <p:tavLst>
                                        <p:tav tm="0">
                                          <p:val>
                                            <p:strVal val="ppt_y"/>
                                          </p:val>
                                        </p:tav>
                                        <p:tav tm="100000">
                                          <p:val>
                                            <p:strVal val="ppt_y"/>
                                          </p:val>
                                        </p:tav>
                                      </p:tavLst>
                                    </p:anim>
                                    <p:anim calcmode="lin" valueType="num">
                                      <p:cBhvr>
                                        <p:cTn id="8" dur="5500"/>
                                        <p:tgtEl>
                                          <p:spTgt spid="3"/>
                                        </p:tgtEl>
                                        <p:attrNameLst>
                                          <p:attrName>ppt_w</p:attrName>
                                        </p:attrNameLst>
                                      </p:cBhvr>
                                      <p:tavLst>
                                        <p:tav tm="0">
                                          <p:val>
                                            <p:strVal val="ppt_w"/>
                                          </p:val>
                                        </p:tav>
                                        <p:tav tm="100000">
                                          <p:val>
                                            <p:fltVal val="0"/>
                                          </p:val>
                                        </p:tav>
                                      </p:tavLst>
                                    </p:anim>
                                    <p:anim calcmode="lin" valueType="num">
                                      <p:cBhvr>
                                        <p:cTn id="9" dur="5500"/>
                                        <p:tgtEl>
                                          <p:spTgt spid="3"/>
                                        </p:tgtEl>
                                        <p:attrNameLst>
                                          <p:attrName>ppt_h</p:attrName>
                                        </p:attrNameLst>
                                      </p:cBhvr>
                                      <p:tavLst>
                                        <p:tav tm="0">
                                          <p:val>
                                            <p:strVal val="ppt_h"/>
                                          </p:val>
                                        </p:tav>
                                        <p:tav tm="100000">
                                          <p:val>
                                            <p:strVal val="ppt_h"/>
                                          </p:val>
                                        </p:tav>
                                      </p:tavLst>
                                    </p:anim>
                                    <p:set>
                                      <p:cBhvr>
                                        <p:cTn id="10" dur="1" fill="hold">
                                          <p:stCondLst>
                                            <p:cond delay="5499"/>
                                          </p:stCondLst>
                                        </p:cTn>
                                        <p:tgtEl>
                                          <p:spTgt spid="3"/>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500"/>
                                        <p:tgtEl>
                                          <p:spTgt spid="4"/>
                                        </p:tgtEl>
                                        <p:attrNameLst>
                                          <p:attrName>ppt_x</p:attrName>
                                        </p:attrNameLst>
                                      </p:cBhvr>
                                      <p:tavLst>
                                        <p:tav tm="0">
                                          <p:val>
                                            <p:strVal val="ppt_x"/>
                                          </p:val>
                                        </p:tav>
                                        <p:tav tm="100000">
                                          <p:val>
                                            <p:strVal val="ppt_x-ppt_w/2"/>
                                          </p:val>
                                        </p:tav>
                                      </p:tavLst>
                                    </p:anim>
                                    <p:anim calcmode="lin" valueType="num">
                                      <p:cBhvr>
                                        <p:cTn id="13" dur="5500"/>
                                        <p:tgtEl>
                                          <p:spTgt spid="4"/>
                                        </p:tgtEl>
                                        <p:attrNameLst>
                                          <p:attrName>ppt_y</p:attrName>
                                        </p:attrNameLst>
                                      </p:cBhvr>
                                      <p:tavLst>
                                        <p:tav tm="0">
                                          <p:val>
                                            <p:strVal val="ppt_y"/>
                                          </p:val>
                                        </p:tav>
                                        <p:tav tm="100000">
                                          <p:val>
                                            <p:strVal val="ppt_y"/>
                                          </p:val>
                                        </p:tav>
                                      </p:tavLst>
                                    </p:anim>
                                    <p:anim calcmode="lin" valueType="num">
                                      <p:cBhvr>
                                        <p:cTn id="14" dur="5500"/>
                                        <p:tgtEl>
                                          <p:spTgt spid="4"/>
                                        </p:tgtEl>
                                        <p:attrNameLst>
                                          <p:attrName>ppt_w</p:attrName>
                                        </p:attrNameLst>
                                      </p:cBhvr>
                                      <p:tavLst>
                                        <p:tav tm="0">
                                          <p:val>
                                            <p:strVal val="ppt_w"/>
                                          </p:val>
                                        </p:tav>
                                        <p:tav tm="100000">
                                          <p:val>
                                            <p:fltVal val="0"/>
                                          </p:val>
                                        </p:tav>
                                      </p:tavLst>
                                    </p:anim>
                                    <p:anim calcmode="lin" valueType="num">
                                      <p:cBhvr>
                                        <p:cTn id="15" dur="5500"/>
                                        <p:tgtEl>
                                          <p:spTgt spid="4"/>
                                        </p:tgtEl>
                                        <p:attrNameLst>
                                          <p:attrName>ppt_h</p:attrName>
                                        </p:attrNameLst>
                                      </p:cBhvr>
                                      <p:tavLst>
                                        <p:tav tm="0">
                                          <p:val>
                                            <p:strVal val="ppt_h"/>
                                          </p:val>
                                        </p:tav>
                                        <p:tav tm="100000">
                                          <p:val>
                                            <p:strVal val="ppt_h"/>
                                          </p:val>
                                        </p:tav>
                                      </p:tavLst>
                                    </p:anim>
                                    <p:set>
                                      <p:cBhvr>
                                        <p:cTn id="16" dur="1" fill="hold">
                                          <p:stCondLst>
                                            <p:cond delay="5499"/>
                                          </p:stCondLst>
                                        </p:cTn>
                                        <p:tgtEl>
                                          <p:spTgt spid="4"/>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500"/>
                                        <p:tgtEl>
                                          <p:spTgt spid="7"/>
                                        </p:tgtEl>
                                        <p:attrNameLst>
                                          <p:attrName>ppt_x</p:attrName>
                                        </p:attrNameLst>
                                      </p:cBhvr>
                                      <p:tavLst>
                                        <p:tav tm="0">
                                          <p:val>
                                            <p:strVal val="ppt_x"/>
                                          </p:val>
                                        </p:tav>
                                        <p:tav tm="100000">
                                          <p:val>
                                            <p:strVal val="ppt_x+ppt_w/2"/>
                                          </p:val>
                                        </p:tav>
                                      </p:tavLst>
                                    </p:anim>
                                    <p:anim calcmode="lin" valueType="num">
                                      <p:cBhvr>
                                        <p:cTn id="19" dur="5500"/>
                                        <p:tgtEl>
                                          <p:spTgt spid="7"/>
                                        </p:tgtEl>
                                        <p:attrNameLst>
                                          <p:attrName>ppt_y</p:attrName>
                                        </p:attrNameLst>
                                      </p:cBhvr>
                                      <p:tavLst>
                                        <p:tav tm="0">
                                          <p:val>
                                            <p:strVal val="ppt_y"/>
                                          </p:val>
                                        </p:tav>
                                        <p:tav tm="100000">
                                          <p:val>
                                            <p:strVal val="ppt_y"/>
                                          </p:val>
                                        </p:tav>
                                      </p:tavLst>
                                    </p:anim>
                                    <p:anim calcmode="lin" valueType="num">
                                      <p:cBhvr>
                                        <p:cTn id="20" dur="5500"/>
                                        <p:tgtEl>
                                          <p:spTgt spid="7"/>
                                        </p:tgtEl>
                                        <p:attrNameLst>
                                          <p:attrName>ppt_w</p:attrName>
                                        </p:attrNameLst>
                                      </p:cBhvr>
                                      <p:tavLst>
                                        <p:tav tm="0">
                                          <p:val>
                                            <p:strVal val="ppt_w"/>
                                          </p:val>
                                        </p:tav>
                                        <p:tav tm="100000">
                                          <p:val>
                                            <p:fltVal val="0"/>
                                          </p:val>
                                        </p:tav>
                                      </p:tavLst>
                                    </p:anim>
                                    <p:anim calcmode="lin" valueType="num">
                                      <p:cBhvr>
                                        <p:cTn id="21" dur="5500"/>
                                        <p:tgtEl>
                                          <p:spTgt spid="7"/>
                                        </p:tgtEl>
                                        <p:attrNameLst>
                                          <p:attrName>ppt_h</p:attrName>
                                        </p:attrNameLst>
                                      </p:cBhvr>
                                      <p:tavLst>
                                        <p:tav tm="0">
                                          <p:val>
                                            <p:strVal val="ppt_h"/>
                                          </p:val>
                                        </p:tav>
                                        <p:tav tm="100000">
                                          <p:val>
                                            <p:strVal val="ppt_h"/>
                                          </p:val>
                                        </p:tav>
                                      </p:tavLst>
                                    </p:anim>
                                    <p:set>
                                      <p:cBhvr>
                                        <p:cTn id="22" dur="1" fill="hold">
                                          <p:stCondLst>
                                            <p:cond delay="5499"/>
                                          </p:stCondLst>
                                        </p:cTn>
                                        <p:tgtEl>
                                          <p:spTgt spid="7"/>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500"/>
                                        <p:tgtEl>
                                          <p:spTgt spid="8"/>
                                        </p:tgtEl>
                                        <p:attrNameLst>
                                          <p:attrName>ppt_x</p:attrName>
                                        </p:attrNameLst>
                                      </p:cBhvr>
                                      <p:tavLst>
                                        <p:tav tm="0">
                                          <p:val>
                                            <p:strVal val="ppt_x"/>
                                          </p:val>
                                        </p:tav>
                                        <p:tav tm="100000">
                                          <p:val>
                                            <p:strVal val="ppt_x+ppt_w/2"/>
                                          </p:val>
                                        </p:tav>
                                      </p:tavLst>
                                    </p:anim>
                                    <p:anim calcmode="lin" valueType="num">
                                      <p:cBhvr>
                                        <p:cTn id="25" dur="5500"/>
                                        <p:tgtEl>
                                          <p:spTgt spid="8"/>
                                        </p:tgtEl>
                                        <p:attrNameLst>
                                          <p:attrName>ppt_y</p:attrName>
                                        </p:attrNameLst>
                                      </p:cBhvr>
                                      <p:tavLst>
                                        <p:tav tm="0">
                                          <p:val>
                                            <p:strVal val="ppt_y"/>
                                          </p:val>
                                        </p:tav>
                                        <p:tav tm="100000">
                                          <p:val>
                                            <p:strVal val="ppt_y"/>
                                          </p:val>
                                        </p:tav>
                                      </p:tavLst>
                                    </p:anim>
                                    <p:anim calcmode="lin" valueType="num">
                                      <p:cBhvr>
                                        <p:cTn id="26" dur="5500"/>
                                        <p:tgtEl>
                                          <p:spTgt spid="8"/>
                                        </p:tgtEl>
                                        <p:attrNameLst>
                                          <p:attrName>ppt_w</p:attrName>
                                        </p:attrNameLst>
                                      </p:cBhvr>
                                      <p:tavLst>
                                        <p:tav tm="0">
                                          <p:val>
                                            <p:strVal val="ppt_w"/>
                                          </p:val>
                                        </p:tav>
                                        <p:tav tm="100000">
                                          <p:val>
                                            <p:fltVal val="0"/>
                                          </p:val>
                                        </p:tav>
                                      </p:tavLst>
                                    </p:anim>
                                    <p:anim calcmode="lin" valueType="num">
                                      <p:cBhvr>
                                        <p:cTn id="27" dur="5500"/>
                                        <p:tgtEl>
                                          <p:spTgt spid="8"/>
                                        </p:tgtEl>
                                        <p:attrNameLst>
                                          <p:attrName>ppt_h</p:attrName>
                                        </p:attrNameLst>
                                      </p:cBhvr>
                                      <p:tavLst>
                                        <p:tav tm="0">
                                          <p:val>
                                            <p:strVal val="ppt_h"/>
                                          </p:val>
                                        </p:tav>
                                        <p:tav tm="100000">
                                          <p:val>
                                            <p:strVal val="ppt_h"/>
                                          </p:val>
                                        </p:tav>
                                      </p:tavLst>
                                    </p:anim>
                                    <p:set>
                                      <p:cBhvr>
                                        <p:cTn id="28" dur="1" fill="hold">
                                          <p:stCondLst>
                                            <p:cond delay="5499"/>
                                          </p:stCondLst>
                                        </p:cTn>
                                        <p:tgtEl>
                                          <p:spTgt spid="8"/>
                                        </p:tgtEl>
                                        <p:attrNameLst>
                                          <p:attrName>style.visibility</p:attrName>
                                        </p:attrNameLst>
                                      </p:cBhvr>
                                      <p:to>
                                        <p:strVal val="hidden"/>
                                      </p:to>
                                    </p:set>
                                  </p:childTnLst>
                                </p:cTn>
                              </p:par>
                              <p:par>
                                <p:cTn id="29" presetID="17" presetClass="exit" presetSubtype="2" fill="hold" grpId="0" nodeType="withEffect">
                                  <p:stCondLst>
                                    <p:cond delay="0"/>
                                  </p:stCondLst>
                                  <p:childTnLst>
                                    <p:anim calcmode="lin" valueType="num">
                                      <p:cBhvr>
                                        <p:cTn id="30" dur="5500"/>
                                        <p:tgtEl>
                                          <p:spTgt spid="16"/>
                                        </p:tgtEl>
                                        <p:attrNameLst>
                                          <p:attrName>ppt_x</p:attrName>
                                        </p:attrNameLst>
                                      </p:cBhvr>
                                      <p:tavLst>
                                        <p:tav tm="0">
                                          <p:val>
                                            <p:strVal val="ppt_x"/>
                                          </p:val>
                                        </p:tav>
                                        <p:tav tm="100000">
                                          <p:val>
                                            <p:strVal val="ppt_x+ppt_w/2"/>
                                          </p:val>
                                        </p:tav>
                                      </p:tavLst>
                                    </p:anim>
                                    <p:anim calcmode="lin" valueType="num">
                                      <p:cBhvr>
                                        <p:cTn id="31" dur="5500"/>
                                        <p:tgtEl>
                                          <p:spTgt spid="16"/>
                                        </p:tgtEl>
                                        <p:attrNameLst>
                                          <p:attrName>ppt_y</p:attrName>
                                        </p:attrNameLst>
                                      </p:cBhvr>
                                      <p:tavLst>
                                        <p:tav tm="0">
                                          <p:val>
                                            <p:strVal val="ppt_y"/>
                                          </p:val>
                                        </p:tav>
                                        <p:tav tm="100000">
                                          <p:val>
                                            <p:strVal val="ppt_y"/>
                                          </p:val>
                                        </p:tav>
                                      </p:tavLst>
                                    </p:anim>
                                    <p:anim calcmode="lin" valueType="num">
                                      <p:cBhvr>
                                        <p:cTn id="32" dur="5500"/>
                                        <p:tgtEl>
                                          <p:spTgt spid="16"/>
                                        </p:tgtEl>
                                        <p:attrNameLst>
                                          <p:attrName>ppt_w</p:attrName>
                                        </p:attrNameLst>
                                      </p:cBhvr>
                                      <p:tavLst>
                                        <p:tav tm="0">
                                          <p:val>
                                            <p:strVal val="ppt_w"/>
                                          </p:val>
                                        </p:tav>
                                        <p:tav tm="100000">
                                          <p:val>
                                            <p:fltVal val="0"/>
                                          </p:val>
                                        </p:tav>
                                      </p:tavLst>
                                    </p:anim>
                                    <p:anim calcmode="lin" valueType="num">
                                      <p:cBhvr>
                                        <p:cTn id="33" dur="5500"/>
                                        <p:tgtEl>
                                          <p:spTgt spid="16"/>
                                        </p:tgtEl>
                                        <p:attrNameLst>
                                          <p:attrName>ppt_h</p:attrName>
                                        </p:attrNameLst>
                                      </p:cBhvr>
                                      <p:tavLst>
                                        <p:tav tm="0">
                                          <p:val>
                                            <p:strVal val="ppt_h"/>
                                          </p:val>
                                        </p:tav>
                                        <p:tav tm="100000">
                                          <p:val>
                                            <p:strVal val="ppt_h"/>
                                          </p:val>
                                        </p:tav>
                                      </p:tavLst>
                                    </p:anim>
                                    <p:set>
                                      <p:cBhvr>
                                        <p:cTn id="34" dur="1" fill="hold">
                                          <p:stCondLst>
                                            <p:cond delay="5499"/>
                                          </p:stCondLst>
                                        </p:cTn>
                                        <p:tgtEl>
                                          <p:spTgt spid="16"/>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500"/>
                                        <p:tgtEl>
                                          <p:spTgt spid="17"/>
                                        </p:tgtEl>
                                        <p:attrNameLst>
                                          <p:attrName>ppt_x</p:attrName>
                                        </p:attrNameLst>
                                      </p:cBhvr>
                                      <p:tavLst>
                                        <p:tav tm="0">
                                          <p:val>
                                            <p:strVal val="ppt_x"/>
                                          </p:val>
                                        </p:tav>
                                        <p:tav tm="100000">
                                          <p:val>
                                            <p:strVal val="ppt_x+ppt_w/2"/>
                                          </p:val>
                                        </p:tav>
                                      </p:tavLst>
                                    </p:anim>
                                    <p:anim calcmode="lin" valueType="num">
                                      <p:cBhvr>
                                        <p:cTn id="37" dur="5500"/>
                                        <p:tgtEl>
                                          <p:spTgt spid="17"/>
                                        </p:tgtEl>
                                        <p:attrNameLst>
                                          <p:attrName>ppt_y</p:attrName>
                                        </p:attrNameLst>
                                      </p:cBhvr>
                                      <p:tavLst>
                                        <p:tav tm="0">
                                          <p:val>
                                            <p:strVal val="ppt_y"/>
                                          </p:val>
                                        </p:tav>
                                        <p:tav tm="100000">
                                          <p:val>
                                            <p:strVal val="ppt_y"/>
                                          </p:val>
                                        </p:tav>
                                      </p:tavLst>
                                    </p:anim>
                                    <p:anim calcmode="lin" valueType="num">
                                      <p:cBhvr>
                                        <p:cTn id="38" dur="5500"/>
                                        <p:tgtEl>
                                          <p:spTgt spid="17"/>
                                        </p:tgtEl>
                                        <p:attrNameLst>
                                          <p:attrName>ppt_w</p:attrName>
                                        </p:attrNameLst>
                                      </p:cBhvr>
                                      <p:tavLst>
                                        <p:tav tm="0">
                                          <p:val>
                                            <p:strVal val="ppt_w"/>
                                          </p:val>
                                        </p:tav>
                                        <p:tav tm="100000">
                                          <p:val>
                                            <p:fltVal val="0"/>
                                          </p:val>
                                        </p:tav>
                                      </p:tavLst>
                                    </p:anim>
                                    <p:anim calcmode="lin" valueType="num">
                                      <p:cBhvr>
                                        <p:cTn id="39" dur="5500"/>
                                        <p:tgtEl>
                                          <p:spTgt spid="17"/>
                                        </p:tgtEl>
                                        <p:attrNameLst>
                                          <p:attrName>ppt_h</p:attrName>
                                        </p:attrNameLst>
                                      </p:cBhvr>
                                      <p:tavLst>
                                        <p:tav tm="0">
                                          <p:val>
                                            <p:strVal val="ppt_h"/>
                                          </p:val>
                                        </p:tav>
                                        <p:tav tm="100000">
                                          <p:val>
                                            <p:strVal val="ppt_h"/>
                                          </p:val>
                                        </p:tav>
                                      </p:tavLst>
                                    </p:anim>
                                    <p:set>
                                      <p:cBhvr>
                                        <p:cTn id="40" dur="1" fill="hold">
                                          <p:stCondLst>
                                            <p:cond delay="5499"/>
                                          </p:stCondLst>
                                        </p:cTn>
                                        <p:tgtEl>
                                          <p:spTgt spid="17"/>
                                        </p:tgtEl>
                                        <p:attrNameLst>
                                          <p:attrName>style.visibility</p:attrName>
                                        </p:attrNameLst>
                                      </p:cBhvr>
                                      <p:to>
                                        <p:strVal val="hidden"/>
                                      </p:to>
                                    </p:set>
                                  </p:childTnLst>
                                </p:cTn>
                              </p:par>
                              <p:par>
                                <p:cTn id="41" presetID="17" presetClass="exit" presetSubtype="8" fill="hold" grpId="0" nodeType="withEffect">
                                  <p:stCondLst>
                                    <p:cond delay="0"/>
                                  </p:stCondLst>
                                  <p:childTnLst>
                                    <p:anim calcmode="lin" valueType="num">
                                      <p:cBhvr>
                                        <p:cTn id="42" dur="5500"/>
                                        <p:tgtEl>
                                          <p:spTgt spid="18"/>
                                        </p:tgtEl>
                                        <p:attrNameLst>
                                          <p:attrName>ppt_x</p:attrName>
                                        </p:attrNameLst>
                                      </p:cBhvr>
                                      <p:tavLst>
                                        <p:tav tm="0">
                                          <p:val>
                                            <p:strVal val="ppt_x"/>
                                          </p:val>
                                        </p:tav>
                                        <p:tav tm="100000">
                                          <p:val>
                                            <p:strVal val="ppt_x-ppt_w/2"/>
                                          </p:val>
                                        </p:tav>
                                      </p:tavLst>
                                    </p:anim>
                                    <p:anim calcmode="lin" valueType="num">
                                      <p:cBhvr>
                                        <p:cTn id="43" dur="5500"/>
                                        <p:tgtEl>
                                          <p:spTgt spid="18"/>
                                        </p:tgtEl>
                                        <p:attrNameLst>
                                          <p:attrName>ppt_y</p:attrName>
                                        </p:attrNameLst>
                                      </p:cBhvr>
                                      <p:tavLst>
                                        <p:tav tm="0">
                                          <p:val>
                                            <p:strVal val="ppt_y"/>
                                          </p:val>
                                        </p:tav>
                                        <p:tav tm="100000">
                                          <p:val>
                                            <p:strVal val="ppt_y"/>
                                          </p:val>
                                        </p:tav>
                                      </p:tavLst>
                                    </p:anim>
                                    <p:anim calcmode="lin" valueType="num">
                                      <p:cBhvr>
                                        <p:cTn id="44" dur="5500"/>
                                        <p:tgtEl>
                                          <p:spTgt spid="18"/>
                                        </p:tgtEl>
                                        <p:attrNameLst>
                                          <p:attrName>ppt_w</p:attrName>
                                        </p:attrNameLst>
                                      </p:cBhvr>
                                      <p:tavLst>
                                        <p:tav tm="0">
                                          <p:val>
                                            <p:strVal val="ppt_w"/>
                                          </p:val>
                                        </p:tav>
                                        <p:tav tm="100000">
                                          <p:val>
                                            <p:fltVal val="0"/>
                                          </p:val>
                                        </p:tav>
                                      </p:tavLst>
                                    </p:anim>
                                    <p:anim calcmode="lin" valueType="num">
                                      <p:cBhvr>
                                        <p:cTn id="45" dur="5500"/>
                                        <p:tgtEl>
                                          <p:spTgt spid="18"/>
                                        </p:tgtEl>
                                        <p:attrNameLst>
                                          <p:attrName>ppt_h</p:attrName>
                                        </p:attrNameLst>
                                      </p:cBhvr>
                                      <p:tavLst>
                                        <p:tav tm="0">
                                          <p:val>
                                            <p:strVal val="ppt_h"/>
                                          </p:val>
                                        </p:tav>
                                        <p:tav tm="100000">
                                          <p:val>
                                            <p:strVal val="ppt_h"/>
                                          </p:val>
                                        </p:tav>
                                      </p:tavLst>
                                    </p:anim>
                                    <p:set>
                                      <p:cBhvr>
                                        <p:cTn id="46" dur="1" fill="hold">
                                          <p:stCondLst>
                                            <p:cond delay="5499"/>
                                          </p:stCondLst>
                                        </p:cTn>
                                        <p:tgtEl>
                                          <p:spTgt spid="18"/>
                                        </p:tgtEl>
                                        <p:attrNameLst>
                                          <p:attrName>style.visibility</p:attrName>
                                        </p:attrNameLst>
                                      </p:cBhvr>
                                      <p:to>
                                        <p:strVal val="hidden"/>
                                      </p:to>
                                    </p:set>
                                  </p:childTnLst>
                                </p:cTn>
                              </p:par>
                              <p:par>
                                <p:cTn id="47" presetID="17" presetClass="exit" presetSubtype="8" fill="hold" grpId="0" nodeType="withEffect">
                                  <p:stCondLst>
                                    <p:cond delay="0"/>
                                  </p:stCondLst>
                                  <p:childTnLst>
                                    <p:anim calcmode="lin" valueType="num">
                                      <p:cBhvr>
                                        <p:cTn id="48" dur="5500"/>
                                        <p:tgtEl>
                                          <p:spTgt spid="19"/>
                                        </p:tgtEl>
                                        <p:attrNameLst>
                                          <p:attrName>ppt_x</p:attrName>
                                        </p:attrNameLst>
                                      </p:cBhvr>
                                      <p:tavLst>
                                        <p:tav tm="0">
                                          <p:val>
                                            <p:strVal val="ppt_x"/>
                                          </p:val>
                                        </p:tav>
                                        <p:tav tm="100000">
                                          <p:val>
                                            <p:strVal val="ppt_x-ppt_w/2"/>
                                          </p:val>
                                        </p:tav>
                                      </p:tavLst>
                                    </p:anim>
                                    <p:anim calcmode="lin" valueType="num">
                                      <p:cBhvr>
                                        <p:cTn id="49" dur="5500"/>
                                        <p:tgtEl>
                                          <p:spTgt spid="19"/>
                                        </p:tgtEl>
                                        <p:attrNameLst>
                                          <p:attrName>ppt_y</p:attrName>
                                        </p:attrNameLst>
                                      </p:cBhvr>
                                      <p:tavLst>
                                        <p:tav tm="0">
                                          <p:val>
                                            <p:strVal val="ppt_y"/>
                                          </p:val>
                                        </p:tav>
                                        <p:tav tm="100000">
                                          <p:val>
                                            <p:strVal val="ppt_y"/>
                                          </p:val>
                                        </p:tav>
                                      </p:tavLst>
                                    </p:anim>
                                    <p:anim calcmode="lin" valueType="num">
                                      <p:cBhvr>
                                        <p:cTn id="50" dur="5500"/>
                                        <p:tgtEl>
                                          <p:spTgt spid="19"/>
                                        </p:tgtEl>
                                        <p:attrNameLst>
                                          <p:attrName>ppt_w</p:attrName>
                                        </p:attrNameLst>
                                      </p:cBhvr>
                                      <p:tavLst>
                                        <p:tav tm="0">
                                          <p:val>
                                            <p:strVal val="ppt_w"/>
                                          </p:val>
                                        </p:tav>
                                        <p:tav tm="100000">
                                          <p:val>
                                            <p:fltVal val="0"/>
                                          </p:val>
                                        </p:tav>
                                      </p:tavLst>
                                    </p:anim>
                                    <p:anim calcmode="lin" valueType="num">
                                      <p:cBhvr>
                                        <p:cTn id="51" dur="5500"/>
                                        <p:tgtEl>
                                          <p:spTgt spid="19"/>
                                        </p:tgtEl>
                                        <p:attrNameLst>
                                          <p:attrName>ppt_h</p:attrName>
                                        </p:attrNameLst>
                                      </p:cBhvr>
                                      <p:tavLst>
                                        <p:tav tm="0">
                                          <p:val>
                                            <p:strVal val="ppt_h"/>
                                          </p:val>
                                        </p:tav>
                                        <p:tav tm="100000">
                                          <p:val>
                                            <p:strVal val="ppt_h"/>
                                          </p:val>
                                        </p:tav>
                                      </p:tavLst>
                                    </p:anim>
                                    <p:set>
                                      <p:cBhvr>
                                        <p:cTn id="52" dur="1" fill="hold">
                                          <p:stCondLst>
                                            <p:cond delay="5499"/>
                                          </p:stCondLst>
                                        </p:cTn>
                                        <p:tgtEl>
                                          <p:spTgt spid="19"/>
                                        </p:tgtEl>
                                        <p:attrNameLst>
                                          <p:attrName>style.visibility</p:attrName>
                                        </p:attrNameLst>
                                      </p:cBhvr>
                                      <p:to>
                                        <p:strVal val="hidden"/>
                                      </p:to>
                                    </p:set>
                                  </p:childTnLst>
                                </p:cTn>
                              </p:par>
                              <p:par>
                                <p:cTn id="53" presetID="17" presetClass="entr" presetSubtype="10" fill="hold"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4000" fill="hold"/>
                                        <p:tgtEl>
                                          <p:spTgt spid="14"/>
                                        </p:tgtEl>
                                        <p:attrNameLst>
                                          <p:attrName>ppt_w</p:attrName>
                                        </p:attrNameLst>
                                      </p:cBhvr>
                                      <p:tavLst>
                                        <p:tav tm="0">
                                          <p:val>
                                            <p:fltVal val="0"/>
                                          </p:val>
                                        </p:tav>
                                        <p:tav tm="100000">
                                          <p:val>
                                            <p:strVal val="#ppt_w"/>
                                          </p:val>
                                        </p:tav>
                                      </p:tavLst>
                                    </p:anim>
                                    <p:anim calcmode="lin" valueType="num">
                                      <p:cBhvr>
                                        <p:cTn id="56" dur="4000" fill="hold"/>
                                        <p:tgtEl>
                                          <p:spTgt spid="14"/>
                                        </p:tgtEl>
                                        <p:attrNameLst>
                                          <p:attrName>ppt_h</p:attrName>
                                        </p:attrNameLst>
                                      </p:cBhvr>
                                      <p:tavLst>
                                        <p:tav tm="0">
                                          <p:val>
                                            <p:strVal val="#ppt_h"/>
                                          </p:val>
                                        </p:tav>
                                        <p:tav tm="100000">
                                          <p:val>
                                            <p:strVal val="#ppt_h"/>
                                          </p:val>
                                        </p:tav>
                                      </p:tavLst>
                                    </p:anim>
                                  </p:childTnLst>
                                </p:cTn>
                              </p:par>
                              <p:par>
                                <p:cTn id="57" presetID="23" presetClass="entr" presetSubtype="528"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p:cTn id="59" dur="4000" fill="hold"/>
                                        <p:tgtEl>
                                          <p:spTgt spid="15"/>
                                        </p:tgtEl>
                                        <p:attrNameLst>
                                          <p:attrName>ppt_w</p:attrName>
                                        </p:attrNameLst>
                                      </p:cBhvr>
                                      <p:tavLst>
                                        <p:tav tm="0">
                                          <p:val>
                                            <p:fltVal val="0"/>
                                          </p:val>
                                        </p:tav>
                                        <p:tav tm="100000">
                                          <p:val>
                                            <p:strVal val="#ppt_w"/>
                                          </p:val>
                                        </p:tav>
                                      </p:tavLst>
                                    </p:anim>
                                    <p:anim calcmode="lin" valueType="num">
                                      <p:cBhvr>
                                        <p:cTn id="60" dur="4000" fill="hold"/>
                                        <p:tgtEl>
                                          <p:spTgt spid="15"/>
                                        </p:tgtEl>
                                        <p:attrNameLst>
                                          <p:attrName>ppt_h</p:attrName>
                                        </p:attrNameLst>
                                      </p:cBhvr>
                                      <p:tavLst>
                                        <p:tav tm="0">
                                          <p:val>
                                            <p:fltVal val="0"/>
                                          </p:val>
                                        </p:tav>
                                        <p:tav tm="100000">
                                          <p:val>
                                            <p:strVal val="#ppt_h"/>
                                          </p:val>
                                        </p:tav>
                                      </p:tavLst>
                                    </p:anim>
                                    <p:anim calcmode="lin" valueType="num">
                                      <p:cBhvr>
                                        <p:cTn id="61" dur="4000" fill="hold"/>
                                        <p:tgtEl>
                                          <p:spTgt spid="15"/>
                                        </p:tgtEl>
                                        <p:attrNameLst>
                                          <p:attrName>ppt_x</p:attrName>
                                        </p:attrNameLst>
                                      </p:cBhvr>
                                      <p:tavLst>
                                        <p:tav tm="0">
                                          <p:val>
                                            <p:fltVal val="0.5"/>
                                          </p:val>
                                        </p:tav>
                                        <p:tav tm="100000">
                                          <p:val>
                                            <p:strVal val="#ppt_x"/>
                                          </p:val>
                                        </p:tav>
                                      </p:tavLst>
                                    </p:anim>
                                    <p:anim calcmode="lin" valueType="num">
                                      <p:cBhvr>
                                        <p:cTn id="62" dur="4000" fill="hold"/>
                                        <p:tgtEl>
                                          <p:spTgt spid="1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P spid="16" grpId="0" animBg="1"/>
      <p:bldP spid="17" grpId="0" animBg="1"/>
      <p:bldP spid="18" grpId="0" animBg="1"/>
      <p:bldP spid="19" grpId="0" animBg="1"/>
      <p:bldP spid="8" grpId="0" animBg="1"/>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Forma libre"/>
          <p:cNvSpPr/>
          <p:nvPr/>
        </p:nvSpPr>
        <p:spPr>
          <a:xfrm>
            <a:off x="0" y="357166"/>
            <a:ext cx="4572000" cy="4725145"/>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100000">
                <a:schemeClr val="accent5">
                  <a:lumMod val="39000"/>
                </a:schemeClr>
              </a:gs>
              <a:gs pos="0">
                <a:srgbClr val="FEE7F2">
                  <a:lumMod val="0"/>
                  <a:lumOff val="100000"/>
                </a:srgbClr>
              </a:gs>
              <a:gs pos="35000">
                <a:srgbClr val="FFC000">
                  <a:lumMod val="48000"/>
                  <a:lumOff val="52000"/>
                </a:srgbClr>
              </a:gs>
              <a:gs pos="14000">
                <a:srgbClr val="FBA97D">
                  <a:lumMod val="9000"/>
                  <a:lumOff val="91000"/>
                </a:srgbClr>
              </a:gs>
              <a:gs pos="65000">
                <a:schemeClr val="accent5">
                  <a:lumMod val="60000"/>
                  <a:lumOff val="40000"/>
                </a:schemeClr>
              </a:gs>
              <a:gs pos="100000">
                <a:srgbClr val="FEE7F2"/>
              </a:gs>
            </a:gsLst>
            <a:lin ang="10800000" scaled="1"/>
          </a:gradFill>
          <a:ln>
            <a:noFill/>
          </a:ln>
          <a:effectLst>
            <a:outerShdw blurRad="1270000" dist="50800" dir="5400000" algn="ctr" rotWithShape="0">
              <a:schemeClr val="accent5">
                <a:lumMod val="40000"/>
                <a:lumOff val="6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Forma libre"/>
          <p:cNvSpPr/>
          <p:nvPr/>
        </p:nvSpPr>
        <p:spPr>
          <a:xfrm>
            <a:off x="0" y="1285860"/>
            <a:ext cx="4572000" cy="444568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100000">
                <a:schemeClr val="accent5">
                  <a:lumMod val="39000"/>
                </a:schemeClr>
              </a:gs>
              <a:gs pos="0">
                <a:srgbClr val="FEE7F2">
                  <a:lumMod val="0"/>
                  <a:lumOff val="100000"/>
                </a:srgbClr>
              </a:gs>
              <a:gs pos="35000">
                <a:srgbClr val="FFC000">
                  <a:lumMod val="48000"/>
                  <a:lumOff val="52000"/>
                </a:srgbClr>
              </a:gs>
              <a:gs pos="14000">
                <a:srgbClr val="FBA97D">
                  <a:lumMod val="9000"/>
                  <a:lumOff val="91000"/>
                </a:srgbClr>
              </a:gs>
              <a:gs pos="65000">
                <a:schemeClr val="accent5">
                  <a:lumMod val="60000"/>
                  <a:lumOff val="40000"/>
                </a:schemeClr>
              </a:gs>
              <a:gs pos="100000">
                <a:srgbClr val="FEE7F2"/>
              </a:gs>
            </a:gsLst>
            <a:lin ang="10800000" scaled="1"/>
          </a:gradFill>
          <a:ln>
            <a:noFill/>
          </a:ln>
          <a:effectLst>
            <a:outerShdw blurRad="1270000" dist="50800" dir="5400000" algn="ctr" rotWithShape="0">
              <a:schemeClr val="accent5">
                <a:lumMod val="40000"/>
                <a:lumOff val="6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Forma libre"/>
          <p:cNvSpPr/>
          <p:nvPr/>
        </p:nvSpPr>
        <p:spPr>
          <a:xfrm>
            <a:off x="0" y="2285992"/>
            <a:ext cx="4572000" cy="4022758"/>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100000">
                <a:schemeClr val="accent5">
                  <a:lumMod val="39000"/>
                </a:schemeClr>
              </a:gs>
              <a:gs pos="0">
                <a:srgbClr val="FEE7F2">
                  <a:lumMod val="0"/>
                  <a:lumOff val="100000"/>
                </a:srgbClr>
              </a:gs>
              <a:gs pos="35000">
                <a:srgbClr val="FFC000">
                  <a:lumMod val="48000"/>
                  <a:lumOff val="52000"/>
                </a:srgbClr>
              </a:gs>
              <a:gs pos="14000">
                <a:srgbClr val="FBA97D">
                  <a:lumMod val="9000"/>
                  <a:lumOff val="91000"/>
                </a:srgbClr>
              </a:gs>
              <a:gs pos="65000">
                <a:schemeClr val="accent5">
                  <a:lumMod val="60000"/>
                  <a:lumOff val="40000"/>
                </a:schemeClr>
              </a:gs>
              <a:gs pos="100000">
                <a:srgbClr val="FEE7F2"/>
              </a:gs>
            </a:gsLst>
            <a:lin ang="10800000" scaled="1"/>
          </a:gradFill>
          <a:ln>
            <a:noFill/>
          </a:ln>
          <a:effectLst>
            <a:outerShdw blurRad="1270000" dist="50800" dir="5400000" algn="ctr" rotWithShape="0">
              <a:schemeClr val="accent5">
                <a:lumMod val="40000"/>
                <a:lumOff val="6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Forma libre"/>
          <p:cNvSpPr/>
          <p:nvPr/>
        </p:nvSpPr>
        <p:spPr>
          <a:xfrm>
            <a:off x="0" y="3357562"/>
            <a:ext cx="4572000" cy="3500438"/>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flip="none" rotWithShape="1">
            <a:gsLst>
              <a:gs pos="100000">
                <a:schemeClr val="accent5">
                  <a:lumMod val="39000"/>
                </a:schemeClr>
              </a:gs>
              <a:gs pos="0">
                <a:srgbClr val="FEE7F2">
                  <a:lumMod val="0"/>
                  <a:lumOff val="100000"/>
                </a:srgbClr>
              </a:gs>
              <a:gs pos="35000">
                <a:srgbClr val="FFC000">
                  <a:lumMod val="48000"/>
                  <a:lumOff val="52000"/>
                </a:srgbClr>
              </a:gs>
              <a:gs pos="14000">
                <a:srgbClr val="FBA97D">
                  <a:lumMod val="9000"/>
                  <a:lumOff val="91000"/>
                </a:srgbClr>
              </a:gs>
              <a:gs pos="65000">
                <a:schemeClr val="accent5">
                  <a:lumMod val="60000"/>
                  <a:lumOff val="40000"/>
                </a:schemeClr>
              </a:gs>
              <a:gs pos="100000">
                <a:srgbClr val="FEE7F2"/>
              </a:gs>
            </a:gsLst>
            <a:lin ang="10800000" scaled="1"/>
            <a:tileRect/>
          </a:gradFill>
          <a:ln>
            <a:noFill/>
          </a:ln>
          <a:effectLst>
            <a:outerShdw blurRad="1270000" dist="50800" dir="5400000" algn="ctr" rotWithShape="0">
              <a:schemeClr val="accent5">
                <a:lumMod val="20000"/>
                <a:lumOff val="8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libre"/>
          <p:cNvSpPr/>
          <p:nvPr/>
        </p:nvSpPr>
        <p:spPr>
          <a:xfrm flipH="1">
            <a:off x="4572000" y="357166"/>
            <a:ext cx="4572000" cy="472514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100000">
                <a:schemeClr val="accent5">
                  <a:lumMod val="39000"/>
                </a:schemeClr>
              </a:gs>
              <a:gs pos="0">
                <a:srgbClr val="FEE7F2">
                  <a:lumMod val="0"/>
                  <a:lumOff val="100000"/>
                </a:srgbClr>
              </a:gs>
              <a:gs pos="35000">
                <a:srgbClr val="FFC000">
                  <a:lumMod val="48000"/>
                  <a:lumOff val="52000"/>
                </a:srgbClr>
              </a:gs>
              <a:gs pos="14000">
                <a:srgbClr val="FBA97D">
                  <a:lumMod val="9000"/>
                  <a:lumOff val="91000"/>
                </a:srgbClr>
              </a:gs>
              <a:gs pos="65000">
                <a:schemeClr val="accent5">
                  <a:lumMod val="60000"/>
                  <a:lumOff val="40000"/>
                </a:schemeClr>
              </a:gs>
              <a:gs pos="100000">
                <a:srgbClr val="FEE7F2"/>
              </a:gs>
            </a:gsLst>
            <a:lin ang="10800000" scaled="1"/>
          </a:gradFill>
          <a:ln>
            <a:noFill/>
          </a:ln>
          <a:effectLst>
            <a:outerShdw blurRad="1270000" dist="50800" dir="5400000" algn="ctr" rotWithShape="0">
              <a:schemeClr val="accent5">
                <a:lumMod val="40000"/>
                <a:lumOff val="6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libre"/>
          <p:cNvSpPr/>
          <p:nvPr/>
        </p:nvSpPr>
        <p:spPr>
          <a:xfrm flipH="1">
            <a:off x="4572000" y="1357298"/>
            <a:ext cx="4572000" cy="444568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100000">
                <a:schemeClr val="accent5">
                  <a:lumMod val="39000"/>
                </a:schemeClr>
              </a:gs>
              <a:gs pos="0">
                <a:srgbClr val="FEE7F2">
                  <a:lumMod val="0"/>
                  <a:lumOff val="100000"/>
                </a:srgbClr>
              </a:gs>
              <a:gs pos="35000">
                <a:srgbClr val="FFC000">
                  <a:lumMod val="48000"/>
                  <a:lumOff val="52000"/>
                </a:srgbClr>
              </a:gs>
              <a:gs pos="14000">
                <a:srgbClr val="FBA97D">
                  <a:lumMod val="9000"/>
                  <a:lumOff val="91000"/>
                </a:srgbClr>
              </a:gs>
              <a:gs pos="65000">
                <a:schemeClr val="accent5">
                  <a:lumMod val="60000"/>
                  <a:lumOff val="40000"/>
                </a:schemeClr>
              </a:gs>
              <a:gs pos="100000">
                <a:srgbClr val="FEE7F2"/>
              </a:gs>
            </a:gsLst>
            <a:lin ang="10800000" scaled="1"/>
          </a:gradFill>
          <a:ln>
            <a:noFill/>
          </a:ln>
          <a:effectLst>
            <a:outerShdw blurRad="1270000" dist="50800" dir="5400000" algn="ctr" rotWithShape="0">
              <a:schemeClr val="accent5">
                <a:lumMod val="40000"/>
                <a:lumOff val="6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orma libre"/>
          <p:cNvSpPr/>
          <p:nvPr/>
        </p:nvSpPr>
        <p:spPr>
          <a:xfrm flipH="1">
            <a:off x="4572000" y="2357430"/>
            <a:ext cx="4572000" cy="4022758"/>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100000">
                <a:schemeClr val="accent5">
                  <a:lumMod val="39000"/>
                </a:schemeClr>
              </a:gs>
              <a:gs pos="0">
                <a:srgbClr val="FEE7F2">
                  <a:lumMod val="0"/>
                  <a:lumOff val="100000"/>
                </a:srgbClr>
              </a:gs>
              <a:gs pos="35000">
                <a:srgbClr val="FFC000">
                  <a:lumMod val="48000"/>
                  <a:lumOff val="52000"/>
                </a:srgbClr>
              </a:gs>
              <a:gs pos="14000">
                <a:srgbClr val="FBA97D">
                  <a:lumMod val="9000"/>
                  <a:lumOff val="91000"/>
                </a:srgbClr>
              </a:gs>
              <a:gs pos="65000">
                <a:schemeClr val="accent5">
                  <a:lumMod val="60000"/>
                  <a:lumOff val="40000"/>
                </a:schemeClr>
              </a:gs>
              <a:gs pos="100000">
                <a:srgbClr val="FEE7F2"/>
              </a:gs>
            </a:gsLst>
            <a:lin ang="10800000" scaled="1"/>
          </a:gradFill>
          <a:ln>
            <a:noFill/>
          </a:ln>
          <a:effectLst>
            <a:outerShdw blurRad="1270000" dist="50800" dir="5400000" algn="ctr" rotWithShape="0">
              <a:schemeClr val="accent5">
                <a:lumMod val="40000"/>
                <a:lumOff val="6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orma libre"/>
          <p:cNvSpPr/>
          <p:nvPr/>
        </p:nvSpPr>
        <p:spPr>
          <a:xfrm flipH="1">
            <a:off x="4572000" y="3357562"/>
            <a:ext cx="4572000" cy="3500438"/>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100000">
                <a:schemeClr val="accent5">
                  <a:lumMod val="39000"/>
                </a:schemeClr>
              </a:gs>
              <a:gs pos="0">
                <a:srgbClr val="FEE7F2">
                  <a:lumMod val="0"/>
                  <a:lumOff val="100000"/>
                </a:srgbClr>
              </a:gs>
              <a:gs pos="35000">
                <a:srgbClr val="FFC000">
                  <a:lumMod val="48000"/>
                  <a:lumOff val="52000"/>
                </a:srgbClr>
              </a:gs>
              <a:gs pos="14000">
                <a:srgbClr val="FBA97D">
                  <a:lumMod val="9000"/>
                  <a:lumOff val="91000"/>
                </a:srgbClr>
              </a:gs>
              <a:gs pos="65000">
                <a:schemeClr val="accent5">
                  <a:lumMod val="60000"/>
                  <a:lumOff val="40000"/>
                </a:schemeClr>
              </a:gs>
              <a:gs pos="100000">
                <a:srgbClr val="FEE7F2"/>
              </a:gs>
            </a:gsLst>
            <a:lin ang="10800000" scaled="1"/>
          </a:gradFill>
          <a:ln>
            <a:noFill/>
          </a:ln>
          <a:effectLst>
            <a:outerShdw blurRad="1270000" dist="50800" dir="5400000" algn="ctr" rotWithShape="0">
              <a:schemeClr val="accent5">
                <a:lumMod val="40000"/>
                <a:lumOff val="6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1 Imagen" descr="Diapositiva97.JPG"/>
          <p:cNvPicPr>
            <a:picLocks noGrp="1" noChangeAspect="1"/>
          </p:cNvPicPr>
          <p:nvPr isPhoto="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
          <p:cNvSpPr>
            <a:spLocks noChangeArrowheads="1"/>
          </p:cNvSpPr>
          <p:nvPr/>
        </p:nvSpPr>
        <p:spPr bwMode="auto">
          <a:xfrm>
            <a:off x="474948" y="65163"/>
            <a:ext cx="8286750" cy="1077218"/>
          </a:xfrm>
          <a:prstGeom prst="rect">
            <a:avLst/>
          </a:prstGeom>
          <a:noFill/>
          <a:ln>
            <a:noFill/>
          </a:ln>
          <a:extLst/>
        </p:spPr>
        <p:txBody>
          <a:bodyPr anchor="ctr">
            <a:spAutoFit/>
            <a:scene3d>
              <a:camera prst="obliqueBottomLeft"/>
              <a:lightRig rig="threePt" dir="t"/>
            </a:scene3d>
            <a:sp3d extrusionH="63500">
              <a:extrusionClr>
                <a:schemeClr val="tx1"/>
              </a:extrusionClr>
            </a:sp3d>
          </a:bodyPr>
          <a:lstStyle/>
          <a:p>
            <a:pPr algn="ctr">
              <a:defRPr/>
            </a:pPr>
            <a:r>
              <a:rPr lang="es-ES" b="1" i="1" dirty="0">
                <a:gradFill>
                  <a:gsLst>
                    <a:gs pos="0">
                      <a:srgbClr val="03D4A8">
                        <a:lumMod val="33000"/>
                        <a:lumOff val="67000"/>
                      </a:srgbClr>
                    </a:gs>
                    <a:gs pos="93000">
                      <a:srgbClr val="0087E6"/>
                    </a:gs>
                    <a:gs pos="100000">
                      <a:srgbClr val="005CBF"/>
                    </a:gs>
                  </a:gsLst>
                  <a:lin ang="5400000" scaled="1"/>
                </a:gradFill>
                <a:effectLst>
                  <a:glow rad="101600">
                    <a:schemeClr val="bg2">
                      <a:lumMod val="50000"/>
                      <a:alpha val="60000"/>
                    </a:schemeClr>
                  </a:glow>
                </a:effectLst>
                <a:latin typeface="Georgia" pitchFamily="18" charset="0"/>
                <a:cs typeface="Times New Roman" pitchFamily="18" charset="0"/>
              </a:rPr>
              <a:t>Ya no tengo tiempo para reuniones  interminables, donde se discuten estatutos, normas, procedimientos y reglamentos</a:t>
            </a:r>
          </a:p>
          <a:p>
            <a:pPr algn="ctr">
              <a:defRPr/>
            </a:pPr>
            <a:r>
              <a:rPr lang="es-ES" b="1" i="1" dirty="0">
                <a:gradFill>
                  <a:gsLst>
                    <a:gs pos="0">
                      <a:srgbClr val="03D4A8">
                        <a:lumMod val="33000"/>
                        <a:lumOff val="67000"/>
                      </a:srgbClr>
                    </a:gs>
                    <a:gs pos="93000">
                      <a:srgbClr val="0087E6"/>
                    </a:gs>
                    <a:gs pos="100000">
                      <a:srgbClr val="005CBF"/>
                    </a:gs>
                  </a:gsLst>
                  <a:lin ang="5400000" scaled="1"/>
                </a:gradFill>
                <a:effectLst>
                  <a:glow rad="101600">
                    <a:schemeClr val="bg2">
                      <a:lumMod val="50000"/>
                      <a:alpha val="60000"/>
                    </a:schemeClr>
                  </a:glow>
                </a:effectLst>
                <a:latin typeface="Georgia" pitchFamily="18" charset="0"/>
                <a:cs typeface="Times New Roman" pitchFamily="18" charset="0"/>
              </a:rPr>
              <a:t> internos, sabiendo que no se va a lograr nada.</a:t>
            </a:r>
            <a:endParaRPr lang="es-ES" sz="2800" dirty="0">
              <a:gradFill>
                <a:gsLst>
                  <a:gs pos="0">
                    <a:srgbClr val="03D4A8">
                      <a:lumMod val="33000"/>
                      <a:lumOff val="67000"/>
                    </a:srgbClr>
                  </a:gs>
                  <a:gs pos="93000">
                    <a:srgbClr val="0087E6"/>
                  </a:gs>
                  <a:gs pos="100000">
                    <a:srgbClr val="005CBF"/>
                  </a:gs>
                </a:gsLst>
                <a:lin ang="5400000" scaled="1"/>
              </a:gradFill>
              <a:effectLst>
                <a:glow rad="101600">
                  <a:schemeClr val="bg2">
                    <a:lumMod val="50000"/>
                    <a:alpha val="60000"/>
                  </a:schemeClr>
                </a:glow>
              </a:effectLst>
            </a:endParaRPr>
          </a:p>
        </p:txBody>
      </p:sp>
    </p:spTree>
    <p:extLst>
      <p:ext uri="{BB962C8B-B14F-4D97-AF65-F5344CB8AC3E}">
        <p14:creationId xmlns:p14="http://schemas.microsoft.com/office/powerpoint/2010/main" val="1310172684"/>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500"/>
                                        <p:tgtEl>
                                          <p:spTgt spid="3"/>
                                        </p:tgtEl>
                                        <p:attrNameLst>
                                          <p:attrName>ppt_x</p:attrName>
                                        </p:attrNameLst>
                                      </p:cBhvr>
                                      <p:tavLst>
                                        <p:tav tm="0">
                                          <p:val>
                                            <p:strVal val="ppt_x"/>
                                          </p:val>
                                        </p:tav>
                                        <p:tav tm="100000">
                                          <p:val>
                                            <p:strVal val="ppt_x-ppt_w/2"/>
                                          </p:val>
                                        </p:tav>
                                      </p:tavLst>
                                    </p:anim>
                                    <p:anim calcmode="lin" valueType="num">
                                      <p:cBhvr>
                                        <p:cTn id="7" dur="5500"/>
                                        <p:tgtEl>
                                          <p:spTgt spid="3"/>
                                        </p:tgtEl>
                                        <p:attrNameLst>
                                          <p:attrName>ppt_y</p:attrName>
                                        </p:attrNameLst>
                                      </p:cBhvr>
                                      <p:tavLst>
                                        <p:tav tm="0">
                                          <p:val>
                                            <p:strVal val="ppt_y"/>
                                          </p:val>
                                        </p:tav>
                                        <p:tav tm="100000">
                                          <p:val>
                                            <p:strVal val="ppt_y"/>
                                          </p:val>
                                        </p:tav>
                                      </p:tavLst>
                                    </p:anim>
                                    <p:anim calcmode="lin" valueType="num">
                                      <p:cBhvr>
                                        <p:cTn id="8" dur="5500"/>
                                        <p:tgtEl>
                                          <p:spTgt spid="3"/>
                                        </p:tgtEl>
                                        <p:attrNameLst>
                                          <p:attrName>ppt_w</p:attrName>
                                        </p:attrNameLst>
                                      </p:cBhvr>
                                      <p:tavLst>
                                        <p:tav tm="0">
                                          <p:val>
                                            <p:strVal val="ppt_w"/>
                                          </p:val>
                                        </p:tav>
                                        <p:tav tm="100000">
                                          <p:val>
                                            <p:fltVal val="0"/>
                                          </p:val>
                                        </p:tav>
                                      </p:tavLst>
                                    </p:anim>
                                    <p:anim calcmode="lin" valueType="num">
                                      <p:cBhvr>
                                        <p:cTn id="9" dur="5500"/>
                                        <p:tgtEl>
                                          <p:spTgt spid="3"/>
                                        </p:tgtEl>
                                        <p:attrNameLst>
                                          <p:attrName>ppt_h</p:attrName>
                                        </p:attrNameLst>
                                      </p:cBhvr>
                                      <p:tavLst>
                                        <p:tav tm="0">
                                          <p:val>
                                            <p:strVal val="ppt_h"/>
                                          </p:val>
                                        </p:tav>
                                        <p:tav tm="100000">
                                          <p:val>
                                            <p:strVal val="ppt_h"/>
                                          </p:val>
                                        </p:tav>
                                      </p:tavLst>
                                    </p:anim>
                                    <p:set>
                                      <p:cBhvr>
                                        <p:cTn id="10" dur="1" fill="hold">
                                          <p:stCondLst>
                                            <p:cond delay="5499"/>
                                          </p:stCondLst>
                                        </p:cTn>
                                        <p:tgtEl>
                                          <p:spTgt spid="3"/>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500"/>
                                        <p:tgtEl>
                                          <p:spTgt spid="4"/>
                                        </p:tgtEl>
                                        <p:attrNameLst>
                                          <p:attrName>ppt_x</p:attrName>
                                        </p:attrNameLst>
                                      </p:cBhvr>
                                      <p:tavLst>
                                        <p:tav tm="0">
                                          <p:val>
                                            <p:strVal val="ppt_x"/>
                                          </p:val>
                                        </p:tav>
                                        <p:tav tm="100000">
                                          <p:val>
                                            <p:strVal val="ppt_x-ppt_w/2"/>
                                          </p:val>
                                        </p:tav>
                                      </p:tavLst>
                                    </p:anim>
                                    <p:anim calcmode="lin" valueType="num">
                                      <p:cBhvr>
                                        <p:cTn id="13" dur="5500"/>
                                        <p:tgtEl>
                                          <p:spTgt spid="4"/>
                                        </p:tgtEl>
                                        <p:attrNameLst>
                                          <p:attrName>ppt_y</p:attrName>
                                        </p:attrNameLst>
                                      </p:cBhvr>
                                      <p:tavLst>
                                        <p:tav tm="0">
                                          <p:val>
                                            <p:strVal val="ppt_y"/>
                                          </p:val>
                                        </p:tav>
                                        <p:tav tm="100000">
                                          <p:val>
                                            <p:strVal val="ppt_y"/>
                                          </p:val>
                                        </p:tav>
                                      </p:tavLst>
                                    </p:anim>
                                    <p:anim calcmode="lin" valueType="num">
                                      <p:cBhvr>
                                        <p:cTn id="14" dur="5500"/>
                                        <p:tgtEl>
                                          <p:spTgt spid="4"/>
                                        </p:tgtEl>
                                        <p:attrNameLst>
                                          <p:attrName>ppt_w</p:attrName>
                                        </p:attrNameLst>
                                      </p:cBhvr>
                                      <p:tavLst>
                                        <p:tav tm="0">
                                          <p:val>
                                            <p:strVal val="ppt_w"/>
                                          </p:val>
                                        </p:tav>
                                        <p:tav tm="100000">
                                          <p:val>
                                            <p:fltVal val="0"/>
                                          </p:val>
                                        </p:tav>
                                      </p:tavLst>
                                    </p:anim>
                                    <p:anim calcmode="lin" valueType="num">
                                      <p:cBhvr>
                                        <p:cTn id="15" dur="5500"/>
                                        <p:tgtEl>
                                          <p:spTgt spid="4"/>
                                        </p:tgtEl>
                                        <p:attrNameLst>
                                          <p:attrName>ppt_h</p:attrName>
                                        </p:attrNameLst>
                                      </p:cBhvr>
                                      <p:tavLst>
                                        <p:tav tm="0">
                                          <p:val>
                                            <p:strVal val="ppt_h"/>
                                          </p:val>
                                        </p:tav>
                                        <p:tav tm="100000">
                                          <p:val>
                                            <p:strVal val="ppt_h"/>
                                          </p:val>
                                        </p:tav>
                                      </p:tavLst>
                                    </p:anim>
                                    <p:set>
                                      <p:cBhvr>
                                        <p:cTn id="16" dur="1" fill="hold">
                                          <p:stCondLst>
                                            <p:cond delay="5499"/>
                                          </p:stCondLst>
                                        </p:cTn>
                                        <p:tgtEl>
                                          <p:spTgt spid="4"/>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500"/>
                                        <p:tgtEl>
                                          <p:spTgt spid="5"/>
                                        </p:tgtEl>
                                        <p:attrNameLst>
                                          <p:attrName>ppt_x</p:attrName>
                                        </p:attrNameLst>
                                      </p:cBhvr>
                                      <p:tavLst>
                                        <p:tav tm="0">
                                          <p:val>
                                            <p:strVal val="ppt_x"/>
                                          </p:val>
                                        </p:tav>
                                        <p:tav tm="100000">
                                          <p:val>
                                            <p:strVal val="ppt_x-ppt_w/2"/>
                                          </p:val>
                                        </p:tav>
                                      </p:tavLst>
                                    </p:anim>
                                    <p:anim calcmode="lin" valueType="num">
                                      <p:cBhvr>
                                        <p:cTn id="19" dur="5500"/>
                                        <p:tgtEl>
                                          <p:spTgt spid="5"/>
                                        </p:tgtEl>
                                        <p:attrNameLst>
                                          <p:attrName>ppt_y</p:attrName>
                                        </p:attrNameLst>
                                      </p:cBhvr>
                                      <p:tavLst>
                                        <p:tav tm="0">
                                          <p:val>
                                            <p:strVal val="ppt_y"/>
                                          </p:val>
                                        </p:tav>
                                        <p:tav tm="100000">
                                          <p:val>
                                            <p:strVal val="ppt_y"/>
                                          </p:val>
                                        </p:tav>
                                      </p:tavLst>
                                    </p:anim>
                                    <p:anim calcmode="lin" valueType="num">
                                      <p:cBhvr>
                                        <p:cTn id="20" dur="5500"/>
                                        <p:tgtEl>
                                          <p:spTgt spid="5"/>
                                        </p:tgtEl>
                                        <p:attrNameLst>
                                          <p:attrName>ppt_w</p:attrName>
                                        </p:attrNameLst>
                                      </p:cBhvr>
                                      <p:tavLst>
                                        <p:tav tm="0">
                                          <p:val>
                                            <p:strVal val="ppt_w"/>
                                          </p:val>
                                        </p:tav>
                                        <p:tav tm="100000">
                                          <p:val>
                                            <p:fltVal val="0"/>
                                          </p:val>
                                        </p:tav>
                                      </p:tavLst>
                                    </p:anim>
                                    <p:anim calcmode="lin" valueType="num">
                                      <p:cBhvr>
                                        <p:cTn id="21" dur="5500"/>
                                        <p:tgtEl>
                                          <p:spTgt spid="5"/>
                                        </p:tgtEl>
                                        <p:attrNameLst>
                                          <p:attrName>ppt_h</p:attrName>
                                        </p:attrNameLst>
                                      </p:cBhvr>
                                      <p:tavLst>
                                        <p:tav tm="0">
                                          <p:val>
                                            <p:strVal val="ppt_h"/>
                                          </p:val>
                                        </p:tav>
                                        <p:tav tm="100000">
                                          <p:val>
                                            <p:strVal val="ppt_h"/>
                                          </p:val>
                                        </p:tav>
                                      </p:tavLst>
                                    </p:anim>
                                    <p:set>
                                      <p:cBhvr>
                                        <p:cTn id="22" dur="1" fill="hold">
                                          <p:stCondLst>
                                            <p:cond delay="5499"/>
                                          </p:stCondLst>
                                        </p:cTn>
                                        <p:tgtEl>
                                          <p:spTgt spid="5"/>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500"/>
                                        <p:tgtEl>
                                          <p:spTgt spid="7"/>
                                        </p:tgtEl>
                                        <p:attrNameLst>
                                          <p:attrName>ppt_x</p:attrName>
                                        </p:attrNameLst>
                                      </p:cBhvr>
                                      <p:tavLst>
                                        <p:tav tm="0">
                                          <p:val>
                                            <p:strVal val="ppt_x"/>
                                          </p:val>
                                        </p:tav>
                                        <p:tav tm="100000">
                                          <p:val>
                                            <p:strVal val="ppt_x+ppt_w/2"/>
                                          </p:val>
                                        </p:tav>
                                      </p:tavLst>
                                    </p:anim>
                                    <p:anim calcmode="lin" valueType="num">
                                      <p:cBhvr>
                                        <p:cTn id="25" dur="5500"/>
                                        <p:tgtEl>
                                          <p:spTgt spid="7"/>
                                        </p:tgtEl>
                                        <p:attrNameLst>
                                          <p:attrName>ppt_y</p:attrName>
                                        </p:attrNameLst>
                                      </p:cBhvr>
                                      <p:tavLst>
                                        <p:tav tm="0">
                                          <p:val>
                                            <p:strVal val="ppt_y"/>
                                          </p:val>
                                        </p:tav>
                                        <p:tav tm="100000">
                                          <p:val>
                                            <p:strVal val="ppt_y"/>
                                          </p:val>
                                        </p:tav>
                                      </p:tavLst>
                                    </p:anim>
                                    <p:anim calcmode="lin" valueType="num">
                                      <p:cBhvr>
                                        <p:cTn id="26" dur="5500"/>
                                        <p:tgtEl>
                                          <p:spTgt spid="7"/>
                                        </p:tgtEl>
                                        <p:attrNameLst>
                                          <p:attrName>ppt_w</p:attrName>
                                        </p:attrNameLst>
                                      </p:cBhvr>
                                      <p:tavLst>
                                        <p:tav tm="0">
                                          <p:val>
                                            <p:strVal val="ppt_w"/>
                                          </p:val>
                                        </p:tav>
                                        <p:tav tm="100000">
                                          <p:val>
                                            <p:fltVal val="0"/>
                                          </p:val>
                                        </p:tav>
                                      </p:tavLst>
                                    </p:anim>
                                    <p:anim calcmode="lin" valueType="num">
                                      <p:cBhvr>
                                        <p:cTn id="27" dur="5500"/>
                                        <p:tgtEl>
                                          <p:spTgt spid="7"/>
                                        </p:tgtEl>
                                        <p:attrNameLst>
                                          <p:attrName>ppt_h</p:attrName>
                                        </p:attrNameLst>
                                      </p:cBhvr>
                                      <p:tavLst>
                                        <p:tav tm="0">
                                          <p:val>
                                            <p:strVal val="ppt_h"/>
                                          </p:val>
                                        </p:tav>
                                        <p:tav tm="100000">
                                          <p:val>
                                            <p:strVal val="ppt_h"/>
                                          </p:val>
                                        </p:tav>
                                      </p:tavLst>
                                    </p:anim>
                                    <p:set>
                                      <p:cBhvr>
                                        <p:cTn id="28" dur="1" fill="hold">
                                          <p:stCondLst>
                                            <p:cond delay="5499"/>
                                          </p:stCondLst>
                                        </p:cTn>
                                        <p:tgtEl>
                                          <p:spTgt spid="7"/>
                                        </p:tgtEl>
                                        <p:attrNameLst>
                                          <p:attrName>style.visibility</p:attrName>
                                        </p:attrNameLst>
                                      </p:cBhvr>
                                      <p:to>
                                        <p:strVal val="hidden"/>
                                      </p:to>
                                    </p:set>
                                  </p:childTnLst>
                                </p:cTn>
                              </p:par>
                              <p:par>
                                <p:cTn id="29" presetID="17" presetClass="exit" presetSubtype="2" fill="hold" grpId="0" nodeType="withEffect">
                                  <p:stCondLst>
                                    <p:cond delay="0"/>
                                  </p:stCondLst>
                                  <p:childTnLst>
                                    <p:anim calcmode="lin" valueType="num">
                                      <p:cBhvr>
                                        <p:cTn id="30" dur="5500"/>
                                        <p:tgtEl>
                                          <p:spTgt spid="8"/>
                                        </p:tgtEl>
                                        <p:attrNameLst>
                                          <p:attrName>ppt_x</p:attrName>
                                        </p:attrNameLst>
                                      </p:cBhvr>
                                      <p:tavLst>
                                        <p:tav tm="0">
                                          <p:val>
                                            <p:strVal val="ppt_x"/>
                                          </p:val>
                                        </p:tav>
                                        <p:tav tm="100000">
                                          <p:val>
                                            <p:strVal val="ppt_x+ppt_w/2"/>
                                          </p:val>
                                        </p:tav>
                                      </p:tavLst>
                                    </p:anim>
                                    <p:anim calcmode="lin" valueType="num">
                                      <p:cBhvr>
                                        <p:cTn id="31" dur="5500"/>
                                        <p:tgtEl>
                                          <p:spTgt spid="8"/>
                                        </p:tgtEl>
                                        <p:attrNameLst>
                                          <p:attrName>ppt_y</p:attrName>
                                        </p:attrNameLst>
                                      </p:cBhvr>
                                      <p:tavLst>
                                        <p:tav tm="0">
                                          <p:val>
                                            <p:strVal val="ppt_y"/>
                                          </p:val>
                                        </p:tav>
                                        <p:tav tm="100000">
                                          <p:val>
                                            <p:strVal val="ppt_y"/>
                                          </p:val>
                                        </p:tav>
                                      </p:tavLst>
                                    </p:anim>
                                    <p:anim calcmode="lin" valueType="num">
                                      <p:cBhvr>
                                        <p:cTn id="32" dur="5500"/>
                                        <p:tgtEl>
                                          <p:spTgt spid="8"/>
                                        </p:tgtEl>
                                        <p:attrNameLst>
                                          <p:attrName>ppt_w</p:attrName>
                                        </p:attrNameLst>
                                      </p:cBhvr>
                                      <p:tavLst>
                                        <p:tav tm="0">
                                          <p:val>
                                            <p:strVal val="ppt_w"/>
                                          </p:val>
                                        </p:tav>
                                        <p:tav tm="100000">
                                          <p:val>
                                            <p:fltVal val="0"/>
                                          </p:val>
                                        </p:tav>
                                      </p:tavLst>
                                    </p:anim>
                                    <p:anim calcmode="lin" valueType="num">
                                      <p:cBhvr>
                                        <p:cTn id="33" dur="5500"/>
                                        <p:tgtEl>
                                          <p:spTgt spid="8"/>
                                        </p:tgtEl>
                                        <p:attrNameLst>
                                          <p:attrName>ppt_h</p:attrName>
                                        </p:attrNameLst>
                                      </p:cBhvr>
                                      <p:tavLst>
                                        <p:tav tm="0">
                                          <p:val>
                                            <p:strVal val="ppt_h"/>
                                          </p:val>
                                        </p:tav>
                                        <p:tav tm="100000">
                                          <p:val>
                                            <p:strVal val="ppt_h"/>
                                          </p:val>
                                        </p:tav>
                                      </p:tavLst>
                                    </p:anim>
                                    <p:set>
                                      <p:cBhvr>
                                        <p:cTn id="34" dur="1" fill="hold">
                                          <p:stCondLst>
                                            <p:cond delay="5499"/>
                                          </p:stCondLst>
                                        </p:cTn>
                                        <p:tgtEl>
                                          <p:spTgt spid="8"/>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500"/>
                                        <p:tgtEl>
                                          <p:spTgt spid="9"/>
                                        </p:tgtEl>
                                        <p:attrNameLst>
                                          <p:attrName>ppt_x</p:attrName>
                                        </p:attrNameLst>
                                      </p:cBhvr>
                                      <p:tavLst>
                                        <p:tav tm="0">
                                          <p:val>
                                            <p:strVal val="ppt_x"/>
                                          </p:val>
                                        </p:tav>
                                        <p:tav tm="100000">
                                          <p:val>
                                            <p:strVal val="ppt_x+ppt_w/2"/>
                                          </p:val>
                                        </p:tav>
                                      </p:tavLst>
                                    </p:anim>
                                    <p:anim calcmode="lin" valueType="num">
                                      <p:cBhvr>
                                        <p:cTn id="37" dur="5500"/>
                                        <p:tgtEl>
                                          <p:spTgt spid="9"/>
                                        </p:tgtEl>
                                        <p:attrNameLst>
                                          <p:attrName>ppt_y</p:attrName>
                                        </p:attrNameLst>
                                      </p:cBhvr>
                                      <p:tavLst>
                                        <p:tav tm="0">
                                          <p:val>
                                            <p:strVal val="ppt_y"/>
                                          </p:val>
                                        </p:tav>
                                        <p:tav tm="100000">
                                          <p:val>
                                            <p:strVal val="ppt_y"/>
                                          </p:val>
                                        </p:tav>
                                      </p:tavLst>
                                    </p:anim>
                                    <p:anim calcmode="lin" valueType="num">
                                      <p:cBhvr>
                                        <p:cTn id="38" dur="5500"/>
                                        <p:tgtEl>
                                          <p:spTgt spid="9"/>
                                        </p:tgtEl>
                                        <p:attrNameLst>
                                          <p:attrName>ppt_w</p:attrName>
                                        </p:attrNameLst>
                                      </p:cBhvr>
                                      <p:tavLst>
                                        <p:tav tm="0">
                                          <p:val>
                                            <p:strVal val="ppt_w"/>
                                          </p:val>
                                        </p:tav>
                                        <p:tav tm="100000">
                                          <p:val>
                                            <p:fltVal val="0"/>
                                          </p:val>
                                        </p:tav>
                                      </p:tavLst>
                                    </p:anim>
                                    <p:anim calcmode="lin" valueType="num">
                                      <p:cBhvr>
                                        <p:cTn id="39" dur="5500"/>
                                        <p:tgtEl>
                                          <p:spTgt spid="9"/>
                                        </p:tgtEl>
                                        <p:attrNameLst>
                                          <p:attrName>ppt_h</p:attrName>
                                        </p:attrNameLst>
                                      </p:cBhvr>
                                      <p:tavLst>
                                        <p:tav tm="0">
                                          <p:val>
                                            <p:strVal val="ppt_h"/>
                                          </p:val>
                                        </p:tav>
                                        <p:tav tm="100000">
                                          <p:val>
                                            <p:strVal val="ppt_h"/>
                                          </p:val>
                                        </p:tav>
                                      </p:tavLst>
                                    </p:anim>
                                    <p:set>
                                      <p:cBhvr>
                                        <p:cTn id="40" dur="1" fill="hold">
                                          <p:stCondLst>
                                            <p:cond delay="5499"/>
                                          </p:stCondLst>
                                        </p:cTn>
                                        <p:tgtEl>
                                          <p:spTgt spid="9"/>
                                        </p:tgtEl>
                                        <p:attrNameLst>
                                          <p:attrName>style.visibility</p:attrName>
                                        </p:attrNameLst>
                                      </p:cBhvr>
                                      <p:to>
                                        <p:strVal val="hidden"/>
                                      </p:to>
                                    </p:set>
                                  </p:childTnLst>
                                </p:cTn>
                              </p:par>
                              <p:par>
                                <p:cTn id="41" presetID="17" presetClass="exit" presetSubtype="2" fill="hold" grpId="0" nodeType="withEffect">
                                  <p:stCondLst>
                                    <p:cond delay="0"/>
                                  </p:stCondLst>
                                  <p:childTnLst>
                                    <p:anim calcmode="lin" valueType="num">
                                      <p:cBhvr>
                                        <p:cTn id="42" dur="5500"/>
                                        <p:tgtEl>
                                          <p:spTgt spid="10"/>
                                        </p:tgtEl>
                                        <p:attrNameLst>
                                          <p:attrName>ppt_x</p:attrName>
                                        </p:attrNameLst>
                                      </p:cBhvr>
                                      <p:tavLst>
                                        <p:tav tm="0">
                                          <p:val>
                                            <p:strVal val="ppt_x"/>
                                          </p:val>
                                        </p:tav>
                                        <p:tav tm="100000">
                                          <p:val>
                                            <p:strVal val="ppt_x+ppt_w/2"/>
                                          </p:val>
                                        </p:tav>
                                      </p:tavLst>
                                    </p:anim>
                                    <p:anim calcmode="lin" valueType="num">
                                      <p:cBhvr>
                                        <p:cTn id="43" dur="5500"/>
                                        <p:tgtEl>
                                          <p:spTgt spid="10"/>
                                        </p:tgtEl>
                                        <p:attrNameLst>
                                          <p:attrName>ppt_y</p:attrName>
                                        </p:attrNameLst>
                                      </p:cBhvr>
                                      <p:tavLst>
                                        <p:tav tm="0">
                                          <p:val>
                                            <p:strVal val="ppt_y"/>
                                          </p:val>
                                        </p:tav>
                                        <p:tav tm="100000">
                                          <p:val>
                                            <p:strVal val="ppt_y"/>
                                          </p:val>
                                        </p:tav>
                                      </p:tavLst>
                                    </p:anim>
                                    <p:anim calcmode="lin" valueType="num">
                                      <p:cBhvr>
                                        <p:cTn id="44" dur="5500"/>
                                        <p:tgtEl>
                                          <p:spTgt spid="10"/>
                                        </p:tgtEl>
                                        <p:attrNameLst>
                                          <p:attrName>ppt_w</p:attrName>
                                        </p:attrNameLst>
                                      </p:cBhvr>
                                      <p:tavLst>
                                        <p:tav tm="0">
                                          <p:val>
                                            <p:strVal val="ppt_w"/>
                                          </p:val>
                                        </p:tav>
                                        <p:tav tm="100000">
                                          <p:val>
                                            <p:fltVal val="0"/>
                                          </p:val>
                                        </p:tav>
                                      </p:tavLst>
                                    </p:anim>
                                    <p:anim calcmode="lin" valueType="num">
                                      <p:cBhvr>
                                        <p:cTn id="45" dur="5500"/>
                                        <p:tgtEl>
                                          <p:spTgt spid="10"/>
                                        </p:tgtEl>
                                        <p:attrNameLst>
                                          <p:attrName>ppt_h</p:attrName>
                                        </p:attrNameLst>
                                      </p:cBhvr>
                                      <p:tavLst>
                                        <p:tav tm="0">
                                          <p:val>
                                            <p:strVal val="ppt_h"/>
                                          </p:val>
                                        </p:tav>
                                        <p:tav tm="100000">
                                          <p:val>
                                            <p:strVal val="ppt_h"/>
                                          </p:val>
                                        </p:tav>
                                      </p:tavLst>
                                    </p:anim>
                                    <p:set>
                                      <p:cBhvr>
                                        <p:cTn id="46" dur="1" fill="hold">
                                          <p:stCondLst>
                                            <p:cond delay="5499"/>
                                          </p:stCondLst>
                                        </p:cTn>
                                        <p:tgtEl>
                                          <p:spTgt spid="10"/>
                                        </p:tgtEl>
                                        <p:attrNameLst>
                                          <p:attrName>style.visibility</p:attrName>
                                        </p:attrNameLst>
                                      </p:cBhvr>
                                      <p:to>
                                        <p:strVal val="hidden"/>
                                      </p:to>
                                    </p:set>
                                  </p:childTnLst>
                                </p:cTn>
                              </p:par>
                              <p:par>
                                <p:cTn id="47" presetID="17" presetClass="exit" presetSubtype="8" fill="hold" grpId="0" nodeType="withEffect">
                                  <p:stCondLst>
                                    <p:cond delay="0"/>
                                  </p:stCondLst>
                                  <p:childTnLst>
                                    <p:anim calcmode="lin" valueType="num">
                                      <p:cBhvr>
                                        <p:cTn id="48" dur="5500"/>
                                        <p:tgtEl>
                                          <p:spTgt spid="6"/>
                                        </p:tgtEl>
                                        <p:attrNameLst>
                                          <p:attrName>ppt_x</p:attrName>
                                        </p:attrNameLst>
                                      </p:cBhvr>
                                      <p:tavLst>
                                        <p:tav tm="0">
                                          <p:val>
                                            <p:strVal val="ppt_x"/>
                                          </p:val>
                                        </p:tav>
                                        <p:tav tm="100000">
                                          <p:val>
                                            <p:strVal val="ppt_x-ppt_w/2"/>
                                          </p:val>
                                        </p:tav>
                                      </p:tavLst>
                                    </p:anim>
                                    <p:anim calcmode="lin" valueType="num">
                                      <p:cBhvr>
                                        <p:cTn id="49" dur="5500"/>
                                        <p:tgtEl>
                                          <p:spTgt spid="6"/>
                                        </p:tgtEl>
                                        <p:attrNameLst>
                                          <p:attrName>ppt_y</p:attrName>
                                        </p:attrNameLst>
                                      </p:cBhvr>
                                      <p:tavLst>
                                        <p:tav tm="0">
                                          <p:val>
                                            <p:strVal val="ppt_y"/>
                                          </p:val>
                                        </p:tav>
                                        <p:tav tm="100000">
                                          <p:val>
                                            <p:strVal val="ppt_y"/>
                                          </p:val>
                                        </p:tav>
                                      </p:tavLst>
                                    </p:anim>
                                    <p:anim calcmode="lin" valueType="num">
                                      <p:cBhvr>
                                        <p:cTn id="50" dur="5500"/>
                                        <p:tgtEl>
                                          <p:spTgt spid="6"/>
                                        </p:tgtEl>
                                        <p:attrNameLst>
                                          <p:attrName>ppt_w</p:attrName>
                                        </p:attrNameLst>
                                      </p:cBhvr>
                                      <p:tavLst>
                                        <p:tav tm="0">
                                          <p:val>
                                            <p:strVal val="ppt_w"/>
                                          </p:val>
                                        </p:tav>
                                        <p:tav tm="100000">
                                          <p:val>
                                            <p:fltVal val="0"/>
                                          </p:val>
                                        </p:tav>
                                      </p:tavLst>
                                    </p:anim>
                                    <p:anim calcmode="lin" valueType="num">
                                      <p:cBhvr>
                                        <p:cTn id="51" dur="5500"/>
                                        <p:tgtEl>
                                          <p:spTgt spid="6"/>
                                        </p:tgtEl>
                                        <p:attrNameLst>
                                          <p:attrName>ppt_h</p:attrName>
                                        </p:attrNameLst>
                                      </p:cBhvr>
                                      <p:tavLst>
                                        <p:tav tm="0">
                                          <p:val>
                                            <p:strVal val="ppt_h"/>
                                          </p:val>
                                        </p:tav>
                                        <p:tav tm="100000">
                                          <p:val>
                                            <p:strVal val="ppt_h"/>
                                          </p:val>
                                        </p:tav>
                                      </p:tavLst>
                                    </p:anim>
                                    <p:set>
                                      <p:cBhvr>
                                        <p:cTn id="52" dur="1" fill="hold">
                                          <p:stCondLst>
                                            <p:cond delay="5499"/>
                                          </p:stCondLst>
                                        </p:cTn>
                                        <p:tgtEl>
                                          <p:spTgt spid="6"/>
                                        </p:tgtEl>
                                        <p:attrNameLst>
                                          <p:attrName>style.visibility</p:attrName>
                                        </p:attrNameLst>
                                      </p:cBhvr>
                                      <p:to>
                                        <p:strVal val="hidden"/>
                                      </p:to>
                                    </p:set>
                                  </p:childTnLst>
                                </p:cTn>
                              </p:par>
                              <p:par>
                                <p:cTn id="53" presetID="17" presetClass="entr" presetSubtype="10"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p:cTn id="55" dur="4000" fill="hold"/>
                                        <p:tgtEl>
                                          <p:spTgt spid="12"/>
                                        </p:tgtEl>
                                        <p:attrNameLst>
                                          <p:attrName>ppt_w</p:attrName>
                                        </p:attrNameLst>
                                      </p:cBhvr>
                                      <p:tavLst>
                                        <p:tav tm="0">
                                          <p:val>
                                            <p:fltVal val="0"/>
                                          </p:val>
                                        </p:tav>
                                        <p:tav tm="100000">
                                          <p:val>
                                            <p:strVal val="#ppt_w"/>
                                          </p:val>
                                        </p:tav>
                                      </p:tavLst>
                                    </p:anim>
                                    <p:anim calcmode="lin" valueType="num">
                                      <p:cBhvr>
                                        <p:cTn id="56" dur="4000" fill="hold"/>
                                        <p:tgtEl>
                                          <p:spTgt spid="12"/>
                                        </p:tgtEl>
                                        <p:attrNameLst>
                                          <p:attrName>ppt_h</p:attrName>
                                        </p:attrNameLst>
                                      </p:cBhvr>
                                      <p:tavLst>
                                        <p:tav tm="0">
                                          <p:val>
                                            <p:strVal val="#ppt_h"/>
                                          </p:val>
                                        </p:tav>
                                        <p:tav tm="100000">
                                          <p:val>
                                            <p:strVal val="#ppt_h"/>
                                          </p:val>
                                        </p:tav>
                                      </p:tavLst>
                                    </p:anim>
                                  </p:childTnLst>
                                </p:cTn>
                              </p:par>
                              <p:par>
                                <p:cTn id="57" presetID="23" presetClass="entr" presetSubtype="528"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p:cTn id="59" dur="4000" fill="hold"/>
                                        <p:tgtEl>
                                          <p:spTgt spid="13"/>
                                        </p:tgtEl>
                                        <p:attrNameLst>
                                          <p:attrName>ppt_w</p:attrName>
                                        </p:attrNameLst>
                                      </p:cBhvr>
                                      <p:tavLst>
                                        <p:tav tm="0">
                                          <p:val>
                                            <p:fltVal val="0"/>
                                          </p:val>
                                        </p:tav>
                                        <p:tav tm="100000">
                                          <p:val>
                                            <p:strVal val="#ppt_w"/>
                                          </p:val>
                                        </p:tav>
                                      </p:tavLst>
                                    </p:anim>
                                    <p:anim calcmode="lin" valueType="num">
                                      <p:cBhvr>
                                        <p:cTn id="60" dur="4000" fill="hold"/>
                                        <p:tgtEl>
                                          <p:spTgt spid="13"/>
                                        </p:tgtEl>
                                        <p:attrNameLst>
                                          <p:attrName>ppt_h</p:attrName>
                                        </p:attrNameLst>
                                      </p:cBhvr>
                                      <p:tavLst>
                                        <p:tav tm="0">
                                          <p:val>
                                            <p:fltVal val="0"/>
                                          </p:val>
                                        </p:tav>
                                        <p:tav tm="100000">
                                          <p:val>
                                            <p:strVal val="#ppt_h"/>
                                          </p:val>
                                        </p:tav>
                                      </p:tavLst>
                                    </p:anim>
                                    <p:anim calcmode="lin" valueType="num">
                                      <p:cBhvr>
                                        <p:cTn id="61" dur="4000" fill="hold"/>
                                        <p:tgtEl>
                                          <p:spTgt spid="13"/>
                                        </p:tgtEl>
                                        <p:attrNameLst>
                                          <p:attrName>ppt_x</p:attrName>
                                        </p:attrNameLst>
                                      </p:cBhvr>
                                      <p:tavLst>
                                        <p:tav tm="0">
                                          <p:val>
                                            <p:fltVal val="0.5"/>
                                          </p:val>
                                        </p:tav>
                                        <p:tav tm="100000">
                                          <p:val>
                                            <p:strVal val="#ppt_x"/>
                                          </p:val>
                                        </p:tav>
                                      </p:tavLst>
                                    </p:anim>
                                    <p:anim calcmode="lin" valueType="num">
                                      <p:cBhvr>
                                        <p:cTn id="62" dur="4000" fill="hold"/>
                                        <p:tgtEl>
                                          <p:spTgt spid="1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Forma libre"/>
          <p:cNvSpPr/>
          <p:nvPr/>
        </p:nvSpPr>
        <p:spPr>
          <a:xfrm>
            <a:off x="-8965" y="332656"/>
            <a:ext cx="4572000" cy="2060848"/>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1785926"/>
                </a:moveTo>
                <a:lnTo>
                  <a:pt x="4572000" y="0"/>
                </a:lnTo>
                <a:lnTo>
                  <a:pt x="4572000" y="1785926"/>
                </a:lnTo>
                <a:lnTo>
                  <a:pt x="0" y="3500438"/>
                </a:lnTo>
                <a:lnTo>
                  <a:pt x="0" y="1785926"/>
                </a:lnTo>
                <a:close/>
              </a:path>
            </a:pathLst>
          </a:custGeom>
          <a:gradFill>
            <a:gsLst>
              <a:gs pos="0">
                <a:srgbClr val="00FF00">
                  <a:lumMod val="46000"/>
                </a:srgbClr>
              </a:gs>
              <a:gs pos="94000">
                <a:srgbClr val="FFFF00"/>
              </a:gs>
            </a:gsLst>
            <a:lin ang="0" scaled="1"/>
          </a:gradFill>
          <a:ln>
            <a:noFill/>
          </a:ln>
          <a:effectLst>
            <a:outerShdw blurRad="1270000" dist="50800" dir="5400000" algn="ctr" rotWithShape="0">
              <a:srgbClr val="FFFF00"/>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Forma libre"/>
          <p:cNvSpPr/>
          <p:nvPr/>
        </p:nvSpPr>
        <p:spPr>
          <a:xfrm flipH="1">
            <a:off x="4563035" y="332656"/>
            <a:ext cx="4572000" cy="2060848"/>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1785926"/>
                </a:moveTo>
                <a:lnTo>
                  <a:pt x="4572000" y="0"/>
                </a:lnTo>
                <a:lnTo>
                  <a:pt x="4572000" y="1785926"/>
                </a:lnTo>
                <a:lnTo>
                  <a:pt x="0" y="3500438"/>
                </a:lnTo>
                <a:lnTo>
                  <a:pt x="0" y="1785926"/>
                </a:lnTo>
                <a:close/>
              </a:path>
            </a:pathLst>
          </a:custGeom>
          <a:gradFill>
            <a:gsLst>
              <a:gs pos="0">
                <a:srgbClr val="00FF00">
                  <a:lumMod val="46000"/>
                </a:srgbClr>
              </a:gs>
              <a:gs pos="94000">
                <a:srgbClr val="FFFF00"/>
              </a:gs>
            </a:gsLst>
            <a:lin ang="0" scaled="1"/>
          </a:gradFill>
          <a:ln>
            <a:noFill/>
          </a:ln>
          <a:effectLst>
            <a:outerShdw blurRad="1270000" dist="50800" dir="5400000" algn="ctr" rotWithShape="0">
              <a:srgbClr val="FFFF00"/>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orma libre"/>
          <p:cNvSpPr/>
          <p:nvPr/>
        </p:nvSpPr>
        <p:spPr>
          <a:xfrm flipH="1">
            <a:off x="4549171" y="2345015"/>
            <a:ext cx="4572000" cy="201622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1785926"/>
                </a:moveTo>
                <a:lnTo>
                  <a:pt x="4572000" y="0"/>
                </a:lnTo>
                <a:lnTo>
                  <a:pt x="4572000" y="1785926"/>
                </a:lnTo>
                <a:lnTo>
                  <a:pt x="0" y="3500438"/>
                </a:lnTo>
                <a:lnTo>
                  <a:pt x="0" y="1785926"/>
                </a:lnTo>
                <a:close/>
              </a:path>
            </a:pathLst>
          </a:custGeom>
          <a:gradFill>
            <a:gsLst>
              <a:gs pos="0">
                <a:srgbClr val="00FF00">
                  <a:lumMod val="46000"/>
                </a:srgbClr>
              </a:gs>
              <a:gs pos="94000">
                <a:srgbClr val="FFFF00"/>
              </a:gs>
            </a:gsLst>
            <a:lin ang="0" scaled="1"/>
          </a:gradFill>
          <a:ln>
            <a:noFill/>
          </a:ln>
          <a:effectLst>
            <a:outerShdw blurRad="1270000" dist="50800" dir="5400000" algn="ctr" rotWithShape="0">
              <a:srgbClr val="FFFF00"/>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orma libre"/>
          <p:cNvSpPr/>
          <p:nvPr/>
        </p:nvSpPr>
        <p:spPr>
          <a:xfrm>
            <a:off x="381" y="4361239"/>
            <a:ext cx="4572000" cy="201622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1785926"/>
                </a:moveTo>
                <a:lnTo>
                  <a:pt x="4572000" y="0"/>
                </a:lnTo>
                <a:lnTo>
                  <a:pt x="4572000" y="1785926"/>
                </a:lnTo>
                <a:lnTo>
                  <a:pt x="0" y="3500438"/>
                </a:lnTo>
                <a:lnTo>
                  <a:pt x="0" y="1785926"/>
                </a:lnTo>
                <a:close/>
              </a:path>
            </a:pathLst>
          </a:custGeom>
          <a:gradFill>
            <a:gsLst>
              <a:gs pos="0">
                <a:srgbClr val="00FF00">
                  <a:lumMod val="46000"/>
                </a:srgbClr>
              </a:gs>
              <a:gs pos="94000">
                <a:srgbClr val="FFFF00"/>
              </a:gs>
            </a:gsLst>
            <a:lin ang="0" scaled="1"/>
          </a:gradFill>
          <a:ln>
            <a:noFill/>
          </a:ln>
          <a:effectLst>
            <a:outerShdw blurRad="1270000" dist="50800" dir="5400000" algn="ctr" rotWithShape="0">
              <a:srgbClr val="FFFF00"/>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libre"/>
          <p:cNvSpPr/>
          <p:nvPr/>
        </p:nvSpPr>
        <p:spPr>
          <a:xfrm>
            <a:off x="51719" y="2345015"/>
            <a:ext cx="4572000" cy="201622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1785926"/>
                </a:moveTo>
                <a:lnTo>
                  <a:pt x="4572000" y="0"/>
                </a:lnTo>
                <a:lnTo>
                  <a:pt x="4572000" y="1785926"/>
                </a:lnTo>
                <a:lnTo>
                  <a:pt x="0" y="3500438"/>
                </a:lnTo>
                <a:lnTo>
                  <a:pt x="0" y="1785926"/>
                </a:lnTo>
                <a:close/>
              </a:path>
            </a:pathLst>
          </a:custGeom>
          <a:gradFill>
            <a:gsLst>
              <a:gs pos="0">
                <a:srgbClr val="00FF00">
                  <a:lumMod val="46000"/>
                </a:srgbClr>
              </a:gs>
              <a:gs pos="94000">
                <a:srgbClr val="FFFF00"/>
              </a:gs>
            </a:gsLst>
            <a:lin ang="0" scaled="1"/>
          </a:gradFill>
          <a:ln>
            <a:noFill/>
          </a:ln>
          <a:effectLst>
            <a:outerShdw blurRad="1270000" dist="50800" dir="5400000" algn="ctr" rotWithShape="0">
              <a:srgbClr val="FFFF00"/>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orma libre"/>
          <p:cNvSpPr/>
          <p:nvPr/>
        </p:nvSpPr>
        <p:spPr>
          <a:xfrm flipH="1">
            <a:off x="4549169" y="4361239"/>
            <a:ext cx="4594830" cy="201622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1785926"/>
                </a:moveTo>
                <a:lnTo>
                  <a:pt x="4572000" y="0"/>
                </a:lnTo>
                <a:lnTo>
                  <a:pt x="4572000" y="1785926"/>
                </a:lnTo>
                <a:lnTo>
                  <a:pt x="0" y="3500438"/>
                </a:lnTo>
                <a:lnTo>
                  <a:pt x="0" y="1785926"/>
                </a:lnTo>
                <a:close/>
              </a:path>
            </a:pathLst>
          </a:custGeom>
          <a:gradFill>
            <a:gsLst>
              <a:gs pos="0">
                <a:srgbClr val="00FF00">
                  <a:lumMod val="46000"/>
                </a:srgbClr>
              </a:gs>
              <a:gs pos="94000">
                <a:srgbClr val="FFFF00"/>
              </a:gs>
            </a:gsLst>
            <a:lin ang="0" scaled="1"/>
          </a:gradFill>
          <a:ln>
            <a:noFill/>
          </a:ln>
          <a:effectLst>
            <a:outerShdw blurRad="1270000" dist="50800" dir="5400000" algn="ctr" rotWithShape="0">
              <a:srgbClr val="FFFF00"/>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3 Imagen" descr="Diapositiva17.JPG"/>
          <p:cNvPicPr>
            <a:picLocks noGrp="1" noChangeAspect="1"/>
          </p:cNvPicPr>
          <p:nvPr isPhoto="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1"/>
          <p:cNvSpPr>
            <a:spLocks noChangeArrowheads="1"/>
          </p:cNvSpPr>
          <p:nvPr/>
        </p:nvSpPr>
        <p:spPr bwMode="auto">
          <a:xfrm>
            <a:off x="285720" y="1500174"/>
            <a:ext cx="8504268" cy="800219"/>
          </a:xfrm>
          <a:prstGeom prst="rect">
            <a:avLst/>
          </a:prstGeom>
          <a:noFill/>
          <a:ln>
            <a:noFill/>
          </a:ln>
          <a:extLst/>
        </p:spPr>
        <p:txBody>
          <a:bodyPr wrap="square" anchor="ctr">
            <a:spAutoFit/>
            <a:scene3d>
              <a:camera prst="obliqueBottomLeft"/>
              <a:lightRig rig="threePt" dir="t"/>
            </a:scene3d>
            <a:sp3d extrusionH="107950">
              <a:extrusionClr>
                <a:schemeClr val="bg1"/>
              </a:extrusionClr>
            </a:sp3d>
          </a:bodyPr>
          <a:lstStyle/>
          <a:p>
            <a:pPr algn="ctr">
              <a:defRPr/>
            </a:pPr>
            <a:r>
              <a:rPr lang="es-ES" b="1" i="1" dirty="0">
                <a:solidFill>
                  <a:srgbClr val="FFFF00"/>
                </a:solidFill>
                <a:effectLst>
                  <a:glow rad="101600">
                    <a:schemeClr val="bg1">
                      <a:alpha val="60000"/>
                    </a:schemeClr>
                  </a:glow>
                </a:effectLst>
                <a:latin typeface="Georgia" pitchFamily="18" charset="0"/>
                <a:cs typeface="Times New Roman" pitchFamily="18" charset="0"/>
              </a:rPr>
              <a:t>Ya no tengo tiempo para soportar absurdas personas que, </a:t>
            </a:r>
          </a:p>
          <a:p>
            <a:pPr algn="ctr">
              <a:defRPr/>
            </a:pPr>
            <a:r>
              <a:rPr lang="es-ES" b="1" i="1" dirty="0">
                <a:solidFill>
                  <a:srgbClr val="FFFF00"/>
                </a:solidFill>
                <a:effectLst>
                  <a:glow rad="101600">
                    <a:schemeClr val="bg1">
                      <a:alpha val="60000"/>
                    </a:schemeClr>
                  </a:glow>
                </a:effectLst>
                <a:latin typeface="Georgia" pitchFamily="18" charset="0"/>
                <a:cs typeface="Times New Roman" pitchFamily="18" charset="0"/>
              </a:rPr>
              <a:t>a pesar de su edad cronológica, no han crecido.</a:t>
            </a:r>
            <a:endParaRPr lang="es-ES" sz="2800" dirty="0">
              <a:solidFill>
                <a:srgbClr val="FFFF00"/>
              </a:solidFill>
              <a:effectLst>
                <a:glow rad="101600">
                  <a:schemeClr val="bg1">
                    <a:alpha val="60000"/>
                  </a:schemeClr>
                </a:glow>
              </a:effectLst>
            </a:endParaRPr>
          </a:p>
        </p:txBody>
      </p:sp>
    </p:spTree>
    <p:extLst>
      <p:ext uri="{BB962C8B-B14F-4D97-AF65-F5344CB8AC3E}">
        <p14:creationId xmlns:p14="http://schemas.microsoft.com/office/powerpoint/2010/main" val="243373035"/>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500"/>
                                        <p:tgtEl>
                                          <p:spTgt spid="3"/>
                                        </p:tgtEl>
                                        <p:attrNameLst>
                                          <p:attrName>ppt_x</p:attrName>
                                        </p:attrNameLst>
                                      </p:cBhvr>
                                      <p:tavLst>
                                        <p:tav tm="0">
                                          <p:val>
                                            <p:strVal val="ppt_x"/>
                                          </p:val>
                                        </p:tav>
                                        <p:tav tm="100000">
                                          <p:val>
                                            <p:strVal val="ppt_x-ppt_w/2"/>
                                          </p:val>
                                        </p:tav>
                                      </p:tavLst>
                                    </p:anim>
                                    <p:anim calcmode="lin" valueType="num">
                                      <p:cBhvr>
                                        <p:cTn id="7" dur="5500"/>
                                        <p:tgtEl>
                                          <p:spTgt spid="3"/>
                                        </p:tgtEl>
                                        <p:attrNameLst>
                                          <p:attrName>ppt_y</p:attrName>
                                        </p:attrNameLst>
                                      </p:cBhvr>
                                      <p:tavLst>
                                        <p:tav tm="0">
                                          <p:val>
                                            <p:strVal val="ppt_y"/>
                                          </p:val>
                                        </p:tav>
                                        <p:tav tm="100000">
                                          <p:val>
                                            <p:strVal val="ppt_y"/>
                                          </p:val>
                                        </p:tav>
                                      </p:tavLst>
                                    </p:anim>
                                    <p:anim calcmode="lin" valueType="num">
                                      <p:cBhvr>
                                        <p:cTn id="8" dur="5500"/>
                                        <p:tgtEl>
                                          <p:spTgt spid="3"/>
                                        </p:tgtEl>
                                        <p:attrNameLst>
                                          <p:attrName>ppt_w</p:attrName>
                                        </p:attrNameLst>
                                      </p:cBhvr>
                                      <p:tavLst>
                                        <p:tav tm="0">
                                          <p:val>
                                            <p:strVal val="ppt_w"/>
                                          </p:val>
                                        </p:tav>
                                        <p:tav tm="100000">
                                          <p:val>
                                            <p:fltVal val="0"/>
                                          </p:val>
                                        </p:tav>
                                      </p:tavLst>
                                    </p:anim>
                                    <p:anim calcmode="lin" valueType="num">
                                      <p:cBhvr>
                                        <p:cTn id="9" dur="5500"/>
                                        <p:tgtEl>
                                          <p:spTgt spid="3"/>
                                        </p:tgtEl>
                                        <p:attrNameLst>
                                          <p:attrName>ppt_h</p:attrName>
                                        </p:attrNameLst>
                                      </p:cBhvr>
                                      <p:tavLst>
                                        <p:tav tm="0">
                                          <p:val>
                                            <p:strVal val="ppt_h"/>
                                          </p:val>
                                        </p:tav>
                                        <p:tav tm="100000">
                                          <p:val>
                                            <p:strVal val="ppt_h"/>
                                          </p:val>
                                        </p:tav>
                                      </p:tavLst>
                                    </p:anim>
                                    <p:set>
                                      <p:cBhvr>
                                        <p:cTn id="10" dur="1" fill="hold">
                                          <p:stCondLst>
                                            <p:cond delay="5499"/>
                                          </p:stCondLst>
                                        </p:cTn>
                                        <p:tgtEl>
                                          <p:spTgt spid="3"/>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500"/>
                                        <p:tgtEl>
                                          <p:spTgt spid="5"/>
                                        </p:tgtEl>
                                        <p:attrNameLst>
                                          <p:attrName>ppt_x</p:attrName>
                                        </p:attrNameLst>
                                      </p:cBhvr>
                                      <p:tavLst>
                                        <p:tav tm="0">
                                          <p:val>
                                            <p:strVal val="ppt_x"/>
                                          </p:val>
                                        </p:tav>
                                        <p:tav tm="100000">
                                          <p:val>
                                            <p:strVal val="ppt_x+ppt_w/2"/>
                                          </p:val>
                                        </p:tav>
                                      </p:tavLst>
                                    </p:anim>
                                    <p:anim calcmode="lin" valueType="num">
                                      <p:cBhvr>
                                        <p:cTn id="13" dur="5500"/>
                                        <p:tgtEl>
                                          <p:spTgt spid="5"/>
                                        </p:tgtEl>
                                        <p:attrNameLst>
                                          <p:attrName>ppt_y</p:attrName>
                                        </p:attrNameLst>
                                      </p:cBhvr>
                                      <p:tavLst>
                                        <p:tav tm="0">
                                          <p:val>
                                            <p:strVal val="ppt_y"/>
                                          </p:val>
                                        </p:tav>
                                        <p:tav tm="100000">
                                          <p:val>
                                            <p:strVal val="ppt_y"/>
                                          </p:val>
                                        </p:tav>
                                      </p:tavLst>
                                    </p:anim>
                                    <p:anim calcmode="lin" valueType="num">
                                      <p:cBhvr>
                                        <p:cTn id="14" dur="5500"/>
                                        <p:tgtEl>
                                          <p:spTgt spid="5"/>
                                        </p:tgtEl>
                                        <p:attrNameLst>
                                          <p:attrName>ppt_w</p:attrName>
                                        </p:attrNameLst>
                                      </p:cBhvr>
                                      <p:tavLst>
                                        <p:tav tm="0">
                                          <p:val>
                                            <p:strVal val="ppt_w"/>
                                          </p:val>
                                        </p:tav>
                                        <p:tav tm="100000">
                                          <p:val>
                                            <p:fltVal val="0"/>
                                          </p:val>
                                        </p:tav>
                                      </p:tavLst>
                                    </p:anim>
                                    <p:anim calcmode="lin" valueType="num">
                                      <p:cBhvr>
                                        <p:cTn id="15" dur="5500"/>
                                        <p:tgtEl>
                                          <p:spTgt spid="5"/>
                                        </p:tgtEl>
                                        <p:attrNameLst>
                                          <p:attrName>ppt_h</p:attrName>
                                        </p:attrNameLst>
                                      </p:cBhvr>
                                      <p:tavLst>
                                        <p:tav tm="0">
                                          <p:val>
                                            <p:strVal val="ppt_h"/>
                                          </p:val>
                                        </p:tav>
                                        <p:tav tm="100000">
                                          <p:val>
                                            <p:strVal val="ppt_h"/>
                                          </p:val>
                                        </p:tav>
                                      </p:tavLst>
                                    </p:anim>
                                    <p:set>
                                      <p:cBhvr>
                                        <p:cTn id="16" dur="1" fill="hold">
                                          <p:stCondLst>
                                            <p:cond delay="5499"/>
                                          </p:stCondLst>
                                        </p:cTn>
                                        <p:tgtEl>
                                          <p:spTgt spid="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500"/>
                                        <p:tgtEl>
                                          <p:spTgt spid="12"/>
                                        </p:tgtEl>
                                        <p:attrNameLst>
                                          <p:attrName>ppt_x</p:attrName>
                                        </p:attrNameLst>
                                      </p:cBhvr>
                                      <p:tavLst>
                                        <p:tav tm="0">
                                          <p:val>
                                            <p:strVal val="ppt_x"/>
                                          </p:val>
                                        </p:tav>
                                        <p:tav tm="100000">
                                          <p:val>
                                            <p:strVal val="ppt_x+ppt_w/2"/>
                                          </p:val>
                                        </p:tav>
                                      </p:tavLst>
                                    </p:anim>
                                    <p:anim calcmode="lin" valueType="num">
                                      <p:cBhvr>
                                        <p:cTn id="19" dur="5500"/>
                                        <p:tgtEl>
                                          <p:spTgt spid="12"/>
                                        </p:tgtEl>
                                        <p:attrNameLst>
                                          <p:attrName>ppt_y</p:attrName>
                                        </p:attrNameLst>
                                      </p:cBhvr>
                                      <p:tavLst>
                                        <p:tav tm="0">
                                          <p:val>
                                            <p:strVal val="ppt_y"/>
                                          </p:val>
                                        </p:tav>
                                        <p:tav tm="100000">
                                          <p:val>
                                            <p:strVal val="ppt_y"/>
                                          </p:val>
                                        </p:tav>
                                      </p:tavLst>
                                    </p:anim>
                                    <p:anim calcmode="lin" valueType="num">
                                      <p:cBhvr>
                                        <p:cTn id="20" dur="5500"/>
                                        <p:tgtEl>
                                          <p:spTgt spid="12"/>
                                        </p:tgtEl>
                                        <p:attrNameLst>
                                          <p:attrName>ppt_w</p:attrName>
                                        </p:attrNameLst>
                                      </p:cBhvr>
                                      <p:tavLst>
                                        <p:tav tm="0">
                                          <p:val>
                                            <p:strVal val="ppt_w"/>
                                          </p:val>
                                        </p:tav>
                                        <p:tav tm="100000">
                                          <p:val>
                                            <p:fltVal val="0"/>
                                          </p:val>
                                        </p:tav>
                                      </p:tavLst>
                                    </p:anim>
                                    <p:anim calcmode="lin" valueType="num">
                                      <p:cBhvr>
                                        <p:cTn id="21" dur="5500"/>
                                        <p:tgtEl>
                                          <p:spTgt spid="12"/>
                                        </p:tgtEl>
                                        <p:attrNameLst>
                                          <p:attrName>ppt_h</p:attrName>
                                        </p:attrNameLst>
                                      </p:cBhvr>
                                      <p:tavLst>
                                        <p:tav tm="0">
                                          <p:val>
                                            <p:strVal val="ppt_h"/>
                                          </p:val>
                                        </p:tav>
                                        <p:tav tm="100000">
                                          <p:val>
                                            <p:strVal val="ppt_h"/>
                                          </p:val>
                                        </p:tav>
                                      </p:tavLst>
                                    </p:anim>
                                    <p:set>
                                      <p:cBhvr>
                                        <p:cTn id="22" dur="1" fill="hold">
                                          <p:stCondLst>
                                            <p:cond delay="5499"/>
                                          </p:stCondLst>
                                        </p:cTn>
                                        <p:tgtEl>
                                          <p:spTgt spid="12"/>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5500"/>
                                        <p:tgtEl>
                                          <p:spTgt spid="13"/>
                                        </p:tgtEl>
                                        <p:attrNameLst>
                                          <p:attrName>ppt_x</p:attrName>
                                        </p:attrNameLst>
                                      </p:cBhvr>
                                      <p:tavLst>
                                        <p:tav tm="0">
                                          <p:val>
                                            <p:strVal val="ppt_x"/>
                                          </p:val>
                                        </p:tav>
                                        <p:tav tm="100000">
                                          <p:val>
                                            <p:strVal val="ppt_x-ppt_w/2"/>
                                          </p:val>
                                        </p:tav>
                                      </p:tavLst>
                                    </p:anim>
                                    <p:anim calcmode="lin" valueType="num">
                                      <p:cBhvr>
                                        <p:cTn id="25" dur="5500"/>
                                        <p:tgtEl>
                                          <p:spTgt spid="13"/>
                                        </p:tgtEl>
                                        <p:attrNameLst>
                                          <p:attrName>ppt_y</p:attrName>
                                        </p:attrNameLst>
                                      </p:cBhvr>
                                      <p:tavLst>
                                        <p:tav tm="0">
                                          <p:val>
                                            <p:strVal val="ppt_y"/>
                                          </p:val>
                                        </p:tav>
                                        <p:tav tm="100000">
                                          <p:val>
                                            <p:strVal val="ppt_y"/>
                                          </p:val>
                                        </p:tav>
                                      </p:tavLst>
                                    </p:anim>
                                    <p:anim calcmode="lin" valueType="num">
                                      <p:cBhvr>
                                        <p:cTn id="26" dur="5500"/>
                                        <p:tgtEl>
                                          <p:spTgt spid="13"/>
                                        </p:tgtEl>
                                        <p:attrNameLst>
                                          <p:attrName>ppt_w</p:attrName>
                                        </p:attrNameLst>
                                      </p:cBhvr>
                                      <p:tavLst>
                                        <p:tav tm="0">
                                          <p:val>
                                            <p:strVal val="ppt_w"/>
                                          </p:val>
                                        </p:tav>
                                        <p:tav tm="100000">
                                          <p:val>
                                            <p:fltVal val="0"/>
                                          </p:val>
                                        </p:tav>
                                      </p:tavLst>
                                    </p:anim>
                                    <p:anim calcmode="lin" valueType="num">
                                      <p:cBhvr>
                                        <p:cTn id="27" dur="5500"/>
                                        <p:tgtEl>
                                          <p:spTgt spid="13"/>
                                        </p:tgtEl>
                                        <p:attrNameLst>
                                          <p:attrName>ppt_h</p:attrName>
                                        </p:attrNameLst>
                                      </p:cBhvr>
                                      <p:tavLst>
                                        <p:tav tm="0">
                                          <p:val>
                                            <p:strVal val="ppt_h"/>
                                          </p:val>
                                        </p:tav>
                                        <p:tav tm="100000">
                                          <p:val>
                                            <p:strVal val="ppt_h"/>
                                          </p:val>
                                        </p:tav>
                                      </p:tavLst>
                                    </p:anim>
                                    <p:set>
                                      <p:cBhvr>
                                        <p:cTn id="28" dur="1" fill="hold">
                                          <p:stCondLst>
                                            <p:cond delay="5499"/>
                                          </p:stCondLst>
                                        </p:cTn>
                                        <p:tgtEl>
                                          <p:spTgt spid="13"/>
                                        </p:tgtEl>
                                        <p:attrNameLst>
                                          <p:attrName>style.visibility</p:attrName>
                                        </p:attrNameLst>
                                      </p:cBhvr>
                                      <p:to>
                                        <p:strVal val="hidden"/>
                                      </p:to>
                                    </p:set>
                                  </p:childTnLst>
                                </p:cTn>
                              </p:par>
                              <p:par>
                                <p:cTn id="29" presetID="17" presetClass="exit" presetSubtype="8" fill="hold" grpId="0" nodeType="withEffect">
                                  <p:stCondLst>
                                    <p:cond delay="0"/>
                                  </p:stCondLst>
                                  <p:childTnLst>
                                    <p:anim calcmode="lin" valueType="num">
                                      <p:cBhvr>
                                        <p:cTn id="30" dur="5500"/>
                                        <p:tgtEl>
                                          <p:spTgt spid="8"/>
                                        </p:tgtEl>
                                        <p:attrNameLst>
                                          <p:attrName>ppt_x</p:attrName>
                                        </p:attrNameLst>
                                      </p:cBhvr>
                                      <p:tavLst>
                                        <p:tav tm="0">
                                          <p:val>
                                            <p:strVal val="ppt_x"/>
                                          </p:val>
                                        </p:tav>
                                        <p:tav tm="100000">
                                          <p:val>
                                            <p:strVal val="ppt_x-ppt_w/2"/>
                                          </p:val>
                                        </p:tav>
                                      </p:tavLst>
                                    </p:anim>
                                    <p:anim calcmode="lin" valueType="num">
                                      <p:cBhvr>
                                        <p:cTn id="31" dur="5500"/>
                                        <p:tgtEl>
                                          <p:spTgt spid="8"/>
                                        </p:tgtEl>
                                        <p:attrNameLst>
                                          <p:attrName>ppt_y</p:attrName>
                                        </p:attrNameLst>
                                      </p:cBhvr>
                                      <p:tavLst>
                                        <p:tav tm="0">
                                          <p:val>
                                            <p:strVal val="ppt_y"/>
                                          </p:val>
                                        </p:tav>
                                        <p:tav tm="100000">
                                          <p:val>
                                            <p:strVal val="ppt_y"/>
                                          </p:val>
                                        </p:tav>
                                      </p:tavLst>
                                    </p:anim>
                                    <p:anim calcmode="lin" valueType="num">
                                      <p:cBhvr>
                                        <p:cTn id="32" dur="5500"/>
                                        <p:tgtEl>
                                          <p:spTgt spid="8"/>
                                        </p:tgtEl>
                                        <p:attrNameLst>
                                          <p:attrName>ppt_w</p:attrName>
                                        </p:attrNameLst>
                                      </p:cBhvr>
                                      <p:tavLst>
                                        <p:tav tm="0">
                                          <p:val>
                                            <p:strVal val="ppt_w"/>
                                          </p:val>
                                        </p:tav>
                                        <p:tav tm="100000">
                                          <p:val>
                                            <p:fltVal val="0"/>
                                          </p:val>
                                        </p:tav>
                                      </p:tavLst>
                                    </p:anim>
                                    <p:anim calcmode="lin" valueType="num">
                                      <p:cBhvr>
                                        <p:cTn id="33" dur="5500"/>
                                        <p:tgtEl>
                                          <p:spTgt spid="8"/>
                                        </p:tgtEl>
                                        <p:attrNameLst>
                                          <p:attrName>ppt_h</p:attrName>
                                        </p:attrNameLst>
                                      </p:cBhvr>
                                      <p:tavLst>
                                        <p:tav tm="0">
                                          <p:val>
                                            <p:strVal val="ppt_h"/>
                                          </p:val>
                                        </p:tav>
                                        <p:tav tm="100000">
                                          <p:val>
                                            <p:strVal val="ppt_h"/>
                                          </p:val>
                                        </p:tav>
                                      </p:tavLst>
                                    </p:anim>
                                    <p:set>
                                      <p:cBhvr>
                                        <p:cTn id="34" dur="1" fill="hold">
                                          <p:stCondLst>
                                            <p:cond delay="5499"/>
                                          </p:stCondLst>
                                        </p:cTn>
                                        <p:tgtEl>
                                          <p:spTgt spid="8"/>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500"/>
                                        <p:tgtEl>
                                          <p:spTgt spid="9"/>
                                        </p:tgtEl>
                                        <p:attrNameLst>
                                          <p:attrName>ppt_x</p:attrName>
                                        </p:attrNameLst>
                                      </p:cBhvr>
                                      <p:tavLst>
                                        <p:tav tm="0">
                                          <p:val>
                                            <p:strVal val="ppt_x"/>
                                          </p:val>
                                        </p:tav>
                                        <p:tav tm="100000">
                                          <p:val>
                                            <p:strVal val="ppt_x+ppt_w/2"/>
                                          </p:val>
                                        </p:tav>
                                      </p:tavLst>
                                    </p:anim>
                                    <p:anim calcmode="lin" valueType="num">
                                      <p:cBhvr>
                                        <p:cTn id="37" dur="5500"/>
                                        <p:tgtEl>
                                          <p:spTgt spid="9"/>
                                        </p:tgtEl>
                                        <p:attrNameLst>
                                          <p:attrName>ppt_y</p:attrName>
                                        </p:attrNameLst>
                                      </p:cBhvr>
                                      <p:tavLst>
                                        <p:tav tm="0">
                                          <p:val>
                                            <p:strVal val="ppt_y"/>
                                          </p:val>
                                        </p:tav>
                                        <p:tav tm="100000">
                                          <p:val>
                                            <p:strVal val="ppt_y"/>
                                          </p:val>
                                        </p:tav>
                                      </p:tavLst>
                                    </p:anim>
                                    <p:anim calcmode="lin" valueType="num">
                                      <p:cBhvr>
                                        <p:cTn id="38" dur="5500"/>
                                        <p:tgtEl>
                                          <p:spTgt spid="9"/>
                                        </p:tgtEl>
                                        <p:attrNameLst>
                                          <p:attrName>ppt_w</p:attrName>
                                        </p:attrNameLst>
                                      </p:cBhvr>
                                      <p:tavLst>
                                        <p:tav tm="0">
                                          <p:val>
                                            <p:strVal val="ppt_w"/>
                                          </p:val>
                                        </p:tav>
                                        <p:tav tm="100000">
                                          <p:val>
                                            <p:fltVal val="0"/>
                                          </p:val>
                                        </p:tav>
                                      </p:tavLst>
                                    </p:anim>
                                    <p:anim calcmode="lin" valueType="num">
                                      <p:cBhvr>
                                        <p:cTn id="39" dur="5500"/>
                                        <p:tgtEl>
                                          <p:spTgt spid="9"/>
                                        </p:tgtEl>
                                        <p:attrNameLst>
                                          <p:attrName>ppt_h</p:attrName>
                                        </p:attrNameLst>
                                      </p:cBhvr>
                                      <p:tavLst>
                                        <p:tav tm="0">
                                          <p:val>
                                            <p:strVal val="ppt_h"/>
                                          </p:val>
                                        </p:tav>
                                        <p:tav tm="100000">
                                          <p:val>
                                            <p:strVal val="ppt_h"/>
                                          </p:val>
                                        </p:tav>
                                      </p:tavLst>
                                    </p:anim>
                                    <p:set>
                                      <p:cBhvr>
                                        <p:cTn id="40" dur="1" fill="hold">
                                          <p:stCondLst>
                                            <p:cond delay="5499"/>
                                          </p:stCondLst>
                                        </p:cTn>
                                        <p:tgtEl>
                                          <p:spTgt spid="9"/>
                                        </p:tgtEl>
                                        <p:attrNameLst>
                                          <p:attrName>style.visibility</p:attrName>
                                        </p:attrNameLst>
                                      </p:cBhvr>
                                      <p:to>
                                        <p:strVal val="hidden"/>
                                      </p:to>
                                    </p:set>
                                  </p:childTnLst>
                                </p:cTn>
                              </p:par>
                              <p:par>
                                <p:cTn id="41" presetID="17" presetClass="entr" presetSubtype="10"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4000" fill="hold"/>
                                        <p:tgtEl>
                                          <p:spTgt spid="14"/>
                                        </p:tgtEl>
                                        <p:attrNameLst>
                                          <p:attrName>ppt_w</p:attrName>
                                        </p:attrNameLst>
                                      </p:cBhvr>
                                      <p:tavLst>
                                        <p:tav tm="0">
                                          <p:val>
                                            <p:fltVal val="0"/>
                                          </p:val>
                                        </p:tav>
                                        <p:tav tm="100000">
                                          <p:val>
                                            <p:strVal val="#ppt_w"/>
                                          </p:val>
                                        </p:tav>
                                      </p:tavLst>
                                    </p:anim>
                                    <p:anim calcmode="lin" valueType="num">
                                      <p:cBhvr>
                                        <p:cTn id="44" dur="4000" fill="hold"/>
                                        <p:tgtEl>
                                          <p:spTgt spid="14"/>
                                        </p:tgtEl>
                                        <p:attrNameLst>
                                          <p:attrName>ppt_h</p:attrName>
                                        </p:attrNameLst>
                                      </p:cBhvr>
                                      <p:tavLst>
                                        <p:tav tm="0">
                                          <p:val>
                                            <p:strVal val="#ppt_h"/>
                                          </p:val>
                                        </p:tav>
                                        <p:tav tm="100000">
                                          <p:val>
                                            <p:strVal val="#ppt_h"/>
                                          </p:val>
                                        </p:tav>
                                      </p:tavLst>
                                    </p:anim>
                                  </p:childTnLst>
                                </p:cTn>
                              </p:par>
                              <p:par>
                                <p:cTn id="45" presetID="23" presetClass="entr" presetSubtype="528"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4000" fill="hold"/>
                                        <p:tgtEl>
                                          <p:spTgt spid="15"/>
                                        </p:tgtEl>
                                        <p:attrNameLst>
                                          <p:attrName>ppt_w</p:attrName>
                                        </p:attrNameLst>
                                      </p:cBhvr>
                                      <p:tavLst>
                                        <p:tav tm="0">
                                          <p:val>
                                            <p:fltVal val="0"/>
                                          </p:val>
                                        </p:tav>
                                        <p:tav tm="100000">
                                          <p:val>
                                            <p:strVal val="#ppt_w"/>
                                          </p:val>
                                        </p:tav>
                                      </p:tavLst>
                                    </p:anim>
                                    <p:anim calcmode="lin" valueType="num">
                                      <p:cBhvr>
                                        <p:cTn id="48" dur="4000" fill="hold"/>
                                        <p:tgtEl>
                                          <p:spTgt spid="15"/>
                                        </p:tgtEl>
                                        <p:attrNameLst>
                                          <p:attrName>ppt_h</p:attrName>
                                        </p:attrNameLst>
                                      </p:cBhvr>
                                      <p:tavLst>
                                        <p:tav tm="0">
                                          <p:val>
                                            <p:fltVal val="0"/>
                                          </p:val>
                                        </p:tav>
                                        <p:tav tm="100000">
                                          <p:val>
                                            <p:strVal val="#ppt_h"/>
                                          </p:val>
                                        </p:tav>
                                      </p:tavLst>
                                    </p:anim>
                                    <p:anim calcmode="lin" valueType="num">
                                      <p:cBhvr>
                                        <p:cTn id="49" dur="4000" fill="hold"/>
                                        <p:tgtEl>
                                          <p:spTgt spid="15"/>
                                        </p:tgtEl>
                                        <p:attrNameLst>
                                          <p:attrName>ppt_x</p:attrName>
                                        </p:attrNameLst>
                                      </p:cBhvr>
                                      <p:tavLst>
                                        <p:tav tm="0">
                                          <p:val>
                                            <p:fltVal val="0.5"/>
                                          </p:val>
                                        </p:tav>
                                        <p:tav tm="100000">
                                          <p:val>
                                            <p:strVal val="#ppt_x"/>
                                          </p:val>
                                        </p:tav>
                                      </p:tavLst>
                                    </p:anim>
                                    <p:anim calcmode="lin" valueType="num">
                                      <p:cBhvr>
                                        <p:cTn id="50" dur="4000" fill="hold"/>
                                        <p:tgtEl>
                                          <p:spTgt spid="1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12" grpId="0" animBg="1"/>
      <p:bldP spid="13" grpId="0" animBg="1"/>
      <p:bldP spid="8" grpId="0" animBg="1"/>
      <p:bldP spid="9" grpId="0" animBg="1"/>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Forma libre"/>
          <p:cNvSpPr/>
          <p:nvPr/>
        </p:nvSpPr>
        <p:spPr>
          <a:xfrm flipH="1">
            <a:off x="0" y="34656"/>
            <a:ext cx="4572000" cy="292893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FFF00">
                  <a:lumMod val="49000"/>
                  <a:lumOff val="51000"/>
                </a:srgbClr>
              </a:gs>
              <a:gs pos="62000">
                <a:srgbClr val="FF99FF"/>
              </a:gs>
              <a:gs pos="87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Forma libre"/>
          <p:cNvSpPr/>
          <p:nvPr/>
        </p:nvSpPr>
        <p:spPr>
          <a:xfrm flipH="1">
            <a:off x="0" y="857232"/>
            <a:ext cx="4572000" cy="2500330"/>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FFF00">
                  <a:lumMod val="49000"/>
                  <a:lumOff val="51000"/>
                </a:srgbClr>
              </a:gs>
              <a:gs pos="62000">
                <a:srgbClr val="FF99FF"/>
              </a:gs>
              <a:gs pos="87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libre"/>
          <p:cNvSpPr/>
          <p:nvPr/>
        </p:nvSpPr>
        <p:spPr>
          <a:xfrm>
            <a:off x="4572000" y="51238"/>
            <a:ext cx="4572000" cy="292893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FFF00">
                  <a:lumMod val="49000"/>
                  <a:lumOff val="51000"/>
                </a:srgbClr>
              </a:gs>
              <a:gs pos="62000">
                <a:srgbClr val="FF99FF"/>
              </a:gs>
              <a:gs pos="87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Forma libre"/>
          <p:cNvSpPr/>
          <p:nvPr/>
        </p:nvSpPr>
        <p:spPr>
          <a:xfrm flipV="1">
            <a:off x="4572000" y="4000504"/>
            <a:ext cx="4572000" cy="285749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FFF00">
                  <a:lumMod val="49000"/>
                  <a:lumOff val="51000"/>
                </a:srgbClr>
              </a:gs>
              <a:gs pos="62000">
                <a:srgbClr val="FF99FF"/>
              </a:gs>
              <a:gs pos="87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Forma libre"/>
          <p:cNvSpPr/>
          <p:nvPr/>
        </p:nvSpPr>
        <p:spPr>
          <a:xfrm>
            <a:off x="4572000" y="928670"/>
            <a:ext cx="4572000" cy="2428892"/>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FFF00">
                  <a:lumMod val="49000"/>
                  <a:lumOff val="51000"/>
                </a:srgbClr>
              </a:gs>
              <a:gs pos="62000">
                <a:srgbClr val="FF99FF"/>
              </a:gs>
              <a:gs pos="87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Forma libre"/>
          <p:cNvSpPr/>
          <p:nvPr/>
        </p:nvSpPr>
        <p:spPr>
          <a:xfrm flipH="1" flipV="1">
            <a:off x="0" y="4000504"/>
            <a:ext cx="4572000" cy="285749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FFF00">
                  <a:lumMod val="49000"/>
                  <a:lumOff val="51000"/>
                </a:srgbClr>
              </a:gs>
              <a:gs pos="62000">
                <a:srgbClr val="FF99FF"/>
              </a:gs>
              <a:gs pos="87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Forma libre"/>
          <p:cNvSpPr/>
          <p:nvPr/>
        </p:nvSpPr>
        <p:spPr>
          <a:xfrm flipH="1" flipV="1">
            <a:off x="0" y="3571876"/>
            <a:ext cx="4572000" cy="2500330"/>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FFF00">
                  <a:lumMod val="49000"/>
                  <a:lumOff val="51000"/>
                </a:srgbClr>
              </a:gs>
              <a:gs pos="62000">
                <a:srgbClr val="FF99FF"/>
              </a:gs>
              <a:gs pos="87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libre"/>
          <p:cNvSpPr/>
          <p:nvPr/>
        </p:nvSpPr>
        <p:spPr>
          <a:xfrm flipV="1">
            <a:off x="4572000" y="3571876"/>
            <a:ext cx="4572000" cy="2500330"/>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FFF00">
                  <a:lumMod val="49000"/>
                  <a:lumOff val="51000"/>
                </a:srgbClr>
              </a:gs>
              <a:gs pos="62000">
                <a:srgbClr val="FF99FF"/>
              </a:gs>
              <a:gs pos="87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1 Imagen" descr="Diapositiva32.JPG"/>
          <p:cNvPicPr>
            <a:picLocks noGrp="1" noChangeAspect="1"/>
          </p:cNvPicPr>
          <p:nvPr isPhoto="1"/>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
          <p:cNvSpPr>
            <a:spLocks noChangeArrowheads="1"/>
          </p:cNvSpPr>
          <p:nvPr/>
        </p:nvSpPr>
        <p:spPr bwMode="auto">
          <a:xfrm>
            <a:off x="1285852" y="500042"/>
            <a:ext cx="6572250" cy="800219"/>
          </a:xfrm>
          <a:prstGeom prst="rect">
            <a:avLst/>
          </a:prstGeom>
          <a:noFill/>
          <a:ln>
            <a:noFill/>
          </a:ln>
          <a:extLst/>
        </p:spPr>
        <p:txBody>
          <a:bodyPr anchor="ctr">
            <a:spAutoFit/>
            <a:scene3d>
              <a:camera prst="obliqueBottomLeft"/>
              <a:lightRig rig="threePt" dir="t"/>
            </a:scene3d>
            <a:sp3d extrusionH="63500">
              <a:extrusionClr>
                <a:srgbClr val="FFC000"/>
              </a:extrusionClr>
            </a:sp3d>
          </a:bodyPr>
          <a:lstStyle/>
          <a:p>
            <a:pPr algn="ctr">
              <a:defRPr/>
            </a:pPr>
            <a:r>
              <a:rPr lang="es-ES" b="1" i="1" dirty="0">
                <a:gradFill flip="none" rotWithShape="1">
                  <a:gsLst>
                    <a:gs pos="53000">
                      <a:srgbClr val="BA0066">
                        <a:lumMod val="20000"/>
                        <a:lumOff val="80000"/>
                      </a:srgbClr>
                    </a:gs>
                    <a:gs pos="99000">
                      <a:srgbClr val="FF00FF">
                        <a:lumMod val="61000"/>
                      </a:srgbClr>
                    </a:gs>
                  </a:gsLst>
                  <a:lin ang="5400000" scaled="1"/>
                  <a:tileRect/>
                </a:gradFill>
                <a:effectLst>
                  <a:glow rad="101600">
                    <a:schemeClr val="bg2">
                      <a:lumMod val="50000"/>
                      <a:alpha val="60000"/>
                    </a:schemeClr>
                  </a:glow>
                </a:effectLst>
                <a:latin typeface="Georgia" pitchFamily="18" charset="0"/>
                <a:cs typeface="Times New Roman" pitchFamily="18" charset="0"/>
              </a:rPr>
              <a:t>No quiero estar en reuniones donde desfilan</a:t>
            </a:r>
          </a:p>
          <a:p>
            <a:pPr algn="ctr">
              <a:defRPr/>
            </a:pPr>
            <a:r>
              <a:rPr lang="es-ES" b="1" i="1" dirty="0">
                <a:gradFill flip="none" rotWithShape="1">
                  <a:gsLst>
                    <a:gs pos="53000">
                      <a:srgbClr val="BA0066">
                        <a:lumMod val="20000"/>
                        <a:lumOff val="80000"/>
                      </a:srgbClr>
                    </a:gs>
                    <a:gs pos="99000">
                      <a:srgbClr val="FF00FF">
                        <a:lumMod val="61000"/>
                      </a:srgbClr>
                    </a:gs>
                  </a:gsLst>
                  <a:lin ang="5400000" scaled="1"/>
                  <a:tileRect/>
                </a:gradFill>
                <a:effectLst>
                  <a:glow rad="101600">
                    <a:schemeClr val="bg2">
                      <a:lumMod val="50000"/>
                      <a:alpha val="60000"/>
                    </a:schemeClr>
                  </a:glow>
                </a:effectLst>
                <a:latin typeface="Georgia" pitchFamily="18" charset="0"/>
                <a:cs typeface="Times New Roman" pitchFamily="18" charset="0"/>
              </a:rPr>
              <a:t> egos inflados.</a:t>
            </a:r>
            <a:endParaRPr lang="es-ES" sz="2800" dirty="0">
              <a:gradFill flip="none" rotWithShape="1">
                <a:gsLst>
                  <a:gs pos="53000">
                    <a:srgbClr val="BA0066">
                      <a:lumMod val="20000"/>
                      <a:lumOff val="80000"/>
                    </a:srgbClr>
                  </a:gs>
                  <a:gs pos="99000">
                    <a:srgbClr val="FF00FF">
                      <a:lumMod val="61000"/>
                    </a:srgbClr>
                  </a:gs>
                </a:gsLst>
                <a:lin ang="5400000" scaled="1"/>
                <a:tileRect/>
              </a:gradFill>
              <a:effectLst>
                <a:glow rad="101600">
                  <a:schemeClr val="bg2">
                    <a:lumMod val="50000"/>
                    <a:alpha val="60000"/>
                  </a:schemeClr>
                </a:glow>
              </a:effectLst>
            </a:endParaRPr>
          </a:p>
        </p:txBody>
      </p:sp>
    </p:spTree>
    <p:extLst>
      <p:ext uri="{BB962C8B-B14F-4D97-AF65-F5344CB8AC3E}">
        <p14:creationId xmlns:p14="http://schemas.microsoft.com/office/powerpoint/2010/main" val="2933603698"/>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500"/>
                                        <p:tgtEl>
                                          <p:spTgt spid="3"/>
                                        </p:tgtEl>
                                        <p:attrNameLst>
                                          <p:attrName>ppt_x</p:attrName>
                                        </p:attrNameLst>
                                      </p:cBhvr>
                                      <p:tavLst>
                                        <p:tav tm="0">
                                          <p:val>
                                            <p:strVal val="ppt_x"/>
                                          </p:val>
                                        </p:tav>
                                        <p:tav tm="100000">
                                          <p:val>
                                            <p:strVal val="ppt_x-ppt_w/2"/>
                                          </p:val>
                                        </p:tav>
                                      </p:tavLst>
                                    </p:anim>
                                    <p:anim calcmode="lin" valueType="num">
                                      <p:cBhvr>
                                        <p:cTn id="7" dur="5500"/>
                                        <p:tgtEl>
                                          <p:spTgt spid="3"/>
                                        </p:tgtEl>
                                        <p:attrNameLst>
                                          <p:attrName>ppt_y</p:attrName>
                                        </p:attrNameLst>
                                      </p:cBhvr>
                                      <p:tavLst>
                                        <p:tav tm="0">
                                          <p:val>
                                            <p:strVal val="ppt_y"/>
                                          </p:val>
                                        </p:tav>
                                        <p:tav tm="100000">
                                          <p:val>
                                            <p:strVal val="ppt_y"/>
                                          </p:val>
                                        </p:tav>
                                      </p:tavLst>
                                    </p:anim>
                                    <p:anim calcmode="lin" valueType="num">
                                      <p:cBhvr>
                                        <p:cTn id="8" dur="5500"/>
                                        <p:tgtEl>
                                          <p:spTgt spid="3"/>
                                        </p:tgtEl>
                                        <p:attrNameLst>
                                          <p:attrName>ppt_w</p:attrName>
                                        </p:attrNameLst>
                                      </p:cBhvr>
                                      <p:tavLst>
                                        <p:tav tm="0">
                                          <p:val>
                                            <p:strVal val="ppt_w"/>
                                          </p:val>
                                        </p:tav>
                                        <p:tav tm="100000">
                                          <p:val>
                                            <p:fltVal val="0"/>
                                          </p:val>
                                        </p:tav>
                                      </p:tavLst>
                                    </p:anim>
                                    <p:anim calcmode="lin" valueType="num">
                                      <p:cBhvr>
                                        <p:cTn id="9" dur="5500"/>
                                        <p:tgtEl>
                                          <p:spTgt spid="3"/>
                                        </p:tgtEl>
                                        <p:attrNameLst>
                                          <p:attrName>ppt_h</p:attrName>
                                        </p:attrNameLst>
                                      </p:cBhvr>
                                      <p:tavLst>
                                        <p:tav tm="0">
                                          <p:val>
                                            <p:strVal val="ppt_h"/>
                                          </p:val>
                                        </p:tav>
                                        <p:tav tm="100000">
                                          <p:val>
                                            <p:strVal val="ppt_h"/>
                                          </p:val>
                                        </p:tav>
                                      </p:tavLst>
                                    </p:anim>
                                    <p:set>
                                      <p:cBhvr>
                                        <p:cTn id="10" dur="1" fill="hold">
                                          <p:stCondLst>
                                            <p:cond delay="5499"/>
                                          </p:stCondLst>
                                        </p:cTn>
                                        <p:tgtEl>
                                          <p:spTgt spid="3"/>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500"/>
                                        <p:tgtEl>
                                          <p:spTgt spid="4"/>
                                        </p:tgtEl>
                                        <p:attrNameLst>
                                          <p:attrName>ppt_x</p:attrName>
                                        </p:attrNameLst>
                                      </p:cBhvr>
                                      <p:tavLst>
                                        <p:tav tm="0">
                                          <p:val>
                                            <p:strVal val="ppt_x"/>
                                          </p:val>
                                        </p:tav>
                                        <p:tav tm="100000">
                                          <p:val>
                                            <p:strVal val="ppt_x-ppt_w/2"/>
                                          </p:val>
                                        </p:tav>
                                      </p:tavLst>
                                    </p:anim>
                                    <p:anim calcmode="lin" valueType="num">
                                      <p:cBhvr>
                                        <p:cTn id="13" dur="5500"/>
                                        <p:tgtEl>
                                          <p:spTgt spid="4"/>
                                        </p:tgtEl>
                                        <p:attrNameLst>
                                          <p:attrName>ppt_y</p:attrName>
                                        </p:attrNameLst>
                                      </p:cBhvr>
                                      <p:tavLst>
                                        <p:tav tm="0">
                                          <p:val>
                                            <p:strVal val="ppt_y"/>
                                          </p:val>
                                        </p:tav>
                                        <p:tav tm="100000">
                                          <p:val>
                                            <p:strVal val="ppt_y"/>
                                          </p:val>
                                        </p:tav>
                                      </p:tavLst>
                                    </p:anim>
                                    <p:anim calcmode="lin" valueType="num">
                                      <p:cBhvr>
                                        <p:cTn id="14" dur="5500"/>
                                        <p:tgtEl>
                                          <p:spTgt spid="4"/>
                                        </p:tgtEl>
                                        <p:attrNameLst>
                                          <p:attrName>ppt_w</p:attrName>
                                        </p:attrNameLst>
                                      </p:cBhvr>
                                      <p:tavLst>
                                        <p:tav tm="0">
                                          <p:val>
                                            <p:strVal val="ppt_w"/>
                                          </p:val>
                                        </p:tav>
                                        <p:tav tm="100000">
                                          <p:val>
                                            <p:fltVal val="0"/>
                                          </p:val>
                                        </p:tav>
                                      </p:tavLst>
                                    </p:anim>
                                    <p:anim calcmode="lin" valueType="num">
                                      <p:cBhvr>
                                        <p:cTn id="15" dur="5500"/>
                                        <p:tgtEl>
                                          <p:spTgt spid="4"/>
                                        </p:tgtEl>
                                        <p:attrNameLst>
                                          <p:attrName>ppt_h</p:attrName>
                                        </p:attrNameLst>
                                      </p:cBhvr>
                                      <p:tavLst>
                                        <p:tav tm="0">
                                          <p:val>
                                            <p:strVal val="ppt_h"/>
                                          </p:val>
                                        </p:tav>
                                        <p:tav tm="100000">
                                          <p:val>
                                            <p:strVal val="ppt_h"/>
                                          </p:val>
                                        </p:tav>
                                      </p:tavLst>
                                    </p:anim>
                                    <p:set>
                                      <p:cBhvr>
                                        <p:cTn id="16" dur="1" fill="hold">
                                          <p:stCondLst>
                                            <p:cond delay="5499"/>
                                          </p:stCondLst>
                                        </p:cTn>
                                        <p:tgtEl>
                                          <p:spTgt spid="4"/>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500"/>
                                        <p:tgtEl>
                                          <p:spTgt spid="7"/>
                                        </p:tgtEl>
                                        <p:attrNameLst>
                                          <p:attrName>ppt_x</p:attrName>
                                        </p:attrNameLst>
                                      </p:cBhvr>
                                      <p:tavLst>
                                        <p:tav tm="0">
                                          <p:val>
                                            <p:strVal val="ppt_x"/>
                                          </p:val>
                                        </p:tav>
                                        <p:tav tm="100000">
                                          <p:val>
                                            <p:strVal val="ppt_x+ppt_w/2"/>
                                          </p:val>
                                        </p:tav>
                                      </p:tavLst>
                                    </p:anim>
                                    <p:anim calcmode="lin" valueType="num">
                                      <p:cBhvr>
                                        <p:cTn id="19" dur="5500"/>
                                        <p:tgtEl>
                                          <p:spTgt spid="7"/>
                                        </p:tgtEl>
                                        <p:attrNameLst>
                                          <p:attrName>ppt_y</p:attrName>
                                        </p:attrNameLst>
                                      </p:cBhvr>
                                      <p:tavLst>
                                        <p:tav tm="0">
                                          <p:val>
                                            <p:strVal val="ppt_y"/>
                                          </p:val>
                                        </p:tav>
                                        <p:tav tm="100000">
                                          <p:val>
                                            <p:strVal val="ppt_y"/>
                                          </p:val>
                                        </p:tav>
                                      </p:tavLst>
                                    </p:anim>
                                    <p:anim calcmode="lin" valueType="num">
                                      <p:cBhvr>
                                        <p:cTn id="20" dur="5500"/>
                                        <p:tgtEl>
                                          <p:spTgt spid="7"/>
                                        </p:tgtEl>
                                        <p:attrNameLst>
                                          <p:attrName>ppt_w</p:attrName>
                                        </p:attrNameLst>
                                      </p:cBhvr>
                                      <p:tavLst>
                                        <p:tav tm="0">
                                          <p:val>
                                            <p:strVal val="ppt_w"/>
                                          </p:val>
                                        </p:tav>
                                        <p:tav tm="100000">
                                          <p:val>
                                            <p:fltVal val="0"/>
                                          </p:val>
                                        </p:tav>
                                      </p:tavLst>
                                    </p:anim>
                                    <p:anim calcmode="lin" valueType="num">
                                      <p:cBhvr>
                                        <p:cTn id="21" dur="5500"/>
                                        <p:tgtEl>
                                          <p:spTgt spid="7"/>
                                        </p:tgtEl>
                                        <p:attrNameLst>
                                          <p:attrName>ppt_h</p:attrName>
                                        </p:attrNameLst>
                                      </p:cBhvr>
                                      <p:tavLst>
                                        <p:tav tm="0">
                                          <p:val>
                                            <p:strVal val="ppt_h"/>
                                          </p:val>
                                        </p:tav>
                                        <p:tav tm="100000">
                                          <p:val>
                                            <p:strVal val="ppt_h"/>
                                          </p:val>
                                        </p:tav>
                                      </p:tavLst>
                                    </p:anim>
                                    <p:set>
                                      <p:cBhvr>
                                        <p:cTn id="22" dur="1" fill="hold">
                                          <p:stCondLst>
                                            <p:cond delay="5499"/>
                                          </p:stCondLst>
                                        </p:cTn>
                                        <p:tgtEl>
                                          <p:spTgt spid="7"/>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500"/>
                                        <p:tgtEl>
                                          <p:spTgt spid="8"/>
                                        </p:tgtEl>
                                        <p:attrNameLst>
                                          <p:attrName>ppt_x</p:attrName>
                                        </p:attrNameLst>
                                      </p:cBhvr>
                                      <p:tavLst>
                                        <p:tav tm="0">
                                          <p:val>
                                            <p:strVal val="ppt_x"/>
                                          </p:val>
                                        </p:tav>
                                        <p:tav tm="100000">
                                          <p:val>
                                            <p:strVal val="ppt_x+ppt_w/2"/>
                                          </p:val>
                                        </p:tav>
                                      </p:tavLst>
                                    </p:anim>
                                    <p:anim calcmode="lin" valueType="num">
                                      <p:cBhvr>
                                        <p:cTn id="25" dur="5500"/>
                                        <p:tgtEl>
                                          <p:spTgt spid="8"/>
                                        </p:tgtEl>
                                        <p:attrNameLst>
                                          <p:attrName>ppt_y</p:attrName>
                                        </p:attrNameLst>
                                      </p:cBhvr>
                                      <p:tavLst>
                                        <p:tav tm="0">
                                          <p:val>
                                            <p:strVal val="ppt_y"/>
                                          </p:val>
                                        </p:tav>
                                        <p:tav tm="100000">
                                          <p:val>
                                            <p:strVal val="ppt_y"/>
                                          </p:val>
                                        </p:tav>
                                      </p:tavLst>
                                    </p:anim>
                                    <p:anim calcmode="lin" valueType="num">
                                      <p:cBhvr>
                                        <p:cTn id="26" dur="5500"/>
                                        <p:tgtEl>
                                          <p:spTgt spid="8"/>
                                        </p:tgtEl>
                                        <p:attrNameLst>
                                          <p:attrName>ppt_w</p:attrName>
                                        </p:attrNameLst>
                                      </p:cBhvr>
                                      <p:tavLst>
                                        <p:tav tm="0">
                                          <p:val>
                                            <p:strVal val="ppt_w"/>
                                          </p:val>
                                        </p:tav>
                                        <p:tav tm="100000">
                                          <p:val>
                                            <p:fltVal val="0"/>
                                          </p:val>
                                        </p:tav>
                                      </p:tavLst>
                                    </p:anim>
                                    <p:anim calcmode="lin" valueType="num">
                                      <p:cBhvr>
                                        <p:cTn id="27" dur="5500"/>
                                        <p:tgtEl>
                                          <p:spTgt spid="8"/>
                                        </p:tgtEl>
                                        <p:attrNameLst>
                                          <p:attrName>ppt_h</p:attrName>
                                        </p:attrNameLst>
                                      </p:cBhvr>
                                      <p:tavLst>
                                        <p:tav tm="0">
                                          <p:val>
                                            <p:strVal val="ppt_h"/>
                                          </p:val>
                                        </p:tav>
                                        <p:tav tm="100000">
                                          <p:val>
                                            <p:strVal val="ppt_h"/>
                                          </p:val>
                                        </p:tav>
                                      </p:tavLst>
                                    </p:anim>
                                    <p:set>
                                      <p:cBhvr>
                                        <p:cTn id="28" dur="1" fill="hold">
                                          <p:stCondLst>
                                            <p:cond delay="5499"/>
                                          </p:stCondLst>
                                        </p:cTn>
                                        <p:tgtEl>
                                          <p:spTgt spid="8"/>
                                        </p:tgtEl>
                                        <p:attrNameLst>
                                          <p:attrName>style.visibility</p:attrName>
                                        </p:attrNameLst>
                                      </p:cBhvr>
                                      <p:to>
                                        <p:strVal val="hidden"/>
                                      </p:to>
                                    </p:set>
                                  </p:childTnLst>
                                </p:cTn>
                              </p:par>
                              <p:par>
                                <p:cTn id="29" presetID="17" presetClass="exit" presetSubtype="2" fill="hold" grpId="0" nodeType="withEffect">
                                  <p:stCondLst>
                                    <p:cond delay="0"/>
                                  </p:stCondLst>
                                  <p:childTnLst>
                                    <p:anim calcmode="lin" valueType="num">
                                      <p:cBhvr>
                                        <p:cTn id="30" dur="5500"/>
                                        <p:tgtEl>
                                          <p:spTgt spid="16"/>
                                        </p:tgtEl>
                                        <p:attrNameLst>
                                          <p:attrName>ppt_x</p:attrName>
                                        </p:attrNameLst>
                                      </p:cBhvr>
                                      <p:tavLst>
                                        <p:tav tm="0">
                                          <p:val>
                                            <p:strVal val="ppt_x"/>
                                          </p:val>
                                        </p:tav>
                                        <p:tav tm="100000">
                                          <p:val>
                                            <p:strVal val="ppt_x+ppt_w/2"/>
                                          </p:val>
                                        </p:tav>
                                      </p:tavLst>
                                    </p:anim>
                                    <p:anim calcmode="lin" valueType="num">
                                      <p:cBhvr>
                                        <p:cTn id="31" dur="5500"/>
                                        <p:tgtEl>
                                          <p:spTgt spid="16"/>
                                        </p:tgtEl>
                                        <p:attrNameLst>
                                          <p:attrName>ppt_y</p:attrName>
                                        </p:attrNameLst>
                                      </p:cBhvr>
                                      <p:tavLst>
                                        <p:tav tm="0">
                                          <p:val>
                                            <p:strVal val="ppt_y"/>
                                          </p:val>
                                        </p:tav>
                                        <p:tav tm="100000">
                                          <p:val>
                                            <p:strVal val="ppt_y"/>
                                          </p:val>
                                        </p:tav>
                                      </p:tavLst>
                                    </p:anim>
                                    <p:anim calcmode="lin" valueType="num">
                                      <p:cBhvr>
                                        <p:cTn id="32" dur="5500"/>
                                        <p:tgtEl>
                                          <p:spTgt spid="16"/>
                                        </p:tgtEl>
                                        <p:attrNameLst>
                                          <p:attrName>ppt_w</p:attrName>
                                        </p:attrNameLst>
                                      </p:cBhvr>
                                      <p:tavLst>
                                        <p:tav tm="0">
                                          <p:val>
                                            <p:strVal val="ppt_w"/>
                                          </p:val>
                                        </p:tav>
                                        <p:tav tm="100000">
                                          <p:val>
                                            <p:fltVal val="0"/>
                                          </p:val>
                                        </p:tav>
                                      </p:tavLst>
                                    </p:anim>
                                    <p:anim calcmode="lin" valueType="num">
                                      <p:cBhvr>
                                        <p:cTn id="33" dur="5500"/>
                                        <p:tgtEl>
                                          <p:spTgt spid="16"/>
                                        </p:tgtEl>
                                        <p:attrNameLst>
                                          <p:attrName>ppt_h</p:attrName>
                                        </p:attrNameLst>
                                      </p:cBhvr>
                                      <p:tavLst>
                                        <p:tav tm="0">
                                          <p:val>
                                            <p:strVal val="ppt_h"/>
                                          </p:val>
                                        </p:tav>
                                        <p:tav tm="100000">
                                          <p:val>
                                            <p:strVal val="ppt_h"/>
                                          </p:val>
                                        </p:tav>
                                      </p:tavLst>
                                    </p:anim>
                                    <p:set>
                                      <p:cBhvr>
                                        <p:cTn id="34" dur="1" fill="hold">
                                          <p:stCondLst>
                                            <p:cond delay="5499"/>
                                          </p:stCondLst>
                                        </p:cTn>
                                        <p:tgtEl>
                                          <p:spTgt spid="16"/>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500"/>
                                        <p:tgtEl>
                                          <p:spTgt spid="17"/>
                                        </p:tgtEl>
                                        <p:attrNameLst>
                                          <p:attrName>ppt_x</p:attrName>
                                        </p:attrNameLst>
                                      </p:cBhvr>
                                      <p:tavLst>
                                        <p:tav tm="0">
                                          <p:val>
                                            <p:strVal val="ppt_x"/>
                                          </p:val>
                                        </p:tav>
                                        <p:tav tm="100000">
                                          <p:val>
                                            <p:strVal val="ppt_x+ppt_w/2"/>
                                          </p:val>
                                        </p:tav>
                                      </p:tavLst>
                                    </p:anim>
                                    <p:anim calcmode="lin" valueType="num">
                                      <p:cBhvr>
                                        <p:cTn id="37" dur="5500"/>
                                        <p:tgtEl>
                                          <p:spTgt spid="17"/>
                                        </p:tgtEl>
                                        <p:attrNameLst>
                                          <p:attrName>ppt_y</p:attrName>
                                        </p:attrNameLst>
                                      </p:cBhvr>
                                      <p:tavLst>
                                        <p:tav tm="0">
                                          <p:val>
                                            <p:strVal val="ppt_y"/>
                                          </p:val>
                                        </p:tav>
                                        <p:tav tm="100000">
                                          <p:val>
                                            <p:strVal val="ppt_y"/>
                                          </p:val>
                                        </p:tav>
                                      </p:tavLst>
                                    </p:anim>
                                    <p:anim calcmode="lin" valueType="num">
                                      <p:cBhvr>
                                        <p:cTn id="38" dur="5500"/>
                                        <p:tgtEl>
                                          <p:spTgt spid="17"/>
                                        </p:tgtEl>
                                        <p:attrNameLst>
                                          <p:attrName>ppt_w</p:attrName>
                                        </p:attrNameLst>
                                      </p:cBhvr>
                                      <p:tavLst>
                                        <p:tav tm="0">
                                          <p:val>
                                            <p:strVal val="ppt_w"/>
                                          </p:val>
                                        </p:tav>
                                        <p:tav tm="100000">
                                          <p:val>
                                            <p:fltVal val="0"/>
                                          </p:val>
                                        </p:tav>
                                      </p:tavLst>
                                    </p:anim>
                                    <p:anim calcmode="lin" valueType="num">
                                      <p:cBhvr>
                                        <p:cTn id="39" dur="5500"/>
                                        <p:tgtEl>
                                          <p:spTgt spid="17"/>
                                        </p:tgtEl>
                                        <p:attrNameLst>
                                          <p:attrName>ppt_h</p:attrName>
                                        </p:attrNameLst>
                                      </p:cBhvr>
                                      <p:tavLst>
                                        <p:tav tm="0">
                                          <p:val>
                                            <p:strVal val="ppt_h"/>
                                          </p:val>
                                        </p:tav>
                                        <p:tav tm="100000">
                                          <p:val>
                                            <p:strVal val="ppt_h"/>
                                          </p:val>
                                        </p:tav>
                                      </p:tavLst>
                                    </p:anim>
                                    <p:set>
                                      <p:cBhvr>
                                        <p:cTn id="40" dur="1" fill="hold">
                                          <p:stCondLst>
                                            <p:cond delay="5499"/>
                                          </p:stCondLst>
                                        </p:cTn>
                                        <p:tgtEl>
                                          <p:spTgt spid="17"/>
                                        </p:tgtEl>
                                        <p:attrNameLst>
                                          <p:attrName>style.visibility</p:attrName>
                                        </p:attrNameLst>
                                      </p:cBhvr>
                                      <p:to>
                                        <p:strVal val="hidden"/>
                                      </p:to>
                                    </p:set>
                                  </p:childTnLst>
                                </p:cTn>
                              </p:par>
                              <p:par>
                                <p:cTn id="41" presetID="17" presetClass="exit" presetSubtype="8" fill="hold" grpId="0" nodeType="withEffect">
                                  <p:stCondLst>
                                    <p:cond delay="0"/>
                                  </p:stCondLst>
                                  <p:childTnLst>
                                    <p:anim calcmode="lin" valueType="num">
                                      <p:cBhvr>
                                        <p:cTn id="42" dur="5500"/>
                                        <p:tgtEl>
                                          <p:spTgt spid="18"/>
                                        </p:tgtEl>
                                        <p:attrNameLst>
                                          <p:attrName>ppt_x</p:attrName>
                                        </p:attrNameLst>
                                      </p:cBhvr>
                                      <p:tavLst>
                                        <p:tav tm="0">
                                          <p:val>
                                            <p:strVal val="ppt_x"/>
                                          </p:val>
                                        </p:tav>
                                        <p:tav tm="100000">
                                          <p:val>
                                            <p:strVal val="ppt_x-ppt_w/2"/>
                                          </p:val>
                                        </p:tav>
                                      </p:tavLst>
                                    </p:anim>
                                    <p:anim calcmode="lin" valueType="num">
                                      <p:cBhvr>
                                        <p:cTn id="43" dur="5500"/>
                                        <p:tgtEl>
                                          <p:spTgt spid="18"/>
                                        </p:tgtEl>
                                        <p:attrNameLst>
                                          <p:attrName>ppt_y</p:attrName>
                                        </p:attrNameLst>
                                      </p:cBhvr>
                                      <p:tavLst>
                                        <p:tav tm="0">
                                          <p:val>
                                            <p:strVal val="ppt_y"/>
                                          </p:val>
                                        </p:tav>
                                        <p:tav tm="100000">
                                          <p:val>
                                            <p:strVal val="ppt_y"/>
                                          </p:val>
                                        </p:tav>
                                      </p:tavLst>
                                    </p:anim>
                                    <p:anim calcmode="lin" valueType="num">
                                      <p:cBhvr>
                                        <p:cTn id="44" dur="5500"/>
                                        <p:tgtEl>
                                          <p:spTgt spid="18"/>
                                        </p:tgtEl>
                                        <p:attrNameLst>
                                          <p:attrName>ppt_w</p:attrName>
                                        </p:attrNameLst>
                                      </p:cBhvr>
                                      <p:tavLst>
                                        <p:tav tm="0">
                                          <p:val>
                                            <p:strVal val="ppt_w"/>
                                          </p:val>
                                        </p:tav>
                                        <p:tav tm="100000">
                                          <p:val>
                                            <p:fltVal val="0"/>
                                          </p:val>
                                        </p:tav>
                                      </p:tavLst>
                                    </p:anim>
                                    <p:anim calcmode="lin" valueType="num">
                                      <p:cBhvr>
                                        <p:cTn id="45" dur="5500"/>
                                        <p:tgtEl>
                                          <p:spTgt spid="18"/>
                                        </p:tgtEl>
                                        <p:attrNameLst>
                                          <p:attrName>ppt_h</p:attrName>
                                        </p:attrNameLst>
                                      </p:cBhvr>
                                      <p:tavLst>
                                        <p:tav tm="0">
                                          <p:val>
                                            <p:strVal val="ppt_h"/>
                                          </p:val>
                                        </p:tav>
                                        <p:tav tm="100000">
                                          <p:val>
                                            <p:strVal val="ppt_h"/>
                                          </p:val>
                                        </p:tav>
                                      </p:tavLst>
                                    </p:anim>
                                    <p:set>
                                      <p:cBhvr>
                                        <p:cTn id="46" dur="1" fill="hold">
                                          <p:stCondLst>
                                            <p:cond delay="5499"/>
                                          </p:stCondLst>
                                        </p:cTn>
                                        <p:tgtEl>
                                          <p:spTgt spid="18"/>
                                        </p:tgtEl>
                                        <p:attrNameLst>
                                          <p:attrName>style.visibility</p:attrName>
                                        </p:attrNameLst>
                                      </p:cBhvr>
                                      <p:to>
                                        <p:strVal val="hidden"/>
                                      </p:to>
                                    </p:set>
                                  </p:childTnLst>
                                </p:cTn>
                              </p:par>
                              <p:par>
                                <p:cTn id="47" presetID="17" presetClass="exit" presetSubtype="8" fill="hold" grpId="0" nodeType="withEffect">
                                  <p:stCondLst>
                                    <p:cond delay="0"/>
                                  </p:stCondLst>
                                  <p:childTnLst>
                                    <p:anim calcmode="lin" valueType="num">
                                      <p:cBhvr>
                                        <p:cTn id="48" dur="5500"/>
                                        <p:tgtEl>
                                          <p:spTgt spid="19"/>
                                        </p:tgtEl>
                                        <p:attrNameLst>
                                          <p:attrName>ppt_x</p:attrName>
                                        </p:attrNameLst>
                                      </p:cBhvr>
                                      <p:tavLst>
                                        <p:tav tm="0">
                                          <p:val>
                                            <p:strVal val="ppt_x"/>
                                          </p:val>
                                        </p:tav>
                                        <p:tav tm="100000">
                                          <p:val>
                                            <p:strVal val="ppt_x-ppt_w/2"/>
                                          </p:val>
                                        </p:tav>
                                      </p:tavLst>
                                    </p:anim>
                                    <p:anim calcmode="lin" valueType="num">
                                      <p:cBhvr>
                                        <p:cTn id="49" dur="5500"/>
                                        <p:tgtEl>
                                          <p:spTgt spid="19"/>
                                        </p:tgtEl>
                                        <p:attrNameLst>
                                          <p:attrName>ppt_y</p:attrName>
                                        </p:attrNameLst>
                                      </p:cBhvr>
                                      <p:tavLst>
                                        <p:tav tm="0">
                                          <p:val>
                                            <p:strVal val="ppt_y"/>
                                          </p:val>
                                        </p:tav>
                                        <p:tav tm="100000">
                                          <p:val>
                                            <p:strVal val="ppt_y"/>
                                          </p:val>
                                        </p:tav>
                                      </p:tavLst>
                                    </p:anim>
                                    <p:anim calcmode="lin" valueType="num">
                                      <p:cBhvr>
                                        <p:cTn id="50" dur="5500"/>
                                        <p:tgtEl>
                                          <p:spTgt spid="19"/>
                                        </p:tgtEl>
                                        <p:attrNameLst>
                                          <p:attrName>ppt_w</p:attrName>
                                        </p:attrNameLst>
                                      </p:cBhvr>
                                      <p:tavLst>
                                        <p:tav tm="0">
                                          <p:val>
                                            <p:strVal val="ppt_w"/>
                                          </p:val>
                                        </p:tav>
                                        <p:tav tm="100000">
                                          <p:val>
                                            <p:fltVal val="0"/>
                                          </p:val>
                                        </p:tav>
                                      </p:tavLst>
                                    </p:anim>
                                    <p:anim calcmode="lin" valueType="num">
                                      <p:cBhvr>
                                        <p:cTn id="51" dur="5500"/>
                                        <p:tgtEl>
                                          <p:spTgt spid="19"/>
                                        </p:tgtEl>
                                        <p:attrNameLst>
                                          <p:attrName>ppt_h</p:attrName>
                                        </p:attrNameLst>
                                      </p:cBhvr>
                                      <p:tavLst>
                                        <p:tav tm="0">
                                          <p:val>
                                            <p:strVal val="ppt_h"/>
                                          </p:val>
                                        </p:tav>
                                        <p:tav tm="100000">
                                          <p:val>
                                            <p:strVal val="ppt_h"/>
                                          </p:val>
                                        </p:tav>
                                      </p:tavLst>
                                    </p:anim>
                                    <p:set>
                                      <p:cBhvr>
                                        <p:cTn id="52" dur="1" fill="hold">
                                          <p:stCondLst>
                                            <p:cond delay="5499"/>
                                          </p:stCondLst>
                                        </p:cTn>
                                        <p:tgtEl>
                                          <p:spTgt spid="19"/>
                                        </p:tgtEl>
                                        <p:attrNameLst>
                                          <p:attrName>style.visibility</p:attrName>
                                        </p:attrNameLst>
                                      </p:cBhvr>
                                      <p:to>
                                        <p:strVal val="hidden"/>
                                      </p:to>
                                    </p:set>
                                  </p:childTnLst>
                                </p:cTn>
                              </p:par>
                              <p:par>
                                <p:cTn id="53" presetID="17" presetClass="entr" presetSubtype="10"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p:cTn id="55" dur="4000" fill="hold"/>
                                        <p:tgtEl>
                                          <p:spTgt spid="12"/>
                                        </p:tgtEl>
                                        <p:attrNameLst>
                                          <p:attrName>ppt_w</p:attrName>
                                        </p:attrNameLst>
                                      </p:cBhvr>
                                      <p:tavLst>
                                        <p:tav tm="0">
                                          <p:val>
                                            <p:fltVal val="0"/>
                                          </p:val>
                                        </p:tav>
                                        <p:tav tm="100000">
                                          <p:val>
                                            <p:strVal val="#ppt_w"/>
                                          </p:val>
                                        </p:tav>
                                      </p:tavLst>
                                    </p:anim>
                                    <p:anim calcmode="lin" valueType="num">
                                      <p:cBhvr>
                                        <p:cTn id="56" dur="4000" fill="hold"/>
                                        <p:tgtEl>
                                          <p:spTgt spid="12"/>
                                        </p:tgtEl>
                                        <p:attrNameLst>
                                          <p:attrName>ppt_h</p:attrName>
                                        </p:attrNameLst>
                                      </p:cBhvr>
                                      <p:tavLst>
                                        <p:tav tm="0">
                                          <p:val>
                                            <p:strVal val="#ppt_h"/>
                                          </p:val>
                                        </p:tav>
                                        <p:tav tm="100000">
                                          <p:val>
                                            <p:strVal val="#ppt_h"/>
                                          </p:val>
                                        </p:tav>
                                      </p:tavLst>
                                    </p:anim>
                                  </p:childTnLst>
                                </p:cTn>
                              </p:par>
                              <p:par>
                                <p:cTn id="57" presetID="23" presetClass="entr" presetSubtype="528"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p:cTn id="59" dur="4000" fill="hold"/>
                                        <p:tgtEl>
                                          <p:spTgt spid="13"/>
                                        </p:tgtEl>
                                        <p:attrNameLst>
                                          <p:attrName>ppt_w</p:attrName>
                                        </p:attrNameLst>
                                      </p:cBhvr>
                                      <p:tavLst>
                                        <p:tav tm="0">
                                          <p:val>
                                            <p:fltVal val="0"/>
                                          </p:val>
                                        </p:tav>
                                        <p:tav tm="100000">
                                          <p:val>
                                            <p:strVal val="#ppt_w"/>
                                          </p:val>
                                        </p:tav>
                                      </p:tavLst>
                                    </p:anim>
                                    <p:anim calcmode="lin" valueType="num">
                                      <p:cBhvr>
                                        <p:cTn id="60" dur="4000" fill="hold"/>
                                        <p:tgtEl>
                                          <p:spTgt spid="13"/>
                                        </p:tgtEl>
                                        <p:attrNameLst>
                                          <p:attrName>ppt_h</p:attrName>
                                        </p:attrNameLst>
                                      </p:cBhvr>
                                      <p:tavLst>
                                        <p:tav tm="0">
                                          <p:val>
                                            <p:fltVal val="0"/>
                                          </p:val>
                                        </p:tav>
                                        <p:tav tm="100000">
                                          <p:val>
                                            <p:strVal val="#ppt_h"/>
                                          </p:val>
                                        </p:tav>
                                      </p:tavLst>
                                    </p:anim>
                                    <p:anim calcmode="lin" valueType="num">
                                      <p:cBhvr>
                                        <p:cTn id="61" dur="4000" fill="hold"/>
                                        <p:tgtEl>
                                          <p:spTgt spid="13"/>
                                        </p:tgtEl>
                                        <p:attrNameLst>
                                          <p:attrName>ppt_x</p:attrName>
                                        </p:attrNameLst>
                                      </p:cBhvr>
                                      <p:tavLst>
                                        <p:tav tm="0">
                                          <p:val>
                                            <p:fltVal val="0.5"/>
                                          </p:val>
                                        </p:tav>
                                        <p:tav tm="100000">
                                          <p:val>
                                            <p:strVal val="#ppt_x"/>
                                          </p:val>
                                        </p:tav>
                                      </p:tavLst>
                                    </p:anim>
                                    <p:anim calcmode="lin" valueType="num">
                                      <p:cBhvr>
                                        <p:cTn id="62" dur="4000" fill="hold"/>
                                        <p:tgtEl>
                                          <p:spTgt spid="1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P spid="16" grpId="0" animBg="1"/>
      <p:bldP spid="17" grpId="0" animBg="1"/>
      <p:bldP spid="18" grpId="0" animBg="1"/>
      <p:bldP spid="19" grpId="0" animBg="1"/>
      <p:bldP spid="8" grpId="0" animBg="1"/>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Forma libre"/>
          <p:cNvSpPr/>
          <p:nvPr/>
        </p:nvSpPr>
        <p:spPr>
          <a:xfrm>
            <a:off x="0" y="0"/>
            <a:ext cx="4572000" cy="292893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4000">
                <a:srgbClr val="3333FF">
                  <a:lumMod val="80000"/>
                </a:srgbClr>
              </a:gs>
              <a:gs pos="61000">
                <a:srgbClr val="99CCFF"/>
              </a:gs>
              <a:gs pos="81000">
                <a:srgbClr val="C00000">
                  <a:lumMod val="25000"/>
                  <a:lumOff val="75000"/>
                </a:srgbClr>
              </a:gs>
              <a:gs pos="43000">
                <a:srgbClr val="C3A2FF"/>
              </a:gs>
              <a:gs pos="100000">
                <a:srgbClr val="FFFF00">
                  <a:lumMod val="52000"/>
                  <a:lumOff val="48000"/>
                </a:srgbClr>
              </a:gs>
            </a:gsLst>
            <a:lin ang="18900000" scaled="1"/>
          </a:gradFill>
          <a:ln>
            <a:noFill/>
          </a:ln>
          <a:effectLst>
            <a:outerShdw blurRad="1270000" dist="50800" dir="5400000" algn="ctr" rotWithShape="0">
              <a:srgbClr val="9999FF"/>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libre"/>
          <p:cNvSpPr/>
          <p:nvPr/>
        </p:nvSpPr>
        <p:spPr>
          <a:xfrm flipH="1">
            <a:off x="4572000" y="0"/>
            <a:ext cx="4572000" cy="292893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flip="none" rotWithShape="1">
            <a:gsLst>
              <a:gs pos="4000">
                <a:srgbClr val="3333FF">
                  <a:lumMod val="80000"/>
                </a:srgbClr>
              </a:gs>
              <a:gs pos="61000">
                <a:srgbClr val="99CCFF"/>
              </a:gs>
              <a:gs pos="81000">
                <a:srgbClr val="C00000">
                  <a:lumMod val="25000"/>
                  <a:lumOff val="75000"/>
                </a:srgbClr>
              </a:gs>
              <a:gs pos="43000">
                <a:srgbClr val="C3A2FF"/>
              </a:gs>
              <a:gs pos="100000">
                <a:srgbClr val="FFFF00">
                  <a:lumMod val="52000"/>
                  <a:lumOff val="48000"/>
                </a:srgbClr>
              </a:gs>
            </a:gsLst>
            <a:lin ang="18900000" scaled="1"/>
            <a:tileRect/>
          </a:gradFill>
          <a:ln>
            <a:noFill/>
          </a:ln>
          <a:effectLst>
            <a:outerShdw blurRad="1270000" dist="50800" dir="5400000" algn="ctr" rotWithShape="0">
              <a:srgbClr val="9999FF"/>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Forma libre"/>
          <p:cNvSpPr/>
          <p:nvPr/>
        </p:nvSpPr>
        <p:spPr>
          <a:xfrm flipH="1" flipV="1">
            <a:off x="4572000" y="3992797"/>
            <a:ext cx="4572000" cy="285749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4000">
                <a:srgbClr val="3333FF">
                  <a:lumMod val="80000"/>
                </a:srgbClr>
              </a:gs>
              <a:gs pos="61000">
                <a:srgbClr val="99CCFF"/>
              </a:gs>
              <a:gs pos="81000">
                <a:srgbClr val="C00000">
                  <a:lumMod val="25000"/>
                  <a:lumOff val="75000"/>
                </a:srgbClr>
              </a:gs>
              <a:gs pos="43000">
                <a:srgbClr val="C3A2FF"/>
              </a:gs>
              <a:gs pos="100000">
                <a:srgbClr val="FFFF00">
                  <a:lumMod val="52000"/>
                  <a:lumOff val="48000"/>
                </a:srgbClr>
              </a:gs>
            </a:gsLst>
            <a:lin ang="18900000" scaled="1"/>
          </a:gradFill>
          <a:ln>
            <a:noFill/>
          </a:ln>
          <a:effectLst>
            <a:outerShdw blurRad="1270000" dist="50800" dir="5400000" algn="ctr" rotWithShape="0">
              <a:srgbClr val="9999FF"/>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Forma libre"/>
          <p:cNvSpPr/>
          <p:nvPr/>
        </p:nvSpPr>
        <p:spPr>
          <a:xfrm flipV="1">
            <a:off x="0" y="4000504"/>
            <a:ext cx="4572000" cy="285749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4000">
                <a:srgbClr val="3333FF">
                  <a:lumMod val="80000"/>
                </a:srgbClr>
              </a:gs>
              <a:gs pos="61000">
                <a:srgbClr val="99CCFF"/>
              </a:gs>
              <a:gs pos="81000">
                <a:srgbClr val="C00000">
                  <a:lumMod val="25000"/>
                  <a:lumOff val="75000"/>
                </a:srgbClr>
              </a:gs>
              <a:gs pos="43000">
                <a:srgbClr val="C3A2FF"/>
              </a:gs>
              <a:gs pos="100000">
                <a:srgbClr val="FFFF00">
                  <a:lumMod val="52000"/>
                  <a:lumOff val="48000"/>
                </a:srgbClr>
              </a:gs>
            </a:gsLst>
            <a:lin ang="18900000" scaled="1"/>
          </a:gradFill>
          <a:ln>
            <a:noFill/>
          </a:ln>
          <a:effectLst>
            <a:outerShdw blurRad="1270000" dist="50800" dir="5400000" algn="ctr" rotWithShape="0">
              <a:srgbClr val="9999FF"/>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1 Imagen" descr="Diapositiva5.JPG"/>
          <p:cNvPicPr>
            <a:picLocks noGrp="1" noChangeAspect="1"/>
          </p:cNvPicPr>
          <p:nvPr isPhoto="1"/>
        </p:nvPicPr>
        <p:blipFill>
          <a:blip r:embed="rId2" cstate="print">
            <a:extLst>
              <a:ext uri="{28A0092B-C50C-407E-A947-70E740481C1C}">
                <a14:useLocalDpi xmlns:a14="http://schemas.microsoft.com/office/drawing/2010/main" val="0"/>
              </a:ext>
            </a:extLst>
          </a:blip>
          <a:srcRect t="4199"/>
          <a:stretch>
            <a:fillRect/>
          </a:stretch>
        </p:blipFill>
        <p:spPr bwMode="auto">
          <a:xfrm>
            <a:off x="0" y="-7707"/>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
          <p:cNvSpPr>
            <a:spLocks noChangeArrowheads="1"/>
          </p:cNvSpPr>
          <p:nvPr/>
        </p:nvSpPr>
        <p:spPr bwMode="auto">
          <a:xfrm>
            <a:off x="1497137" y="164641"/>
            <a:ext cx="6292107" cy="523220"/>
          </a:xfrm>
          <a:prstGeom prst="rect">
            <a:avLst/>
          </a:prstGeom>
          <a:noFill/>
          <a:ln>
            <a:noFill/>
          </a:ln>
          <a:extLst/>
        </p:spPr>
        <p:txBody>
          <a:bodyPr wrap="none" anchor="ctr">
            <a:spAutoFit/>
            <a:scene3d>
              <a:camera prst="obliqueBottomLeft"/>
              <a:lightRig rig="threePt" dir="t"/>
            </a:scene3d>
            <a:sp3d extrusionH="63500">
              <a:extrusionClr>
                <a:schemeClr val="accent5">
                  <a:lumMod val="50000"/>
                </a:schemeClr>
              </a:extrusionClr>
            </a:sp3d>
          </a:bodyPr>
          <a:lstStyle/>
          <a:p>
            <a:pPr algn="ctr">
              <a:defRPr/>
            </a:pPr>
            <a:r>
              <a:rPr lang="es-ES" b="1" i="1" dirty="0">
                <a:gradFill>
                  <a:gsLst>
                    <a:gs pos="28000">
                      <a:srgbClr val="03D4A8">
                        <a:lumMod val="26000"/>
                        <a:lumOff val="74000"/>
                      </a:srgbClr>
                    </a:gs>
                    <a:gs pos="81000">
                      <a:srgbClr val="21D6E0"/>
                    </a:gs>
                    <a:gs pos="93000">
                      <a:srgbClr val="0087E6"/>
                    </a:gs>
                    <a:gs pos="100000">
                      <a:srgbClr val="005CBF"/>
                    </a:gs>
                  </a:gsLst>
                  <a:lin ang="5400000" scaled="1"/>
                </a:gradFill>
                <a:effectLst>
                  <a:glow rad="101600">
                    <a:schemeClr val="bg1">
                      <a:alpha val="60000"/>
                    </a:schemeClr>
                  </a:glow>
                </a:effectLst>
                <a:latin typeface="Georgia" pitchFamily="18" charset="0"/>
                <a:cs typeface="Times New Roman" pitchFamily="18" charset="0"/>
              </a:rPr>
              <a:t>Ya no tengo tiempo para lidiar con mediocridades</a:t>
            </a:r>
            <a:r>
              <a:rPr lang="es-ES" b="1" i="1" dirty="0">
                <a:effectLst>
                  <a:glow rad="101600">
                    <a:schemeClr val="bg1">
                      <a:alpha val="60000"/>
                    </a:schemeClr>
                  </a:glow>
                </a:effectLst>
                <a:latin typeface="Georgia" pitchFamily="18" charset="0"/>
                <a:cs typeface="Times New Roman" pitchFamily="18" charset="0"/>
              </a:rPr>
              <a:t>.</a:t>
            </a:r>
            <a:endParaRPr lang="es-ES" sz="2800" dirty="0">
              <a:effectLst>
                <a:glow rad="101600">
                  <a:schemeClr val="bg1">
                    <a:alpha val="60000"/>
                  </a:schemeClr>
                </a:glow>
              </a:effectLst>
            </a:endParaRPr>
          </a:p>
        </p:txBody>
      </p:sp>
    </p:spTree>
    <p:extLst>
      <p:ext uri="{BB962C8B-B14F-4D97-AF65-F5344CB8AC3E}">
        <p14:creationId xmlns:p14="http://schemas.microsoft.com/office/powerpoint/2010/main" val="1731720150"/>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500"/>
                                        <p:tgtEl>
                                          <p:spTgt spid="3"/>
                                        </p:tgtEl>
                                        <p:attrNameLst>
                                          <p:attrName>ppt_x</p:attrName>
                                        </p:attrNameLst>
                                      </p:cBhvr>
                                      <p:tavLst>
                                        <p:tav tm="0">
                                          <p:val>
                                            <p:strVal val="ppt_x"/>
                                          </p:val>
                                        </p:tav>
                                        <p:tav tm="100000">
                                          <p:val>
                                            <p:strVal val="ppt_x-ppt_w/2"/>
                                          </p:val>
                                        </p:tav>
                                      </p:tavLst>
                                    </p:anim>
                                    <p:anim calcmode="lin" valueType="num">
                                      <p:cBhvr>
                                        <p:cTn id="7" dur="5500"/>
                                        <p:tgtEl>
                                          <p:spTgt spid="3"/>
                                        </p:tgtEl>
                                        <p:attrNameLst>
                                          <p:attrName>ppt_y</p:attrName>
                                        </p:attrNameLst>
                                      </p:cBhvr>
                                      <p:tavLst>
                                        <p:tav tm="0">
                                          <p:val>
                                            <p:strVal val="ppt_y"/>
                                          </p:val>
                                        </p:tav>
                                        <p:tav tm="100000">
                                          <p:val>
                                            <p:strVal val="ppt_y"/>
                                          </p:val>
                                        </p:tav>
                                      </p:tavLst>
                                    </p:anim>
                                    <p:anim calcmode="lin" valueType="num">
                                      <p:cBhvr>
                                        <p:cTn id="8" dur="5500"/>
                                        <p:tgtEl>
                                          <p:spTgt spid="3"/>
                                        </p:tgtEl>
                                        <p:attrNameLst>
                                          <p:attrName>ppt_w</p:attrName>
                                        </p:attrNameLst>
                                      </p:cBhvr>
                                      <p:tavLst>
                                        <p:tav tm="0">
                                          <p:val>
                                            <p:strVal val="ppt_w"/>
                                          </p:val>
                                        </p:tav>
                                        <p:tav tm="100000">
                                          <p:val>
                                            <p:fltVal val="0"/>
                                          </p:val>
                                        </p:tav>
                                      </p:tavLst>
                                    </p:anim>
                                    <p:anim calcmode="lin" valueType="num">
                                      <p:cBhvr>
                                        <p:cTn id="9" dur="5500"/>
                                        <p:tgtEl>
                                          <p:spTgt spid="3"/>
                                        </p:tgtEl>
                                        <p:attrNameLst>
                                          <p:attrName>ppt_h</p:attrName>
                                        </p:attrNameLst>
                                      </p:cBhvr>
                                      <p:tavLst>
                                        <p:tav tm="0">
                                          <p:val>
                                            <p:strVal val="ppt_h"/>
                                          </p:val>
                                        </p:tav>
                                        <p:tav tm="100000">
                                          <p:val>
                                            <p:strVal val="ppt_h"/>
                                          </p:val>
                                        </p:tav>
                                      </p:tavLst>
                                    </p:anim>
                                    <p:set>
                                      <p:cBhvr>
                                        <p:cTn id="10" dur="1" fill="hold">
                                          <p:stCondLst>
                                            <p:cond delay="5499"/>
                                          </p:stCondLst>
                                        </p:cTn>
                                        <p:tgtEl>
                                          <p:spTgt spid="3"/>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500"/>
                                        <p:tgtEl>
                                          <p:spTgt spid="8"/>
                                        </p:tgtEl>
                                        <p:attrNameLst>
                                          <p:attrName>ppt_x</p:attrName>
                                        </p:attrNameLst>
                                      </p:cBhvr>
                                      <p:tavLst>
                                        <p:tav tm="0">
                                          <p:val>
                                            <p:strVal val="ppt_x"/>
                                          </p:val>
                                        </p:tav>
                                        <p:tav tm="100000">
                                          <p:val>
                                            <p:strVal val="ppt_x+ppt_w/2"/>
                                          </p:val>
                                        </p:tav>
                                      </p:tavLst>
                                    </p:anim>
                                    <p:anim calcmode="lin" valueType="num">
                                      <p:cBhvr>
                                        <p:cTn id="13" dur="5500"/>
                                        <p:tgtEl>
                                          <p:spTgt spid="8"/>
                                        </p:tgtEl>
                                        <p:attrNameLst>
                                          <p:attrName>ppt_y</p:attrName>
                                        </p:attrNameLst>
                                      </p:cBhvr>
                                      <p:tavLst>
                                        <p:tav tm="0">
                                          <p:val>
                                            <p:strVal val="ppt_y"/>
                                          </p:val>
                                        </p:tav>
                                        <p:tav tm="100000">
                                          <p:val>
                                            <p:strVal val="ppt_y"/>
                                          </p:val>
                                        </p:tav>
                                      </p:tavLst>
                                    </p:anim>
                                    <p:anim calcmode="lin" valueType="num">
                                      <p:cBhvr>
                                        <p:cTn id="14" dur="5500"/>
                                        <p:tgtEl>
                                          <p:spTgt spid="8"/>
                                        </p:tgtEl>
                                        <p:attrNameLst>
                                          <p:attrName>ppt_w</p:attrName>
                                        </p:attrNameLst>
                                      </p:cBhvr>
                                      <p:tavLst>
                                        <p:tav tm="0">
                                          <p:val>
                                            <p:strVal val="ppt_w"/>
                                          </p:val>
                                        </p:tav>
                                        <p:tav tm="100000">
                                          <p:val>
                                            <p:fltVal val="0"/>
                                          </p:val>
                                        </p:tav>
                                      </p:tavLst>
                                    </p:anim>
                                    <p:anim calcmode="lin" valueType="num">
                                      <p:cBhvr>
                                        <p:cTn id="15" dur="5500"/>
                                        <p:tgtEl>
                                          <p:spTgt spid="8"/>
                                        </p:tgtEl>
                                        <p:attrNameLst>
                                          <p:attrName>ppt_h</p:attrName>
                                        </p:attrNameLst>
                                      </p:cBhvr>
                                      <p:tavLst>
                                        <p:tav tm="0">
                                          <p:val>
                                            <p:strVal val="ppt_h"/>
                                          </p:val>
                                        </p:tav>
                                        <p:tav tm="100000">
                                          <p:val>
                                            <p:strVal val="ppt_h"/>
                                          </p:val>
                                        </p:tav>
                                      </p:tavLst>
                                    </p:anim>
                                    <p:set>
                                      <p:cBhvr>
                                        <p:cTn id="16" dur="1" fill="hold">
                                          <p:stCondLst>
                                            <p:cond delay="5499"/>
                                          </p:stCondLst>
                                        </p:cTn>
                                        <p:tgtEl>
                                          <p:spTgt spid="8"/>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500"/>
                                        <p:tgtEl>
                                          <p:spTgt spid="16"/>
                                        </p:tgtEl>
                                        <p:attrNameLst>
                                          <p:attrName>ppt_x</p:attrName>
                                        </p:attrNameLst>
                                      </p:cBhvr>
                                      <p:tavLst>
                                        <p:tav tm="0">
                                          <p:val>
                                            <p:strVal val="ppt_x"/>
                                          </p:val>
                                        </p:tav>
                                        <p:tav tm="100000">
                                          <p:val>
                                            <p:strVal val="ppt_x+ppt_w/2"/>
                                          </p:val>
                                        </p:tav>
                                      </p:tavLst>
                                    </p:anim>
                                    <p:anim calcmode="lin" valueType="num">
                                      <p:cBhvr>
                                        <p:cTn id="19" dur="5500"/>
                                        <p:tgtEl>
                                          <p:spTgt spid="16"/>
                                        </p:tgtEl>
                                        <p:attrNameLst>
                                          <p:attrName>ppt_y</p:attrName>
                                        </p:attrNameLst>
                                      </p:cBhvr>
                                      <p:tavLst>
                                        <p:tav tm="0">
                                          <p:val>
                                            <p:strVal val="ppt_y"/>
                                          </p:val>
                                        </p:tav>
                                        <p:tav tm="100000">
                                          <p:val>
                                            <p:strVal val="ppt_y"/>
                                          </p:val>
                                        </p:tav>
                                      </p:tavLst>
                                    </p:anim>
                                    <p:anim calcmode="lin" valueType="num">
                                      <p:cBhvr>
                                        <p:cTn id="20" dur="5500"/>
                                        <p:tgtEl>
                                          <p:spTgt spid="16"/>
                                        </p:tgtEl>
                                        <p:attrNameLst>
                                          <p:attrName>ppt_w</p:attrName>
                                        </p:attrNameLst>
                                      </p:cBhvr>
                                      <p:tavLst>
                                        <p:tav tm="0">
                                          <p:val>
                                            <p:strVal val="ppt_w"/>
                                          </p:val>
                                        </p:tav>
                                        <p:tav tm="100000">
                                          <p:val>
                                            <p:fltVal val="0"/>
                                          </p:val>
                                        </p:tav>
                                      </p:tavLst>
                                    </p:anim>
                                    <p:anim calcmode="lin" valueType="num">
                                      <p:cBhvr>
                                        <p:cTn id="21" dur="5500"/>
                                        <p:tgtEl>
                                          <p:spTgt spid="16"/>
                                        </p:tgtEl>
                                        <p:attrNameLst>
                                          <p:attrName>ppt_h</p:attrName>
                                        </p:attrNameLst>
                                      </p:cBhvr>
                                      <p:tavLst>
                                        <p:tav tm="0">
                                          <p:val>
                                            <p:strVal val="ppt_h"/>
                                          </p:val>
                                        </p:tav>
                                        <p:tav tm="100000">
                                          <p:val>
                                            <p:strVal val="ppt_h"/>
                                          </p:val>
                                        </p:tav>
                                      </p:tavLst>
                                    </p:anim>
                                    <p:set>
                                      <p:cBhvr>
                                        <p:cTn id="22" dur="1" fill="hold">
                                          <p:stCondLst>
                                            <p:cond delay="5499"/>
                                          </p:stCondLst>
                                        </p:cTn>
                                        <p:tgtEl>
                                          <p:spTgt spid="16"/>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5500"/>
                                        <p:tgtEl>
                                          <p:spTgt spid="18"/>
                                        </p:tgtEl>
                                        <p:attrNameLst>
                                          <p:attrName>ppt_x</p:attrName>
                                        </p:attrNameLst>
                                      </p:cBhvr>
                                      <p:tavLst>
                                        <p:tav tm="0">
                                          <p:val>
                                            <p:strVal val="ppt_x"/>
                                          </p:val>
                                        </p:tav>
                                        <p:tav tm="100000">
                                          <p:val>
                                            <p:strVal val="ppt_x-ppt_w/2"/>
                                          </p:val>
                                        </p:tav>
                                      </p:tavLst>
                                    </p:anim>
                                    <p:anim calcmode="lin" valueType="num">
                                      <p:cBhvr>
                                        <p:cTn id="25" dur="5500"/>
                                        <p:tgtEl>
                                          <p:spTgt spid="18"/>
                                        </p:tgtEl>
                                        <p:attrNameLst>
                                          <p:attrName>ppt_y</p:attrName>
                                        </p:attrNameLst>
                                      </p:cBhvr>
                                      <p:tavLst>
                                        <p:tav tm="0">
                                          <p:val>
                                            <p:strVal val="ppt_y"/>
                                          </p:val>
                                        </p:tav>
                                        <p:tav tm="100000">
                                          <p:val>
                                            <p:strVal val="ppt_y"/>
                                          </p:val>
                                        </p:tav>
                                      </p:tavLst>
                                    </p:anim>
                                    <p:anim calcmode="lin" valueType="num">
                                      <p:cBhvr>
                                        <p:cTn id="26" dur="5500"/>
                                        <p:tgtEl>
                                          <p:spTgt spid="18"/>
                                        </p:tgtEl>
                                        <p:attrNameLst>
                                          <p:attrName>ppt_w</p:attrName>
                                        </p:attrNameLst>
                                      </p:cBhvr>
                                      <p:tavLst>
                                        <p:tav tm="0">
                                          <p:val>
                                            <p:strVal val="ppt_w"/>
                                          </p:val>
                                        </p:tav>
                                        <p:tav tm="100000">
                                          <p:val>
                                            <p:fltVal val="0"/>
                                          </p:val>
                                        </p:tav>
                                      </p:tavLst>
                                    </p:anim>
                                    <p:anim calcmode="lin" valueType="num">
                                      <p:cBhvr>
                                        <p:cTn id="27" dur="5500"/>
                                        <p:tgtEl>
                                          <p:spTgt spid="18"/>
                                        </p:tgtEl>
                                        <p:attrNameLst>
                                          <p:attrName>ppt_h</p:attrName>
                                        </p:attrNameLst>
                                      </p:cBhvr>
                                      <p:tavLst>
                                        <p:tav tm="0">
                                          <p:val>
                                            <p:strVal val="ppt_h"/>
                                          </p:val>
                                        </p:tav>
                                        <p:tav tm="100000">
                                          <p:val>
                                            <p:strVal val="ppt_h"/>
                                          </p:val>
                                        </p:tav>
                                      </p:tavLst>
                                    </p:anim>
                                    <p:set>
                                      <p:cBhvr>
                                        <p:cTn id="28" dur="1" fill="hold">
                                          <p:stCondLst>
                                            <p:cond delay="5499"/>
                                          </p:stCondLst>
                                        </p:cTn>
                                        <p:tgtEl>
                                          <p:spTgt spid="18"/>
                                        </p:tgtEl>
                                        <p:attrNameLst>
                                          <p:attrName>style.visibility</p:attrName>
                                        </p:attrNameLst>
                                      </p:cBhvr>
                                      <p:to>
                                        <p:strVal val="hidden"/>
                                      </p:to>
                                    </p:set>
                                  </p:childTnLst>
                                </p:cTn>
                              </p:par>
                              <p:par>
                                <p:cTn id="29" presetID="17" presetClass="entr" presetSubtype="10"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4000" fill="hold"/>
                                        <p:tgtEl>
                                          <p:spTgt spid="10"/>
                                        </p:tgtEl>
                                        <p:attrNameLst>
                                          <p:attrName>ppt_w</p:attrName>
                                        </p:attrNameLst>
                                      </p:cBhvr>
                                      <p:tavLst>
                                        <p:tav tm="0">
                                          <p:val>
                                            <p:fltVal val="0"/>
                                          </p:val>
                                        </p:tav>
                                        <p:tav tm="100000">
                                          <p:val>
                                            <p:strVal val="#ppt_w"/>
                                          </p:val>
                                        </p:tav>
                                      </p:tavLst>
                                    </p:anim>
                                    <p:anim calcmode="lin" valueType="num">
                                      <p:cBhvr>
                                        <p:cTn id="32" dur="4000" fill="hold"/>
                                        <p:tgtEl>
                                          <p:spTgt spid="10"/>
                                        </p:tgtEl>
                                        <p:attrNameLst>
                                          <p:attrName>ppt_h</p:attrName>
                                        </p:attrNameLst>
                                      </p:cBhvr>
                                      <p:tavLst>
                                        <p:tav tm="0">
                                          <p:val>
                                            <p:strVal val="#ppt_h"/>
                                          </p:val>
                                        </p:tav>
                                        <p:tav tm="100000">
                                          <p:val>
                                            <p:strVal val="#ppt_h"/>
                                          </p:val>
                                        </p:tav>
                                      </p:tavLst>
                                    </p:anim>
                                  </p:childTnLst>
                                </p:cTn>
                              </p:par>
                              <p:par>
                                <p:cTn id="33" presetID="23" presetClass="entr" presetSubtype="528"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4000" fill="hold"/>
                                        <p:tgtEl>
                                          <p:spTgt spid="11"/>
                                        </p:tgtEl>
                                        <p:attrNameLst>
                                          <p:attrName>ppt_w</p:attrName>
                                        </p:attrNameLst>
                                      </p:cBhvr>
                                      <p:tavLst>
                                        <p:tav tm="0">
                                          <p:val>
                                            <p:fltVal val="0"/>
                                          </p:val>
                                        </p:tav>
                                        <p:tav tm="100000">
                                          <p:val>
                                            <p:strVal val="#ppt_w"/>
                                          </p:val>
                                        </p:tav>
                                      </p:tavLst>
                                    </p:anim>
                                    <p:anim calcmode="lin" valueType="num">
                                      <p:cBhvr>
                                        <p:cTn id="36" dur="4000" fill="hold"/>
                                        <p:tgtEl>
                                          <p:spTgt spid="11"/>
                                        </p:tgtEl>
                                        <p:attrNameLst>
                                          <p:attrName>ppt_h</p:attrName>
                                        </p:attrNameLst>
                                      </p:cBhvr>
                                      <p:tavLst>
                                        <p:tav tm="0">
                                          <p:val>
                                            <p:fltVal val="0"/>
                                          </p:val>
                                        </p:tav>
                                        <p:tav tm="100000">
                                          <p:val>
                                            <p:strVal val="#ppt_h"/>
                                          </p:val>
                                        </p:tav>
                                      </p:tavLst>
                                    </p:anim>
                                    <p:anim calcmode="lin" valueType="num">
                                      <p:cBhvr>
                                        <p:cTn id="37" dur="4000" fill="hold"/>
                                        <p:tgtEl>
                                          <p:spTgt spid="11"/>
                                        </p:tgtEl>
                                        <p:attrNameLst>
                                          <p:attrName>ppt_x</p:attrName>
                                        </p:attrNameLst>
                                      </p:cBhvr>
                                      <p:tavLst>
                                        <p:tav tm="0">
                                          <p:val>
                                            <p:fltVal val="0.5"/>
                                          </p:val>
                                        </p:tav>
                                        <p:tav tm="100000">
                                          <p:val>
                                            <p:strVal val="#ppt_x"/>
                                          </p:val>
                                        </p:tav>
                                      </p:tavLst>
                                    </p:anim>
                                    <p:anim calcmode="lin" valueType="num">
                                      <p:cBhvr>
                                        <p:cTn id="38" dur="4000" fill="hold"/>
                                        <p:tgtEl>
                                          <p:spTgt spid="1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16" grpId="0" animBg="1"/>
      <p:bldP spid="18" grpId="0" animBg="1"/>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Forma libre"/>
          <p:cNvSpPr/>
          <p:nvPr/>
        </p:nvSpPr>
        <p:spPr>
          <a:xfrm>
            <a:off x="-13855" y="359994"/>
            <a:ext cx="4585855" cy="2685831"/>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4201105"/>
              <a:gd name="connsiteX1" fmla="*/ 4572000 w 4572000"/>
              <a:gd name="connsiteY1" fmla="*/ 0 h 4201105"/>
              <a:gd name="connsiteX2" fmla="*/ 4572000 w 4572000"/>
              <a:gd name="connsiteY2" fmla="*/ 1785926 h 4201105"/>
              <a:gd name="connsiteX3" fmla="*/ 33867 w 4572000"/>
              <a:gd name="connsiteY3" fmla="*/ 4201105 h 4201105"/>
              <a:gd name="connsiteX4" fmla="*/ 0 w 4572000"/>
              <a:gd name="connsiteY4" fmla="*/ 2857496 h 4201105"/>
              <a:gd name="connsiteX0" fmla="*/ 67733 w 4538133"/>
              <a:gd name="connsiteY0" fmla="*/ 3502847 h 4201105"/>
              <a:gd name="connsiteX1" fmla="*/ 4538133 w 4538133"/>
              <a:gd name="connsiteY1" fmla="*/ 0 h 4201105"/>
              <a:gd name="connsiteX2" fmla="*/ 4538133 w 4538133"/>
              <a:gd name="connsiteY2" fmla="*/ 1785926 h 4201105"/>
              <a:gd name="connsiteX3" fmla="*/ 0 w 4538133"/>
              <a:gd name="connsiteY3" fmla="*/ 4201105 h 4201105"/>
              <a:gd name="connsiteX4" fmla="*/ 67733 w 4538133"/>
              <a:gd name="connsiteY4" fmla="*/ 3502847 h 4201105"/>
              <a:gd name="connsiteX0" fmla="*/ 33866 w 4538133"/>
              <a:gd name="connsiteY0" fmla="*/ 3502847 h 4201105"/>
              <a:gd name="connsiteX1" fmla="*/ 4538133 w 4538133"/>
              <a:gd name="connsiteY1" fmla="*/ 0 h 4201105"/>
              <a:gd name="connsiteX2" fmla="*/ 4538133 w 4538133"/>
              <a:gd name="connsiteY2" fmla="*/ 1785926 h 4201105"/>
              <a:gd name="connsiteX3" fmla="*/ 0 w 4538133"/>
              <a:gd name="connsiteY3" fmla="*/ 4201105 h 4201105"/>
              <a:gd name="connsiteX4" fmla="*/ 33866 w 4538133"/>
              <a:gd name="connsiteY4" fmla="*/ 3502847 h 4201105"/>
              <a:gd name="connsiteX0" fmla="*/ 0 w 4538133"/>
              <a:gd name="connsiteY0" fmla="*/ 3484408 h 4201105"/>
              <a:gd name="connsiteX1" fmla="*/ 4538133 w 4538133"/>
              <a:gd name="connsiteY1" fmla="*/ 0 h 4201105"/>
              <a:gd name="connsiteX2" fmla="*/ 4538133 w 4538133"/>
              <a:gd name="connsiteY2" fmla="*/ 1785926 h 4201105"/>
              <a:gd name="connsiteX3" fmla="*/ 0 w 4538133"/>
              <a:gd name="connsiteY3" fmla="*/ 4201105 h 4201105"/>
              <a:gd name="connsiteX4" fmla="*/ 0 w 4538133"/>
              <a:gd name="connsiteY4" fmla="*/ 3484408 h 4201105"/>
              <a:gd name="connsiteX0" fmla="*/ 0 w 4565842"/>
              <a:gd name="connsiteY0" fmla="*/ 3620183 h 4201105"/>
              <a:gd name="connsiteX1" fmla="*/ 4565842 w 4565842"/>
              <a:gd name="connsiteY1" fmla="*/ 0 h 4201105"/>
              <a:gd name="connsiteX2" fmla="*/ 4565842 w 4565842"/>
              <a:gd name="connsiteY2" fmla="*/ 1785926 h 4201105"/>
              <a:gd name="connsiteX3" fmla="*/ 27709 w 4565842"/>
              <a:gd name="connsiteY3" fmla="*/ 4201105 h 4201105"/>
              <a:gd name="connsiteX4" fmla="*/ 0 w 4565842"/>
              <a:gd name="connsiteY4" fmla="*/ 3620183 h 4201105"/>
              <a:gd name="connsiteX0" fmla="*/ 0 w 4565842"/>
              <a:gd name="connsiteY0" fmla="*/ 3529667 h 4201105"/>
              <a:gd name="connsiteX1" fmla="*/ 4565842 w 4565842"/>
              <a:gd name="connsiteY1" fmla="*/ 0 h 4201105"/>
              <a:gd name="connsiteX2" fmla="*/ 4565842 w 4565842"/>
              <a:gd name="connsiteY2" fmla="*/ 1785926 h 4201105"/>
              <a:gd name="connsiteX3" fmla="*/ 27709 w 4565842"/>
              <a:gd name="connsiteY3" fmla="*/ 4201105 h 4201105"/>
              <a:gd name="connsiteX4" fmla="*/ 0 w 4565842"/>
              <a:gd name="connsiteY4" fmla="*/ 3529667 h 4201105"/>
              <a:gd name="connsiteX0" fmla="*/ 0 w 4579697"/>
              <a:gd name="connsiteY0" fmla="*/ 3574926 h 4201105"/>
              <a:gd name="connsiteX1" fmla="*/ 4579697 w 4579697"/>
              <a:gd name="connsiteY1" fmla="*/ 0 h 4201105"/>
              <a:gd name="connsiteX2" fmla="*/ 4579697 w 4579697"/>
              <a:gd name="connsiteY2" fmla="*/ 1785926 h 4201105"/>
              <a:gd name="connsiteX3" fmla="*/ 41564 w 4579697"/>
              <a:gd name="connsiteY3" fmla="*/ 4201105 h 4201105"/>
              <a:gd name="connsiteX4" fmla="*/ 0 w 4579697"/>
              <a:gd name="connsiteY4" fmla="*/ 3574926 h 4201105"/>
              <a:gd name="connsiteX0" fmla="*/ 0 w 4579697"/>
              <a:gd name="connsiteY0" fmla="*/ 3574926 h 4309083"/>
              <a:gd name="connsiteX1" fmla="*/ 4579697 w 4579697"/>
              <a:gd name="connsiteY1" fmla="*/ 0 h 4309083"/>
              <a:gd name="connsiteX2" fmla="*/ 4579697 w 4579697"/>
              <a:gd name="connsiteY2" fmla="*/ 1785926 h 4309083"/>
              <a:gd name="connsiteX3" fmla="*/ 41564 w 4579697"/>
              <a:gd name="connsiteY3" fmla="*/ 4201105 h 4309083"/>
              <a:gd name="connsiteX4" fmla="*/ 0 w 4579697"/>
              <a:gd name="connsiteY4" fmla="*/ 3574926 h 4309083"/>
              <a:gd name="connsiteX0" fmla="*/ 37470 w 4617167"/>
              <a:gd name="connsiteY0" fmla="*/ 3574926 h 4309083"/>
              <a:gd name="connsiteX1" fmla="*/ 4617167 w 4617167"/>
              <a:gd name="connsiteY1" fmla="*/ 0 h 4309083"/>
              <a:gd name="connsiteX2" fmla="*/ 4617167 w 4617167"/>
              <a:gd name="connsiteY2" fmla="*/ 1785926 h 4309083"/>
              <a:gd name="connsiteX3" fmla="*/ 13855 w 4617167"/>
              <a:gd name="connsiteY3" fmla="*/ 4195953 h 4309083"/>
              <a:gd name="connsiteX4" fmla="*/ 37470 w 4617167"/>
              <a:gd name="connsiteY4" fmla="*/ 3574926 h 4309083"/>
              <a:gd name="connsiteX0" fmla="*/ 37470 w 4617167"/>
              <a:gd name="connsiteY0" fmla="*/ 3574926 h 4386876"/>
              <a:gd name="connsiteX1" fmla="*/ 4617167 w 4617167"/>
              <a:gd name="connsiteY1" fmla="*/ 0 h 4386876"/>
              <a:gd name="connsiteX2" fmla="*/ 4617167 w 4617167"/>
              <a:gd name="connsiteY2" fmla="*/ 1785926 h 4386876"/>
              <a:gd name="connsiteX3" fmla="*/ 13855 w 4617167"/>
              <a:gd name="connsiteY3" fmla="*/ 4195953 h 4386876"/>
              <a:gd name="connsiteX4" fmla="*/ 37470 w 4617167"/>
              <a:gd name="connsiteY4" fmla="*/ 3574926 h 4386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17167" h="4386876">
                <a:moveTo>
                  <a:pt x="37470" y="3574926"/>
                </a:moveTo>
                <a:lnTo>
                  <a:pt x="4617167" y="0"/>
                </a:lnTo>
                <a:lnTo>
                  <a:pt x="4617167" y="1785926"/>
                </a:lnTo>
                <a:lnTo>
                  <a:pt x="13855" y="4195953"/>
                </a:lnTo>
                <a:cubicBezTo>
                  <a:pt x="0" y="3987227"/>
                  <a:pt x="9762" y="4386876"/>
                  <a:pt x="37470" y="3574926"/>
                </a:cubicBezTo>
                <a:close/>
              </a:path>
            </a:pathLst>
          </a:custGeom>
          <a:gradFill flip="none" rotWithShape="1">
            <a:gsLst>
              <a:gs pos="0">
                <a:srgbClr val="FFF200">
                  <a:lumMod val="54000"/>
                  <a:lumOff val="46000"/>
                </a:srgbClr>
              </a:gs>
              <a:gs pos="20000">
                <a:srgbClr val="FF7A00">
                  <a:lumMod val="12000"/>
                  <a:lumOff val="88000"/>
                </a:srgbClr>
              </a:gs>
              <a:gs pos="63000">
                <a:srgbClr val="00FFFF"/>
              </a:gs>
              <a:gs pos="86000">
                <a:schemeClr val="accent5">
                  <a:lumMod val="50000"/>
                </a:schemeClr>
              </a:gs>
              <a:gs pos="100000">
                <a:srgbClr val="00B0F0">
                  <a:lumMod val="0"/>
                </a:srgbClr>
              </a:gs>
            </a:gsLst>
            <a:lin ang="10800000" scaled="1"/>
            <a:tileRect/>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Forma libre"/>
          <p:cNvSpPr/>
          <p:nvPr/>
        </p:nvSpPr>
        <p:spPr>
          <a:xfrm>
            <a:off x="0" y="2571744"/>
            <a:ext cx="4576223" cy="1893095"/>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3500438"/>
              <a:gd name="connsiteX1" fmla="*/ 4572000 w 4572000"/>
              <a:gd name="connsiteY1" fmla="*/ 0 h 3500438"/>
              <a:gd name="connsiteX2" fmla="*/ 4549422 w 4572000"/>
              <a:gd name="connsiteY2" fmla="*/ 1890295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49422" y="1890295"/>
                </a:lnTo>
                <a:lnTo>
                  <a:pt x="0" y="3500438"/>
                </a:lnTo>
                <a:lnTo>
                  <a:pt x="0" y="2857496"/>
                </a:lnTo>
                <a:close/>
              </a:path>
            </a:pathLst>
          </a:custGeom>
          <a:gradFill flip="none" rotWithShape="1">
            <a:gsLst>
              <a:gs pos="0">
                <a:srgbClr val="FFF200">
                  <a:lumMod val="54000"/>
                  <a:lumOff val="46000"/>
                </a:srgbClr>
              </a:gs>
              <a:gs pos="20000">
                <a:srgbClr val="FF7A00">
                  <a:lumMod val="12000"/>
                  <a:lumOff val="88000"/>
                </a:srgbClr>
              </a:gs>
              <a:gs pos="63000">
                <a:srgbClr val="00FFFF"/>
              </a:gs>
              <a:gs pos="86000">
                <a:schemeClr val="accent5">
                  <a:lumMod val="50000"/>
                </a:schemeClr>
              </a:gs>
              <a:gs pos="100000">
                <a:srgbClr val="00B0F0">
                  <a:lumMod val="0"/>
                </a:srgbClr>
              </a:gs>
            </a:gsLst>
            <a:lin ang="10800000" scaled="1"/>
            <a:tileRect/>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orma libre"/>
          <p:cNvSpPr/>
          <p:nvPr/>
        </p:nvSpPr>
        <p:spPr>
          <a:xfrm>
            <a:off x="0" y="4572008"/>
            <a:ext cx="4572000" cy="1413317"/>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3500438"/>
              <a:gd name="connsiteX1" fmla="*/ 4572000 w 4572000"/>
              <a:gd name="connsiteY1" fmla="*/ 0 h 3500438"/>
              <a:gd name="connsiteX2" fmla="*/ 4549422 w 4572000"/>
              <a:gd name="connsiteY2" fmla="*/ 1890295 h 3500438"/>
              <a:gd name="connsiteX3" fmla="*/ 0 w 4572000"/>
              <a:gd name="connsiteY3" fmla="*/ 3500438 h 3500438"/>
              <a:gd name="connsiteX4" fmla="*/ 0 w 4572000"/>
              <a:gd name="connsiteY4" fmla="*/ 2857496 h 3500438"/>
              <a:gd name="connsiteX0" fmla="*/ 0 w 4583289"/>
              <a:gd name="connsiteY0" fmla="*/ 1667689 h 3500438"/>
              <a:gd name="connsiteX1" fmla="*/ 4583289 w 4583289"/>
              <a:gd name="connsiteY1" fmla="*/ 0 h 3500438"/>
              <a:gd name="connsiteX2" fmla="*/ 4560711 w 4583289"/>
              <a:gd name="connsiteY2" fmla="*/ 1890295 h 3500438"/>
              <a:gd name="connsiteX3" fmla="*/ 11289 w 4583289"/>
              <a:gd name="connsiteY3" fmla="*/ 3500438 h 3500438"/>
              <a:gd name="connsiteX4" fmla="*/ 0 w 4583289"/>
              <a:gd name="connsiteY4" fmla="*/ 1667689 h 3500438"/>
              <a:gd name="connsiteX0" fmla="*/ 0 w 4583289"/>
              <a:gd name="connsiteY0" fmla="*/ 1667689 h 2373254"/>
              <a:gd name="connsiteX1" fmla="*/ 4583289 w 4583289"/>
              <a:gd name="connsiteY1" fmla="*/ 0 h 2373254"/>
              <a:gd name="connsiteX2" fmla="*/ 4560711 w 4583289"/>
              <a:gd name="connsiteY2" fmla="*/ 1890295 h 2373254"/>
              <a:gd name="connsiteX3" fmla="*/ 22578 w 4583289"/>
              <a:gd name="connsiteY3" fmla="*/ 2373254 h 2373254"/>
              <a:gd name="connsiteX4" fmla="*/ 0 w 4583289"/>
              <a:gd name="connsiteY4" fmla="*/ 1667689 h 2373254"/>
              <a:gd name="connsiteX0" fmla="*/ 0 w 4605866"/>
              <a:gd name="connsiteY0" fmla="*/ 1667689 h 2373254"/>
              <a:gd name="connsiteX1" fmla="*/ 4583289 w 4605866"/>
              <a:gd name="connsiteY1" fmla="*/ 0 h 2373254"/>
              <a:gd name="connsiteX2" fmla="*/ 4605866 w 4605866"/>
              <a:gd name="connsiteY2" fmla="*/ 1890295 h 2373254"/>
              <a:gd name="connsiteX3" fmla="*/ 22578 w 4605866"/>
              <a:gd name="connsiteY3" fmla="*/ 2373254 h 2373254"/>
              <a:gd name="connsiteX4" fmla="*/ 0 w 4605866"/>
              <a:gd name="connsiteY4" fmla="*/ 1667689 h 2373254"/>
              <a:gd name="connsiteX0" fmla="*/ 0 w 4617155"/>
              <a:gd name="connsiteY0" fmla="*/ 1646815 h 2352380"/>
              <a:gd name="connsiteX1" fmla="*/ 4617155 w 4617155"/>
              <a:gd name="connsiteY1" fmla="*/ 0 h 2352380"/>
              <a:gd name="connsiteX2" fmla="*/ 4605866 w 4617155"/>
              <a:gd name="connsiteY2" fmla="*/ 1869421 h 2352380"/>
              <a:gd name="connsiteX3" fmla="*/ 22578 w 4617155"/>
              <a:gd name="connsiteY3" fmla="*/ 2352380 h 2352380"/>
              <a:gd name="connsiteX4" fmla="*/ 0 w 4617155"/>
              <a:gd name="connsiteY4" fmla="*/ 1646815 h 2352380"/>
              <a:gd name="connsiteX0" fmla="*/ 11288 w 4628443"/>
              <a:gd name="connsiteY0" fmla="*/ 1646815 h 2331506"/>
              <a:gd name="connsiteX1" fmla="*/ 4628443 w 4628443"/>
              <a:gd name="connsiteY1" fmla="*/ 0 h 2331506"/>
              <a:gd name="connsiteX2" fmla="*/ 4617154 w 4628443"/>
              <a:gd name="connsiteY2" fmla="*/ 1869421 h 2331506"/>
              <a:gd name="connsiteX3" fmla="*/ 0 w 4628443"/>
              <a:gd name="connsiteY3" fmla="*/ 2331506 h 2331506"/>
              <a:gd name="connsiteX4" fmla="*/ 11288 w 4628443"/>
              <a:gd name="connsiteY4" fmla="*/ 1646815 h 2331506"/>
              <a:gd name="connsiteX0" fmla="*/ 11288 w 4628443"/>
              <a:gd name="connsiteY0" fmla="*/ 1646815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646815 h 2613302"/>
              <a:gd name="connsiteX0" fmla="*/ 11288 w 4628443"/>
              <a:gd name="connsiteY0" fmla="*/ 1826140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826140 h 2613302"/>
              <a:gd name="connsiteX0" fmla="*/ 11288 w 4628443"/>
              <a:gd name="connsiteY0" fmla="*/ 1928611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928611 h 2613302"/>
              <a:gd name="connsiteX0" fmla="*/ 11288 w 4628443"/>
              <a:gd name="connsiteY0" fmla="*/ 2005466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2005466 h 26133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28443" h="2613302">
                <a:moveTo>
                  <a:pt x="11288" y="2005466"/>
                </a:moveTo>
                <a:lnTo>
                  <a:pt x="4628443" y="0"/>
                </a:lnTo>
                <a:lnTo>
                  <a:pt x="4617154" y="1869421"/>
                </a:lnTo>
                <a:lnTo>
                  <a:pt x="0" y="2613302"/>
                </a:lnTo>
                <a:lnTo>
                  <a:pt x="11288" y="2005466"/>
                </a:lnTo>
                <a:close/>
              </a:path>
            </a:pathLst>
          </a:custGeom>
          <a:gradFill flip="none" rotWithShape="1">
            <a:gsLst>
              <a:gs pos="0">
                <a:srgbClr val="FFF200">
                  <a:lumMod val="54000"/>
                  <a:lumOff val="46000"/>
                </a:srgbClr>
              </a:gs>
              <a:gs pos="20000">
                <a:srgbClr val="FF7A00">
                  <a:lumMod val="12000"/>
                  <a:lumOff val="88000"/>
                </a:srgbClr>
              </a:gs>
              <a:gs pos="63000">
                <a:srgbClr val="00FFFF"/>
              </a:gs>
              <a:gs pos="86000">
                <a:schemeClr val="accent5">
                  <a:lumMod val="50000"/>
                </a:schemeClr>
              </a:gs>
              <a:gs pos="100000">
                <a:srgbClr val="00B0F0">
                  <a:lumMod val="0"/>
                </a:srgbClr>
              </a:gs>
            </a:gsLst>
            <a:lin ang="10800000" scaled="1"/>
            <a:tileRect/>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libre"/>
          <p:cNvSpPr/>
          <p:nvPr/>
        </p:nvSpPr>
        <p:spPr>
          <a:xfrm flipH="1">
            <a:off x="4576223" y="367278"/>
            <a:ext cx="4538133" cy="257209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4201105"/>
              <a:gd name="connsiteX1" fmla="*/ 4572000 w 4572000"/>
              <a:gd name="connsiteY1" fmla="*/ 0 h 4201105"/>
              <a:gd name="connsiteX2" fmla="*/ 4572000 w 4572000"/>
              <a:gd name="connsiteY2" fmla="*/ 1785926 h 4201105"/>
              <a:gd name="connsiteX3" fmla="*/ 33867 w 4572000"/>
              <a:gd name="connsiteY3" fmla="*/ 4201105 h 4201105"/>
              <a:gd name="connsiteX4" fmla="*/ 0 w 4572000"/>
              <a:gd name="connsiteY4" fmla="*/ 2857496 h 4201105"/>
              <a:gd name="connsiteX0" fmla="*/ 67733 w 4538133"/>
              <a:gd name="connsiteY0" fmla="*/ 3502847 h 4201105"/>
              <a:gd name="connsiteX1" fmla="*/ 4538133 w 4538133"/>
              <a:gd name="connsiteY1" fmla="*/ 0 h 4201105"/>
              <a:gd name="connsiteX2" fmla="*/ 4538133 w 4538133"/>
              <a:gd name="connsiteY2" fmla="*/ 1785926 h 4201105"/>
              <a:gd name="connsiteX3" fmla="*/ 0 w 4538133"/>
              <a:gd name="connsiteY3" fmla="*/ 4201105 h 4201105"/>
              <a:gd name="connsiteX4" fmla="*/ 67733 w 4538133"/>
              <a:gd name="connsiteY4" fmla="*/ 3502847 h 4201105"/>
              <a:gd name="connsiteX0" fmla="*/ 33866 w 4538133"/>
              <a:gd name="connsiteY0" fmla="*/ 3502847 h 4201105"/>
              <a:gd name="connsiteX1" fmla="*/ 4538133 w 4538133"/>
              <a:gd name="connsiteY1" fmla="*/ 0 h 4201105"/>
              <a:gd name="connsiteX2" fmla="*/ 4538133 w 4538133"/>
              <a:gd name="connsiteY2" fmla="*/ 1785926 h 4201105"/>
              <a:gd name="connsiteX3" fmla="*/ 0 w 4538133"/>
              <a:gd name="connsiteY3" fmla="*/ 4201105 h 4201105"/>
              <a:gd name="connsiteX4" fmla="*/ 33866 w 4538133"/>
              <a:gd name="connsiteY4" fmla="*/ 3502847 h 4201105"/>
              <a:gd name="connsiteX0" fmla="*/ 0 w 4538133"/>
              <a:gd name="connsiteY0" fmla="*/ 3484408 h 4201105"/>
              <a:gd name="connsiteX1" fmla="*/ 4538133 w 4538133"/>
              <a:gd name="connsiteY1" fmla="*/ 0 h 4201105"/>
              <a:gd name="connsiteX2" fmla="*/ 4538133 w 4538133"/>
              <a:gd name="connsiteY2" fmla="*/ 1785926 h 4201105"/>
              <a:gd name="connsiteX3" fmla="*/ 0 w 4538133"/>
              <a:gd name="connsiteY3" fmla="*/ 4201105 h 4201105"/>
              <a:gd name="connsiteX4" fmla="*/ 0 w 4538133"/>
              <a:gd name="connsiteY4" fmla="*/ 3484408 h 4201105"/>
              <a:gd name="connsiteX0" fmla="*/ 0 w 4538133"/>
              <a:gd name="connsiteY0" fmla="*/ 3574925 h 4201105"/>
              <a:gd name="connsiteX1" fmla="*/ 4538133 w 4538133"/>
              <a:gd name="connsiteY1" fmla="*/ 0 h 4201105"/>
              <a:gd name="connsiteX2" fmla="*/ 4538133 w 4538133"/>
              <a:gd name="connsiteY2" fmla="*/ 1785926 h 4201105"/>
              <a:gd name="connsiteX3" fmla="*/ 0 w 4538133"/>
              <a:gd name="connsiteY3" fmla="*/ 4201105 h 4201105"/>
              <a:gd name="connsiteX4" fmla="*/ 0 w 4538133"/>
              <a:gd name="connsiteY4" fmla="*/ 3574925 h 4201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38133" h="4201105">
                <a:moveTo>
                  <a:pt x="0" y="3574925"/>
                </a:moveTo>
                <a:lnTo>
                  <a:pt x="4538133" y="0"/>
                </a:lnTo>
                <a:lnTo>
                  <a:pt x="4538133" y="1785926"/>
                </a:lnTo>
                <a:lnTo>
                  <a:pt x="0" y="4201105"/>
                </a:lnTo>
                <a:lnTo>
                  <a:pt x="0" y="3574925"/>
                </a:lnTo>
                <a:close/>
              </a:path>
            </a:pathLst>
          </a:custGeom>
          <a:gradFill flip="none" rotWithShape="1">
            <a:gsLst>
              <a:gs pos="0">
                <a:srgbClr val="FFF200">
                  <a:lumMod val="54000"/>
                  <a:lumOff val="46000"/>
                </a:srgbClr>
              </a:gs>
              <a:gs pos="20000">
                <a:srgbClr val="FF7A00">
                  <a:lumMod val="12000"/>
                  <a:lumOff val="88000"/>
                </a:srgbClr>
              </a:gs>
              <a:gs pos="63000">
                <a:srgbClr val="00FFFF"/>
              </a:gs>
              <a:gs pos="86000">
                <a:schemeClr val="accent5">
                  <a:lumMod val="50000"/>
                </a:schemeClr>
              </a:gs>
              <a:gs pos="100000">
                <a:srgbClr val="00B0F0">
                  <a:lumMod val="0"/>
                </a:srgbClr>
              </a:gs>
            </a:gsLst>
            <a:lin ang="10800000" scaled="1"/>
            <a:tileRect/>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libre"/>
          <p:cNvSpPr/>
          <p:nvPr/>
        </p:nvSpPr>
        <p:spPr>
          <a:xfrm flipH="1">
            <a:off x="4572000" y="2571744"/>
            <a:ext cx="4572000" cy="1893095"/>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3500438"/>
              <a:gd name="connsiteX1" fmla="*/ 4572000 w 4572000"/>
              <a:gd name="connsiteY1" fmla="*/ 0 h 3500438"/>
              <a:gd name="connsiteX2" fmla="*/ 4549422 w 4572000"/>
              <a:gd name="connsiteY2" fmla="*/ 1890295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49422" y="1890295"/>
                </a:lnTo>
                <a:lnTo>
                  <a:pt x="0" y="3500438"/>
                </a:lnTo>
                <a:lnTo>
                  <a:pt x="0" y="2857496"/>
                </a:lnTo>
                <a:close/>
              </a:path>
            </a:pathLst>
          </a:custGeom>
          <a:gradFill flip="none" rotWithShape="1">
            <a:gsLst>
              <a:gs pos="0">
                <a:srgbClr val="FFF200">
                  <a:lumMod val="54000"/>
                  <a:lumOff val="46000"/>
                </a:srgbClr>
              </a:gs>
              <a:gs pos="20000">
                <a:srgbClr val="FF7A00">
                  <a:lumMod val="12000"/>
                  <a:lumOff val="88000"/>
                </a:srgbClr>
              </a:gs>
              <a:gs pos="63000">
                <a:srgbClr val="00FFFF"/>
              </a:gs>
              <a:gs pos="86000">
                <a:schemeClr val="accent5">
                  <a:lumMod val="50000"/>
                </a:schemeClr>
              </a:gs>
              <a:gs pos="100000">
                <a:srgbClr val="00B0F0">
                  <a:lumMod val="0"/>
                </a:srgbClr>
              </a:gs>
            </a:gsLst>
            <a:lin ang="10800000" scaled="1"/>
            <a:tileRect/>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orma libre"/>
          <p:cNvSpPr/>
          <p:nvPr/>
        </p:nvSpPr>
        <p:spPr>
          <a:xfrm flipH="1">
            <a:off x="4576222" y="4572008"/>
            <a:ext cx="4567777" cy="1413317"/>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3500438"/>
              <a:gd name="connsiteX1" fmla="*/ 4572000 w 4572000"/>
              <a:gd name="connsiteY1" fmla="*/ 0 h 3500438"/>
              <a:gd name="connsiteX2" fmla="*/ 4549422 w 4572000"/>
              <a:gd name="connsiteY2" fmla="*/ 1890295 h 3500438"/>
              <a:gd name="connsiteX3" fmla="*/ 0 w 4572000"/>
              <a:gd name="connsiteY3" fmla="*/ 3500438 h 3500438"/>
              <a:gd name="connsiteX4" fmla="*/ 0 w 4572000"/>
              <a:gd name="connsiteY4" fmla="*/ 2857496 h 3500438"/>
              <a:gd name="connsiteX0" fmla="*/ 0 w 4583289"/>
              <a:gd name="connsiteY0" fmla="*/ 1667689 h 3500438"/>
              <a:gd name="connsiteX1" fmla="*/ 4583289 w 4583289"/>
              <a:gd name="connsiteY1" fmla="*/ 0 h 3500438"/>
              <a:gd name="connsiteX2" fmla="*/ 4560711 w 4583289"/>
              <a:gd name="connsiteY2" fmla="*/ 1890295 h 3500438"/>
              <a:gd name="connsiteX3" fmla="*/ 11289 w 4583289"/>
              <a:gd name="connsiteY3" fmla="*/ 3500438 h 3500438"/>
              <a:gd name="connsiteX4" fmla="*/ 0 w 4583289"/>
              <a:gd name="connsiteY4" fmla="*/ 1667689 h 3500438"/>
              <a:gd name="connsiteX0" fmla="*/ 0 w 4583289"/>
              <a:gd name="connsiteY0" fmla="*/ 1667689 h 2373254"/>
              <a:gd name="connsiteX1" fmla="*/ 4583289 w 4583289"/>
              <a:gd name="connsiteY1" fmla="*/ 0 h 2373254"/>
              <a:gd name="connsiteX2" fmla="*/ 4560711 w 4583289"/>
              <a:gd name="connsiteY2" fmla="*/ 1890295 h 2373254"/>
              <a:gd name="connsiteX3" fmla="*/ 22578 w 4583289"/>
              <a:gd name="connsiteY3" fmla="*/ 2373254 h 2373254"/>
              <a:gd name="connsiteX4" fmla="*/ 0 w 4583289"/>
              <a:gd name="connsiteY4" fmla="*/ 1667689 h 2373254"/>
              <a:gd name="connsiteX0" fmla="*/ 0 w 4605866"/>
              <a:gd name="connsiteY0" fmla="*/ 1667689 h 2373254"/>
              <a:gd name="connsiteX1" fmla="*/ 4583289 w 4605866"/>
              <a:gd name="connsiteY1" fmla="*/ 0 h 2373254"/>
              <a:gd name="connsiteX2" fmla="*/ 4605866 w 4605866"/>
              <a:gd name="connsiteY2" fmla="*/ 1890295 h 2373254"/>
              <a:gd name="connsiteX3" fmla="*/ 22578 w 4605866"/>
              <a:gd name="connsiteY3" fmla="*/ 2373254 h 2373254"/>
              <a:gd name="connsiteX4" fmla="*/ 0 w 4605866"/>
              <a:gd name="connsiteY4" fmla="*/ 1667689 h 2373254"/>
              <a:gd name="connsiteX0" fmla="*/ 0 w 4617155"/>
              <a:gd name="connsiteY0" fmla="*/ 1646815 h 2352380"/>
              <a:gd name="connsiteX1" fmla="*/ 4617155 w 4617155"/>
              <a:gd name="connsiteY1" fmla="*/ 0 h 2352380"/>
              <a:gd name="connsiteX2" fmla="*/ 4605866 w 4617155"/>
              <a:gd name="connsiteY2" fmla="*/ 1869421 h 2352380"/>
              <a:gd name="connsiteX3" fmla="*/ 22578 w 4617155"/>
              <a:gd name="connsiteY3" fmla="*/ 2352380 h 2352380"/>
              <a:gd name="connsiteX4" fmla="*/ 0 w 4617155"/>
              <a:gd name="connsiteY4" fmla="*/ 1646815 h 2352380"/>
              <a:gd name="connsiteX0" fmla="*/ 11288 w 4628443"/>
              <a:gd name="connsiteY0" fmla="*/ 1646815 h 2331506"/>
              <a:gd name="connsiteX1" fmla="*/ 4628443 w 4628443"/>
              <a:gd name="connsiteY1" fmla="*/ 0 h 2331506"/>
              <a:gd name="connsiteX2" fmla="*/ 4617154 w 4628443"/>
              <a:gd name="connsiteY2" fmla="*/ 1869421 h 2331506"/>
              <a:gd name="connsiteX3" fmla="*/ 0 w 4628443"/>
              <a:gd name="connsiteY3" fmla="*/ 2331506 h 2331506"/>
              <a:gd name="connsiteX4" fmla="*/ 11288 w 4628443"/>
              <a:gd name="connsiteY4" fmla="*/ 1646815 h 2331506"/>
              <a:gd name="connsiteX0" fmla="*/ 11288 w 4628443"/>
              <a:gd name="connsiteY0" fmla="*/ 1646815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646815 h 2613302"/>
              <a:gd name="connsiteX0" fmla="*/ 11288 w 4628443"/>
              <a:gd name="connsiteY0" fmla="*/ 1826140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826140 h 2613302"/>
              <a:gd name="connsiteX0" fmla="*/ 11288 w 4628443"/>
              <a:gd name="connsiteY0" fmla="*/ 1928611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928611 h 2613302"/>
              <a:gd name="connsiteX0" fmla="*/ 25386 w 4628443"/>
              <a:gd name="connsiteY0" fmla="*/ 2005464 h 2613302"/>
              <a:gd name="connsiteX1" fmla="*/ 4628443 w 4628443"/>
              <a:gd name="connsiteY1" fmla="*/ 0 h 2613302"/>
              <a:gd name="connsiteX2" fmla="*/ 4617154 w 4628443"/>
              <a:gd name="connsiteY2" fmla="*/ 1869421 h 2613302"/>
              <a:gd name="connsiteX3" fmla="*/ 0 w 4628443"/>
              <a:gd name="connsiteY3" fmla="*/ 2613302 h 2613302"/>
              <a:gd name="connsiteX4" fmla="*/ 25386 w 4628443"/>
              <a:gd name="connsiteY4" fmla="*/ 2005464 h 26133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28443" h="2613302">
                <a:moveTo>
                  <a:pt x="25386" y="2005464"/>
                </a:moveTo>
                <a:lnTo>
                  <a:pt x="4628443" y="0"/>
                </a:lnTo>
                <a:lnTo>
                  <a:pt x="4617154" y="1869421"/>
                </a:lnTo>
                <a:lnTo>
                  <a:pt x="0" y="2613302"/>
                </a:lnTo>
                <a:lnTo>
                  <a:pt x="25386" y="2005464"/>
                </a:lnTo>
                <a:close/>
              </a:path>
            </a:pathLst>
          </a:custGeom>
          <a:gradFill flip="none" rotWithShape="1">
            <a:gsLst>
              <a:gs pos="0">
                <a:srgbClr val="FFF200">
                  <a:lumMod val="54000"/>
                  <a:lumOff val="46000"/>
                </a:srgbClr>
              </a:gs>
              <a:gs pos="20000">
                <a:srgbClr val="FF7A00">
                  <a:lumMod val="12000"/>
                  <a:lumOff val="88000"/>
                </a:srgbClr>
              </a:gs>
              <a:gs pos="63000">
                <a:srgbClr val="00FFFF"/>
              </a:gs>
              <a:gs pos="86000">
                <a:schemeClr val="accent5">
                  <a:lumMod val="50000"/>
                </a:schemeClr>
              </a:gs>
              <a:gs pos="100000">
                <a:srgbClr val="00B0F0">
                  <a:lumMod val="0"/>
                </a:srgbClr>
              </a:gs>
            </a:gsLst>
            <a:lin ang="10800000" scaled="1"/>
            <a:tileRect/>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5" name="1 Imagen" descr="Diapositiva25.JPG"/>
          <p:cNvPicPr>
            <a:picLocks noGrp="1" noChangeAspect="1"/>
          </p:cNvPicPr>
          <p:nvPr isPhoto="1"/>
        </p:nvPicPr>
        <p:blipFill>
          <a:blip r:embed="rId3" cstate="print">
            <a:lum contrast="10000"/>
            <a:extLst>
              <a:ext uri="{28A0092B-C50C-407E-A947-70E740481C1C}">
                <a14:useLocalDpi xmlns:a14="http://schemas.microsoft.com/office/drawing/2010/main" val="0"/>
              </a:ext>
            </a:extLst>
          </a:blip>
          <a:srcRect/>
          <a:stretch>
            <a:fillRect/>
          </a:stretch>
        </p:blipFill>
        <p:spPr bwMode="auto">
          <a:xfrm>
            <a:off x="0" y="0"/>
            <a:ext cx="917837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1"/>
          <p:cNvSpPr>
            <a:spLocks noChangeArrowheads="1"/>
          </p:cNvSpPr>
          <p:nvPr/>
        </p:nvSpPr>
        <p:spPr bwMode="auto">
          <a:xfrm>
            <a:off x="2170704" y="240116"/>
            <a:ext cx="4769254" cy="523220"/>
          </a:xfrm>
          <a:prstGeom prst="rect">
            <a:avLst/>
          </a:prstGeom>
          <a:noFill/>
          <a:ln>
            <a:noFill/>
          </a:ln>
          <a:extLst/>
        </p:spPr>
        <p:txBody>
          <a:bodyPr wrap="none" anchor="ctr">
            <a:spAutoFit/>
            <a:scene3d>
              <a:camera prst="obliqueBottomLeft"/>
              <a:lightRig rig="threePt" dir="t"/>
            </a:scene3d>
            <a:sp3d extrusionH="63500">
              <a:extrusionClr>
                <a:srgbClr val="FFC000"/>
              </a:extrusionClr>
            </a:sp3d>
          </a:bodyPr>
          <a:lstStyle/>
          <a:p>
            <a:pPr algn="ctr">
              <a:defRPr/>
            </a:pPr>
            <a:r>
              <a:rPr lang="es-ES" b="1" i="1" dirty="0">
                <a:gradFill>
                  <a:gsLst>
                    <a:gs pos="28000">
                      <a:srgbClr val="FFFF00"/>
                    </a:gs>
                    <a:gs pos="81000">
                      <a:srgbClr val="FFC000"/>
                    </a:gs>
                  </a:gsLst>
                  <a:lin ang="5400000" scaled="1"/>
                </a:gradFill>
                <a:effectLst>
                  <a:glow rad="101600">
                    <a:schemeClr val="bg2">
                      <a:lumMod val="50000"/>
                      <a:alpha val="60000"/>
                    </a:schemeClr>
                  </a:glow>
                </a:effectLst>
                <a:latin typeface="Georgia" pitchFamily="18" charset="0"/>
                <a:cs typeface="Times New Roman" pitchFamily="18" charset="0"/>
              </a:rPr>
              <a:t>No tolero a maniobreros y ventajeros.</a:t>
            </a:r>
            <a:endParaRPr lang="es-ES" sz="2800" dirty="0">
              <a:gradFill>
                <a:gsLst>
                  <a:gs pos="28000">
                    <a:srgbClr val="FFFF00"/>
                  </a:gs>
                  <a:gs pos="81000">
                    <a:srgbClr val="FFC000"/>
                  </a:gs>
                </a:gsLst>
                <a:lin ang="5400000" scaled="1"/>
              </a:gradFill>
              <a:effectLst>
                <a:glow rad="101600">
                  <a:schemeClr val="bg2">
                    <a:lumMod val="50000"/>
                    <a:alpha val="60000"/>
                  </a:schemeClr>
                </a:glow>
              </a:effectLst>
            </a:endParaRPr>
          </a:p>
        </p:txBody>
      </p:sp>
    </p:spTree>
    <p:extLst>
      <p:ext uri="{BB962C8B-B14F-4D97-AF65-F5344CB8AC3E}">
        <p14:creationId xmlns:p14="http://schemas.microsoft.com/office/powerpoint/2010/main" val="3050919654"/>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500"/>
                                        <p:tgtEl>
                                          <p:spTgt spid="3"/>
                                        </p:tgtEl>
                                        <p:attrNameLst>
                                          <p:attrName>ppt_x</p:attrName>
                                        </p:attrNameLst>
                                      </p:cBhvr>
                                      <p:tavLst>
                                        <p:tav tm="0">
                                          <p:val>
                                            <p:strVal val="ppt_x"/>
                                          </p:val>
                                        </p:tav>
                                        <p:tav tm="100000">
                                          <p:val>
                                            <p:strVal val="ppt_x-ppt_w/2"/>
                                          </p:val>
                                        </p:tav>
                                      </p:tavLst>
                                    </p:anim>
                                    <p:anim calcmode="lin" valueType="num">
                                      <p:cBhvr>
                                        <p:cTn id="7" dur="5500"/>
                                        <p:tgtEl>
                                          <p:spTgt spid="3"/>
                                        </p:tgtEl>
                                        <p:attrNameLst>
                                          <p:attrName>ppt_y</p:attrName>
                                        </p:attrNameLst>
                                      </p:cBhvr>
                                      <p:tavLst>
                                        <p:tav tm="0">
                                          <p:val>
                                            <p:strVal val="ppt_y"/>
                                          </p:val>
                                        </p:tav>
                                        <p:tav tm="100000">
                                          <p:val>
                                            <p:strVal val="ppt_y"/>
                                          </p:val>
                                        </p:tav>
                                      </p:tavLst>
                                    </p:anim>
                                    <p:anim calcmode="lin" valueType="num">
                                      <p:cBhvr>
                                        <p:cTn id="8" dur="5500"/>
                                        <p:tgtEl>
                                          <p:spTgt spid="3"/>
                                        </p:tgtEl>
                                        <p:attrNameLst>
                                          <p:attrName>ppt_w</p:attrName>
                                        </p:attrNameLst>
                                      </p:cBhvr>
                                      <p:tavLst>
                                        <p:tav tm="0">
                                          <p:val>
                                            <p:strVal val="ppt_w"/>
                                          </p:val>
                                        </p:tav>
                                        <p:tav tm="100000">
                                          <p:val>
                                            <p:fltVal val="0"/>
                                          </p:val>
                                        </p:tav>
                                      </p:tavLst>
                                    </p:anim>
                                    <p:anim calcmode="lin" valueType="num">
                                      <p:cBhvr>
                                        <p:cTn id="9" dur="5500"/>
                                        <p:tgtEl>
                                          <p:spTgt spid="3"/>
                                        </p:tgtEl>
                                        <p:attrNameLst>
                                          <p:attrName>ppt_h</p:attrName>
                                        </p:attrNameLst>
                                      </p:cBhvr>
                                      <p:tavLst>
                                        <p:tav tm="0">
                                          <p:val>
                                            <p:strVal val="ppt_h"/>
                                          </p:val>
                                        </p:tav>
                                        <p:tav tm="100000">
                                          <p:val>
                                            <p:strVal val="ppt_h"/>
                                          </p:val>
                                        </p:tav>
                                      </p:tavLst>
                                    </p:anim>
                                    <p:set>
                                      <p:cBhvr>
                                        <p:cTn id="10" dur="1" fill="hold">
                                          <p:stCondLst>
                                            <p:cond delay="5499"/>
                                          </p:stCondLst>
                                        </p:cTn>
                                        <p:tgtEl>
                                          <p:spTgt spid="3"/>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500"/>
                                        <p:tgtEl>
                                          <p:spTgt spid="4"/>
                                        </p:tgtEl>
                                        <p:attrNameLst>
                                          <p:attrName>ppt_x</p:attrName>
                                        </p:attrNameLst>
                                      </p:cBhvr>
                                      <p:tavLst>
                                        <p:tav tm="0">
                                          <p:val>
                                            <p:strVal val="ppt_x"/>
                                          </p:val>
                                        </p:tav>
                                        <p:tav tm="100000">
                                          <p:val>
                                            <p:strVal val="ppt_x-ppt_w/2"/>
                                          </p:val>
                                        </p:tav>
                                      </p:tavLst>
                                    </p:anim>
                                    <p:anim calcmode="lin" valueType="num">
                                      <p:cBhvr>
                                        <p:cTn id="13" dur="5500"/>
                                        <p:tgtEl>
                                          <p:spTgt spid="4"/>
                                        </p:tgtEl>
                                        <p:attrNameLst>
                                          <p:attrName>ppt_y</p:attrName>
                                        </p:attrNameLst>
                                      </p:cBhvr>
                                      <p:tavLst>
                                        <p:tav tm="0">
                                          <p:val>
                                            <p:strVal val="ppt_y"/>
                                          </p:val>
                                        </p:tav>
                                        <p:tav tm="100000">
                                          <p:val>
                                            <p:strVal val="ppt_y"/>
                                          </p:val>
                                        </p:tav>
                                      </p:tavLst>
                                    </p:anim>
                                    <p:anim calcmode="lin" valueType="num">
                                      <p:cBhvr>
                                        <p:cTn id="14" dur="5500"/>
                                        <p:tgtEl>
                                          <p:spTgt spid="4"/>
                                        </p:tgtEl>
                                        <p:attrNameLst>
                                          <p:attrName>ppt_w</p:attrName>
                                        </p:attrNameLst>
                                      </p:cBhvr>
                                      <p:tavLst>
                                        <p:tav tm="0">
                                          <p:val>
                                            <p:strVal val="ppt_w"/>
                                          </p:val>
                                        </p:tav>
                                        <p:tav tm="100000">
                                          <p:val>
                                            <p:fltVal val="0"/>
                                          </p:val>
                                        </p:tav>
                                      </p:tavLst>
                                    </p:anim>
                                    <p:anim calcmode="lin" valueType="num">
                                      <p:cBhvr>
                                        <p:cTn id="15" dur="5500"/>
                                        <p:tgtEl>
                                          <p:spTgt spid="4"/>
                                        </p:tgtEl>
                                        <p:attrNameLst>
                                          <p:attrName>ppt_h</p:attrName>
                                        </p:attrNameLst>
                                      </p:cBhvr>
                                      <p:tavLst>
                                        <p:tav tm="0">
                                          <p:val>
                                            <p:strVal val="ppt_h"/>
                                          </p:val>
                                        </p:tav>
                                        <p:tav tm="100000">
                                          <p:val>
                                            <p:strVal val="ppt_h"/>
                                          </p:val>
                                        </p:tav>
                                      </p:tavLst>
                                    </p:anim>
                                    <p:set>
                                      <p:cBhvr>
                                        <p:cTn id="16" dur="1" fill="hold">
                                          <p:stCondLst>
                                            <p:cond delay="5499"/>
                                          </p:stCondLst>
                                        </p:cTn>
                                        <p:tgtEl>
                                          <p:spTgt spid="4"/>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500"/>
                                        <p:tgtEl>
                                          <p:spTgt spid="13"/>
                                        </p:tgtEl>
                                        <p:attrNameLst>
                                          <p:attrName>ppt_x</p:attrName>
                                        </p:attrNameLst>
                                      </p:cBhvr>
                                      <p:tavLst>
                                        <p:tav tm="0">
                                          <p:val>
                                            <p:strVal val="ppt_x"/>
                                          </p:val>
                                        </p:tav>
                                        <p:tav tm="100000">
                                          <p:val>
                                            <p:strVal val="ppt_x-ppt_w/2"/>
                                          </p:val>
                                        </p:tav>
                                      </p:tavLst>
                                    </p:anim>
                                    <p:anim calcmode="lin" valueType="num">
                                      <p:cBhvr>
                                        <p:cTn id="19" dur="5500"/>
                                        <p:tgtEl>
                                          <p:spTgt spid="13"/>
                                        </p:tgtEl>
                                        <p:attrNameLst>
                                          <p:attrName>ppt_y</p:attrName>
                                        </p:attrNameLst>
                                      </p:cBhvr>
                                      <p:tavLst>
                                        <p:tav tm="0">
                                          <p:val>
                                            <p:strVal val="ppt_y"/>
                                          </p:val>
                                        </p:tav>
                                        <p:tav tm="100000">
                                          <p:val>
                                            <p:strVal val="ppt_y"/>
                                          </p:val>
                                        </p:tav>
                                      </p:tavLst>
                                    </p:anim>
                                    <p:anim calcmode="lin" valueType="num">
                                      <p:cBhvr>
                                        <p:cTn id="20" dur="5500"/>
                                        <p:tgtEl>
                                          <p:spTgt spid="13"/>
                                        </p:tgtEl>
                                        <p:attrNameLst>
                                          <p:attrName>ppt_w</p:attrName>
                                        </p:attrNameLst>
                                      </p:cBhvr>
                                      <p:tavLst>
                                        <p:tav tm="0">
                                          <p:val>
                                            <p:strVal val="ppt_w"/>
                                          </p:val>
                                        </p:tav>
                                        <p:tav tm="100000">
                                          <p:val>
                                            <p:fltVal val="0"/>
                                          </p:val>
                                        </p:tav>
                                      </p:tavLst>
                                    </p:anim>
                                    <p:anim calcmode="lin" valueType="num">
                                      <p:cBhvr>
                                        <p:cTn id="21" dur="5500"/>
                                        <p:tgtEl>
                                          <p:spTgt spid="13"/>
                                        </p:tgtEl>
                                        <p:attrNameLst>
                                          <p:attrName>ppt_h</p:attrName>
                                        </p:attrNameLst>
                                      </p:cBhvr>
                                      <p:tavLst>
                                        <p:tav tm="0">
                                          <p:val>
                                            <p:strVal val="ppt_h"/>
                                          </p:val>
                                        </p:tav>
                                        <p:tav tm="100000">
                                          <p:val>
                                            <p:strVal val="ppt_h"/>
                                          </p:val>
                                        </p:tav>
                                      </p:tavLst>
                                    </p:anim>
                                    <p:set>
                                      <p:cBhvr>
                                        <p:cTn id="22" dur="1" fill="hold">
                                          <p:stCondLst>
                                            <p:cond delay="5499"/>
                                          </p:stCondLst>
                                        </p:cTn>
                                        <p:tgtEl>
                                          <p:spTgt spid="13"/>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500"/>
                                        <p:tgtEl>
                                          <p:spTgt spid="7"/>
                                        </p:tgtEl>
                                        <p:attrNameLst>
                                          <p:attrName>ppt_x</p:attrName>
                                        </p:attrNameLst>
                                      </p:cBhvr>
                                      <p:tavLst>
                                        <p:tav tm="0">
                                          <p:val>
                                            <p:strVal val="ppt_x"/>
                                          </p:val>
                                        </p:tav>
                                        <p:tav tm="100000">
                                          <p:val>
                                            <p:strVal val="ppt_x+ppt_w/2"/>
                                          </p:val>
                                        </p:tav>
                                      </p:tavLst>
                                    </p:anim>
                                    <p:anim calcmode="lin" valueType="num">
                                      <p:cBhvr>
                                        <p:cTn id="25" dur="5500"/>
                                        <p:tgtEl>
                                          <p:spTgt spid="7"/>
                                        </p:tgtEl>
                                        <p:attrNameLst>
                                          <p:attrName>ppt_y</p:attrName>
                                        </p:attrNameLst>
                                      </p:cBhvr>
                                      <p:tavLst>
                                        <p:tav tm="0">
                                          <p:val>
                                            <p:strVal val="ppt_y"/>
                                          </p:val>
                                        </p:tav>
                                        <p:tav tm="100000">
                                          <p:val>
                                            <p:strVal val="ppt_y"/>
                                          </p:val>
                                        </p:tav>
                                      </p:tavLst>
                                    </p:anim>
                                    <p:anim calcmode="lin" valueType="num">
                                      <p:cBhvr>
                                        <p:cTn id="26" dur="5500"/>
                                        <p:tgtEl>
                                          <p:spTgt spid="7"/>
                                        </p:tgtEl>
                                        <p:attrNameLst>
                                          <p:attrName>ppt_w</p:attrName>
                                        </p:attrNameLst>
                                      </p:cBhvr>
                                      <p:tavLst>
                                        <p:tav tm="0">
                                          <p:val>
                                            <p:strVal val="ppt_w"/>
                                          </p:val>
                                        </p:tav>
                                        <p:tav tm="100000">
                                          <p:val>
                                            <p:fltVal val="0"/>
                                          </p:val>
                                        </p:tav>
                                      </p:tavLst>
                                    </p:anim>
                                    <p:anim calcmode="lin" valueType="num">
                                      <p:cBhvr>
                                        <p:cTn id="27" dur="5500"/>
                                        <p:tgtEl>
                                          <p:spTgt spid="7"/>
                                        </p:tgtEl>
                                        <p:attrNameLst>
                                          <p:attrName>ppt_h</p:attrName>
                                        </p:attrNameLst>
                                      </p:cBhvr>
                                      <p:tavLst>
                                        <p:tav tm="0">
                                          <p:val>
                                            <p:strVal val="ppt_h"/>
                                          </p:val>
                                        </p:tav>
                                        <p:tav tm="100000">
                                          <p:val>
                                            <p:strVal val="ppt_h"/>
                                          </p:val>
                                        </p:tav>
                                      </p:tavLst>
                                    </p:anim>
                                    <p:set>
                                      <p:cBhvr>
                                        <p:cTn id="28" dur="1" fill="hold">
                                          <p:stCondLst>
                                            <p:cond delay="5499"/>
                                          </p:stCondLst>
                                        </p:cTn>
                                        <p:tgtEl>
                                          <p:spTgt spid="7"/>
                                        </p:tgtEl>
                                        <p:attrNameLst>
                                          <p:attrName>style.visibility</p:attrName>
                                        </p:attrNameLst>
                                      </p:cBhvr>
                                      <p:to>
                                        <p:strVal val="hidden"/>
                                      </p:to>
                                    </p:set>
                                  </p:childTnLst>
                                </p:cTn>
                              </p:par>
                              <p:par>
                                <p:cTn id="29" presetID="17" presetClass="exit" presetSubtype="2" fill="hold" grpId="0" nodeType="withEffect">
                                  <p:stCondLst>
                                    <p:cond delay="0"/>
                                  </p:stCondLst>
                                  <p:childTnLst>
                                    <p:anim calcmode="lin" valueType="num">
                                      <p:cBhvr>
                                        <p:cTn id="30" dur="5500"/>
                                        <p:tgtEl>
                                          <p:spTgt spid="8"/>
                                        </p:tgtEl>
                                        <p:attrNameLst>
                                          <p:attrName>ppt_x</p:attrName>
                                        </p:attrNameLst>
                                      </p:cBhvr>
                                      <p:tavLst>
                                        <p:tav tm="0">
                                          <p:val>
                                            <p:strVal val="ppt_x"/>
                                          </p:val>
                                        </p:tav>
                                        <p:tav tm="100000">
                                          <p:val>
                                            <p:strVal val="ppt_x+ppt_w/2"/>
                                          </p:val>
                                        </p:tav>
                                      </p:tavLst>
                                    </p:anim>
                                    <p:anim calcmode="lin" valueType="num">
                                      <p:cBhvr>
                                        <p:cTn id="31" dur="5500"/>
                                        <p:tgtEl>
                                          <p:spTgt spid="8"/>
                                        </p:tgtEl>
                                        <p:attrNameLst>
                                          <p:attrName>ppt_y</p:attrName>
                                        </p:attrNameLst>
                                      </p:cBhvr>
                                      <p:tavLst>
                                        <p:tav tm="0">
                                          <p:val>
                                            <p:strVal val="ppt_y"/>
                                          </p:val>
                                        </p:tav>
                                        <p:tav tm="100000">
                                          <p:val>
                                            <p:strVal val="ppt_y"/>
                                          </p:val>
                                        </p:tav>
                                      </p:tavLst>
                                    </p:anim>
                                    <p:anim calcmode="lin" valueType="num">
                                      <p:cBhvr>
                                        <p:cTn id="32" dur="5500"/>
                                        <p:tgtEl>
                                          <p:spTgt spid="8"/>
                                        </p:tgtEl>
                                        <p:attrNameLst>
                                          <p:attrName>ppt_w</p:attrName>
                                        </p:attrNameLst>
                                      </p:cBhvr>
                                      <p:tavLst>
                                        <p:tav tm="0">
                                          <p:val>
                                            <p:strVal val="ppt_w"/>
                                          </p:val>
                                        </p:tav>
                                        <p:tav tm="100000">
                                          <p:val>
                                            <p:fltVal val="0"/>
                                          </p:val>
                                        </p:tav>
                                      </p:tavLst>
                                    </p:anim>
                                    <p:anim calcmode="lin" valueType="num">
                                      <p:cBhvr>
                                        <p:cTn id="33" dur="5500"/>
                                        <p:tgtEl>
                                          <p:spTgt spid="8"/>
                                        </p:tgtEl>
                                        <p:attrNameLst>
                                          <p:attrName>ppt_h</p:attrName>
                                        </p:attrNameLst>
                                      </p:cBhvr>
                                      <p:tavLst>
                                        <p:tav tm="0">
                                          <p:val>
                                            <p:strVal val="ppt_h"/>
                                          </p:val>
                                        </p:tav>
                                        <p:tav tm="100000">
                                          <p:val>
                                            <p:strVal val="ppt_h"/>
                                          </p:val>
                                        </p:tav>
                                      </p:tavLst>
                                    </p:anim>
                                    <p:set>
                                      <p:cBhvr>
                                        <p:cTn id="34" dur="1" fill="hold">
                                          <p:stCondLst>
                                            <p:cond delay="5499"/>
                                          </p:stCondLst>
                                        </p:cTn>
                                        <p:tgtEl>
                                          <p:spTgt spid="8"/>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500"/>
                                        <p:tgtEl>
                                          <p:spTgt spid="10"/>
                                        </p:tgtEl>
                                        <p:attrNameLst>
                                          <p:attrName>ppt_x</p:attrName>
                                        </p:attrNameLst>
                                      </p:cBhvr>
                                      <p:tavLst>
                                        <p:tav tm="0">
                                          <p:val>
                                            <p:strVal val="ppt_x"/>
                                          </p:val>
                                        </p:tav>
                                        <p:tav tm="100000">
                                          <p:val>
                                            <p:strVal val="ppt_x+ppt_w/2"/>
                                          </p:val>
                                        </p:tav>
                                      </p:tavLst>
                                    </p:anim>
                                    <p:anim calcmode="lin" valueType="num">
                                      <p:cBhvr>
                                        <p:cTn id="37" dur="5500"/>
                                        <p:tgtEl>
                                          <p:spTgt spid="10"/>
                                        </p:tgtEl>
                                        <p:attrNameLst>
                                          <p:attrName>ppt_y</p:attrName>
                                        </p:attrNameLst>
                                      </p:cBhvr>
                                      <p:tavLst>
                                        <p:tav tm="0">
                                          <p:val>
                                            <p:strVal val="ppt_y"/>
                                          </p:val>
                                        </p:tav>
                                        <p:tav tm="100000">
                                          <p:val>
                                            <p:strVal val="ppt_y"/>
                                          </p:val>
                                        </p:tav>
                                      </p:tavLst>
                                    </p:anim>
                                    <p:anim calcmode="lin" valueType="num">
                                      <p:cBhvr>
                                        <p:cTn id="38" dur="5500"/>
                                        <p:tgtEl>
                                          <p:spTgt spid="10"/>
                                        </p:tgtEl>
                                        <p:attrNameLst>
                                          <p:attrName>ppt_w</p:attrName>
                                        </p:attrNameLst>
                                      </p:cBhvr>
                                      <p:tavLst>
                                        <p:tav tm="0">
                                          <p:val>
                                            <p:strVal val="ppt_w"/>
                                          </p:val>
                                        </p:tav>
                                        <p:tav tm="100000">
                                          <p:val>
                                            <p:fltVal val="0"/>
                                          </p:val>
                                        </p:tav>
                                      </p:tavLst>
                                    </p:anim>
                                    <p:anim calcmode="lin" valueType="num">
                                      <p:cBhvr>
                                        <p:cTn id="39" dur="5500"/>
                                        <p:tgtEl>
                                          <p:spTgt spid="10"/>
                                        </p:tgtEl>
                                        <p:attrNameLst>
                                          <p:attrName>ppt_h</p:attrName>
                                        </p:attrNameLst>
                                      </p:cBhvr>
                                      <p:tavLst>
                                        <p:tav tm="0">
                                          <p:val>
                                            <p:strVal val="ppt_h"/>
                                          </p:val>
                                        </p:tav>
                                        <p:tav tm="100000">
                                          <p:val>
                                            <p:strVal val="ppt_h"/>
                                          </p:val>
                                        </p:tav>
                                      </p:tavLst>
                                    </p:anim>
                                    <p:set>
                                      <p:cBhvr>
                                        <p:cTn id="40" dur="1" fill="hold">
                                          <p:stCondLst>
                                            <p:cond delay="5499"/>
                                          </p:stCondLst>
                                        </p:cTn>
                                        <p:tgtEl>
                                          <p:spTgt spid="10"/>
                                        </p:tgtEl>
                                        <p:attrNameLst>
                                          <p:attrName>style.visibility</p:attrName>
                                        </p:attrNameLst>
                                      </p:cBhvr>
                                      <p:to>
                                        <p:strVal val="hidden"/>
                                      </p:to>
                                    </p:set>
                                  </p:childTnLst>
                                </p:cTn>
                              </p:par>
                              <p:par>
                                <p:cTn id="41" presetID="17" presetClass="entr" presetSubtype="10"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4000" fill="hold"/>
                                        <p:tgtEl>
                                          <p:spTgt spid="15"/>
                                        </p:tgtEl>
                                        <p:attrNameLst>
                                          <p:attrName>ppt_w</p:attrName>
                                        </p:attrNameLst>
                                      </p:cBhvr>
                                      <p:tavLst>
                                        <p:tav tm="0">
                                          <p:val>
                                            <p:fltVal val="0"/>
                                          </p:val>
                                        </p:tav>
                                        <p:tav tm="100000">
                                          <p:val>
                                            <p:strVal val="#ppt_w"/>
                                          </p:val>
                                        </p:tav>
                                      </p:tavLst>
                                    </p:anim>
                                    <p:anim calcmode="lin" valueType="num">
                                      <p:cBhvr>
                                        <p:cTn id="44" dur="4000" fill="hold"/>
                                        <p:tgtEl>
                                          <p:spTgt spid="15"/>
                                        </p:tgtEl>
                                        <p:attrNameLst>
                                          <p:attrName>ppt_h</p:attrName>
                                        </p:attrNameLst>
                                      </p:cBhvr>
                                      <p:tavLst>
                                        <p:tav tm="0">
                                          <p:val>
                                            <p:strVal val="#ppt_h"/>
                                          </p:val>
                                        </p:tav>
                                        <p:tav tm="100000">
                                          <p:val>
                                            <p:strVal val="#ppt_h"/>
                                          </p:val>
                                        </p:tav>
                                      </p:tavLst>
                                    </p:anim>
                                  </p:childTnLst>
                                </p:cTn>
                              </p:par>
                              <p:par>
                                <p:cTn id="45" presetID="23" presetClass="entr" presetSubtype="528"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4000" fill="hold"/>
                                        <p:tgtEl>
                                          <p:spTgt spid="16"/>
                                        </p:tgtEl>
                                        <p:attrNameLst>
                                          <p:attrName>ppt_w</p:attrName>
                                        </p:attrNameLst>
                                      </p:cBhvr>
                                      <p:tavLst>
                                        <p:tav tm="0">
                                          <p:val>
                                            <p:fltVal val="0"/>
                                          </p:val>
                                        </p:tav>
                                        <p:tav tm="100000">
                                          <p:val>
                                            <p:strVal val="#ppt_w"/>
                                          </p:val>
                                        </p:tav>
                                      </p:tavLst>
                                    </p:anim>
                                    <p:anim calcmode="lin" valueType="num">
                                      <p:cBhvr>
                                        <p:cTn id="48" dur="4000" fill="hold"/>
                                        <p:tgtEl>
                                          <p:spTgt spid="16"/>
                                        </p:tgtEl>
                                        <p:attrNameLst>
                                          <p:attrName>ppt_h</p:attrName>
                                        </p:attrNameLst>
                                      </p:cBhvr>
                                      <p:tavLst>
                                        <p:tav tm="0">
                                          <p:val>
                                            <p:fltVal val="0"/>
                                          </p:val>
                                        </p:tav>
                                        <p:tav tm="100000">
                                          <p:val>
                                            <p:strVal val="#ppt_h"/>
                                          </p:val>
                                        </p:tav>
                                      </p:tavLst>
                                    </p:anim>
                                    <p:anim calcmode="lin" valueType="num">
                                      <p:cBhvr>
                                        <p:cTn id="49" dur="4000" fill="hold"/>
                                        <p:tgtEl>
                                          <p:spTgt spid="16"/>
                                        </p:tgtEl>
                                        <p:attrNameLst>
                                          <p:attrName>ppt_x</p:attrName>
                                        </p:attrNameLst>
                                      </p:cBhvr>
                                      <p:tavLst>
                                        <p:tav tm="0">
                                          <p:val>
                                            <p:fltVal val="0.5"/>
                                          </p:val>
                                        </p:tav>
                                        <p:tav tm="100000">
                                          <p:val>
                                            <p:strVal val="#ppt_x"/>
                                          </p:val>
                                        </p:tav>
                                      </p:tavLst>
                                    </p:anim>
                                    <p:anim calcmode="lin" valueType="num">
                                      <p:cBhvr>
                                        <p:cTn id="50" dur="4000" fill="hold"/>
                                        <p:tgtEl>
                                          <p:spTgt spid="1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13" grpId="0" animBg="1"/>
      <p:bldP spid="7" grpId="0" animBg="1"/>
      <p:bldP spid="8" grpId="0" animBg="1"/>
      <p:bldP spid="10" grpId="0" animBg="1"/>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EL VALIOSO TIEMPO DE LOS MADUROS"/>
          <p:cNvPicPr>
            <a:picLocks noGrp="1" noChangeAspect="1"/>
          </p:cNvPicPr>
          <p:nvPr isPhoto="1"/>
        </p:nvPicPr>
        <p:blipFill>
          <a:blip r:embed="rId2" cstate="print">
            <a:duotone>
              <a:prstClr val="black"/>
              <a:srgbClr val="00FF00">
                <a:tint val="45000"/>
                <a:satMod val="400000"/>
              </a:srgbClr>
            </a:duotone>
            <a:lum contrast="30000"/>
          </a:blip>
          <a:srcRect/>
          <a:stretch>
            <a:fillRect/>
          </a:stretch>
        </p:blipFill>
        <p:spPr bwMode="auto">
          <a:xfrm>
            <a:off x="24857" y="15661"/>
            <a:ext cx="9144000" cy="6858000"/>
          </a:xfrm>
          <a:prstGeom prst="rect">
            <a:avLst/>
          </a:prstGeom>
          <a:noFill/>
          <a:ln w="9525">
            <a:noFill/>
            <a:miter lim="800000"/>
            <a:headEnd/>
            <a:tailEnd/>
          </a:ln>
        </p:spPr>
      </p:pic>
      <p:pic>
        <p:nvPicPr>
          <p:cNvPr id="6" name="Picture 3"/>
          <p:cNvPicPr>
            <a:picLocks noChangeAspect="1" noChangeArrowheads="1"/>
          </p:cNvPicPr>
          <p:nvPr/>
        </p:nvPicPr>
        <p:blipFill rotWithShape="1">
          <a:blip r:embed="rId3" cstate="print">
            <a:duotone>
              <a:prstClr val="black"/>
              <a:srgbClr val="00FF00">
                <a:tint val="45000"/>
                <a:satMod val="400000"/>
              </a:srgbClr>
            </a:duotone>
            <a:lum contrast="40000"/>
            <a:extLst>
              <a:ext uri="{28A0092B-C50C-407E-A947-70E740481C1C}">
                <a14:useLocalDpi xmlns:a14="http://schemas.microsoft.com/office/drawing/2010/main" val="0"/>
              </a:ext>
            </a:extLst>
          </a:blip>
          <a:srcRect l="34463" t="549" r="33949" b="-223"/>
          <a:stretch/>
        </p:blipFill>
        <p:spPr bwMode="auto">
          <a:xfrm rot="3051829">
            <a:off x="952706" y="2890838"/>
            <a:ext cx="2740768" cy="496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noChangeArrowheads="1"/>
          </p:cNvPicPr>
          <p:nvPr/>
        </p:nvPicPr>
        <p:blipFill rotWithShape="1">
          <a:blip r:embed="rId3" cstate="print">
            <a:duotone>
              <a:prstClr val="black"/>
              <a:srgbClr val="00FF00">
                <a:tint val="45000"/>
                <a:satMod val="400000"/>
              </a:srgbClr>
            </a:duotone>
            <a:lum contrast="40000"/>
            <a:extLst>
              <a:ext uri="{28A0092B-C50C-407E-A947-70E740481C1C}">
                <a14:useLocalDpi xmlns:a14="http://schemas.microsoft.com/office/drawing/2010/main" val="0"/>
              </a:ext>
            </a:extLst>
          </a:blip>
          <a:srcRect l="34463" t="549" r="33949" b="-223"/>
          <a:stretch/>
        </p:blipFill>
        <p:spPr bwMode="auto">
          <a:xfrm rot="18450247">
            <a:off x="5377810" y="2911579"/>
            <a:ext cx="2766175" cy="496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3"/>
          <p:cNvPicPr>
            <a:picLocks noChangeAspect="1" noChangeArrowheads="1"/>
          </p:cNvPicPr>
          <p:nvPr/>
        </p:nvPicPr>
        <p:blipFill rotWithShape="1">
          <a:blip r:embed="rId3" cstate="print">
            <a:duotone>
              <a:prstClr val="black"/>
              <a:srgbClr val="00FF00">
                <a:tint val="45000"/>
                <a:satMod val="400000"/>
              </a:srgbClr>
            </a:duotone>
            <a:lum contrast="40000"/>
            <a:extLst>
              <a:ext uri="{28A0092B-C50C-407E-A947-70E740481C1C}">
                <a14:useLocalDpi xmlns:a14="http://schemas.microsoft.com/office/drawing/2010/main" val="0"/>
              </a:ext>
            </a:extLst>
          </a:blip>
          <a:srcRect l="34463" t="549" r="33949" b="-223"/>
          <a:stretch/>
        </p:blipFill>
        <p:spPr bwMode="auto">
          <a:xfrm rot="13927364">
            <a:off x="5429532" y="-991731"/>
            <a:ext cx="2695116" cy="496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rotWithShape="1">
          <a:blip r:embed="rId3" cstate="print">
            <a:duotone>
              <a:prstClr val="black"/>
              <a:srgbClr val="00FF00">
                <a:tint val="45000"/>
                <a:satMod val="400000"/>
              </a:srgbClr>
            </a:duotone>
            <a:lum contrast="40000"/>
            <a:extLst>
              <a:ext uri="{28A0092B-C50C-407E-A947-70E740481C1C}">
                <a14:useLocalDpi xmlns:a14="http://schemas.microsoft.com/office/drawing/2010/main" val="0"/>
              </a:ext>
            </a:extLst>
          </a:blip>
          <a:srcRect l="34463" t="549" r="33949" b="-223"/>
          <a:stretch/>
        </p:blipFill>
        <p:spPr bwMode="auto">
          <a:xfrm rot="7574190">
            <a:off x="861746" y="-1001287"/>
            <a:ext cx="2850732" cy="496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3 Imagen" descr="Diapositiva18.JPG"/>
          <p:cNvPicPr>
            <a:picLocks noGrp="1" noChangeAspect="1"/>
          </p:cNvPicPr>
          <p:nvPr isPhoto="1"/>
        </p:nvPicPr>
        <p:blipFill>
          <a:blip r:embed="rId4" cstate="print">
            <a:extLst>
              <a:ext uri="{28A0092B-C50C-407E-A947-70E740481C1C}">
                <a14:useLocalDpi xmlns:a14="http://schemas.microsoft.com/office/drawing/2010/main" val="0"/>
              </a:ext>
            </a:extLst>
          </a:blip>
          <a:srcRect b="22572"/>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1"/>
          <p:cNvSpPr>
            <a:spLocks noChangeArrowheads="1"/>
          </p:cNvSpPr>
          <p:nvPr/>
        </p:nvSpPr>
        <p:spPr bwMode="auto">
          <a:xfrm>
            <a:off x="500034" y="357166"/>
            <a:ext cx="8286750" cy="1077218"/>
          </a:xfrm>
          <a:prstGeom prst="rect">
            <a:avLst/>
          </a:prstGeom>
          <a:noFill/>
          <a:ln>
            <a:noFill/>
          </a:ln>
          <a:extLst/>
        </p:spPr>
        <p:txBody>
          <a:bodyPr anchor="ctr">
            <a:spAutoFit/>
            <a:scene3d>
              <a:camera prst="obliqueBottomLeft"/>
              <a:lightRig rig="threePt" dir="t"/>
            </a:scene3d>
            <a:sp3d extrusionH="63500">
              <a:extrusionClr>
                <a:schemeClr val="bg2">
                  <a:lumMod val="50000"/>
                </a:schemeClr>
              </a:extrusionClr>
            </a:sp3d>
          </a:bodyPr>
          <a:lstStyle/>
          <a:p>
            <a:pPr algn="ctr">
              <a:defRPr/>
            </a:pPr>
            <a:r>
              <a:rPr lang="es-ES" b="1" i="1" dirty="0">
                <a:gradFill>
                  <a:gsLst>
                    <a:gs pos="38000">
                      <a:srgbClr val="FFFF00"/>
                    </a:gs>
                    <a:gs pos="81000">
                      <a:srgbClr val="00FF00"/>
                    </a:gs>
                  </a:gsLst>
                  <a:lin ang="5400000" scaled="1"/>
                </a:gradFill>
                <a:effectLst>
                  <a:glow rad="101600">
                    <a:schemeClr val="bg1">
                      <a:alpha val="60000"/>
                    </a:schemeClr>
                  </a:glow>
                </a:effectLst>
                <a:latin typeface="Georgia" pitchFamily="18" charset="0"/>
                <a:cs typeface="Times New Roman" pitchFamily="18" charset="0"/>
              </a:rPr>
              <a:t>Me molestan los envidiosos, que tratan de desacreditar a los más capaces, para apropiarse de  sus lugares, talentos y logros. </a:t>
            </a:r>
            <a:br>
              <a:rPr lang="es-ES" b="1" i="1" dirty="0">
                <a:gradFill>
                  <a:gsLst>
                    <a:gs pos="38000">
                      <a:srgbClr val="FFFF00"/>
                    </a:gs>
                    <a:gs pos="81000">
                      <a:srgbClr val="00FF00"/>
                    </a:gs>
                  </a:gsLst>
                  <a:lin ang="5400000" scaled="1"/>
                </a:gradFill>
                <a:effectLst>
                  <a:glow rad="101600">
                    <a:schemeClr val="bg1">
                      <a:alpha val="60000"/>
                    </a:schemeClr>
                  </a:glow>
                </a:effectLst>
                <a:latin typeface="Georgia" pitchFamily="18" charset="0"/>
                <a:cs typeface="Times New Roman" pitchFamily="18" charset="0"/>
              </a:rPr>
            </a:br>
            <a:endParaRPr lang="es-ES" sz="2800" dirty="0">
              <a:gradFill>
                <a:gsLst>
                  <a:gs pos="38000">
                    <a:srgbClr val="FFFF00"/>
                  </a:gs>
                  <a:gs pos="81000">
                    <a:srgbClr val="00FF00"/>
                  </a:gs>
                </a:gsLst>
                <a:lin ang="5400000" scaled="1"/>
              </a:gradFill>
              <a:effectLst>
                <a:glow rad="101600">
                  <a:schemeClr val="bg1">
                    <a:alpha val="60000"/>
                  </a:schemeClr>
                </a:glow>
              </a:effectLst>
            </a:endParaRPr>
          </a:p>
        </p:txBody>
      </p:sp>
      <p:sp>
        <p:nvSpPr>
          <p:cNvPr id="12" name="11 Marco"/>
          <p:cNvSpPr/>
          <p:nvPr/>
        </p:nvSpPr>
        <p:spPr>
          <a:xfrm>
            <a:off x="-1071602" y="-1071594"/>
            <a:ext cx="11287204" cy="9001188"/>
          </a:xfrm>
          <a:prstGeom prst="frame">
            <a:avLst>
              <a:gd name="adj1" fmla="val 1168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1125500062"/>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repeatCount="indefinite"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3000" fill="hold"/>
                                        <p:tgtEl>
                                          <p:spTgt spid="5"/>
                                        </p:tgtEl>
                                        <p:attrNameLst>
                                          <p:attrName>r</p:attrName>
                                        </p:attrNameLst>
                                      </p:cBhvr>
                                    </p:animRot>
                                  </p:childTnLst>
                                </p:cTn>
                              </p:par>
                              <p:par>
                                <p:cTn id="11" presetID="2" presetClass="entr" presetSubtype="12" repeatCount="indefinite"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0-#ppt_w/2"/>
                                          </p:val>
                                        </p:tav>
                                        <p:tav tm="100000">
                                          <p:val>
                                            <p:strVal val="#ppt_x"/>
                                          </p:val>
                                        </p:tav>
                                      </p:tavLst>
                                    </p:anim>
                                    <p:anim calcmode="lin" valueType="num">
                                      <p:cBhvr additive="base">
                                        <p:cTn id="14" dur="3000" fill="hold"/>
                                        <p:tgtEl>
                                          <p:spTgt spid="7"/>
                                        </p:tgtEl>
                                        <p:attrNameLst>
                                          <p:attrName>ppt_y</p:attrName>
                                        </p:attrNameLst>
                                      </p:cBhvr>
                                      <p:tavLst>
                                        <p:tav tm="0">
                                          <p:val>
                                            <p:strVal val="1+#ppt_h/2"/>
                                          </p:val>
                                        </p:tav>
                                        <p:tav tm="100000">
                                          <p:val>
                                            <p:strVal val="#ppt_y"/>
                                          </p:val>
                                        </p:tav>
                                      </p:tavLst>
                                    </p:anim>
                                  </p:childTnLst>
                                </p:cTn>
                              </p:par>
                              <p:par>
                                <p:cTn id="15" presetID="8" presetClass="emph" presetSubtype="0" fill="hold" nodeType="withEffect">
                                  <p:stCondLst>
                                    <p:cond delay="0"/>
                                  </p:stCondLst>
                                  <p:childTnLst>
                                    <p:animRot by="21600000">
                                      <p:cBhvr>
                                        <p:cTn id="16" dur="3000" fill="hold"/>
                                        <p:tgtEl>
                                          <p:spTgt spid="7"/>
                                        </p:tgtEl>
                                        <p:attrNameLst>
                                          <p:attrName>r</p:attrName>
                                        </p:attrNameLst>
                                      </p:cBhvr>
                                    </p:animRot>
                                  </p:childTnLst>
                                </p:cTn>
                              </p:par>
                              <p:par>
                                <p:cTn id="17" presetID="2" presetClass="entr" presetSubtype="3" repeatCount="indefinite"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0-#ppt_h/2"/>
                                          </p:val>
                                        </p:tav>
                                        <p:tav tm="100000">
                                          <p:val>
                                            <p:strVal val="#ppt_y"/>
                                          </p:val>
                                        </p:tav>
                                      </p:tavLst>
                                    </p:anim>
                                  </p:childTnLst>
                                </p:cTn>
                              </p:par>
                              <p:par>
                                <p:cTn id="21" presetID="8" presetClass="emph" presetSubtype="0" fill="hold" nodeType="withEffect">
                                  <p:stCondLst>
                                    <p:cond delay="0"/>
                                  </p:stCondLst>
                                  <p:childTnLst>
                                    <p:animRot by="21600000">
                                      <p:cBhvr>
                                        <p:cTn id="22" dur="3000" fill="hold"/>
                                        <p:tgtEl>
                                          <p:spTgt spid="6"/>
                                        </p:tgtEl>
                                        <p:attrNameLst>
                                          <p:attrName>r</p:attrName>
                                        </p:attrNameLst>
                                      </p:cBhvr>
                                    </p:animRot>
                                  </p:childTnLst>
                                </p:cTn>
                              </p:par>
                              <p:par>
                                <p:cTn id="23" presetID="2" presetClass="entr" presetSubtype="9" repeatCount="indefinite"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3000" fill="hold"/>
                                        <p:tgtEl>
                                          <p:spTgt spid="4"/>
                                        </p:tgtEl>
                                        <p:attrNameLst>
                                          <p:attrName>ppt_x</p:attrName>
                                        </p:attrNameLst>
                                      </p:cBhvr>
                                      <p:tavLst>
                                        <p:tav tm="0">
                                          <p:val>
                                            <p:strVal val="0-#ppt_w/2"/>
                                          </p:val>
                                        </p:tav>
                                        <p:tav tm="100000">
                                          <p:val>
                                            <p:strVal val="#ppt_x"/>
                                          </p:val>
                                        </p:tav>
                                      </p:tavLst>
                                    </p:anim>
                                    <p:anim calcmode="lin" valueType="num">
                                      <p:cBhvr additive="base">
                                        <p:cTn id="26" dur="3000" fill="hold"/>
                                        <p:tgtEl>
                                          <p:spTgt spid="4"/>
                                        </p:tgtEl>
                                        <p:attrNameLst>
                                          <p:attrName>ppt_y</p:attrName>
                                        </p:attrNameLst>
                                      </p:cBhvr>
                                      <p:tavLst>
                                        <p:tav tm="0">
                                          <p:val>
                                            <p:strVal val="0-#ppt_h/2"/>
                                          </p:val>
                                        </p:tav>
                                        <p:tav tm="100000">
                                          <p:val>
                                            <p:strVal val="#ppt_y"/>
                                          </p:val>
                                        </p:tav>
                                      </p:tavLst>
                                    </p:anim>
                                  </p:childTnLst>
                                </p:cTn>
                              </p:par>
                              <p:par>
                                <p:cTn id="27" presetID="8" presetClass="emph" presetSubtype="0" fill="hold" nodeType="withEffect">
                                  <p:stCondLst>
                                    <p:cond delay="0"/>
                                  </p:stCondLst>
                                  <p:childTnLst>
                                    <p:animRot by="-21600000">
                                      <p:cBhvr>
                                        <p:cTn id="28" dur="3000" fill="hold"/>
                                        <p:tgtEl>
                                          <p:spTgt spid="4"/>
                                        </p:tgtEl>
                                        <p:attrNameLst>
                                          <p:attrName>r</p:attrName>
                                        </p:attrNameLst>
                                      </p:cBhvr>
                                    </p:animRot>
                                  </p:childTnLst>
                                </p:cTn>
                              </p:par>
                            </p:childTnLst>
                          </p:cTn>
                        </p:par>
                        <p:par>
                          <p:cTn id="29" fill="hold">
                            <p:stCondLst>
                              <p:cond delay="3000"/>
                            </p:stCondLst>
                            <p:childTnLst>
                              <p:par>
                                <p:cTn id="30" presetID="2" presetClass="exit" presetSubtype="6" fill="hold" nodeType="afterEffect">
                                  <p:stCondLst>
                                    <p:cond delay="0"/>
                                  </p:stCondLst>
                                  <p:childTnLst>
                                    <p:anim calcmode="lin" valueType="num">
                                      <p:cBhvr additive="base">
                                        <p:cTn id="31" dur="5750"/>
                                        <p:tgtEl>
                                          <p:spTgt spid="5"/>
                                        </p:tgtEl>
                                        <p:attrNameLst>
                                          <p:attrName>ppt_x</p:attrName>
                                        </p:attrNameLst>
                                      </p:cBhvr>
                                      <p:tavLst>
                                        <p:tav tm="0">
                                          <p:val>
                                            <p:strVal val="ppt_x"/>
                                          </p:val>
                                        </p:tav>
                                        <p:tav tm="100000">
                                          <p:val>
                                            <p:strVal val="1+ppt_w/2"/>
                                          </p:val>
                                        </p:tav>
                                      </p:tavLst>
                                    </p:anim>
                                    <p:anim calcmode="lin" valueType="num">
                                      <p:cBhvr additive="base">
                                        <p:cTn id="32" dur="5750"/>
                                        <p:tgtEl>
                                          <p:spTgt spid="5"/>
                                        </p:tgtEl>
                                        <p:attrNameLst>
                                          <p:attrName>ppt_y</p:attrName>
                                        </p:attrNameLst>
                                      </p:cBhvr>
                                      <p:tavLst>
                                        <p:tav tm="0">
                                          <p:val>
                                            <p:strVal val="ppt_y"/>
                                          </p:val>
                                        </p:tav>
                                        <p:tav tm="100000">
                                          <p:val>
                                            <p:strVal val="1+ppt_h/2"/>
                                          </p:val>
                                        </p:tav>
                                      </p:tavLst>
                                    </p:anim>
                                    <p:set>
                                      <p:cBhvr>
                                        <p:cTn id="33" dur="1" fill="hold">
                                          <p:stCondLst>
                                            <p:cond delay="5749"/>
                                          </p:stCondLst>
                                        </p:cTn>
                                        <p:tgtEl>
                                          <p:spTgt spid="5"/>
                                        </p:tgtEl>
                                        <p:attrNameLst>
                                          <p:attrName>style.visibility</p:attrName>
                                        </p:attrNameLst>
                                      </p:cBhvr>
                                      <p:to>
                                        <p:strVal val="hidden"/>
                                      </p:to>
                                    </p:set>
                                  </p:childTnLst>
                                </p:cTn>
                              </p:par>
                              <p:par>
                                <p:cTn id="34" presetID="2" presetClass="exit" presetSubtype="12" fill="hold" nodeType="withEffect">
                                  <p:stCondLst>
                                    <p:cond delay="0"/>
                                  </p:stCondLst>
                                  <p:childTnLst>
                                    <p:anim calcmode="lin" valueType="num">
                                      <p:cBhvr additive="base">
                                        <p:cTn id="35" dur="5750"/>
                                        <p:tgtEl>
                                          <p:spTgt spid="7"/>
                                        </p:tgtEl>
                                        <p:attrNameLst>
                                          <p:attrName>ppt_x</p:attrName>
                                        </p:attrNameLst>
                                      </p:cBhvr>
                                      <p:tavLst>
                                        <p:tav tm="0">
                                          <p:val>
                                            <p:strVal val="ppt_x"/>
                                          </p:val>
                                        </p:tav>
                                        <p:tav tm="100000">
                                          <p:val>
                                            <p:strVal val="0-ppt_w/2"/>
                                          </p:val>
                                        </p:tav>
                                      </p:tavLst>
                                    </p:anim>
                                    <p:anim calcmode="lin" valueType="num">
                                      <p:cBhvr additive="base">
                                        <p:cTn id="36" dur="5750"/>
                                        <p:tgtEl>
                                          <p:spTgt spid="7"/>
                                        </p:tgtEl>
                                        <p:attrNameLst>
                                          <p:attrName>ppt_y</p:attrName>
                                        </p:attrNameLst>
                                      </p:cBhvr>
                                      <p:tavLst>
                                        <p:tav tm="0">
                                          <p:val>
                                            <p:strVal val="ppt_y"/>
                                          </p:val>
                                        </p:tav>
                                        <p:tav tm="100000">
                                          <p:val>
                                            <p:strVal val="1+ppt_h/2"/>
                                          </p:val>
                                        </p:tav>
                                      </p:tavLst>
                                    </p:anim>
                                    <p:set>
                                      <p:cBhvr>
                                        <p:cTn id="37" dur="1" fill="hold">
                                          <p:stCondLst>
                                            <p:cond delay="5749"/>
                                          </p:stCondLst>
                                        </p:cTn>
                                        <p:tgtEl>
                                          <p:spTgt spid="7"/>
                                        </p:tgtEl>
                                        <p:attrNameLst>
                                          <p:attrName>style.visibility</p:attrName>
                                        </p:attrNameLst>
                                      </p:cBhvr>
                                      <p:to>
                                        <p:strVal val="hidden"/>
                                      </p:to>
                                    </p:set>
                                  </p:childTnLst>
                                </p:cTn>
                              </p:par>
                              <p:par>
                                <p:cTn id="38" presetID="2" presetClass="exit" presetSubtype="3" fill="hold" nodeType="withEffect">
                                  <p:stCondLst>
                                    <p:cond delay="0"/>
                                  </p:stCondLst>
                                  <p:childTnLst>
                                    <p:anim calcmode="lin" valueType="num">
                                      <p:cBhvr additive="base">
                                        <p:cTn id="39" dur="5750"/>
                                        <p:tgtEl>
                                          <p:spTgt spid="6"/>
                                        </p:tgtEl>
                                        <p:attrNameLst>
                                          <p:attrName>ppt_x</p:attrName>
                                        </p:attrNameLst>
                                      </p:cBhvr>
                                      <p:tavLst>
                                        <p:tav tm="0">
                                          <p:val>
                                            <p:strVal val="ppt_x"/>
                                          </p:val>
                                        </p:tav>
                                        <p:tav tm="100000">
                                          <p:val>
                                            <p:strVal val="1+ppt_w/2"/>
                                          </p:val>
                                        </p:tav>
                                      </p:tavLst>
                                    </p:anim>
                                    <p:anim calcmode="lin" valueType="num">
                                      <p:cBhvr additive="base">
                                        <p:cTn id="40" dur="5750"/>
                                        <p:tgtEl>
                                          <p:spTgt spid="6"/>
                                        </p:tgtEl>
                                        <p:attrNameLst>
                                          <p:attrName>ppt_y</p:attrName>
                                        </p:attrNameLst>
                                      </p:cBhvr>
                                      <p:tavLst>
                                        <p:tav tm="0">
                                          <p:val>
                                            <p:strVal val="ppt_y"/>
                                          </p:val>
                                        </p:tav>
                                        <p:tav tm="100000">
                                          <p:val>
                                            <p:strVal val="0-ppt_h/2"/>
                                          </p:val>
                                        </p:tav>
                                      </p:tavLst>
                                    </p:anim>
                                    <p:set>
                                      <p:cBhvr>
                                        <p:cTn id="41" dur="1" fill="hold">
                                          <p:stCondLst>
                                            <p:cond delay="5749"/>
                                          </p:stCondLst>
                                        </p:cTn>
                                        <p:tgtEl>
                                          <p:spTgt spid="6"/>
                                        </p:tgtEl>
                                        <p:attrNameLst>
                                          <p:attrName>style.visibility</p:attrName>
                                        </p:attrNameLst>
                                      </p:cBhvr>
                                      <p:to>
                                        <p:strVal val="hidden"/>
                                      </p:to>
                                    </p:set>
                                  </p:childTnLst>
                                </p:cTn>
                              </p:par>
                              <p:par>
                                <p:cTn id="42" presetID="2" presetClass="exit" presetSubtype="9" fill="hold" nodeType="withEffect">
                                  <p:stCondLst>
                                    <p:cond delay="0"/>
                                  </p:stCondLst>
                                  <p:childTnLst>
                                    <p:anim calcmode="lin" valueType="num">
                                      <p:cBhvr additive="base">
                                        <p:cTn id="43" dur="5750"/>
                                        <p:tgtEl>
                                          <p:spTgt spid="4"/>
                                        </p:tgtEl>
                                        <p:attrNameLst>
                                          <p:attrName>ppt_x</p:attrName>
                                        </p:attrNameLst>
                                      </p:cBhvr>
                                      <p:tavLst>
                                        <p:tav tm="0">
                                          <p:val>
                                            <p:strVal val="ppt_x"/>
                                          </p:val>
                                        </p:tav>
                                        <p:tav tm="100000">
                                          <p:val>
                                            <p:strVal val="0-ppt_w/2"/>
                                          </p:val>
                                        </p:tav>
                                      </p:tavLst>
                                    </p:anim>
                                    <p:anim calcmode="lin" valueType="num">
                                      <p:cBhvr additive="base">
                                        <p:cTn id="44" dur="5750"/>
                                        <p:tgtEl>
                                          <p:spTgt spid="4"/>
                                        </p:tgtEl>
                                        <p:attrNameLst>
                                          <p:attrName>ppt_y</p:attrName>
                                        </p:attrNameLst>
                                      </p:cBhvr>
                                      <p:tavLst>
                                        <p:tav tm="0">
                                          <p:val>
                                            <p:strVal val="ppt_y"/>
                                          </p:val>
                                        </p:tav>
                                        <p:tav tm="100000">
                                          <p:val>
                                            <p:strVal val="0-ppt_h/2"/>
                                          </p:val>
                                        </p:tav>
                                      </p:tavLst>
                                    </p:anim>
                                    <p:set>
                                      <p:cBhvr>
                                        <p:cTn id="45" dur="1" fill="hold">
                                          <p:stCondLst>
                                            <p:cond delay="5749"/>
                                          </p:stCondLst>
                                        </p:cTn>
                                        <p:tgtEl>
                                          <p:spTgt spid="4"/>
                                        </p:tgtEl>
                                        <p:attrNameLst>
                                          <p:attrName>style.visibility</p:attrName>
                                        </p:attrNameLst>
                                      </p:cBhvr>
                                      <p:to>
                                        <p:strVal val="hidden"/>
                                      </p:to>
                                    </p:set>
                                  </p:childTnLst>
                                </p:cTn>
                              </p:par>
                              <p:par>
                                <p:cTn id="46" presetID="8" presetClass="entr" presetSubtype="32" fill="hold" nodeType="withEffect">
                                  <p:stCondLst>
                                    <p:cond delay="2750"/>
                                  </p:stCondLst>
                                  <p:childTnLst>
                                    <p:set>
                                      <p:cBhvr>
                                        <p:cTn id="47" dur="1" fill="hold">
                                          <p:stCondLst>
                                            <p:cond delay="0"/>
                                          </p:stCondLst>
                                        </p:cTn>
                                        <p:tgtEl>
                                          <p:spTgt spid="8"/>
                                        </p:tgtEl>
                                        <p:attrNameLst>
                                          <p:attrName>style.visibility</p:attrName>
                                        </p:attrNameLst>
                                      </p:cBhvr>
                                      <p:to>
                                        <p:strVal val="visible"/>
                                      </p:to>
                                    </p:set>
                                    <p:animEffect transition="in" filter="diamond(out)">
                                      <p:cBhvr>
                                        <p:cTn id="48" dur="3000"/>
                                        <p:tgtEl>
                                          <p:spTgt spid="8"/>
                                        </p:tgtEl>
                                      </p:cBhvr>
                                    </p:animEffect>
                                  </p:childTnLst>
                                </p:cTn>
                              </p:par>
                              <p:par>
                                <p:cTn id="49" presetID="23" presetClass="entr" presetSubtype="528" fill="hold" grpId="0" nodeType="withEffect">
                                  <p:stCondLst>
                                    <p:cond delay="2750"/>
                                  </p:stCondLst>
                                  <p:childTnLst>
                                    <p:set>
                                      <p:cBhvr>
                                        <p:cTn id="50" dur="1" fill="hold">
                                          <p:stCondLst>
                                            <p:cond delay="0"/>
                                          </p:stCondLst>
                                        </p:cTn>
                                        <p:tgtEl>
                                          <p:spTgt spid="9"/>
                                        </p:tgtEl>
                                        <p:attrNameLst>
                                          <p:attrName>style.visibility</p:attrName>
                                        </p:attrNameLst>
                                      </p:cBhvr>
                                      <p:to>
                                        <p:strVal val="visible"/>
                                      </p:to>
                                    </p:set>
                                    <p:anim calcmode="lin" valueType="num">
                                      <p:cBhvr>
                                        <p:cTn id="51" dur="3000" fill="hold"/>
                                        <p:tgtEl>
                                          <p:spTgt spid="9"/>
                                        </p:tgtEl>
                                        <p:attrNameLst>
                                          <p:attrName>ppt_w</p:attrName>
                                        </p:attrNameLst>
                                      </p:cBhvr>
                                      <p:tavLst>
                                        <p:tav tm="0">
                                          <p:val>
                                            <p:fltVal val="0"/>
                                          </p:val>
                                        </p:tav>
                                        <p:tav tm="100000">
                                          <p:val>
                                            <p:strVal val="#ppt_w"/>
                                          </p:val>
                                        </p:tav>
                                      </p:tavLst>
                                    </p:anim>
                                    <p:anim calcmode="lin" valueType="num">
                                      <p:cBhvr>
                                        <p:cTn id="52" dur="3000" fill="hold"/>
                                        <p:tgtEl>
                                          <p:spTgt spid="9"/>
                                        </p:tgtEl>
                                        <p:attrNameLst>
                                          <p:attrName>ppt_h</p:attrName>
                                        </p:attrNameLst>
                                      </p:cBhvr>
                                      <p:tavLst>
                                        <p:tav tm="0">
                                          <p:val>
                                            <p:fltVal val="0"/>
                                          </p:val>
                                        </p:tav>
                                        <p:tav tm="100000">
                                          <p:val>
                                            <p:strVal val="#ppt_h"/>
                                          </p:val>
                                        </p:tav>
                                      </p:tavLst>
                                    </p:anim>
                                    <p:anim calcmode="lin" valueType="num">
                                      <p:cBhvr>
                                        <p:cTn id="53" dur="3000" fill="hold"/>
                                        <p:tgtEl>
                                          <p:spTgt spid="9"/>
                                        </p:tgtEl>
                                        <p:attrNameLst>
                                          <p:attrName>ppt_x</p:attrName>
                                        </p:attrNameLst>
                                      </p:cBhvr>
                                      <p:tavLst>
                                        <p:tav tm="0">
                                          <p:val>
                                            <p:fltVal val="0.5"/>
                                          </p:val>
                                        </p:tav>
                                        <p:tav tm="100000">
                                          <p:val>
                                            <p:strVal val="#ppt_x"/>
                                          </p:val>
                                        </p:tav>
                                      </p:tavLst>
                                    </p:anim>
                                    <p:anim calcmode="lin" valueType="num">
                                      <p:cBhvr>
                                        <p:cTn id="54" dur="3000" fill="hold"/>
                                        <p:tgtEl>
                                          <p:spTgt spid="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Forma libre"/>
          <p:cNvSpPr/>
          <p:nvPr/>
        </p:nvSpPr>
        <p:spPr>
          <a:xfrm flipH="1">
            <a:off x="0" y="0"/>
            <a:ext cx="4572000" cy="292893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45000">
                <a:schemeClr val="accent6">
                  <a:lumMod val="75000"/>
                </a:schemeClr>
              </a:gs>
              <a:gs pos="14000">
                <a:srgbClr val="FFFF00"/>
              </a:gs>
              <a:gs pos="82000">
                <a:srgbClr val="7575FF">
                  <a:lumMod val="77000"/>
                </a:srgbClr>
              </a:gs>
              <a:gs pos="100000">
                <a:srgbClr val="00B0F0">
                  <a:lumMod val="1800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Forma libre"/>
          <p:cNvSpPr/>
          <p:nvPr/>
        </p:nvSpPr>
        <p:spPr>
          <a:xfrm flipH="1">
            <a:off x="0" y="857232"/>
            <a:ext cx="4572000" cy="2500330"/>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45000">
                <a:schemeClr val="accent6">
                  <a:lumMod val="75000"/>
                </a:schemeClr>
              </a:gs>
              <a:gs pos="14000">
                <a:srgbClr val="FFFF00"/>
              </a:gs>
              <a:gs pos="82000">
                <a:srgbClr val="7575FF">
                  <a:lumMod val="77000"/>
                </a:srgbClr>
              </a:gs>
              <a:gs pos="100000">
                <a:srgbClr val="00B0F0">
                  <a:lumMod val="1800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libre"/>
          <p:cNvSpPr/>
          <p:nvPr/>
        </p:nvSpPr>
        <p:spPr>
          <a:xfrm>
            <a:off x="4572000" y="0"/>
            <a:ext cx="4572000" cy="292893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45000">
                <a:schemeClr val="accent6">
                  <a:lumMod val="75000"/>
                </a:schemeClr>
              </a:gs>
              <a:gs pos="14000">
                <a:srgbClr val="FFFF00"/>
              </a:gs>
              <a:gs pos="82000">
                <a:srgbClr val="7575FF">
                  <a:lumMod val="77000"/>
                </a:srgbClr>
              </a:gs>
              <a:gs pos="100000">
                <a:srgbClr val="00B0F0">
                  <a:lumMod val="1800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Forma libre"/>
          <p:cNvSpPr/>
          <p:nvPr/>
        </p:nvSpPr>
        <p:spPr>
          <a:xfrm flipV="1">
            <a:off x="4572000" y="4000504"/>
            <a:ext cx="4572000" cy="285749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45000">
                <a:schemeClr val="accent6">
                  <a:lumMod val="75000"/>
                </a:schemeClr>
              </a:gs>
              <a:gs pos="14000">
                <a:srgbClr val="FFFF00"/>
              </a:gs>
              <a:gs pos="82000">
                <a:srgbClr val="7575FF">
                  <a:lumMod val="77000"/>
                </a:srgbClr>
              </a:gs>
              <a:gs pos="100000">
                <a:srgbClr val="00B0F0">
                  <a:lumMod val="1800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Forma libre"/>
          <p:cNvSpPr/>
          <p:nvPr/>
        </p:nvSpPr>
        <p:spPr>
          <a:xfrm>
            <a:off x="4572000" y="928670"/>
            <a:ext cx="4572000" cy="2428892"/>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45000">
                <a:schemeClr val="accent6">
                  <a:lumMod val="75000"/>
                </a:schemeClr>
              </a:gs>
              <a:gs pos="14000">
                <a:srgbClr val="FFFF00"/>
              </a:gs>
              <a:gs pos="82000">
                <a:srgbClr val="7575FF">
                  <a:lumMod val="77000"/>
                </a:srgbClr>
              </a:gs>
              <a:gs pos="100000">
                <a:srgbClr val="00B0F0">
                  <a:lumMod val="1800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Forma libre"/>
          <p:cNvSpPr/>
          <p:nvPr/>
        </p:nvSpPr>
        <p:spPr>
          <a:xfrm flipH="1" flipV="1">
            <a:off x="0" y="4000504"/>
            <a:ext cx="4572000" cy="285749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45000">
                <a:schemeClr val="accent6">
                  <a:lumMod val="75000"/>
                </a:schemeClr>
              </a:gs>
              <a:gs pos="14000">
                <a:srgbClr val="FFFF00"/>
              </a:gs>
              <a:gs pos="82000">
                <a:srgbClr val="7575FF">
                  <a:lumMod val="77000"/>
                </a:srgbClr>
              </a:gs>
              <a:gs pos="100000">
                <a:srgbClr val="00B0F0">
                  <a:lumMod val="1800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Forma libre"/>
          <p:cNvSpPr/>
          <p:nvPr/>
        </p:nvSpPr>
        <p:spPr>
          <a:xfrm flipH="1" flipV="1">
            <a:off x="0" y="3571876"/>
            <a:ext cx="4572000" cy="2500330"/>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45000">
                <a:schemeClr val="accent6">
                  <a:lumMod val="75000"/>
                </a:schemeClr>
              </a:gs>
              <a:gs pos="14000">
                <a:srgbClr val="FFFF00"/>
              </a:gs>
              <a:gs pos="82000">
                <a:srgbClr val="7575FF">
                  <a:lumMod val="77000"/>
                </a:srgbClr>
              </a:gs>
              <a:gs pos="100000">
                <a:srgbClr val="00B0F0">
                  <a:lumMod val="1800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libre"/>
          <p:cNvSpPr/>
          <p:nvPr/>
        </p:nvSpPr>
        <p:spPr>
          <a:xfrm flipV="1">
            <a:off x="4572000" y="3571876"/>
            <a:ext cx="4572000" cy="2500330"/>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45000">
                <a:schemeClr val="accent6">
                  <a:lumMod val="75000"/>
                </a:schemeClr>
              </a:gs>
              <a:gs pos="14000">
                <a:srgbClr val="FFFF00"/>
              </a:gs>
              <a:gs pos="82000">
                <a:srgbClr val="7575FF">
                  <a:lumMod val="77000"/>
                </a:srgbClr>
              </a:gs>
              <a:gs pos="100000">
                <a:srgbClr val="00B0F0">
                  <a:lumMod val="1800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5 Imagen" descr="FOTOS PESO BAJO"/>
          <p:cNvPicPr>
            <a:picLocks noGrp="1" noChangeAspect="1"/>
          </p:cNvPicPr>
          <p:nvPr isPhoto="1"/>
        </p:nvPicPr>
        <p:blipFill>
          <a:blip r:embed="rId3" cstate="print">
            <a:extLst>
              <a:ext uri="{28A0092B-C50C-407E-A947-70E740481C1C}">
                <a14:useLocalDpi xmlns:a14="http://schemas.microsoft.com/office/drawing/2010/main" val="0"/>
              </a:ext>
            </a:extLst>
          </a:blip>
          <a:srcRect/>
          <a:stretch>
            <a:fillRect/>
          </a:stretch>
        </p:blipFill>
        <p:spPr bwMode="auto">
          <a:xfrm>
            <a:off x="-1" y="0"/>
            <a:ext cx="9144001" cy="6858000"/>
          </a:xfrm>
          <a:prstGeom prst="rect">
            <a:avLst/>
          </a:prstGeom>
          <a:gradFill>
            <a:gsLst>
              <a:gs pos="27000">
                <a:srgbClr val="00FFFF">
                  <a:lumMod val="50000"/>
                  <a:lumOff val="50000"/>
                </a:srgbClr>
              </a:gs>
              <a:gs pos="0">
                <a:schemeClr val="tx1"/>
              </a:gs>
              <a:gs pos="63000">
                <a:srgbClr val="00FFFF"/>
              </a:gs>
              <a:gs pos="86000">
                <a:srgbClr val="7575FF">
                  <a:lumMod val="77000"/>
                </a:srgbClr>
              </a:gs>
              <a:gs pos="100000">
                <a:srgbClr val="00B0F0">
                  <a:lumMod val="0"/>
                </a:srgbClr>
              </a:gs>
            </a:gsLst>
            <a:lin ang="0" scaled="1"/>
          </a:gradFill>
          <a:ln>
            <a:noFill/>
          </a:ln>
          <a:extLst/>
        </p:spPr>
      </p:pic>
      <p:sp>
        <p:nvSpPr>
          <p:cNvPr id="13" name="12 Rectángulo"/>
          <p:cNvSpPr/>
          <p:nvPr/>
        </p:nvSpPr>
        <p:spPr>
          <a:xfrm>
            <a:off x="1484784" y="476672"/>
            <a:ext cx="6174432" cy="800219"/>
          </a:xfrm>
          <a:prstGeom prst="rect">
            <a:avLst/>
          </a:prstGeom>
        </p:spPr>
        <p:txBody>
          <a:bodyPr>
            <a:spAutoFit/>
            <a:scene3d>
              <a:camera prst="obliqueBottomLeft"/>
              <a:lightRig rig="threePt" dir="t"/>
            </a:scene3d>
            <a:sp3d extrusionH="38100">
              <a:extrusionClr>
                <a:srgbClr val="C00000"/>
              </a:extrusionClr>
            </a:sp3d>
          </a:bodyPr>
          <a:lstStyle/>
          <a:p>
            <a:pPr algn="ctr">
              <a:defRPr/>
            </a:pPr>
            <a:r>
              <a:rPr lang="es-ES" b="1" i="1" dirty="0">
                <a:gradFill>
                  <a:gsLst>
                    <a:gs pos="28000">
                      <a:srgbClr val="FFFF00"/>
                    </a:gs>
                    <a:gs pos="65000">
                      <a:srgbClr val="FFC000">
                        <a:lumMod val="91000"/>
                        <a:lumOff val="9000"/>
                      </a:srgbClr>
                    </a:gs>
                  </a:gsLst>
                  <a:lin ang="5400000" scaled="1"/>
                </a:gradFill>
                <a:effectLst>
                  <a:glow rad="101600">
                    <a:schemeClr val="bg2">
                      <a:lumMod val="50000"/>
                      <a:alpha val="60000"/>
                    </a:schemeClr>
                  </a:glow>
                </a:effectLst>
                <a:latin typeface="Georgia" pitchFamily="18" charset="0"/>
                <a:cs typeface="Times New Roman" pitchFamily="18" charset="0"/>
              </a:rPr>
              <a:t>Detesto, si soy testigo, de los defectos que genera la lucha por un majestuoso cargo.</a:t>
            </a:r>
            <a:endParaRPr lang="es-ES" sz="2800" dirty="0">
              <a:gradFill>
                <a:gsLst>
                  <a:gs pos="28000">
                    <a:srgbClr val="FFFF00"/>
                  </a:gs>
                  <a:gs pos="65000">
                    <a:srgbClr val="FFC000">
                      <a:lumMod val="91000"/>
                      <a:lumOff val="9000"/>
                    </a:srgbClr>
                  </a:gs>
                </a:gsLst>
                <a:lin ang="5400000" scaled="1"/>
              </a:gradFill>
              <a:effectLst>
                <a:glow rad="101600">
                  <a:schemeClr val="bg2">
                    <a:lumMod val="50000"/>
                    <a:alpha val="60000"/>
                  </a:schemeClr>
                </a:glow>
              </a:effectLst>
            </a:endParaRPr>
          </a:p>
        </p:txBody>
      </p:sp>
    </p:spTree>
    <p:extLst>
      <p:ext uri="{BB962C8B-B14F-4D97-AF65-F5344CB8AC3E}">
        <p14:creationId xmlns:p14="http://schemas.microsoft.com/office/powerpoint/2010/main" val="1086540632"/>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500"/>
                                        <p:tgtEl>
                                          <p:spTgt spid="3"/>
                                        </p:tgtEl>
                                        <p:attrNameLst>
                                          <p:attrName>ppt_x</p:attrName>
                                        </p:attrNameLst>
                                      </p:cBhvr>
                                      <p:tavLst>
                                        <p:tav tm="0">
                                          <p:val>
                                            <p:strVal val="ppt_x"/>
                                          </p:val>
                                        </p:tav>
                                        <p:tav tm="100000">
                                          <p:val>
                                            <p:strVal val="ppt_x-ppt_w/2"/>
                                          </p:val>
                                        </p:tav>
                                      </p:tavLst>
                                    </p:anim>
                                    <p:anim calcmode="lin" valueType="num">
                                      <p:cBhvr>
                                        <p:cTn id="7" dur="5500"/>
                                        <p:tgtEl>
                                          <p:spTgt spid="3"/>
                                        </p:tgtEl>
                                        <p:attrNameLst>
                                          <p:attrName>ppt_y</p:attrName>
                                        </p:attrNameLst>
                                      </p:cBhvr>
                                      <p:tavLst>
                                        <p:tav tm="0">
                                          <p:val>
                                            <p:strVal val="ppt_y"/>
                                          </p:val>
                                        </p:tav>
                                        <p:tav tm="100000">
                                          <p:val>
                                            <p:strVal val="ppt_y"/>
                                          </p:val>
                                        </p:tav>
                                      </p:tavLst>
                                    </p:anim>
                                    <p:anim calcmode="lin" valueType="num">
                                      <p:cBhvr>
                                        <p:cTn id="8" dur="5500"/>
                                        <p:tgtEl>
                                          <p:spTgt spid="3"/>
                                        </p:tgtEl>
                                        <p:attrNameLst>
                                          <p:attrName>ppt_w</p:attrName>
                                        </p:attrNameLst>
                                      </p:cBhvr>
                                      <p:tavLst>
                                        <p:tav tm="0">
                                          <p:val>
                                            <p:strVal val="ppt_w"/>
                                          </p:val>
                                        </p:tav>
                                        <p:tav tm="100000">
                                          <p:val>
                                            <p:fltVal val="0"/>
                                          </p:val>
                                        </p:tav>
                                      </p:tavLst>
                                    </p:anim>
                                    <p:anim calcmode="lin" valueType="num">
                                      <p:cBhvr>
                                        <p:cTn id="9" dur="5500"/>
                                        <p:tgtEl>
                                          <p:spTgt spid="3"/>
                                        </p:tgtEl>
                                        <p:attrNameLst>
                                          <p:attrName>ppt_h</p:attrName>
                                        </p:attrNameLst>
                                      </p:cBhvr>
                                      <p:tavLst>
                                        <p:tav tm="0">
                                          <p:val>
                                            <p:strVal val="ppt_h"/>
                                          </p:val>
                                        </p:tav>
                                        <p:tav tm="100000">
                                          <p:val>
                                            <p:strVal val="ppt_h"/>
                                          </p:val>
                                        </p:tav>
                                      </p:tavLst>
                                    </p:anim>
                                    <p:set>
                                      <p:cBhvr>
                                        <p:cTn id="10" dur="1" fill="hold">
                                          <p:stCondLst>
                                            <p:cond delay="5499"/>
                                          </p:stCondLst>
                                        </p:cTn>
                                        <p:tgtEl>
                                          <p:spTgt spid="3"/>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500"/>
                                        <p:tgtEl>
                                          <p:spTgt spid="4"/>
                                        </p:tgtEl>
                                        <p:attrNameLst>
                                          <p:attrName>ppt_x</p:attrName>
                                        </p:attrNameLst>
                                      </p:cBhvr>
                                      <p:tavLst>
                                        <p:tav tm="0">
                                          <p:val>
                                            <p:strVal val="ppt_x"/>
                                          </p:val>
                                        </p:tav>
                                        <p:tav tm="100000">
                                          <p:val>
                                            <p:strVal val="ppt_x-ppt_w/2"/>
                                          </p:val>
                                        </p:tav>
                                      </p:tavLst>
                                    </p:anim>
                                    <p:anim calcmode="lin" valueType="num">
                                      <p:cBhvr>
                                        <p:cTn id="13" dur="5500"/>
                                        <p:tgtEl>
                                          <p:spTgt spid="4"/>
                                        </p:tgtEl>
                                        <p:attrNameLst>
                                          <p:attrName>ppt_y</p:attrName>
                                        </p:attrNameLst>
                                      </p:cBhvr>
                                      <p:tavLst>
                                        <p:tav tm="0">
                                          <p:val>
                                            <p:strVal val="ppt_y"/>
                                          </p:val>
                                        </p:tav>
                                        <p:tav tm="100000">
                                          <p:val>
                                            <p:strVal val="ppt_y"/>
                                          </p:val>
                                        </p:tav>
                                      </p:tavLst>
                                    </p:anim>
                                    <p:anim calcmode="lin" valueType="num">
                                      <p:cBhvr>
                                        <p:cTn id="14" dur="5500"/>
                                        <p:tgtEl>
                                          <p:spTgt spid="4"/>
                                        </p:tgtEl>
                                        <p:attrNameLst>
                                          <p:attrName>ppt_w</p:attrName>
                                        </p:attrNameLst>
                                      </p:cBhvr>
                                      <p:tavLst>
                                        <p:tav tm="0">
                                          <p:val>
                                            <p:strVal val="ppt_w"/>
                                          </p:val>
                                        </p:tav>
                                        <p:tav tm="100000">
                                          <p:val>
                                            <p:fltVal val="0"/>
                                          </p:val>
                                        </p:tav>
                                      </p:tavLst>
                                    </p:anim>
                                    <p:anim calcmode="lin" valueType="num">
                                      <p:cBhvr>
                                        <p:cTn id="15" dur="5500"/>
                                        <p:tgtEl>
                                          <p:spTgt spid="4"/>
                                        </p:tgtEl>
                                        <p:attrNameLst>
                                          <p:attrName>ppt_h</p:attrName>
                                        </p:attrNameLst>
                                      </p:cBhvr>
                                      <p:tavLst>
                                        <p:tav tm="0">
                                          <p:val>
                                            <p:strVal val="ppt_h"/>
                                          </p:val>
                                        </p:tav>
                                        <p:tav tm="100000">
                                          <p:val>
                                            <p:strVal val="ppt_h"/>
                                          </p:val>
                                        </p:tav>
                                      </p:tavLst>
                                    </p:anim>
                                    <p:set>
                                      <p:cBhvr>
                                        <p:cTn id="16" dur="1" fill="hold">
                                          <p:stCondLst>
                                            <p:cond delay="5499"/>
                                          </p:stCondLst>
                                        </p:cTn>
                                        <p:tgtEl>
                                          <p:spTgt spid="4"/>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500"/>
                                        <p:tgtEl>
                                          <p:spTgt spid="7"/>
                                        </p:tgtEl>
                                        <p:attrNameLst>
                                          <p:attrName>ppt_x</p:attrName>
                                        </p:attrNameLst>
                                      </p:cBhvr>
                                      <p:tavLst>
                                        <p:tav tm="0">
                                          <p:val>
                                            <p:strVal val="ppt_x"/>
                                          </p:val>
                                        </p:tav>
                                        <p:tav tm="100000">
                                          <p:val>
                                            <p:strVal val="ppt_x+ppt_w/2"/>
                                          </p:val>
                                        </p:tav>
                                      </p:tavLst>
                                    </p:anim>
                                    <p:anim calcmode="lin" valueType="num">
                                      <p:cBhvr>
                                        <p:cTn id="19" dur="5500"/>
                                        <p:tgtEl>
                                          <p:spTgt spid="7"/>
                                        </p:tgtEl>
                                        <p:attrNameLst>
                                          <p:attrName>ppt_y</p:attrName>
                                        </p:attrNameLst>
                                      </p:cBhvr>
                                      <p:tavLst>
                                        <p:tav tm="0">
                                          <p:val>
                                            <p:strVal val="ppt_y"/>
                                          </p:val>
                                        </p:tav>
                                        <p:tav tm="100000">
                                          <p:val>
                                            <p:strVal val="ppt_y"/>
                                          </p:val>
                                        </p:tav>
                                      </p:tavLst>
                                    </p:anim>
                                    <p:anim calcmode="lin" valueType="num">
                                      <p:cBhvr>
                                        <p:cTn id="20" dur="5500"/>
                                        <p:tgtEl>
                                          <p:spTgt spid="7"/>
                                        </p:tgtEl>
                                        <p:attrNameLst>
                                          <p:attrName>ppt_w</p:attrName>
                                        </p:attrNameLst>
                                      </p:cBhvr>
                                      <p:tavLst>
                                        <p:tav tm="0">
                                          <p:val>
                                            <p:strVal val="ppt_w"/>
                                          </p:val>
                                        </p:tav>
                                        <p:tav tm="100000">
                                          <p:val>
                                            <p:fltVal val="0"/>
                                          </p:val>
                                        </p:tav>
                                      </p:tavLst>
                                    </p:anim>
                                    <p:anim calcmode="lin" valueType="num">
                                      <p:cBhvr>
                                        <p:cTn id="21" dur="5500"/>
                                        <p:tgtEl>
                                          <p:spTgt spid="7"/>
                                        </p:tgtEl>
                                        <p:attrNameLst>
                                          <p:attrName>ppt_h</p:attrName>
                                        </p:attrNameLst>
                                      </p:cBhvr>
                                      <p:tavLst>
                                        <p:tav tm="0">
                                          <p:val>
                                            <p:strVal val="ppt_h"/>
                                          </p:val>
                                        </p:tav>
                                        <p:tav tm="100000">
                                          <p:val>
                                            <p:strVal val="ppt_h"/>
                                          </p:val>
                                        </p:tav>
                                      </p:tavLst>
                                    </p:anim>
                                    <p:set>
                                      <p:cBhvr>
                                        <p:cTn id="22" dur="1" fill="hold">
                                          <p:stCondLst>
                                            <p:cond delay="5499"/>
                                          </p:stCondLst>
                                        </p:cTn>
                                        <p:tgtEl>
                                          <p:spTgt spid="7"/>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500"/>
                                        <p:tgtEl>
                                          <p:spTgt spid="8"/>
                                        </p:tgtEl>
                                        <p:attrNameLst>
                                          <p:attrName>ppt_x</p:attrName>
                                        </p:attrNameLst>
                                      </p:cBhvr>
                                      <p:tavLst>
                                        <p:tav tm="0">
                                          <p:val>
                                            <p:strVal val="ppt_x"/>
                                          </p:val>
                                        </p:tav>
                                        <p:tav tm="100000">
                                          <p:val>
                                            <p:strVal val="ppt_x+ppt_w/2"/>
                                          </p:val>
                                        </p:tav>
                                      </p:tavLst>
                                    </p:anim>
                                    <p:anim calcmode="lin" valueType="num">
                                      <p:cBhvr>
                                        <p:cTn id="25" dur="5500"/>
                                        <p:tgtEl>
                                          <p:spTgt spid="8"/>
                                        </p:tgtEl>
                                        <p:attrNameLst>
                                          <p:attrName>ppt_y</p:attrName>
                                        </p:attrNameLst>
                                      </p:cBhvr>
                                      <p:tavLst>
                                        <p:tav tm="0">
                                          <p:val>
                                            <p:strVal val="ppt_y"/>
                                          </p:val>
                                        </p:tav>
                                        <p:tav tm="100000">
                                          <p:val>
                                            <p:strVal val="ppt_y"/>
                                          </p:val>
                                        </p:tav>
                                      </p:tavLst>
                                    </p:anim>
                                    <p:anim calcmode="lin" valueType="num">
                                      <p:cBhvr>
                                        <p:cTn id="26" dur="5500"/>
                                        <p:tgtEl>
                                          <p:spTgt spid="8"/>
                                        </p:tgtEl>
                                        <p:attrNameLst>
                                          <p:attrName>ppt_w</p:attrName>
                                        </p:attrNameLst>
                                      </p:cBhvr>
                                      <p:tavLst>
                                        <p:tav tm="0">
                                          <p:val>
                                            <p:strVal val="ppt_w"/>
                                          </p:val>
                                        </p:tav>
                                        <p:tav tm="100000">
                                          <p:val>
                                            <p:fltVal val="0"/>
                                          </p:val>
                                        </p:tav>
                                      </p:tavLst>
                                    </p:anim>
                                    <p:anim calcmode="lin" valueType="num">
                                      <p:cBhvr>
                                        <p:cTn id="27" dur="5500"/>
                                        <p:tgtEl>
                                          <p:spTgt spid="8"/>
                                        </p:tgtEl>
                                        <p:attrNameLst>
                                          <p:attrName>ppt_h</p:attrName>
                                        </p:attrNameLst>
                                      </p:cBhvr>
                                      <p:tavLst>
                                        <p:tav tm="0">
                                          <p:val>
                                            <p:strVal val="ppt_h"/>
                                          </p:val>
                                        </p:tav>
                                        <p:tav tm="100000">
                                          <p:val>
                                            <p:strVal val="ppt_h"/>
                                          </p:val>
                                        </p:tav>
                                      </p:tavLst>
                                    </p:anim>
                                    <p:set>
                                      <p:cBhvr>
                                        <p:cTn id="28" dur="1" fill="hold">
                                          <p:stCondLst>
                                            <p:cond delay="5499"/>
                                          </p:stCondLst>
                                        </p:cTn>
                                        <p:tgtEl>
                                          <p:spTgt spid="8"/>
                                        </p:tgtEl>
                                        <p:attrNameLst>
                                          <p:attrName>style.visibility</p:attrName>
                                        </p:attrNameLst>
                                      </p:cBhvr>
                                      <p:to>
                                        <p:strVal val="hidden"/>
                                      </p:to>
                                    </p:set>
                                  </p:childTnLst>
                                </p:cTn>
                              </p:par>
                              <p:par>
                                <p:cTn id="29" presetID="17" presetClass="exit" presetSubtype="2" fill="hold" grpId="0" nodeType="withEffect">
                                  <p:stCondLst>
                                    <p:cond delay="0"/>
                                  </p:stCondLst>
                                  <p:childTnLst>
                                    <p:anim calcmode="lin" valueType="num">
                                      <p:cBhvr>
                                        <p:cTn id="30" dur="5500"/>
                                        <p:tgtEl>
                                          <p:spTgt spid="16"/>
                                        </p:tgtEl>
                                        <p:attrNameLst>
                                          <p:attrName>ppt_x</p:attrName>
                                        </p:attrNameLst>
                                      </p:cBhvr>
                                      <p:tavLst>
                                        <p:tav tm="0">
                                          <p:val>
                                            <p:strVal val="ppt_x"/>
                                          </p:val>
                                        </p:tav>
                                        <p:tav tm="100000">
                                          <p:val>
                                            <p:strVal val="ppt_x+ppt_w/2"/>
                                          </p:val>
                                        </p:tav>
                                      </p:tavLst>
                                    </p:anim>
                                    <p:anim calcmode="lin" valueType="num">
                                      <p:cBhvr>
                                        <p:cTn id="31" dur="5500"/>
                                        <p:tgtEl>
                                          <p:spTgt spid="16"/>
                                        </p:tgtEl>
                                        <p:attrNameLst>
                                          <p:attrName>ppt_y</p:attrName>
                                        </p:attrNameLst>
                                      </p:cBhvr>
                                      <p:tavLst>
                                        <p:tav tm="0">
                                          <p:val>
                                            <p:strVal val="ppt_y"/>
                                          </p:val>
                                        </p:tav>
                                        <p:tav tm="100000">
                                          <p:val>
                                            <p:strVal val="ppt_y"/>
                                          </p:val>
                                        </p:tav>
                                      </p:tavLst>
                                    </p:anim>
                                    <p:anim calcmode="lin" valueType="num">
                                      <p:cBhvr>
                                        <p:cTn id="32" dur="5500"/>
                                        <p:tgtEl>
                                          <p:spTgt spid="16"/>
                                        </p:tgtEl>
                                        <p:attrNameLst>
                                          <p:attrName>ppt_w</p:attrName>
                                        </p:attrNameLst>
                                      </p:cBhvr>
                                      <p:tavLst>
                                        <p:tav tm="0">
                                          <p:val>
                                            <p:strVal val="ppt_w"/>
                                          </p:val>
                                        </p:tav>
                                        <p:tav tm="100000">
                                          <p:val>
                                            <p:fltVal val="0"/>
                                          </p:val>
                                        </p:tav>
                                      </p:tavLst>
                                    </p:anim>
                                    <p:anim calcmode="lin" valueType="num">
                                      <p:cBhvr>
                                        <p:cTn id="33" dur="5500"/>
                                        <p:tgtEl>
                                          <p:spTgt spid="16"/>
                                        </p:tgtEl>
                                        <p:attrNameLst>
                                          <p:attrName>ppt_h</p:attrName>
                                        </p:attrNameLst>
                                      </p:cBhvr>
                                      <p:tavLst>
                                        <p:tav tm="0">
                                          <p:val>
                                            <p:strVal val="ppt_h"/>
                                          </p:val>
                                        </p:tav>
                                        <p:tav tm="100000">
                                          <p:val>
                                            <p:strVal val="ppt_h"/>
                                          </p:val>
                                        </p:tav>
                                      </p:tavLst>
                                    </p:anim>
                                    <p:set>
                                      <p:cBhvr>
                                        <p:cTn id="34" dur="1" fill="hold">
                                          <p:stCondLst>
                                            <p:cond delay="5499"/>
                                          </p:stCondLst>
                                        </p:cTn>
                                        <p:tgtEl>
                                          <p:spTgt spid="16"/>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500"/>
                                        <p:tgtEl>
                                          <p:spTgt spid="17"/>
                                        </p:tgtEl>
                                        <p:attrNameLst>
                                          <p:attrName>ppt_x</p:attrName>
                                        </p:attrNameLst>
                                      </p:cBhvr>
                                      <p:tavLst>
                                        <p:tav tm="0">
                                          <p:val>
                                            <p:strVal val="ppt_x"/>
                                          </p:val>
                                        </p:tav>
                                        <p:tav tm="100000">
                                          <p:val>
                                            <p:strVal val="ppt_x+ppt_w/2"/>
                                          </p:val>
                                        </p:tav>
                                      </p:tavLst>
                                    </p:anim>
                                    <p:anim calcmode="lin" valueType="num">
                                      <p:cBhvr>
                                        <p:cTn id="37" dur="5500"/>
                                        <p:tgtEl>
                                          <p:spTgt spid="17"/>
                                        </p:tgtEl>
                                        <p:attrNameLst>
                                          <p:attrName>ppt_y</p:attrName>
                                        </p:attrNameLst>
                                      </p:cBhvr>
                                      <p:tavLst>
                                        <p:tav tm="0">
                                          <p:val>
                                            <p:strVal val="ppt_y"/>
                                          </p:val>
                                        </p:tav>
                                        <p:tav tm="100000">
                                          <p:val>
                                            <p:strVal val="ppt_y"/>
                                          </p:val>
                                        </p:tav>
                                      </p:tavLst>
                                    </p:anim>
                                    <p:anim calcmode="lin" valueType="num">
                                      <p:cBhvr>
                                        <p:cTn id="38" dur="5500"/>
                                        <p:tgtEl>
                                          <p:spTgt spid="17"/>
                                        </p:tgtEl>
                                        <p:attrNameLst>
                                          <p:attrName>ppt_w</p:attrName>
                                        </p:attrNameLst>
                                      </p:cBhvr>
                                      <p:tavLst>
                                        <p:tav tm="0">
                                          <p:val>
                                            <p:strVal val="ppt_w"/>
                                          </p:val>
                                        </p:tav>
                                        <p:tav tm="100000">
                                          <p:val>
                                            <p:fltVal val="0"/>
                                          </p:val>
                                        </p:tav>
                                      </p:tavLst>
                                    </p:anim>
                                    <p:anim calcmode="lin" valueType="num">
                                      <p:cBhvr>
                                        <p:cTn id="39" dur="5500"/>
                                        <p:tgtEl>
                                          <p:spTgt spid="17"/>
                                        </p:tgtEl>
                                        <p:attrNameLst>
                                          <p:attrName>ppt_h</p:attrName>
                                        </p:attrNameLst>
                                      </p:cBhvr>
                                      <p:tavLst>
                                        <p:tav tm="0">
                                          <p:val>
                                            <p:strVal val="ppt_h"/>
                                          </p:val>
                                        </p:tav>
                                        <p:tav tm="100000">
                                          <p:val>
                                            <p:strVal val="ppt_h"/>
                                          </p:val>
                                        </p:tav>
                                      </p:tavLst>
                                    </p:anim>
                                    <p:set>
                                      <p:cBhvr>
                                        <p:cTn id="40" dur="1" fill="hold">
                                          <p:stCondLst>
                                            <p:cond delay="5499"/>
                                          </p:stCondLst>
                                        </p:cTn>
                                        <p:tgtEl>
                                          <p:spTgt spid="17"/>
                                        </p:tgtEl>
                                        <p:attrNameLst>
                                          <p:attrName>style.visibility</p:attrName>
                                        </p:attrNameLst>
                                      </p:cBhvr>
                                      <p:to>
                                        <p:strVal val="hidden"/>
                                      </p:to>
                                    </p:set>
                                  </p:childTnLst>
                                </p:cTn>
                              </p:par>
                              <p:par>
                                <p:cTn id="41" presetID="17" presetClass="exit" presetSubtype="8" fill="hold" grpId="0" nodeType="withEffect">
                                  <p:stCondLst>
                                    <p:cond delay="0"/>
                                  </p:stCondLst>
                                  <p:childTnLst>
                                    <p:anim calcmode="lin" valueType="num">
                                      <p:cBhvr>
                                        <p:cTn id="42" dur="5500"/>
                                        <p:tgtEl>
                                          <p:spTgt spid="18"/>
                                        </p:tgtEl>
                                        <p:attrNameLst>
                                          <p:attrName>ppt_x</p:attrName>
                                        </p:attrNameLst>
                                      </p:cBhvr>
                                      <p:tavLst>
                                        <p:tav tm="0">
                                          <p:val>
                                            <p:strVal val="ppt_x"/>
                                          </p:val>
                                        </p:tav>
                                        <p:tav tm="100000">
                                          <p:val>
                                            <p:strVal val="ppt_x-ppt_w/2"/>
                                          </p:val>
                                        </p:tav>
                                      </p:tavLst>
                                    </p:anim>
                                    <p:anim calcmode="lin" valueType="num">
                                      <p:cBhvr>
                                        <p:cTn id="43" dur="5500"/>
                                        <p:tgtEl>
                                          <p:spTgt spid="18"/>
                                        </p:tgtEl>
                                        <p:attrNameLst>
                                          <p:attrName>ppt_y</p:attrName>
                                        </p:attrNameLst>
                                      </p:cBhvr>
                                      <p:tavLst>
                                        <p:tav tm="0">
                                          <p:val>
                                            <p:strVal val="ppt_y"/>
                                          </p:val>
                                        </p:tav>
                                        <p:tav tm="100000">
                                          <p:val>
                                            <p:strVal val="ppt_y"/>
                                          </p:val>
                                        </p:tav>
                                      </p:tavLst>
                                    </p:anim>
                                    <p:anim calcmode="lin" valueType="num">
                                      <p:cBhvr>
                                        <p:cTn id="44" dur="5500"/>
                                        <p:tgtEl>
                                          <p:spTgt spid="18"/>
                                        </p:tgtEl>
                                        <p:attrNameLst>
                                          <p:attrName>ppt_w</p:attrName>
                                        </p:attrNameLst>
                                      </p:cBhvr>
                                      <p:tavLst>
                                        <p:tav tm="0">
                                          <p:val>
                                            <p:strVal val="ppt_w"/>
                                          </p:val>
                                        </p:tav>
                                        <p:tav tm="100000">
                                          <p:val>
                                            <p:fltVal val="0"/>
                                          </p:val>
                                        </p:tav>
                                      </p:tavLst>
                                    </p:anim>
                                    <p:anim calcmode="lin" valueType="num">
                                      <p:cBhvr>
                                        <p:cTn id="45" dur="5500"/>
                                        <p:tgtEl>
                                          <p:spTgt spid="18"/>
                                        </p:tgtEl>
                                        <p:attrNameLst>
                                          <p:attrName>ppt_h</p:attrName>
                                        </p:attrNameLst>
                                      </p:cBhvr>
                                      <p:tavLst>
                                        <p:tav tm="0">
                                          <p:val>
                                            <p:strVal val="ppt_h"/>
                                          </p:val>
                                        </p:tav>
                                        <p:tav tm="100000">
                                          <p:val>
                                            <p:strVal val="ppt_h"/>
                                          </p:val>
                                        </p:tav>
                                      </p:tavLst>
                                    </p:anim>
                                    <p:set>
                                      <p:cBhvr>
                                        <p:cTn id="46" dur="1" fill="hold">
                                          <p:stCondLst>
                                            <p:cond delay="5499"/>
                                          </p:stCondLst>
                                        </p:cTn>
                                        <p:tgtEl>
                                          <p:spTgt spid="18"/>
                                        </p:tgtEl>
                                        <p:attrNameLst>
                                          <p:attrName>style.visibility</p:attrName>
                                        </p:attrNameLst>
                                      </p:cBhvr>
                                      <p:to>
                                        <p:strVal val="hidden"/>
                                      </p:to>
                                    </p:set>
                                  </p:childTnLst>
                                </p:cTn>
                              </p:par>
                              <p:par>
                                <p:cTn id="47" presetID="17" presetClass="exit" presetSubtype="8" fill="hold" grpId="0" nodeType="withEffect">
                                  <p:stCondLst>
                                    <p:cond delay="0"/>
                                  </p:stCondLst>
                                  <p:childTnLst>
                                    <p:anim calcmode="lin" valueType="num">
                                      <p:cBhvr>
                                        <p:cTn id="48" dur="5500"/>
                                        <p:tgtEl>
                                          <p:spTgt spid="19"/>
                                        </p:tgtEl>
                                        <p:attrNameLst>
                                          <p:attrName>ppt_x</p:attrName>
                                        </p:attrNameLst>
                                      </p:cBhvr>
                                      <p:tavLst>
                                        <p:tav tm="0">
                                          <p:val>
                                            <p:strVal val="ppt_x"/>
                                          </p:val>
                                        </p:tav>
                                        <p:tav tm="100000">
                                          <p:val>
                                            <p:strVal val="ppt_x-ppt_w/2"/>
                                          </p:val>
                                        </p:tav>
                                      </p:tavLst>
                                    </p:anim>
                                    <p:anim calcmode="lin" valueType="num">
                                      <p:cBhvr>
                                        <p:cTn id="49" dur="5500"/>
                                        <p:tgtEl>
                                          <p:spTgt spid="19"/>
                                        </p:tgtEl>
                                        <p:attrNameLst>
                                          <p:attrName>ppt_y</p:attrName>
                                        </p:attrNameLst>
                                      </p:cBhvr>
                                      <p:tavLst>
                                        <p:tav tm="0">
                                          <p:val>
                                            <p:strVal val="ppt_y"/>
                                          </p:val>
                                        </p:tav>
                                        <p:tav tm="100000">
                                          <p:val>
                                            <p:strVal val="ppt_y"/>
                                          </p:val>
                                        </p:tav>
                                      </p:tavLst>
                                    </p:anim>
                                    <p:anim calcmode="lin" valueType="num">
                                      <p:cBhvr>
                                        <p:cTn id="50" dur="5500"/>
                                        <p:tgtEl>
                                          <p:spTgt spid="19"/>
                                        </p:tgtEl>
                                        <p:attrNameLst>
                                          <p:attrName>ppt_w</p:attrName>
                                        </p:attrNameLst>
                                      </p:cBhvr>
                                      <p:tavLst>
                                        <p:tav tm="0">
                                          <p:val>
                                            <p:strVal val="ppt_w"/>
                                          </p:val>
                                        </p:tav>
                                        <p:tav tm="100000">
                                          <p:val>
                                            <p:fltVal val="0"/>
                                          </p:val>
                                        </p:tav>
                                      </p:tavLst>
                                    </p:anim>
                                    <p:anim calcmode="lin" valueType="num">
                                      <p:cBhvr>
                                        <p:cTn id="51" dur="5500"/>
                                        <p:tgtEl>
                                          <p:spTgt spid="19"/>
                                        </p:tgtEl>
                                        <p:attrNameLst>
                                          <p:attrName>ppt_h</p:attrName>
                                        </p:attrNameLst>
                                      </p:cBhvr>
                                      <p:tavLst>
                                        <p:tav tm="0">
                                          <p:val>
                                            <p:strVal val="ppt_h"/>
                                          </p:val>
                                        </p:tav>
                                        <p:tav tm="100000">
                                          <p:val>
                                            <p:strVal val="ppt_h"/>
                                          </p:val>
                                        </p:tav>
                                      </p:tavLst>
                                    </p:anim>
                                    <p:set>
                                      <p:cBhvr>
                                        <p:cTn id="52" dur="1" fill="hold">
                                          <p:stCondLst>
                                            <p:cond delay="5499"/>
                                          </p:stCondLst>
                                        </p:cTn>
                                        <p:tgtEl>
                                          <p:spTgt spid="19"/>
                                        </p:tgtEl>
                                        <p:attrNameLst>
                                          <p:attrName>style.visibility</p:attrName>
                                        </p:attrNameLst>
                                      </p:cBhvr>
                                      <p:to>
                                        <p:strVal val="hidden"/>
                                      </p:to>
                                    </p:set>
                                  </p:childTnLst>
                                </p:cTn>
                              </p:par>
                              <p:par>
                                <p:cTn id="53" presetID="23" presetClass="entr" presetSubtype="528"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4000" fill="hold"/>
                                        <p:tgtEl>
                                          <p:spTgt spid="13"/>
                                        </p:tgtEl>
                                        <p:attrNameLst>
                                          <p:attrName>ppt_w</p:attrName>
                                        </p:attrNameLst>
                                      </p:cBhvr>
                                      <p:tavLst>
                                        <p:tav tm="0">
                                          <p:val>
                                            <p:fltVal val="0"/>
                                          </p:val>
                                        </p:tav>
                                        <p:tav tm="100000">
                                          <p:val>
                                            <p:strVal val="#ppt_w"/>
                                          </p:val>
                                        </p:tav>
                                      </p:tavLst>
                                    </p:anim>
                                    <p:anim calcmode="lin" valueType="num">
                                      <p:cBhvr>
                                        <p:cTn id="56" dur="4000" fill="hold"/>
                                        <p:tgtEl>
                                          <p:spTgt spid="13"/>
                                        </p:tgtEl>
                                        <p:attrNameLst>
                                          <p:attrName>ppt_h</p:attrName>
                                        </p:attrNameLst>
                                      </p:cBhvr>
                                      <p:tavLst>
                                        <p:tav tm="0">
                                          <p:val>
                                            <p:fltVal val="0"/>
                                          </p:val>
                                        </p:tav>
                                        <p:tav tm="100000">
                                          <p:val>
                                            <p:strVal val="#ppt_h"/>
                                          </p:val>
                                        </p:tav>
                                      </p:tavLst>
                                    </p:anim>
                                    <p:anim calcmode="lin" valueType="num">
                                      <p:cBhvr>
                                        <p:cTn id="57" dur="4000" fill="hold"/>
                                        <p:tgtEl>
                                          <p:spTgt spid="13"/>
                                        </p:tgtEl>
                                        <p:attrNameLst>
                                          <p:attrName>ppt_x</p:attrName>
                                        </p:attrNameLst>
                                      </p:cBhvr>
                                      <p:tavLst>
                                        <p:tav tm="0">
                                          <p:val>
                                            <p:fltVal val="0.5"/>
                                          </p:val>
                                        </p:tav>
                                        <p:tav tm="100000">
                                          <p:val>
                                            <p:strVal val="#ppt_x"/>
                                          </p:val>
                                        </p:tav>
                                      </p:tavLst>
                                    </p:anim>
                                    <p:anim calcmode="lin" valueType="num">
                                      <p:cBhvr>
                                        <p:cTn id="58" dur="4000" fill="hold"/>
                                        <p:tgtEl>
                                          <p:spTgt spid="13"/>
                                        </p:tgtEl>
                                        <p:attrNameLst>
                                          <p:attrName>ppt_y</p:attrName>
                                        </p:attrNameLst>
                                      </p:cBhvr>
                                      <p:tavLst>
                                        <p:tav tm="0">
                                          <p:val>
                                            <p:fltVal val="0.5"/>
                                          </p:val>
                                        </p:tav>
                                        <p:tav tm="100000">
                                          <p:val>
                                            <p:strVal val="#ppt_y"/>
                                          </p:val>
                                        </p:tav>
                                      </p:tavLst>
                                    </p:anim>
                                  </p:childTnLst>
                                </p:cTn>
                              </p:par>
                              <p:par>
                                <p:cTn id="59" presetID="17" presetClass="entr" presetSubtype="10"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p:cTn id="61" dur="4000" fill="hold"/>
                                        <p:tgtEl>
                                          <p:spTgt spid="12"/>
                                        </p:tgtEl>
                                        <p:attrNameLst>
                                          <p:attrName>ppt_w</p:attrName>
                                        </p:attrNameLst>
                                      </p:cBhvr>
                                      <p:tavLst>
                                        <p:tav tm="0">
                                          <p:val>
                                            <p:fltVal val="0"/>
                                          </p:val>
                                        </p:tav>
                                        <p:tav tm="100000">
                                          <p:val>
                                            <p:strVal val="#ppt_w"/>
                                          </p:val>
                                        </p:tav>
                                      </p:tavLst>
                                    </p:anim>
                                    <p:anim calcmode="lin" valueType="num">
                                      <p:cBhvr>
                                        <p:cTn id="62" dur="4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P spid="16" grpId="0" animBg="1"/>
      <p:bldP spid="17" grpId="0" animBg="1"/>
      <p:bldP spid="18" grpId="0" animBg="1"/>
      <p:bldP spid="19" grpId="0" animBg="1"/>
      <p:bldP spid="8" grpId="0" animBg="1"/>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Forma libre"/>
          <p:cNvSpPr/>
          <p:nvPr/>
        </p:nvSpPr>
        <p:spPr>
          <a:xfrm>
            <a:off x="0" y="357166"/>
            <a:ext cx="4572000" cy="4725145"/>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100000">
                <a:schemeClr val="accent5">
                  <a:lumMod val="39000"/>
                </a:schemeClr>
              </a:gs>
              <a:gs pos="0">
                <a:srgbClr val="FEE7F2">
                  <a:lumMod val="0"/>
                  <a:lumOff val="100000"/>
                </a:srgbClr>
              </a:gs>
              <a:gs pos="30000">
                <a:schemeClr val="accent6">
                  <a:lumMod val="97000"/>
                  <a:lumOff val="3000"/>
                </a:schemeClr>
              </a:gs>
              <a:gs pos="0">
                <a:srgbClr val="FBA97D">
                  <a:lumMod val="9000"/>
                  <a:lumOff val="91000"/>
                </a:srgbClr>
              </a:gs>
              <a:gs pos="65000">
                <a:schemeClr val="accent5">
                  <a:lumMod val="89000"/>
                </a:schemeClr>
              </a:gs>
              <a:gs pos="100000">
                <a:srgbClr val="FEE7F2"/>
              </a:gs>
            </a:gsLst>
            <a:lin ang="10800000" scaled="1"/>
          </a:gradFill>
          <a:ln>
            <a:noFill/>
          </a:ln>
          <a:effectLst>
            <a:outerShdw blurRad="1270000" dist="50800" dir="5400000" algn="ctr" rotWithShape="0">
              <a:schemeClr val="accent5">
                <a:lumMod val="40000"/>
                <a:lumOff val="6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Forma libre"/>
          <p:cNvSpPr/>
          <p:nvPr/>
        </p:nvSpPr>
        <p:spPr>
          <a:xfrm>
            <a:off x="0" y="1285860"/>
            <a:ext cx="4572000" cy="444568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100000">
                <a:schemeClr val="accent5">
                  <a:lumMod val="39000"/>
                </a:schemeClr>
              </a:gs>
              <a:gs pos="0">
                <a:srgbClr val="FEE7F2">
                  <a:lumMod val="0"/>
                  <a:lumOff val="100000"/>
                </a:srgbClr>
              </a:gs>
              <a:gs pos="30000">
                <a:schemeClr val="accent6">
                  <a:lumMod val="97000"/>
                  <a:lumOff val="3000"/>
                </a:schemeClr>
              </a:gs>
              <a:gs pos="0">
                <a:srgbClr val="FBA97D">
                  <a:lumMod val="9000"/>
                  <a:lumOff val="91000"/>
                </a:srgbClr>
              </a:gs>
              <a:gs pos="65000">
                <a:schemeClr val="accent5">
                  <a:lumMod val="89000"/>
                </a:schemeClr>
              </a:gs>
              <a:gs pos="100000">
                <a:srgbClr val="FEE7F2"/>
              </a:gs>
            </a:gsLst>
            <a:lin ang="10800000" scaled="1"/>
          </a:gradFill>
          <a:ln>
            <a:noFill/>
          </a:ln>
          <a:effectLst>
            <a:outerShdw blurRad="1270000" dist="50800" dir="5400000" algn="ctr" rotWithShape="0">
              <a:schemeClr val="accent5">
                <a:lumMod val="40000"/>
                <a:lumOff val="6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Forma libre"/>
          <p:cNvSpPr/>
          <p:nvPr/>
        </p:nvSpPr>
        <p:spPr>
          <a:xfrm>
            <a:off x="0" y="2285992"/>
            <a:ext cx="4572000" cy="4022758"/>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100000">
                <a:schemeClr val="accent5">
                  <a:lumMod val="39000"/>
                </a:schemeClr>
              </a:gs>
              <a:gs pos="0">
                <a:srgbClr val="FEE7F2">
                  <a:lumMod val="0"/>
                  <a:lumOff val="100000"/>
                </a:srgbClr>
              </a:gs>
              <a:gs pos="30000">
                <a:schemeClr val="accent6">
                  <a:lumMod val="97000"/>
                  <a:lumOff val="3000"/>
                </a:schemeClr>
              </a:gs>
              <a:gs pos="0">
                <a:srgbClr val="FBA97D">
                  <a:lumMod val="9000"/>
                  <a:lumOff val="91000"/>
                </a:srgbClr>
              </a:gs>
              <a:gs pos="65000">
                <a:schemeClr val="accent5">
                  <a:lumMod val="89000"/>
                </a:schemeClr>
              </a:gs>
              <a:gs pos="100000">
                <a:srgbClr val="FEE7F2"/>
              </a:gs>
            </a:gsLst>
            <a:lin ang="10800000" scaled="1"/>
          </a:gradFill>
          <a:ln>
            <a:noFill/>
          </a:ln>
          <a:effectLst>
            <a:outerShdw blurRad="1270000" dist="50800" dir="5400000" algn="ctr" rotWithShape="0">
              <a:schemeClr val="accent5">
                <a:lumMod val="40000"/>
                <a:lumOff val="6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Forma libre"/>
          <p:cNvSpPr/>
          <p:nvPr/>
        </p:nvSpPr>
        <p:spPr>
          <a:xfrm>
            <a:off x="0" y="3357562"/>
            <a:ext cx="4572000" cy="3500438"/>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flip="none" rotWithShape="1">
            <a:gsLst>
              <a:gs pos="100000">
                <a:schemeClr val="accent5">
                  <a:lumMod val="39000"/>
                </a:schemeClr>
              </a:gs>
              <a:gs pos="0">
                <a:srgbClr val="FEE7F2">
                  <a:lumMod val="0"/>
                  <a:lumOff val="100000"/>
                </a:srgbClr>
              </a:gs>
              <a:gs pos="30000">
                <a:schemeClr val="accent6">
                  <a:lumMod val="97000"/>
                  <a:lumOff val="3000"/>
                </a:schemeClr>
              </a:gs>
              <a:gs pos="0">
                <a:srgbClr val="FBA97D">
                  <a:lumMod val="9000"/>
                  <a:lumOff val="91000"/>
                </a:srgbClr>
              </a:gs>
              <a:gs pos="65000">
                <a:schemeClr val="accent5">
                  <a:lumMod val="89000"/>
                </a:schemeClr>
              </a:gs>
              <a:gs pos="100000">
                <a:srgbClr val="FEE7F2"/>
              </a:gs>
            </a:gsLst>
            <a:lin ang="10800000" scaled="1"/>
            <a:tileRect/>
          </a:gradFill>
          <a:ln>
            <a:noFill/>
          </a:ln>
          <a:effectLst>
            <a:outerShdw blurRad="1270000" dist="50800" dir="5400000" algn="ctr" rotWithShape="0">
              <a:schemeClr val="accent5">
                <a:lumMod val="20000"/>
                <a:lumOff val="8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libre"/>
          <p:cNvSpPr/>
          <p:nvPr/>
        </p:nvSpPr>
        <p:spPr>
          <a:xfrm flipH="1">
            <a:off x="4572000" y="357166"/>
            <a:ext cx="4572000" cy="472514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100000">
                <a:schemeClr val="accent5">
                  <a:lumMod val="39000"/>
                </a:schemeClr>
              </a:gs>
              <a:gs pos="0">
                <a:srgbClr val="FEE7F2">
                  <a:lumMod val="0"/>
                  <a:lumOff val="100000"/>
                </a:srgbClr>
              </a:gs>
              <a:gs pos="30000">
                <a:schemeClr val="accent6">
                  <a:lumMod val="97000"/>
                  <a:lumOff val="3000"/>
                </a:schemeClr>
              </a:gs>
              <a:gs pos="0">
                <a:srgbClr val="FBA97D">
                  <a:lumMod val="9000"/>
                  <a:lumOff val="91000"/>
                </a:srgbClr>
              </a:gs>
              <a:gs pos="65000">
                <a:schemeClr val="accent5">
                  <a:lumMod val="89000"/>
                </a:schemeClr>
              </a:gs>
              <a:gs pos="100000">
                <a:srgbClr val="FEE7F2"/>
              </a:gs>
            </a:gsLst>
            <a:lin ang="10800000" scaled="1"/>
          </a:gradFill>
          <a:ln>
            <a:noFill/>
          </a:ln>
          <a:effectLst>
            <a:outerShdw blurRad="1270000" dist="50800" dir="5400000" algn="ctr" rotWithShape="0">
              <a:schemeClr val="accent5">
                <a:lumMod val="40000"/>
                <a:lumOff val="6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libre"/>
          <p:cNvSpPr/>
          <p:nvPr/>
        </p:nvSpPr>
        <p:spPr>
          <a:xfrm flipH="1">
            <a:off x="4572000" y="1357298"/>
            <a:ext cx="4572000" cy="444568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100000">
                <a:schemeClr val="accent5">
                  <a:lumMod val="39000"/>
                </a:schemeClr>
              </a:gs>
              <a:gs pos="0">
                <a:srgbClr val="FEE7F2">
                  <a:lumMod val="0"/>
                  <a:lumOff val="100000"/>
                </a:srgbClr>
              </a:gs>
              <a:gs pos="30000">
                <a:schemeClr val="accent6">
                  <a:lumMod val="97000"/>
                  <a:lumOff val="3000"/>
                </a:schemeClr>
              </a:gs>
              <a:gs pos="0">
                <a:srgbClr val="FBA97D">
                  <a:lumMod val="9000"/>
                  <a:lumOff val="91000"/>
                </a:srgbClr>
              </a:gs>
              <a:gs pos="65000">
                <a:schemeClr val="accent5">
                  <a:lumMod val="89000"/>
                </a:schemeClr>
              </a:gs>
              <a:gs pos="100000">
                <a:srgbClr val="FEE7F2"/>
              </a:gs>
            </a:gsLst>
            <a:lin ang="10800000" scaled="1"/>
          </a:gradFill>
          <a:ln>
            <a:noFill/>
          </a:ln>
          <a:effectLst>
            <a:outerShdw blurRad="1270000" dist="50800" dir="5400000" algn="ctr" rotWithShape="0">
              <a:schemeClr val="accent5">
                <a:lumMod val="40000"/>
                <a:lumOff val="6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orma libre"/>
          <p:cNvSpPr/>
          <p:nvPr/>
        </p:nvSpPr>
        <p:spPr>
          <a:xfrm flipH="1">
            <a:off x="4572000" y="2357430"/>
            <a:ext cx="4572000" cy="4022758"/>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100000">
                <a:schemeClr val="accent5">
                  <a:lumMod val="39000"/>
                </a:schemeClr>
              </a:gs>
              <a:gs pos="0">
                <a:srgbClr val="FEE7F2">
                  <a:lumMod val="0"/>
                  <a:lumOff val="100000"/>
                </a:srgbClr>
              </a:gs>
              <a:gs pos="30000">
                <a:schemeClr val="accent6">
                  <a:lumMod val="97000"/>
                  <a:lumOff val="3000"/>
                </a:schemeClr>
              </a:gs>
              <a:gs pos="0">
                <a:srgbClr val="FBA97D">
                  <a:lumMod val="9000"/>
                  <a:lumOff val="91000"/>
                </a:srgbClr>
              </a:gs>
              <a:gs pos="65000">
                <a:schemeClr val="accent5">
                  <a:lumMod val="89000"/>
                </a:schemeClr>
              </a:gs>
              <a:gs pos="100000">
                <a:srgbClr val="FEE7F2"/>
              </a:gs>
            </a:gsLst>
            <a:lin ang="10800000" scaled="1"/>
          </a:gradFill>
          <a:ln>
            <a:noFill/>
          </a:ln>
          <a:effectLst>
            <a:outerShdw blurRad="1270000" dist="50800" dir="5400000" algn="ctr" rotWithShape="0">
              <a:schemeClr val="accent5">
                <a:lumMod val="40000"/>
                <a:lumOff val="6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orma libre"/>
          <p:cNvSpPr/>
          <p:nvPr/>
        </p:nvSpPr>
        <p:spPr>
          <a:xfrm flipH="1">
            <a:off x="4572000" y="3357562"/>
            <a:ext cx="4572000" cy="3500438"/>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100000">
                <a:schemeClr val="accent5">
                  <a:lumMod val="39000"/>
                </a:schemeClr>
              </a:gs>
              <a:gs pos="0">
                <a:srgbClr val="FEE7F2">
                  <a:lumMod val="0"/>
                  <a:lumOff val="100000"/>
                </a:srgbClr>
              </a:gs>
              <a:gs pos="30000">
                <a:schemeClr val="accent6">
                  <a:lumMod val="97000"/>
                  <a:lumOff val="3000"/>
                </a:schemeClr>
              </a:gs>
              <a:gs pos="0">
                <a:srgbClr val="FBA97D">
                  <a:lumMod val="9000"/>
                  <a:lumOff val="91000"/>
                </a:srgbClr>
              </a:gs>
              <a:gs pos="65000">
                <a:schemeClr val="accent5">
                  <a:lumMod val="89000"/>
                </a:schemeClr>
              </a:gs>
              <a:gs pos="100000">
                <a:srgbClr val="FEE7F2"/>
              </a:gs>
            </a:gsLst>
            <a:lin ang="10800000" scaled="1"/>
          </a:gradFill>
          <a:ln>
            <a:noFill/>
          </a:ln>
          <a:effectLst>
            <a:outerShdw blurRad="1270000" dist="50800" dir="5400000" algn="ctr" rotWithShape="0">
              <a:schemeClr val="accent5">
                <a:lumMod val="40000"/>
                <a:lumOff val="6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 Imagen" descr="Diapositiva33.JPG"/>
          <p:cNvPicPr>
            <a:picLocks noGrp="1" noChangeAspect="1"/>
          </p:cNvPicPr>
          <p:nvPr isPhoto="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1"/>
          <p:cNvSpPr>
            <a:spLocks noChangeArrowheads="1"/>
          </p:cNvSpPr>
          <p:nvPr/>
        </p:nvSpPr>
        <p:spPr bwMode="auto">
          <a:xfrm>
            <a:off x="1091135" y="240909"/>
            <a:ext cx="6917278" cy="523220"/>
          </a:xfrm>
          <a:prstGeom prst="rect">
            <a:avLst/>
          </a:prstGeom>
          <a:noFill/>
          <a:ln>
            <a:noFill/>
          </a:ln>
          <a:extLst/>
        </p:spPr>
        <p:txBody>
          <a:bodyPr wrap="none" anchor="ctr">
            <a:spAutoFit/>
            <a:scene3d>
              <a:camera prst="obliqueBottomLeft"/>
              <a:lightRig rig="threePt" dir="t"/>
            </a:scene3d>
            <a:sp3d extrusionH="63500">
              <a:extrusionClr>
                <a:schemeClr val="tx1"/>
              </a:extrusionClr>
            </a:sp3d>
          </a:bodyPr>
          <a:lstStyle/>
          <a:p>
            <a:pPr algn="ctr">
              <a:defRPr/>
            </a:pPr>
            <a:r>
              <a:rPr lang="es-ES" b="1" i="1" dirty="0">
                <a:gradFill>
                  <a:gsLst>
                    <a:gs pos="28000">
                      <a:srgbClr val="03D4A8">
                        <a:lumMod val="0"/>
                        <a:lumOff val="100000"/>
                      </a:srgbClr>
                    </a:gs>
                    <a:gs pos="81000">
                      <a:srgbClr val="21D6E0"/>
                    </a:gs>
                    <a:gs pos="93000">
                      <a:srgbClr val="0087E6"/>
                    </a:gs>
                    <a:gs pos="100000">
                      <a:srgbClr val="005CBF"/>
                    </a:gs>
                  </a:gsLst>
                  <a:lin ang="5400000" scaled="1"/>
                </a:gradFill>
                <a:effectLst>
                  <a:glow rad="101600">
                    <a:schemeClr val="bg2">
                      <a:lumMod val="50000"/>
                      <a:alpha val="60000"/>
                    </a:schemeClr>
                  </a:glow>
                </a:effectLst>
                <a:latin typeface="Georgia" pitchFamily="18" charset="0"/>
                <a:cs typeface="Times New Roman" pitchFamily="18" charset="0"/>
              </a:rPr>
              <a:t>Las personas no discuten contenidos, apenas los títulos.</a:t>
            </a:r>
            <a:endParaRPr lang="es-ES" sz="2800" dirty="0">
              <a:gradFill>
                <a:gsLst>
                  <a:gs pos="28000">
                    <a:srgbClr val="03D4A8">
                      <a:lumMod val="0"/>
                      <a:lumOff val="100000"/>
                    </a:srgbClr>
                  </a:gs>
                  <a:gs pos="81000">
                    <a:srgbClr val="21D6E0"/>
                  </a:gs>
                  <a:gs pos="93000">
                    <a:srgbClr val="0087E6"/>
                  </a:gs>
                  <a:gs pos="100000">
                    <a:srgbClr val="005CBF"/>
                  </a:gs>
                </a:gsLst>
                <a:lin ang="5400000" scaled="1"/>
              </a:gradFill>
              <a:effectLst>
                <a:glow rad="101600">
                  <a:schemeClr val="bg2">
                    <a:lumMod val="50000"/>
                    <a:alpha val="60000"/>
                  </a:schemeClr>
                </a:glow>
              </a:effectLst>
            </a:endParaRPr>
          </a:p>
        </p:txBody>
      </p:sp>
    </p:spTree>
    <p:extLst>
      <p:ext uri="{BB962C8B-B14F-4D97-AF65-F5344CB8AC3E}">
        <p14:creationId xmlns:p14="http://schemas.microsoft.com/office/powerpoint/2010/main" val="943313318"/>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500"/>
                                        <p:tgtEl>
                                          <p:spTgt spid="3"/>
                                        </p:tgtEl>
                                        <p:attrNameLst>
                                          <p:attrName>ppt_x</p:attrName>
                                        </p:attrNameLst>
                                      </p:cBhvr>
                                      <p:tavLst>
                                        <p:tav tm="0">
                                          <p:val>
                                            <p:strVal val="ppt_x"/>
                                          </p:val>
                                        </p:tav>
                                        <p:tav tm="100000">
                                          <p:val>
                                            <p:strVal val="ppt_x-ppt_w/2"/>
                                          </p:val>
                                        </p:tav>
                                      </p:tavLst>
                                    </p:anim>
                                    <p:anim calcmode="lin" valueType="num">
                                      <p:cBhvr>
                                        <p:cTn id="7" dur="5500"/>
                                        <p:tgtEl>
                                          <p:spTgt spid="3"/>
                                        </p:tgtEl>
                                        <p:attrNameLst>
                                          <p:attrName>ppt_y</p:attrName>
                                        </p:attrNameLst>
                                      </p:cBhvr>
                                      <p:tavLst>
                                        <p:tav tm="0">
                                          <p:val>
                                            <p:strVal val="ppt_y"/>
                                          </p:val>
                                        </p:tav>
                                        <p:tav tm="100000">
                                          <p:val>
                                            <p:strVal val="ppt_y"/>
                                          </p:val>
                                        </p:tav>
                                      </p:tavLst>
                                    </p:anim>
                                    <p:anim calcmode="lin" valueType="num">
                                      <p:cBhvr>
                                        <p:cTn id="8" dur="5500"/>
                                        <p:tgtEl>
                                          <p:spTgt spid="3"/>
                                        </p:tgtEl>
                                        <p:attrNameLst>
                                          <p:attrName>ppt_w</p:attrName>
                                        </p:attrNameLst>
                                      </p:cBhvr>
                                      <p:tavLst>
                                        <p:tav tm="0">
                                          <p:val>
                                            <p:strVal val="ppt_w"/>
                                          </p:val>
                                        </p:tav>
                                        <p:tav tm="100000">
                                          <p:val>
                                            <p:fltVal val="0"/>
                                          </p:val>
                                        </p:tav>
                                      </p:tavLst>
                                    </p:anim>
                                    <p:anim calcmode="lin" valueType="num">
                                      <p:cBhvr>
                                        <p:cTn id="9" dur="5500"/>
                                        <p:tgtEl>
                                          <p:spTgt spid="3"/>
                                        </p:tgtEl>
                                        <p:attrNameLst>
                                          <p:attrName>ppt_h</p:attrName>
                                        </p:attrNameLst>
                                      </p:cBhvr>
                                      <p:tavLst>
                                        <p:tav tm="0">
                                          <p:val>
                                            <p:strVal val="ppt_h"/>
                                          </p:val>
                                        </p:tav>
                                        <p:tav tm="100000">
                                          <p:val>
                                            <p:strVal val="ppt_h"/>
                                          </p:val>
                                        </p:tav>
                                      </p:tavLst>
                                    </p:anim>
                                    <p:set>
                                      <p:cBhvr>
                                        <p:cTn id="10" dur="1" fill="hold">
                                          <p:stCondLst>
                                            <p:cond delay="5499"/>
                                          </p:stCondLst>
                                        </p:cTn>
                                        <p:tgtEl>
                                          <p:spTgt spid="3"/>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500"/>
                                        <p:tgtEl>
                                          <p:spTgt spid="4"/>
                                        </p:tgtEl>
                                        <p:attrNameLst>
                                          <p:attrName>ppt_x</p:attrName>
                                        </p:attrNameLst>
                                      </p:cBhvr>
                                      <p:tavLst>
                                        <p:tav tm="0">
                                          <p:val>
                                            <p:strVal val="ppt_x"/>
                                          </p:val>
                                        </p:tav>
                                        <p:tav tm="100000">
                                          <p:val>
                                            <p:strVal val="ppt_x-ppt_w/2"/>
                                          </p:val>
                                        </p:tav>
                                      </p:tavLst>
                                    </p:anim>
                                    <p:anim calcmode="lin" valueType="num">
                                      <p:cBhvr>
                                        <p:cTn id="13" dur="5500"/>
                                        <p:tgtEl>
                                          <p:spTgt spid="4"/>
                                        </p:tgtEl>
                                        <p:attrNameLst>
                                          <p:attrName>ppt_y</p:attrName>
                                        </p:attrNameLst>
                                      </p:cBhvr>
                                      <p:tavLst>
                                        <p:tav tm="0">
                                          <p:val>
                                            <p:strVal val="ppt_y"/>
                                          </p:val>
                                        </p:tav>
                                        <p:tav tm="100000">
                                          <p:val>
                                            <p:strVal val="ppt_y"/>
                                          </p:val>
                                        </p:tav>
                                      </p:tavLst>
                                    </p:anim>
                                    <p:anim calcmode="lin" valueType="num">
                                      <p:cBhvr>
                                        <p:cTn id="14" dur="5500"/>
                                        <p:tgtEl>
                                          <p:spTgt spid="4"/>
                                        </p:tgtEl>
                                        <p:attrNameLst>
                                          <p:attrName>ppt_w</p:attrName>
                                        </p:attrNameLst>
                                      </p:cBhvr>
                                      <p:tavLst>
                                        <p:tav tm="0">
                                          <p:val>
                                            <p:strVal val="ppt_w"/>
                                          </p:val>
                                        </p:tav>
                                        <p:tav tm="100000">
                                          <p:val>
                                            <p:fltVal val="0"/>
                                          </p:val>
                                        </p:tav>
                                      </p:tavLst>
                                    </p:anim>
                                    <p:anim calcmode="lin" valueType="num">
                                      <p:cBhvr>
                                        <p:cTn id="15" dur="5500"/>
                                        <p:tgtEl>
                                          <p:spTgt spid="4"/>
                                        </p:tgtEl>
                                        <p:attrNameLst>
                                          <p:attrName>ppt_h</p:attrName>
                                        </p:attrNameLst>
                                      </p:cBhvr>
                                      <p:tavLst>
                                        <p:tav tm="0">
                                          <p:val>
                                            <p:strVal val="ppt_h"/>
                                          </p:val>
                                        </p:tav>
                                        <p:tav tm="100000">
                                          <p:val>
                                            <p:strVal val="ppt_h"/>
                                          </p:val>
                                        </p:tav>
                                      </p:tavLst>
                                    </p:anim>
                                    <p:set>
                                      <p:cBhvr>
                                        <p:cTn id="16" dur="1" fill="hold">
                                          <p:stCondLst>
                                            <p:cond delay="5499"/>
                                          </p:stCondLst>
                                        </p:cTn>
                                        <p:tgtEl>
                                          <p:spTgt spid="4"/>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500"/>
                                        <p:tgtEl>
                                          <p:spTgt spid="5"/>
                                        </p:tgtEl>
                                        <p:attrNameLst>
                                          <p:attrName>ppt_x</p:attrName>
                                        </p:attrNameLst>
                                      </p:cBhvr>
                                      <p:tavLst>
                                        <p:tav tm="0">
                                          <p:val>
                                            <p:strVal val="ppt_x"/>
                                          </p:val>
                                        </p:tav>
                                        <p:tav tm="100000">
                                          <p:val>
                                            <p:strVal val="ppt_x-ppt_w/2"/>
                                          </p:val>
                                        </p:tav>
                                      </p:tavLst>
                                    </p:anim>
                                    <p:anim calcmode="lin" valueType="num">
                                      <p:cBhvr>
                                        <p:cTn id="19" dur="5500"/>
                                        <p:tgtEl>
                                          <p:spTgt spid="5"/>
                                        </p:tgtEl>
                                        <p:attrNameLst>
                                          <p:attrName>ppt_y</p:attrName>
                                        </p:attrNameLst>
                                      </p:cBhvr>
                                      <p:tavLst>
                                        <p:tav tm="0">
                                          <p:val>
                                            <p:strVal val="ppt_y"/>
                                          </p:val>
                                        </p:tav>
                                        <p:tav tm="100000">
                                          <p:val>
                                            <p:strVal val="ppt_y"/>
                                          </p:val>
                                        </p:tav>
                                      </p:tavLst>
                                    </p:anim>
                                    <p:anim calcmode="lin" valueType="num">
                                      <p:cBhvr>
                                        <p:cTn id="20" dur="5500"/>
                                        <p:tgtEl>
                                          <p:spTgt spid="5"/>
                                        </p:tgtEl>
                                        <p:attrNameLst>
                                          <p:attrName>ppt_w</p:attrName>
                                        </p:attrNameLst>
                                      </p:cBhvr>
                                      <p:tavLst>
                                        <p:tav tm="0">
                                          <p:val>
                                            <p:strVal val="ppt_w"/>
                                          </p:val>
                                        </p:tav>
                                        <p:tav tm="100000">
                                          <p:val>
                                            <p:fltVal val="0"/>
                                          </p:val>
                                        </p:tav>
                                      </p:tavLst>
                                    </p:anim>
                                    <p:anim calcmode="lin" valueType="num">
                                      <p:cBhvr>
                                        <p:cTn id="21" dur="5500"/>
                                        <p:tgtEl>
                                          <p:spTgt spid="5"/>
                                        </p:tgtEl>
                                        <p:attrNameLst>
                                          <p:attrName>ppt_h</p:attrName>
                                        </p:attrNameLst>
                                      </p:cBhvr>
                                      <p:tavLst>
                                        <p:tav tm="0">
                                          <p:val>
                                            <p:strVal val="ppt_h"/>
                                          </p:val>
                                        </p:tav>
                                        <p:tav tm="100000">
                                          <p:val>
                                            <p:strVal val="ppt_h"/>
                                          </p:val>
                                        </p:tav>
                                      </p:tavLst>
                                    </p:anim>
                                    <p:set>
                                      <p:cBhvr>
                                        <p:cTn id="22" dur="1" fill="hold">
                                          <p:stCondLst>
                                            <p:cond delay="5499"/>
                                          </p:stCondLst>
                                        </p:cTn>
                                        <p:tgtEl>
                                          <p:spTgt spid="5"/>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500"/>
                                        <p:tgtEl>
                                          <p:spTgt spid="7"/>
                                        </p:tgtEl>
                                        <p:attrNameLst>
                                          <p:attrName>ppt_x</p:attrName>
                                        </p:attrNameLst>
                                      </p:cBhvr>
                                      <p:tavLst>
                                        <p:tav tm="0">
                                          <p:val>
                                            <p:strVal val="ppt_x"/>
                                          </p:val>
                                        </p:tav>
                                        <p:tav tm="100000">
                                          <p:val>
                                            <p:strVal val="ppt_x+ppt_w/2"/>
                                          </p:val>
                                        </p:tav>
                                      </p:tavLst>
                                    </p:anim>
                                    <p:anim calcmode="lin" valueType="num">
                                      <p:cBhvr>
                                        <p:cTn id="25" dur="5500"/>
                                        <p:tgtEl>
                                          <p:spTgt spid="7"/>
                                        </p:tgtEl>
                                        <p:attrNameLst>
                                          <p:attrName>ppt_y</p:attrName>
                                        </p:attrNameLst>
                                      </p:cBhvr>
                                      <p:tavLst>
                                        <p:tav tm="0">
                                          <p:val>
                                            <p:strVal val="ppt_y"/>
                                          </p:val>
                                        </p:tav>
                                        <p:tav tm="100000">
                                          <p:val>
                                            <p:strVal val="ppt_y"/>
                                          </p:val>
                                        </p:tav>
                                      </p:tavLst>
                                    </p:anim>
                                    <p:anim calcmode="lin" valueType="num">
                                      <p:cBhvr>
                                        <p:cTn id="26" dur="5500"/>
                                        <p:tgtEl>
                                          <p:spTgt spid="7"/>
                                        </p:tgtEl>
                                        <p:attrNameLst>
                                          <p:attrName>ppt_w</p:attrName>
                                        </p:attrNameLst>
                                      </p:cBhvr>
                                      <p:tavLst>
                                        <p:tav tm="0">
                                          <p:val>
                                            <p:strVal val="ppt_w"/>
                                          </p:val>
                                        </p:tav>
                                        <p:tav tm="100000">
                                          <p:val>
                                            <p:fltVal val="0"/>
                                          </p:val>
                                        </p:tav>
                                      </p:tavLst>
                                    </p:anim>
                                    <p:anim calcmode="lin" valueType="num">
                                      <p:cBhvr>
                                        <p:cTn id="27" dur="5500"/>
                                        <p:tgtEl>
                                          <p:spTgt spid="7"/>
                                        </p:tgtEl>
                                        <p:attrNameLst>
                                          <p:attrName>ppt_h</p:attrName>
                                        </p:attrNameLst>
                                      </p:cBhvr>
                                      <p:tavLst>
                                        <p:tav tm="0">
                                          <p:val>
                                            <p:strVal val="ppt_h"/>
                                          </p:val>
                                        </p:tav>
                                        <p:tav tm="100000">
                                          <p:val>
                                            <p:strVal val="ppt_h"/>
                                          </p:val>
                                        </p:tav>
                                      </p:tavLst>
                                    </p:anim>
                                    <p:set>
                                      <p:cBhvr>
                                        <p:cTn id="28" dur="1" fill="hold">
                                          <p:stCondLst>
                                            <p:cond delay="5499"/>
                                          </p:stCondLst>
                                        </p:cTn>
                                        <p:tgtEl>
                                          <p:spTgt spid="7"/>
                                        </p:tgtEl>
                                        <p:attrNameLst>
                                          <p:attrName>style.visibility</p:attrName>
                                        </p:attrNameLst>
                                      </p:cBhvr>
                                      <p:to>
                                        <p:strVal val="hidden"/>
                                      </p:to>
                                    </p:set>
                                  </p:childTnLst>
                                </p:cTn>
                              </p:par>
                              <p:par>
                                <p:cTn id="29" presetID="17" presetClass="exit" presetSubtype="2" fill="hold" grpId="0" nodeType="withEffect">
                                  <p:stCondLst>
                                    <p:cond delay="0"/>
                                  </p:stCondLst>
                                  <p:childTnLst>
                                    <p:anim calcmode="lin" valueType="num">
                                      <p:cBhvr>
                                        <p:cTn id="30" dur="5500"/>
                                        <p:tgtEl>
                                          <p:spTgt spid="8"/>
                                        </p:tgtEl>
                                        <p:attrNameLst>
                                          <p:attrName>ppt_x</p:attrName>
                                        </p:attrNameLst>
                                      </p:cBhvr>
                                      <p:tavLst>
                                        <p:tav tm="0">
                                          <p:val>
                                            <p:strVal val="ppt_x"/>
                                          </p:val>
                                        </p:tav>
                                        <p:tav tm="100000">
                                          <p:val>
                                            <p:strVal val="ppt_x+ppt_w/2"/>
                                          </p:val>
                                        </p:tav>
                                      </p:tavLst>
                                    </p:anim>
                                    <p:anim calcmode="lin" valueType="num">
                                      <p:cBhvr>
                                        <p:cTn id="31" dur="5500"/>
                                        <p:tgtEl>
                                          <p:spTgt spid="8"/>
                                        </p:tgtEl>
                                        <p:attrNameLst>
                                          <p:attrName>ppt_y</p:attrName>
                                        </p:attrNameLst>
                                      </p:cBhvr>
                                      <p:tavLst>
                                        <p:tav tm="0">
                                          <p:val>
                                            <p:strVal val="ppt_y"/>
                                          </p:val>
                                        </p:tav>
                                        <p:tav tm="100000">
                                          <p:val>
                                            <p:strVal val="ppt_y"/>
                                          </p:val>
                                        </p:tav>
                                      </p:tavLst>
                                    </p:anim>
                                    <p:anim calcmode="lin" valueType="num">
                                      <p:cBhvr>
                                        <p:cTn id="32" dur="5500"/>
                                        <p:tgtEl>
                                          <p:spTgt spid="8"/>
                                        </p:tgtEl>
                                        <p:attrNameLst>
                                          <p:attrName>ppt_w</p:attrName>
                                        </p:attrNameLst>
                                      </p:cBhvr>
                                      <p:tavLst>
                                        <p:tav tm="0">
                                          <p:val>
                                            <p:strVal val="ppt_w"/>
                                          </p:val>
                                        </p:tav>
                                        <p:tav tm="100000">
                                          <p:val>
                                            <p:fltVal val="0"/>
                                          </p:val>
                                        </p:tav>
                                      </p:tavLst>
                                    </p:anim>
                                    <p:anim calcmode="lin" valueType="num">
                                      <p:cBhvr>
                                        <p:cTn id="33" dur="5500"/>
                                        <p:tgtEl>
                                          <p:spTgt spid="8"/>
                                        </p:tgtEl>
                                        <p:attrNameLst>
                                          <p:attrName>ppt_h</p:attrName>
                                        </p:attrNameLst>
                                      </p:cBhvr>
                                      <p:tavLst>
                                        <p:tav tm="0">
                                          <p:val>
                                            <p:strVal val="ppt_h"/>
                                          </p:val>
                                        </p:tav>
                                        <p:tav tm="100000">
                                          <p:val>
                                            <p:strVal val="ppt_h"/>
                                          </p:val>
                                        </p:tav>
                                      </p:tavLst>
                                    </p:anim>
                                    <p:set>
                                      <p:cBhvr>
                                        <p:cTn id="34" dur="1" fill="hold">
                                          <p:stCondLst>
                                            <p:cond delay="5499"/>
                                          </p:stCondLst>
                                        </p:cTn>
                                        <p:tgtEl>
                                          <p:spTgt spid="8"/>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500"/>
                                        <p:tgtEl>
                                          <p:spTgt spid="9"/>
                                        </p:tgtEl>
                                        <p:attrNameLst>
                                          <p:attrName>ppt_x</p:attrName>
                                        </p:attrNameLst>
                                      </p:cBhvr>
                                      <p:tavLst>
                                        <p:tav tm="0">
                                          <p:val>
                                            <p:strVal val="ppt_x"/>
                                          </p:val>
                                        </p:tav>
                                        <p:tav tm="100000">
                                          <p:val>
                                            <p:strVal val="ppt_x+ppt_w/2"/>
                                          </p:val>
                                        </p:tav>
                                      </p:tavLst>
                                    </p:anim>
                                    <p:anim calcmode="lin" valueType="num">
                                      <p:cBhvr>
                                        <p:cTn id="37" dur="5500"/>
                                        <p:tgtEl>
                                          <p:spTgt spid="9"/>
                                        </p:tgtEl>
                                        <p:attrNameLst>
                                          <p:attrName>ppt_y</p:attrName>
                                        </p:attrNameLst>
                                      </p:cBhvr>
                                      <p:tavLst>
                                        <p:tav tm="0">
                                          <p:val>
                                            <p:strVal val="ppt_y"/>
                                          </p:val>
                                        </p:tav>
                                        <p:tav tm="100000">
                                          <p:val>
                                            <p:strVal val="ppt_y"/>
                                          </p:val>
                                        </p:tav>
                                      </p:tavLst>
                                    </p:anim>
                                    <p:anim calcmode="lin" valueType="num">
                                      <p:cBhvr>
                                        <p:cTn id="38" dur="5500"/>
                                        <p:tgtEl>
                                          <p:spTgt spid="9"/>
                                        </p:tgtEl>
                                        <p:attrNameLst>
                                          <p:attrName>ppt_w</p:attrName>
                                        </p:attrNameLst>
                                      </p:cBhvr>
                                      <p:tavLst>
                                        <p:tav tm="0">
                                          <p:val>
                                            <p:strVal val="ppt_w"/>
                                          </p:val>
                                        </p:tav>
                                        <p:tav tm="100000">
                                          <p:val>
                                            <p:fltVal val="0"/>
                                          </p:val>
                                        </p:tav>
                                      </p:tavLst>
                                    </p:anim>
                                    <p:anim calcmode="lin" valueType="num">
                                      <p:cBhvr>
                                        <p:cTn id="39" dur="5500"/>
                                        <p:tgtEl>
                                          <p:spTgt spid="9"/>
                                        </p:tgtEl>
                                        <p:attrNameLst>
                                          <p:attrName>ppt_h</p:attrName>
                                        </p:attrNameLst>
                                      </p:cBhvr>
                                      <p:tavLst>
                                        <p:tav tm="0">
                                          <p:val>
                                            <p:strVal val="ppt_h"/>
                                          </p:val>
                                        </p:tav>
                                        <p:tav tm="100000">
                                          <p:val>
                                            <p:strVal val="ppt_h"/>
                                          </p:val>
                                        </p:tav>
                                      </p:tavLst>
                                    </p:anim>
                                    <p:set>
                                      <p:cBhvr>
                                        <p:cTn id="40" dur="1" fill="hold">
                                          <p:stCondLst>
                                            <p:cond delay="5499"/>
                                          </p:stCondLst>
                                        </p:cTn>
                                        <p:tgtEl>
                                          <p:spTgt spid="9"/>
                                        </p:tgtEl>
                                        <p:attrNameLst>
                                          <p:attrName>style.visibility</p:attrName>
                                        </p:attrNameLst>
                                      </p:cBhvr>
                                      <p:to>
                                        <p:strVal val="hidden"/>
                                      </p:to>
                                    </p:set>
                                  </p:childTnLst>
                                </p:cTn>
                              </p:par>
                              <p:par>
                                <p:cTn id="41" presetID="17" presetClass="exit" presetSubtype="2" fill="hold" grpId="0" nodeType="withEffect">
                                  <p:stCondLst>
                                    <p:cond delay="0"/>
                                  </p:stCondLst>
                                  <p:childTnLst>
                                    <p:anim calcmode="lin" valueType="num">
                                      <p:cBhvr>
                                        <p:cTn id="42" dur="5500"/>
                                        <p:tgtEl>
                                          <p:spTgt spid="10"/>
                                        </p:tgtEl>
                                        <p:attrNameLst>
                                          <p:attrName>ppt_x</p:attrName>
                                        </p:attrNameLst>
                                      </p:cBhvr>
                                      <p:tavLst>
                                        <p:tav tm="0">
                                          <p:val>
                                            <p:strVal val="ppt_x"/>
                                          </p:val>
                                        </p:tav>
                                        <p:tav tm="100000">
                                          <p:val>
                                            <p:strVal val="ppt_x+ppt_w/2"/>
                                          </p:val>
                                        </p:tav>
                                      </p:tavLst>
                                    </p:anim>
                                    <p:anim calcmode="lin" valueType="num">
                                      <p:cBhvr>
                                        <p:cTn id="43" dur="5500"/>
                                        <p:tgtEl>
                                          <p:spTgt spid="10"/>
                                        </p:tgtEl>
                                        <p:attrNameLst>
                                          <p:attrName>ppt_y</p:attrName>
                                        </p:attrNameLst>
                                      </p:cBhvr>
                                      <p:tavLst>
                                        <p:tav tm="0">
                                          <p:val>
                                            <p:strVal val="ppt_y"/>
                                          </p:val>
                                        </p:tav>
                                        <p:tav tm="100000">
                                          <p:val>
                                            <p:strVal val="ppt_y"/>
                                          </p:val>
                                        </p:tav>
                                      </p:tavLst>
                                    </p:anim>
                                    <p:anim calcmode="lin" valueType="num">
                                      <p:cBhvr>
                                        <p:cTn id="44" dur="5500"/>
                                        <p:tgtEl>
                                          <p:spTgt spid="10"/>
                                        </p:tgtEl>
                                        <p:attrNameLst>
                                          <p:attrName>ppt_w</p:attrName>
                                        </p:attrNameLst>
                                      </p:cBhvr>
                                      <p:tavLst>
                                        <p:tav tm="0">
                                          <p:val>
                                            <p:strVal val="ppt_w"/>
                                          </p:val>
                                        </p:tav>
                                        <p:tav tm="100000">
                                          <p:val>
                                            <p:fltVal val="0"/>
                                          </p:val>
                                        </p:tav>
                                      </p:tavLst>
                                    </p:anim>
                                    <p:anim calcmode="lin" valueType="num">
                                      <p:cBhvr>
                                        <p:cTn id="45" dur="5500"/>
                                        <p:tgtEl>
                                          <p:spTgt spid="10"/>
                                        </p:tgtEl>
                                        <p:attrNameLst>
                                          <p:attrName>ppt_h</p:attrName>
                                        </p:attrNameLst>
                                      </p:cBhvr>
                                      <p:tavLst>
                                        <p:tav tm="0">
                                          <p:val>
                                            <p:strVal val="ppt_h"/>
                                          </p:val>
                                        </p:tav>
                                        <p:tav tm="100000">
                                          <p:val>
                                            <p:strVal val="ppt_h"/>
                                          </p:val>
                                        </p:tav>
                                      </p:tavLst>
                                    </p:anim>
                                    <p:set>
                                      <p:cBhvr>
                                        <p:cTn id="46" dur="1" fill="hold">
                                          <p:stCondLst>
                                            <p:cond delay="5499"/>
                                          </p:stCondLst>
                                        </p:cTn>
                                        <p:tgtEl>
                                          <p:spTgt spid="10"/>
                                        </p:tgtEl>
                                        <p:attrNameLst>
                                          <p:attrName>style.visibility</p:attrName>
                                        </p:attrNameLst>
                                      </p:cBhvr>
                                      <p:to>
                                        <p:strVal val="hidden"/>
                                      </p:to>
                                    </p:set>
                                  </p:childTnLst>
                                </p:cTn>
                              </p:par>
                              <p:par>
                                <p:cTn id="47" presetID="17" presetClass="exit" presetSubtype="8" fill="hold" grpId="0" nodeType="withEffect">
                                  <p:stCondLst>
                                    <p:cond delay="0"/>
                                  </p:stCondLst>
                                  <p:childTnLst>
                                    <p:anim calcmode="lin" valueType="num">
                                      <p:cBhvr>
                                        <p:cTn id="48" dur="5500"/>
                                        <p:tgtEl>
                                          <p:spTgt spid="6"/>
                                        </p:tgtEl>
                                        <p:attrNameLst>
                                          <p:attrName>ppt_x</p:attrName>
                                        </p:attrNameLst>
                                      </p:cBhvr>
                                      <p:tavLst>
                                        <p:tav tm="0">
                                          <p:val>
                                            <p:strVal val="ppt_x"/>
                                          </p:val>
                                        </p:tav>
                                        <p:tav tm="100000">
                                          <p:val>
                                            <p:strVal val="ppt_x-ppt_w/2"/>
                                          </p:val>
                                        </p:tav>
                                      </p:tavLst>
                                    </p:anim>
                                    <p:anim calcmode="lin" valueType="num">
                                      <p:cBhvr>
                                        <p:cTn id="49" dur="5500"/>
                                        <p:tgtEl>
                                          <p:spTgt spid="6"/>
                                        </p:tgtEl>
                                        <p:attrNameLst>
                                          <p:attrName>ppt_y</p:attrName>
                                        </p:attrNameLst>
                                      </p:cBhvr>
                                      <p:tavLst>
                                        <p:tav tm="0">
                                          <p:val>
                                            <p:strVal val="ppt_y"/>
                                          </p:val>
                                        </p:tav>
                                        <p:tav tm="100000">
                                          <p:val>
                                            <p:strVal val="ppt_y"/>
                                          </p:val>
                                        </p:tav>
                                      </p:tavLst>
                                    </p:anim>
                                    <p:anim calcmode="lin" valueType="num">
                                      <p:cBhvr>
                                        <p:cTn id="50" dur="5500"/>
                                        <p:tgtEl>
                                          <p:spTgt spid="6"/>
                                        </p:tgtEl>
                                        <p:attrNameLst>
                                          <p:attrName>ppt_w</p:attrName>
                                        </p:attrNameLst>
                                      </p:cBhvr>
                                      <p:tavLst>
                                        <p:tav tm="0">
                                          <p:val>
                                            <p:strVal val="ppt_w"/>
                                          </p:val>
                                        </p:tav>
                                        <p:tav tm="100000">
                                          <p:val>
                                            <p:fltVal val="0"/>
                                          </p:val>
                                        </p:tav>
                                      </p:tavLst>
                                    </p:anim>
                                    <p:anim calcmode="lin" valueType="num">
                                      <p:cBhvr>
                                        <p:cTn id="51" dur="5500"/>
                                        <p:tgtEl>
                                          <p:spTgt spid="6"/>
                                        </p:tgtEl>
                                        <p:attrNameLst>
                                          <p:attrName>ppt_h</p:attrName>
                                        </p:attrNameLst>
                                      </p:cBhvr>
                                      <p:tavLst>
                                        <p:tav tm="0">
                                          <p:val>
                                            <p:strVal val="ppt_h"/>
                                          </p:val>
                                        </p:tav>
                                        <p:tav tm="100000">
                                          <p:val>
                                            <p:strVal val="ppt_h"/>
                                          </p:val>
                                        </p:tav>
                                      </p:tavLst>
                                    </p:anim>
                                    <p:set>
                                      <p:cBhvr>
                                        <p:cTn id="52" dur="1" fill="hold">
                                          <p:stCondLst>
                                            <p:cond delay="5499"/>
                                          </p:stCondLst>
                                        </p:cTn>
                                        <p:tgtEl>
                                          <p:spTgt spid="6"/>
                                        </p:tgtEl>
                                        <p:attrNameLst>
                                          <p:attrName>style.visibility</p:attrName>
                                        </p:attrNameLst>
                                      </p:cBhvr>
                                      <p:to>
                                        <p:strVal val="hidden"/>
                                      </p:to>
                                    </p:set>
                                  </p:childTnLst>
                                </p:cTn>
                              </p:par>
                              <p:par>
                                <p:cTn id="53" presetID="23" presetClass="entr" presetSubtype="528"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4000" fill="hold"/>
                                        <p:tgtEl>
                                          <p:spTgt spid="15"/>
                                        </p:tgtEl>
                                        <p:attrNameLst>
                                          <p:attrName>ppt_w</p:attrName>
                                        </p:attrNameLst>
                                      </p:cBhvr>
                                      <p:tavLst>
                                        <p:tav tm="0">
                                          <p:val>
                                            <p:fltVal val="0"/>
                                          </p:val>
                                        </p:tav>
                                        <p:tav tm="100000">
                                          <p:val>
                                            <p:strVal val="#ppt_w"/>
                                          </p:val>
                                        </p:tav>
                                      </p:tavLst>
                                    </p:anim>
                                    <p:anim calcmode="lin" valueType="num">
                                      <p:cBhvr>
                                        <p:cTn id="56" dur="4000" fill="hold"/>
                                        <p:tgtEl>
                                          <p:spTgt spid="15"/>
                                        </p:tgtEl>
                                        <p:attrNameLst>
                                          <p:attrName>ppt_h</p:attrName>
                                        </p:attrNameLst>
                                      </p:cBhvr>
                                      <p:tavLst>
                                        <p:tav tm="0">
                                          <p:val>
                                            <p:fltVal val="0"/>
                                          </p:val>
                                        </p:tav>
                                        <p:tav tm="100000">
                                          <p:val>
                                            <p:strVal val="#ppt_h"/>
                                          </p:val>
                                        </p:tav>
                                      </p:tavLst>
                                    </p:anim>
                                    <p:anim calcmode="lin" valueType="num">
                                      <p:cBhvr>
                                        <p:cTn id="57" dur="4000" fill="hold"/>
                                        <p:tgtEl>
                                          <p:spTgt spid="15"/>
                                        </p:tgtEl>
                                        <p:attrNameLst>
                                          <p:attrName>ppt_x</p:attrName>
                                        </p:attrNameLst>
                                      </p:cBhvr>
                                      <p:tavLst>
                                        <p:tav tm="0">
                                          <p:val>
                                            <p:fltVal val="0.5"/>
                                          </p:val>
                                        </p:tav>
                                        <p:tav tm="100000">
                                          <p:val>
                                            <p:strVal val="#ppt_x"/>
                                          </p:val>
                                        </p:tav>
                                      </p:tavLst>
                                    </p:anim>
                                    <p:anim calcmode="lin" valueType="num">
                                      <p:cBhvr>
                                        <p:cTn id="58" dur="4000" fill="hold"/>
                                        <p:tgtEl>
                                          <p:spTgt spid="15"/>
                                        </p:tgtEl>
                                        <p:attrNameLst>
                                          <p:attrName>ppt_y</p:attrName>
                                        </p:attrNameLst>
                                      </p:cBhvr>
                                      <p:tavLst>
                                        <p:tav tm="0">
                                          <p:val>
                                            <p:fltVal val="0.5"/>
                                          </p:val>
                                        </p:tav>
                                        <p:tav tm="100000">
                                          <p:val>
                                            <p:strVal val="#ppt_y"/>
                                          </p:val>
                                        </p:tav>
                                      </p:tavLst>
                                    </p:anim>
                                  </p:childTnLst>
                                </p:cTn>
                              </p:par>
                              <p:par>
                                <p:cTn id="59" presetID="17" presetClass="entr" presetSubtype="10"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4000" fill="hold"/>
                                        <p:tgtEl>
                                          <p:spTgt spid="14"/>
                                        </p:tgtEl>
                                        <p:attrNameLst>
                                          <p:attrName>ppt_w</p:attrName>
                                        </p:attrNameLst>
                                      </p:cBhvr>
                                      <p:tavLst>
                                        <p:tav tm="0">
                                          <p:val>
                                            <p:fltVal val="0"/>
                                          </p:val>
                                        </p:tav>
                                        <p:tav tm="100000">
                                          <p:val>
                                            <p:strVal val="#ppt_w"/>
                                          </p:val>
                                        </p:tav>
                                      </p:tavLst>
                                    </p:anim>
                                    <p:anim calcmode="lin" valueType="num">
                                      <p:cBhvr>
                                        <p:cTn id="62" dur="4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Forma libre"/>
          <p:cNvSpPr/>
          <p:nvPr/>
        </p:nvSpPr>
        <p:spPr>
          <a:xfrm>
            <a:off x="-8965" y="332656"/>
            <a:ext cx="4572000" cy="2060848"/>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1785926"/>
                </a:moveTo>
                <a:lnTo>
                  <a:pt x="4572000" y="0"/>
                </a:lnTo>
                <a:lnTo>
                  <a:pt x="4572000" y="1785926"/>
                </a:lnTo>
                <a:lnTo>
                  <a:pt x="0" y="3500438"/>
                </a:lnTo>
                <a:lnTo>
                  <a:pt x="0" y="1785926"/>
                </a:lnTo>
                <a:close/>
              </a:path>
            </a:pathLst>
          </a:custGeom>
          <a:gradFill>
            <a:gsLst>
              <a:gs pos="16000">
                <a:srgbClr val="00FFFF">
                  <a:lumMod val="50000"/>
                  <a:lumOff val="50000"/>
                </a:srgbClr>
              </a:gs>
              <a:gs pos="0">
                <a:srgbClr val="66FFFF"/>
              </a:gs>
              <a:gs pos="46000">
                <a:srgbClr val="00FFFF">
                  <a:lumMod val="53000"/>
                </a:srgbClr>
              </a:gs>
              <a:gs pos="80000">
                <a:srgbClr val="7575FF">
                  <a:lumMod val="77000"/>
                </a:srgbClr>
              </a:gs>
              <a:gs pos="100000">
                <a:srgbClr val="00B0F0">
                  <a:lumMod val="0"/>
                </a:srgbClr>
              </a:gs>
            </a:gsLst>
            <a:lin ang="10800000" scaled="1"/>
          </a:gradFill>
          <a:ln>
            <a:noFill/>
          </a:ln>
          <a:effectLst>
            <a:outerShdw blurRad="1270000" dist="50800" dir="5400000" algn="ctr" rotWithShape="0">
              <a:srgbClr val="66FFFF"/>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Forma libre"/>
          <p:cNvSpPr/>
          <p:nvPr/>
        </p:nvSpPr>
        <p:spPr>
          <a:xfrm flipH="1">
            <a:off x="4563035" y="332656"/>
            <a:ext cx="4572000" cy="2060848"/>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1785926"/>
                </a:moveTo>
                <a:lnTo>
                  <a:pt x="4572000" y="0"/>
                </a:lnTo>
                <a:lnTo>
                  <a:pt x="4572000" y="1785926"/>
                </a:lnTo>
                <a:lnTo>
                  <a:pt x="0" y="3500438"/>
                </a:lnTo>
                <a:lnTo>
                  <a:pt x="0" y="1785926"/>
                </a:lnTo>
                <a:close/>
              </a:path>
            </a:pathLst>
          </a:custGeom>
          <a:gradFill>
            <a:gsLst>
              <a:gs pos="16000">
                <a:srgbClr val="00FFFF">
                  <a:lumMod val="50000"/>
                  <a:lumOff val="50000"/>
                </a:srgbClr>
              </a:gs>
              <a:gs pos="0">
                <a:srgbClr val="66FFFF"/>
              </a:gs>
              <a:gs pos="46000">
                <a:srgbClr val="00FFFF">
                  <a:lumMod val="53000"/>
                </a:srgbClr>
              </a:gs>
              <a:gs pos="80000">
                <a:srgbClr val="7575FF">
                  <a:lumMod val="77000"/>
                </a:srgbClr>
              </a:gs>
              <a:gs pos="100000">
                <a:srgbClr val="00B0F0">
                  <a:lumMod val="0"/>
                </a:srgbClr>
              </a:gs>
            </a:gsLst>
            <a:lin ang="10800000" scaled="1"/>
          </a:gradFill>
          <a:ln>
            <a:noFill/>
          </a:ln>
          <a:effectLst>
            <a:outerShdw blurRad="1270000" dist="50800" dir="5400000" algn="ctr" rotWithShape="0">
              <a:srgbClr val="66FFFF"/>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orma libre"/>
          <p:cNvSpPr/>
          <p:nvPr/>
        </p:nvSpPr>
        <p:spPr>
          <a:xfrm flipH="1">
            <a:off x="4549171" y="2345015"/>
            <a:ext cx="4572000" cy="201622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1785926"/>
                </a:moveTo>
                <a:lnTo>
                  <a:pt x="4572000" y="0"/>
                </a:lnTo>
                <a:lnTo>
                  <a:pt x="4572000" y="1785926"/>
                </a:lnTo>
                <a:lnTo>
                  <a:pt x="0" y="3500438"/>
                </a:lnTo>
                <a:lnTo>
                  <a:pt x="0" y="1785926"/>
                </a:lnTo>
                <a:close/>
              </a:path>
            </a:pathLst>
          </a:custGeom>
          <a:gradFill>
            <a:gsLst>
              <a:gs pos="16000">
                <a:srgbClr val="00FFFF">
                  <a:lumMod val="50000"/>
                  <a:lumOff val="50000"/>
                </a:srgbClr>
              </a:gs>
              <a:gs pos="0">
                <a:srgbClr val="66FFFF"/>
              </a:gs>
              <a:gs pos="46000">
                <a:srgbClr val="00FFFF">
                  <a:lumMod val="53000"/>
                </a:srgbClr>
              </a:gs>
              <a:gs pos="80000">
                <a:srgbClr val="7575FF">
                  <a:lumMod val="77000"/>
                </a:srgbClr>
              </a:gs>
              <a:gs pos="100000">
                <a:srgbClr val="00B0F0">
                  <a:lumMod val="0"/>
                </a:srgbClr>
              </a:gs>
            </a:gsLst>
            <a:lin ang="10800000" scaled="1"/>
          </a:gradFill>
          <a:ln>
            <a:noFill/>
          </a:ln>
          <a:effectLst>
            <a:outerShdw blurRad="1270000" dist="50800" dir="5400000" algn="ctr" rotWithShape="0">
              <a:srgbClr val="66FFFF"/>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orma libre"/>
          <p:cNvSpPr/>
          <p:nvPr/>
        </p:nvSpPr>
        <p:spPr>
          <a:xfrm>
            <a:off x="381" y="4361239"/>
            <a:ext cx="4572000" cy="201622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1785926"/>
                </a:moveTo>
                <a:lnTo>
                  <a:pt x="4572000" y="0"/>
                </a:lnTo>
                <a:lnTo>
                  <a:pt x="4572000" y="1785926"/>
                </a:lnTo>
                <a:lnTo>
                  <a:pt x="0" y="3500438"/>
                </a:lnTo>
                <a:lnTo>
                  <a:pt x="0" y="1785926"/>
                </a:lnTo>
                <a:close/>
              </a:path>
            </a:pathLst>
          </a:custGeom>
          <a:gradFill>
            <a:gsLst>
              <a:gs pos="16000">
                <a:srgbClr val="00FFFF">
                  <a:lumMod val="50000"/>
                  <a:lumOff val="50000"/>
                </a:srgbClr>
              </a:gs>
              <a:gs pos="0">
                <a:srgbClr val="66FFFF"/>
              </a:gs>
              <a:gs pos="46000">
                <a:srgbClr val="00FFFF">
                  <a:lumMod val="53000"/>
                </a:srgbClr>
              </a:gs>
              <a:gs pos="80000">
                <a:srgbClr val="7575FF">
                  <a:lumMod val="77000"/>
                </a:srgbClr>
              </a:gs>
              <a:gs pos="100000">
                <a:srgbClr val="00B0F0">
                  <a:lumMod val="0"/>
                </a:srgbClr>
              </a:gs>
            </a:gsLst>
            <a:lin ang="10800000" scaled="1"/>
          </a:gradFill>
          <a:ln>
            <a:noFill/>
          </a:ln>
          <a:effectLst>
            <a:outerShdw blurRad="1270000" dist="50800" dir="5400000" algn="ctr" rotWithShape="0">
              <a:srgbClr val="66FFFF"/>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libre"/>
          <p:cNvSpPr/>
          <p:nvPr/>
        </p:nvSpPr>
        <p:spPr>
          <a:xfrm>
            <a:off x="51719" y="2345015"/>
            <a:ext cx="4572000" cy="201622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1785926"/>
                </a:moveTo>
                <a:lnTo>
                  <a:pt x="4572000" y="0"/>
                </a:lnTo>
                <a:lnTo>
                  <a:pt x="4572000" y="1785926"/>
                </a:lnTo>
                <a:lnTo>
                  <a:pt x="0" y="3500438"/>
                </a:lnTo>
                <a:lnTo>
                  <a:pt x="0" y="1785926"/>
                </a:lnTo>
                <a:close/>
              </a:path>
            </a:pathLst>
          </a:custGeom>
          <a:gradFill flip="none" rotWithShape="1">
            <a:gsLst>
              <a:gs pos="16000">
                <a:srgbClr val="00FFFF">
                  <a:lumMod val="50000"/>
                  <a:lumOff val="50000"/>
                </a:srgbClr>
              </a:gs>
              <a:gs pos="0">
                <a:srgbClr val="66FFFF"/>
              </a:gs>
              <a:gs pos="46000">
                <a:srgbClr val="00FFFF">
                  <a:lumMod val="53000"/>
                </a:srgbClr>
              </a:gs>
              <a:gs pos="80000">
                <a:srgbClr val="7575FF">
                  <a:lumMod val="77000"/>
                </a:srgbClr>
              </a:gs>
              <a:gs pos="100000">
                <a:srgbClr val="00B0F0">
                  <a:lumMod val="0"/>
                </a:srgbClr>
              </a:gs>
            </a:gsLst>
            <a:lin ang="10800000" scaled="1"/>
            <a:tileRect/>
          </a:gradFill>
          <a:ln>
            <a:noFill/>
          </a:ln>
          <a:effectLst>
            <a:outerShdw blurRad="1270000" dist="50800" dir="5400000" algn="ctr" rotWithShape="0">
              <a:srgbClr val="66FFFF"/>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orma libre"/>
          <p:cNvSpPr/>
          <p:nvPr/>
        </p:nvSpPr>
        <p:spPr>
          <a:xfrm flipH="1">
            <a:off x="4549169" y="4361239"/>
            <a:ext cx="4594830" cy="201622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1785926"/>
                </a:moveTo>
                <a:lnTo>
                  <a:pt x="4572000" y="0"/>
                </a:lnTo>
                <a:lnTo>
                  <a:pt x="4572000" y="1785926"/>
                </a:lnTo>
                <a:lnTo>
                  <a:pt x="0" y="3500438"/>
                </a:lnTo>
                <a:lnTo>
                  <a:pt x="0" y="1785926"/>
                </a:lnTo>
                <a:close/>
              </a:path>
            </a:pathLst>
          </a:custGeom>
          <a:gradFill>
            <a:gsLst>
              <a:gs pos="16000">
                <a:srgbClr val="00FFFF">
                  <a:lumMod val="50000"/>
                  <a:lumOff val="50000"/>
                </a:srgbClr>
              </a:gs>
              <a:gs pos="0">
                <a:srgbClr val="66FFFF"/>
              </a:gs>
              <a:gs pos="46000">
                <a:srgbClr val="00FFFF">
                  <a:lumMod val="53000"/>
                </a:srgbClr>
              </a:gs>
              <a:gs pos="80000">
                <a:srgbClr val="7575FF">
                  <a:lumMod val="77000"/>
                </a:srgbClr>
              </a:gs>
              <a:gs pos="100000">
                <a:srgbClr val="00B0F0">
                  <a:lumMod val="0"/>
                </a:srgbClr>
              </a:gs>
            </a:gsLst>
            <a:lin ang="10800000" scaled="1"/>
          </a:gradFill>
          <a:ln>
            <a:noFill/>
          </a:ln>
          <a:effectLst>
            <a:outerShdw blurRad="1270000" dist="50800" dir="5400000" algn="ctr" rotWithShape="0">
              <a:srgbClr val="66FFFF"/>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1 Imagen" descr="Diapositiva30.JPG"/>
          <p:cNvPicPr>
            <a:picLocks noGrp="1" noChangeAspect="1"/>
          </p:cNvPicPr>
          <p:nvPr isPhoto="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
          <p:cNvSpPr>
            <a:spLocks noChangeArrowheads="1"/>
          </p:cNvSpPr>
          <p:nvPr/>
        </p:nvSpPr>
        <p:spPr bwMode="auto">
          <a:xfrm>
            <a:off x="2267744" y="404664"/>
            <a:ext cx="5014513" cy="523220"/>
          </a:xfrm>
          <a:prstGeom prst="rect">
            <a:avLst/>
          </a:prstGeom>
          <a:noFill/>
          <a:ln>
            <a:noFill/>
          </a:ln>
          <a:extLst/>
        </p:spPr>
        <p:txBody>
          <a:bodyPr wrap="none" anchor="ctr">
            <a:spAutoFit/>
            <a:scene3d>
              <a:camera prst="obliqueBottomLeft"/>
              <a:lightRig rig="threePt" dir="t"/>
            </a:scene3d>
            <a:sp3d extrusionH="50800">
              <a:extrusionClr>
                <a:schemeClr val="accent5">
                  <a:lumMod val="50000"/>
                </a:schemeClr>
              </a:extrusionClr>
            </a:sp3d>
          </a:bodyPr>
          <a:lstStyle/>
          <a:p>
            <a:pPr algn="ctr">
              <a:defRPr/>
            </a:pPr>
            <a:r>
              <a:rPr lang="es-ES" b="1" i="1" dirty="0">
                <a:gradFill>
                  <a:gsLst>
                    <a:gs pos="28000">
                      <a:srgbClr val="FFFF00"/>
                    </a:gs>
                    <a:gs pos="81000">
                      <a:srgbClr val="00FF00"/>
                    </a:gs>
                  </a:gsLst>
                  <a:lin ang="5400000" scaled="1"/>
                </a:gradFill>
                <a:effectLst>
                  <a:glow rad="101600">
                    <a:schemeClr val="bg1">
                      <a:alpha val="60000"/>
                    </a:schemeClr>
                  </a:glow>
                </a:effectLst>
                <a:latin typeface="Georgia" pitchFamily="18" charset="0"/>
                <a:cs typeface="Times New Roman" pitchFamily="18" charset="0"/>
              </a:rPr>
              <a:t>Quiero la esencia, mi alma tiene prisa… </a:t>
            </a:r>
            <a:endParaRPr lang="es-ES" sz="2800" dirty="0">
              <a:gradFill>
                <a:gsLst>
                  <a:gs pos="28000">
                    <a:srgbClr val="FFFF00"/>
                  </a:gs>
                  <a:gs pos="81000">
                    <a:srgbClr val="00FF00"/>
                  </a:gs>
                </a:gsLst>
                <a:lin ang="5400000" scaled="1"/>
              </a:gradFill>
              <a:effectLst>
                <a:glow rad="101600">
                  <a:schemeClr val="bg1">
                    <a:alpha val="60000"/>
                  </a:schemeClr>
                </a:glow>
              </a:effectLst>
            </a:endParaRPr>
          </a:p>
        </p:txBody>
      </p:sp>
    </p:spTree>
    <p:extLst>
      <p:ext uri="{BB962C8B-B14F-4D97-AF65-F5344CB8AC3E}">
        <p14:creationId xmlns:p14="http://schemas.microsoft.com/office/powerpoint/2010/main" val="563198717"/>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500"/>
                                        <p:tgtEl>
                                          <p:spTgt spid="3"/>
                                        </p:tgtEl>
                                        <p:attrNameLst>
                                          <p:attrName>ppt_x</p:attrName>
                                        </p:attrNameLst>
                                      </p:cBhvr>
                                      <p:tavLst>
                                        <p:tav tm="0">
                                          <p:val>
                                            <p:strVal val="ppt_x"/>
                                          </p:val>
                                        </p:tav>
                                        <p:tav tm="100000">
                                          <p:val>
                                            <p:strVal val="ppt_x-ppt_w/2"/>
                                          </p:val>
                                        </p:tav>
                                      </p:tavLst>
                                    </p:anim>
                                    <p:anim calcmode="lin" valueType="num">
                                      <p:cBhvr>
                                        <p:cTn id="7" dur="5500"/>
                                        <p:tgtEl>
                                          <p:spTgt spid="3"/>
                                        </p:tgtEl>
                                        <p:attrNameLst>
                                          <p:attrName>ppt_y</p:attrName>
                                        </p:attrNameLst>
                                      </p:cBhvr>
                                      <p:tavLst>
                                        <p:tav tm="0">
                                          <p:val>
                                            <p:strVal val="ppt_y"/>
                                          </p:val>
                                        </p:tav>
                                        <p:tav tm="100000">
                                          <p:val>
                                            <p:strVal val="ppt_y"/>
                                          </p:val>
                                        </p:tav>
                                      </p:tavLst>
                                    </p:anim>
                                    <p:anim calcmode="lin" valueType="num">
                                      <p:cBhvr>
                                        <p:cTn id="8" dur="5500"/>
                                        <p:tgtEl>
                                          <p:spTgt spid="3"/>
                                        </p:tgtEl>
                                        <p:attrNameLst>
                                          <p:attrName>ppt_w</p:attrName>
                                        </p:attrNameLst>
                                      </p:cBhvr>
                                      <p:tavLst>
                                        <p:tav tm="0">
                                          <p:val>
                                            <p:strVal val="ppt_w"/>
                                          </p:val>
                                        </p:tav>
                                        <p:tav tm="100000">
                                          <p:val>
                                            <p:fltVal val="0"/>
                                          </p:val>
                                        </p:tav>
                                      </p:tavLst>
                                    </p:anim>
                                    <p:anim calcmode="lin" valueType="num">
                                      <p:cBhvr>
                                        <p:cTn id="9" dur="5500"/>
                                        <p:tgtEl>
                                          <p:spTgt spid="3"/>
                                        </p:tgtEl>
                                        <p:attrNameLst>
                                          <p:attrName>ppt_h</p:attrName>
                                        </p:attrNameLst>
                                      </p:cBhvr>
                                      <p:tavLst>
                                        <p:tav tm="0">
                                          <p:val>
                                            <p:strVal val="ppt_h"/>
                                          </p:val>
                                        </p:tav>
                                        <p:tav tm="100000">
                                          <p:val>
                                            <p:strVal val="ppt_h"/>
                                          </p:val>
                                        </p:tav>
                                      </p:tavLst>
                                    </p:anim>
                                    <p:set>
                                      <p:cBhvr>
                                        <p:cTn id="10" dur="1" fill="hold">
                                          <p:stCondLst>
                                            <p:cond delay="5499"/>
                                          </p:stCondLst>
                                        </p:cTn>
                                        <p:tgtEl>
                                          <p:spTgt spid="3"/>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500"/>
                                        <p:tgtEl>
                                          <p:spTgt spid="5"/>
                                        </p:tgtEl>
                                        <p:attrNameLst>
                                          <p:attrName>ppt_x</p:attrName>
                                        </p:attrNameLst>
                                      </p:cBhvr>
                                      <p:tavLst>
                                        <p:tav tm="0">
                                          <p:val>
                                            <p:strVal val="ppt_x"/>
                                          </p:val>
                                        </p:tav>
                                        <p:tav tm="100000">
                                          <p:val>
                                            <p:strVal val="ppt_x+ppt_w/2"/>
                                          </p:val>
                                        </p:tav>
                                      </p:tavLst>
                                    </p:anim>
                                    <p:anim calcmode="lin" valueType="num">
                                      <p:cBhvr>
                                        <p:cTn id="13" dur="5500"/>
                                        <p:tgtEl>
                                          <p:spTgt spid="5"/>
                                        </p:tgtEl>
                                        <p:attrNameLst>
                                          <p:attrName>ppt_y</p:attrName>
                                        </p:attrNameLst>
                                      </p:cBhvr>
                                      <p:tavLst>
                                        <p:tav tm="0">
                                          <p:val>
                                            <p:strVal val="ppt_y"/>
                                          </p:val>
                                        </p:tav>
                                        <p:tav tm="100000">
                                          <p:val>
                                            <p:strVal val="ppt_y"/>
                                          </p:val>
                                        </p:tav>
                                      </p:tavLst>
                                    </p:anim>
                                    <p:anim calcmode="lin" valueType="num">
                                      <p:cBhvr>
                                        <p:cTn id="14" dur="5500"/>
                                        <p:tgtEl>
                                          <p:spTgt spid="5"/>
                                        </p:tgtEl>
                                        <p:attrNameLst>
                                          <p:attrName>ppt_w</p:attrName>
                                        </p:attrNameLst>
                                      </p:cBhvr>
                                      <p:tavLst>
                                        <p:tav tm="0">
                                          <p:val>
                                            <p:strVal val="ppt_w"/>
                                          </p:val>
                                        </p:tav>
                                        <p:tav tm="100000">
                                          <p:val>
                                            <p:fltVal val="0"/>
                                          </p:val>
                                        </p:tav>
                                      </p:tavLst>
                                    </p:anim>
                                    <p:anim calcmode="lin" valueType="num">
                                      <p:cBhvr>
                                        <p:cTn id="15" dur="5500"/>
                                        <p:tgtEl>
                                          <p:spTgt spid="5"/>
                                        </p:tgtEl>
                                        <p:attrNameLst>
                                          <p:attrName>ppt_h</p:attrName>
                                        </p:attrNameLst>
                                      </p:cBhvr>
                                      <p:tavLst>
                                        <p:tav tm="0">
                                          <p:val>
                                            <p:strVal val="ppt_h"/>
                                          </p:val>
                                        </p:tav>
                                        <p:tav tm="100000">
                                          <p:val>
                                            <p:strVal val="ppt_h"/>
                                          </p:val>
                                        </p:tav>
                                      </p:tavLst>
                                    </p:anim>
                                    <p:set>
                                      <p:cBhvr>
                                        <p:cTn id="16" dur="1" fill="hold">
                                          <p:stCondLst>
                                            <p:cond delay="5499"/>
                                          </p:stCondLst>
                                        </p:cTn>
                                        <p:tgtEl>
                                          <p:spTgt spid="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500"/>
                                        <p:tgtEl>
                                          <p:spTgt spid="12"/>
                                        </p:tgtEl>
                                        <p:attrNameLst>
                                          <p:attrName>ppt_x</p:attrName>
                                        </p:attrNameLst>
                                      </p:cBhvr>
                                      <p:tavLst>
                                        <p:tav tm="0">
                                          <p:val>
                                            <p:strVal val="ppt_x"/>
                                          </p:val>
                                        </p:tav>
                                        <p:tav tm="100000">
                                          <p:val>
                                            <p:strVal val="ppt_x+ppt_w/2"/>
                                          </p:val>
                                        </p:tav>
                                      </p:tavLst>
                                    </p:anim>
                                    <p:anim calcmode="lin" valueType="num">
                                      <p:cBhvr>
                                        <p:cTn id="19" dur="5500"/>
                                        <p:tgtEl>
                                          <p:spTgt spid="12"/>
                                        </p:tgtEl>
                                        <p:attrNameLst>
                                          <p:attrName>ppt_y</p:attrName>
                                        </p:attrNameLst>
                                      </p:cBhvr>
                                      <p:tavLst>
                                        <p:tav tm="0">
                                          <p:val>
                                            <p:strVal val="ppt_y"/>
                                          </p:val>
                                        </p:tav>
                                        <p:tav tm="100000">
                                          <p:val>
                                            <p:strVal val="ppt_y"/>
                                          </p:val>
                                        </p:tav>
                                      </p:tavLst>
                                    </p:anim>
                                    <p:anim calcmode="lin" valueType="num">
                                      <p:cBhvr>
                                        <p:cTn id="20" dur="5500"/>
                                        <p:tgtEl>
                                          <p:spTgt spid="12"/>
                                        </p:tgtEl>
                                        <p:attrNameLst>
                                          <p:attrName>ppt_w</p:attrName>
                                        </p:attrNameLst>
                                      </p:cBhvr>
                                      <p:tavLst>
                                        <p:tav tm="0">
                                          <p:val>
                                            <p:strVal val="ppt_w"/>
                                          </p:val>
                                        </p:tav>
                                        <p:tav tm="100000">
                                          <p:val>
                                            <p:fltVal val="0"/>
                                          </p:val>
                                        </p:tav>
                                      </p:tavLst>
                                    </p:anim>
                                    <p:anim calcmode="lin" valueType="num">
                                      <p:cBhvr>
                                        <p:cTn id="21" dur="5500"/>
                                        <p:tgtEl>
                                          <p:spTgt spid="12"/>
                                        </p:tgtEl>
                                        <p:attrNameLst>
                                          <p:attrName>ppt_h</p:attrName>
                                        </p:attrNameLst>
                                      </p:cBhvr>
                                      <p:tavLst>
                                        <p:tav tm="0">
                                          <p:val>
                                            <p:strVal val="ppt_h"/>
                                          </p:val>
                                        </p:tav>
                                        <p:tav tm="100000">
                                          <p:val>
                                            <p:strVal val="ppt_h"/>
                                          </p:val>
                                        </p:tav>
                                      </p:tavLst>
                                    </p:anim>
                                    <p:set>
                                      <p:cBhvr>
                                        <p:cTn id="22" dur="1" fill="hold">
                                          <p:stCondLst>
                                            <p:cond delay="5499"/>
                                          </p:stCondLst>
                                        </p:cTn>
                                        <p:tgtEl>
                                          <p:spTgt spid="12"/>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5500"/>
                                        <p:tgtEl>
                                          <p:spTgt spid="13"/>
                                        </p:tgtEl>
                                        <p:attrNameLst>
                                          <p:attrName>ppt_x</p:attrName>
                                        </p:attrNameLst>
                                      </p:cBhvr>
                                      <p:tavLst>
                                        <p:tav tm="0">
                                          <p:val>
                                            <p:strVal val="ppt_x"/>
                                          </p:val>
                                        </p:tav>
                                        <p:tav tm="100000">
                                          <p:val>
                                            <p:strVal val="ppt_x-ppt_w/2"/>
                                          </p:val>
                                        </p:tav>
                                      </p:tavLst>
                                    </p:anim>
                                    <p:anim calcmode="lin" valueType="num">
                                      <p:cBhvr>
                                        <p:cTn id="25" dur="5500"/>
                                        <p:tgtEl>
                                          <p:spTgt spid="13"/>
                                        </p:tgtEl>
                                        <p:attrNameLst>
                                          <p:attrName>ppt_y</p:attrName>
                                        </p:attrNameLst>
                                      </p:cBhvr>
                                      <p:tavLst>
                                        <p:tav tm="0">
                                          <p:val>
                                            <p:strVal val="ppt_y"/>
                                          </p:val>
                                        </p:tav>
                                        <p:tav tm="100000">
                                          <p:val>
                                            <p:strVal val="ppt_y"/>
                                          </p:val>
                                        </p:tav>
                                      </p:tavLst>
                                    </p:anim>
                                    <p:anim calcmode="lin" valueType="num">
                                      <p:cBhvr>
                                        <p:cTn id="26" dur="5500"/>
                                        <p:tgtEl>
                                          <p:spTgt spid="13"/>
                                        </p:tgtEl>
                                        <p:attrNameLst>
                                          <p:attrName>ppt_w</p:attrName>
                                        </p:attrNameLst>
                                      </p:cBhvr>
                                      <p:tavLst>
                                        <p:tav tm="0">
                                          <p:val>
                                            <p:strVal val="ppt_w"/>
                                          </p:val>
                                        </p:tav>
                                        <p:tav tm="100000">
                                          <p:val>
                                            <p:fltVal val="0"/>
                                          </p:val>
                                        </p:tav>
                                      </p:tavLst>
                                    </p:anim>
                                    <p:anim calcmode="lin" valueType="num">
                                      <p:cBhvr>
                                        <p:cTn id="27" dur="5500"/>
                                        <p:tgtEl>
                                          <p:spTgt spid="13"/>
                                        </p:tgtEl>
                                        <p:attrNameLst>
                                          <p:attrName>ppt_h</p:attrName>
                                        </p:attrNameLst>
                                      </p:cBhvr>
                                      <p:tavLst>
                                        <p:tav tm="0">
                                          <p:val>
                                            <p:strVal val="ppt_h"/>
                                          </p:val>
                                        </p:tav>
                                        <p:tav tm="100000">
                                          <p:val>
                                            <p:strVal val="ppt_h"/>
                                          </p:val>
                                        </p:tav>
                                      </p:tavLst>
                                    </p:anim>
                                    <p:set>
                                      <p:cBhvr>
                                        <p:cTn id="28" dur="1" fill="hold">
                                          <p:stCondLst>
                                            <p:cond delay="5499"/>
                                          </p:stCondLst>
                                        </p:cTn>
                                        <p:tgtEl>
                                          <p:spTgt spid="13"/>
                                        </p:tgtEl>
                                        <p:attrNameLst>
                                          <p:attrName>style.visibility</p:attrName>
                                        </p:attrNameLst>
                                      </p:cBhvr>
                                      <p:to>
                                        <p:strVal val="hidden"/>
                                      </p:to>
                                    </p:set>
                                  </p:childTnLst>
                                </p:cTn>
                              </p:par>
                              <p:par>
                                <p:cTn id="29" presetID="17" presetClass="exit" presetSubtype="8" fill="hold" grpId="0" nodeType="withEffect">
                                  <p:stCondLst>
                                    <p:cond delay="0"/>
                                  </p:stCondLst>
                                  <p:childTnLst>
                                    <p:anim calcmode="lin" valueType="num">
                                      <p:cBhvr>
                                        <p:cTn id="30" dur="5500"/>
                                        <p:tgtEl>
                                          <p:spTgt spid="8"/>
                                        </p:tgtEl>
                                        <p:attrNameLst>
                                          <p:attrName>ppt_x</p:attrName>
                                        </p:attrNameLst>
                                      </p:cBhvr>
                                      <p:tavLst>
                                        <p:tav tm="0">
                                          <p:val>
                                            <p:strVal val="ppt_x"/>
                                          </p:val>
                                        </p:tav>
                                        <p:tav tm="100000">
                                          <p:val>
                                            <p:strVal val="ppt_x-ppt_w/2"/>
                                          </p:val>
                                        </p:tav>
                                      </p:tavLst>
                                    </p:anim>
                                    <p:anim calcmode="lin" valueType="num">
                                      <p:cBhvr>
                                        <p:cTn id="31" dur="5500"/>
                                        <p:tgtEl>
                                          <p:spTgt spid="8"/>
                                        </p:tgtEl>
                                        <p:attrNameLst>
                                          <p:attrName>ppt_y</p:attrName>
                                        </p:attrNameLst>
                                      </p:cBhvr>
                                      <p:tavLst>
                                        <p:tav tm="0">
                                          <p:val>
                                            <p:strVal val="ppt_y"/>
                                          </p:val>
                                        </p:tav>
                                        <p:tav tm="100000">
                                          <p:val>
                                            <p:strVal val="ppt_y"/>
                                          </p:val>
                                        </p:tav>
                                      </p:tavLst>
                                    </p:anim>
                                    <p:anim calcmode="lin" valueType="num">
                                      <p:cBhvr>
                                        <p:cTn id="32" dur="5500"/>
                                        <p:tgtEl>
                                          <p:spTgt spid="8"/>
                                        </p:tgtEl>
                                        <p:attrNameLst>
                                          <p:attrName>ppt_w</p:attrName>
                                        </p:attrNameLst>
                                      </p:cBhvr>
                                      <p:tavLst>
                                        <p:tav tm="0">
                                          <p:val>
                                            <p:strVal val="ppt_w"/>
                                          </p:val>
                                        </p:tav>
                                        <p:tav tm="100000">
                                          <p:val>
                                            <p:fltVal val="0"/>
                                          </p:val>
                                        </p:tav>
                                      </p:tavLst>
                                    </p:anim>
                                    <p:anim calcmode="lin" valueType="num">
                                      <p:cBhvr>
                                        <p:cTn id="33" dur="5500"/>
                                        <p:tgtEl>
                                          <p:spTgt spid="8"/>
                                        </p:tgtEl>
                                        <p:attrNameLst>
                                          <p:attrName>ppt_h</p:attrName>
                                        </p:attrNameLst>
                                      </p:cBhvr>
                                      <p:tavLst>
                                        <p:tav tm="0">
                                          <p:val>
                                            <p:strVal val="ppt_h"/>
                                          </p:val>
                                        </p:tav>
                                        <p:tav tm="100000">
                                          <p:val>
                                            <p:strVal val="ppt_h"/>
                                          </p:val>
                                        </p:tav>
                                      </p:tavLst>
                                    </p:anim>
                                    <p:set>
                                      <p:cBhvr>
                                        <p:cTn id="34" dur="1" fill="hold">
                                          <p:stCondLst>
                                            <p:cond delay="5499"/>
                                          </p:stCondLst>
                                        </p:cTn>
                                        <p:tgtEl>
                                          <p:spTgt spid="8"/>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500"/>
                                        <p:tgtEl>
                                          <p:spTgt spid="9"/>
                                        </p:tgtEl>
                                        <p:attrNameLst>
                                          <p:attrName>ppt_x</p:attrName>
                                        </p:attrNameLst>
                                      </p:cBhvr>
                                      <p:tavLst>
                                        <p:tav tm="0">
                                          <p:val>
                                            <p:strVal val="ppt_x"/>
                                          </p:val>
                                        </p:tav>
                                        <p:tav tm="100000">
                                          <p:val>
                                            <p:strVal val="ppt_x+ppt_w/2"/>
                                          </p:val>
                                        </p:tav>
                                      </p:tavLst>
                                    </p:anim>
                                    <p:anim calcmode="lin" valueType="num">
                                      <p:cBhvr>
                                        <p:cTn id="37" dur="5500"/>
                                        <p:tgtEl>
                                          <p:spTgt spid="9"/>
                                        </p:tgtEl>
                                        <p:attrNameLst>
                                          <p:attrName>ppt_y</p:attrName>
                                        </p:attrNameLst>
                                      </p:cBhvr>
                                      <p:tavLst>
                                        <p:tav tm="0">
                                          <p:val>
                                            <p:strVal val="ppt_y"/>
                                          </p:val>
                                        </p:tav>
                                        <p:tav tm="100000">
                                          <p:val>
                                            <p:strVal val="ppt_y"/>
                                          </p:val>
                                        </p:tav>
                                      </p:tavLst>
                                    </p:anim>
                                    <p:anim calcmode="lin" valueType="num">
                                      <p:cBhvr>
                                        <p:cTn id="38" dur="5500"/>
                                        <p:tgtEl>
                                          <p:spTgt spid="9"/>
                                        </p:tgtEl>
                                        <p:attrNameLst>
                                          <p:attrName>ppt_w</p:attrName>
                                        </p:attrNameLst>
                                      </p:cBhvr>
                                      <p:tavLst>
                                        <p:tav tm="0">
                                          <p:val>
                                            <p:strVal val="ppt_w"/>
                                          </p:val>
                                        </p:tav>
                                        <p:tav tm="100000">
                                          <p:val>
                                            <p:fltVal val="0"/>
                                          </p:val>
                                        </p:tav>
                                      </p:tavLst>
                                    </p:anim>
                                    <p:anim calcmode="lin" valueType="num">
                                      <p:cBhvr>
                                        <p:cTn id="39" dur="5500"/>
                                        <p:tgtEl>
                                          <p:spTgt spid="9"/>
                                        </p:tgtEl>
                                        <p:attrNameLst>
                                          <p:attrName>ppt_h</p:attrName>
                                        </p:attrNameLst>
                                      </p:cBhvr>
                                      <p:tavLst>
                                        <p:tav tm="0">
                                          <p:val>
                                            <p:strVal val="ppt_h"/>
                                          </p:val>
                                        </p:tav>
                                        <p:tav tm="100000">
                                          <p:val>
                                            <p:strVal val="ppt_h"/>
                                          </p:val>
                                        </p:tav>
                                      </p:tavLst>
                                    </p:anim>
                                    <p:set>
                                      <p:cBhvr>
                                        <p:cTn id="40" dur="1" fill="hold">
                                          <p:stCondLst>
                                            <p:cond delay="5499"/>
                                          </p:stCondLst>
                                        </p:cTn>
                                        <p:tgtEl>
                                          <p:spTgt spid="9"/>
                                        </p:tgtEl>
                                        <p:attrNameLst>
                                          <p:attrName>style.visibility</p:attrName>
                                        </p:attrNameLst>
                                      </p:cBhvr>
                                      <p:to>
                                        <p:strVal val="hidden"/>
                                      </p:to>
                                    </p:set>
                                  </p:childTnLst>
                                </p:cTn>
                              </p:par>
                              <p:par>
                                <p:cTn id="41" presetID="23" presetClass="entr" presetSubtype="528"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4000" fill="hold"/>
                                        <p:tgtEl>
                                          <p:spTgt spid="11"/>
                                        </p:tgtEl>
                                        <p:attrNameLst>
                                          <p:attrName>ppt_w</p:attrName>
                                        </p:attrNameLst>
                                      </p:cBhvr>
                                      <p:tavLst>
                                        <p:tav tm="0">
                                          <p:val>
                                            <p:fltVal val="0"/>
                                          </p:val>
                                        </p:tav>
                                        <p:tav tm="100000">
                                          <p:val>
                                            <p:strVal val="#ppt_w"/>
                                          </p:val>
                                        </p:tav>
                                      </p:tavLst>
                                    </p:anim>
                                    <p:anim calcmode="lin" valueType="num">
                                      <p:cBhvr>
                                        <p:cTn id="44" dur="4000" fill="hold"/>
                                        <p:tgtEl>
                                          <p:spTgt spid="11"/>
                                        </p:tgtEl>
                                        <p:attrNameLst>
                                          <p:attrName>ppt_h</p:attrName>
                                        </p:attrNameLst>
                                      </p:cBhvr>
                                      <p:tavLst>
                                        <p:tav tm="0">
                                          <p:val>
                                            <p:fltVal val="0"/>
                                          </p:val>
                                        </p:tav>
                                        <p:tav tm="100000">
                                          <p:val>
                                            <p:strVal val="#ppt_h"/>
                                          </p:val>
                                        </p:tav>
                                      </p:tavLst>
                                    </p:anim>
                                    <p:anim calcmode="lin" valueType="num">
                                      <p:cBhvr>
                                        <p:cTn id="45" dur="4000" fill="hold"/>
                                        <p:tgtEl>
                                          <p:spTgt spid="11"/>
                                        </p:tgtEl>
                                        <p:attrNameLst>
                                          <p:attrName>ppt_x</p:attrName>
                                        </p:attrNameLst>
                                      </p:cBhvr>
                                      <p:tavLst>
                                        <p:tav tm="0">
                                          <p:val>
                                            <p:fltVal val="0.5"/>
                                          </p:val>
                                        </p:tav>
                                        <p:tav tm="100000">
                                          <p:val>
                                            <p:strVal val="#ppt_x"/>
                                          </p:val>
                                        </p:tav>
                                      </p:tavLst>
                                    </p:anim>
                                    <p:anim calcmode="lin" valueType="num">
                                      <p:cBhvr>
                                        <p:cTn id="46" dur="4000" fill="hold"/>
                                        <p:tgtEl>
                                          <p:spTgt spid="11"/>
                                        </p:tgtEl>
                                        <p:attrNameLst>
                                          <p:attrName>ppt_y</p:attrName>
                                        </p:attrNameLst>
                                      </p:cBhvr>
                                      <p:tavLst>
                                        <p:tav tm="0">
                                          <p:val>
                                            <p:fltVal val="0.5"/>
                                          </p:val>
                                        </p:tav>
                                        <p:tav tm="100000">
                                          <p:val>
                                            <p:strVal val="#ppt_y"/>
                                          </p:val>
                                        </p:tav>
                                      </p:tavLst>
                                    </p:anim>
                                  </p:childTnLst>
                                </p:cTn>
                              </p:par>
                              <p:par>
                                <p:cTn id="47" presetID="17" presetClass="entr" presetSubtype="10"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4000" fill="hold"/>
                                        <p:tgtEl>
                                          <p:spTgt spid="10"/>
                                        </p:tgtEl>
                                        <p:attrNameLst>
                                          <p:attrName>ppt_w</p:attrName>
                                        </p:attrNameLst>
                                      </p:cBhvr>
                                      <p:tavLst>
                                        <p:tav tm="0">
                                          <p:val>
                                            <p:fltVal val="0"/>
                                          </p:val>
                                        </p:tav>
                                        <p:tav tm="100000">
                                          <p:val>
                                            <p:strVal val="#ppt_w"/>
                                          </p:val>
                                        </p:tav>
                                      </p:tavLst>
                                    </p:anim>
                                    <p:anim calcmode="lin" valueType="num">
                                      <p:cBhvr>
                                        <p:cTn id="50" dur="4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12" grpId="0" animBg="1"/>
      <p:bldP spid="13" grpId="0" animBg="1"/>
      <p:bldP spid="8" grpId="0" animBg="1"/>
      <p:bldP spid="9" grpId="0" animBg="1"/>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Forma libre"/>
          <p:cNvSpPr/>
          <p:nvPr/>
        </p:nvSpPr>
        <p:spPr>
          <a:xfrm flipH="1">
            <a:off x="0" y="34656"/>
            <a:ext cx="4572000" cy="292893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FFF00">
                  <a:lumMod val="49000"/>
                  <a:lumOff val="51000"/>
                </a:srgbClr>
              </a:gs>
              <a:gs pos="62000">
                <a:srgbClr val="FF99FF"/>
              </a:gs>
              <a:gs pos="87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Forma libre"/>
          <p:cNvSpPr/>
          <p:nvPr/>
        </p:nvSpPr>
        <p:spPr>
          <a:xfrm flipH="1">
            <a:off x="0" y="857232"/>
            <a:ext cx="4572000" cy="2500330"/>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FFF00">
                  <a:lumMod val="49000"/>
                  <a:lumOff val="51000"/>
                </a:srgbClr>
              </a:gs>
              <a:gs pos="62000">
                <a:srgbClr val="FF99FF"/>
              </a:gs>
              <a:gs pos="87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libre"/>
          <p:cNvSpPr/>
          <p:nvPr/>
        </p:nvSpPr>
        <p:spPr>
          <a:xfrm>
            <a:off x="4572000" y="51238"/>
            <a:ext cx="4572000" cy="292893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FFF00">
                  <a:lumMod val="49000"/>
                  <a:lumOff val="51000"/>
                </a:srgbClr>
              </a:gs>
              <a:gs pos="62000">
                <a:srgbClr val="FF99FF"/>
              </a:gs>
              <a:gs pos="87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Forma libre"/>
          <p:cNvSpPr/>
          <p:nvPr/>
        </p:nvSpPr>
        <p:spPr>
          <a:xfrm flipV="1">
            <a:off x="4572000" y="4000504"/>
            <a:ext cx="4572000" cy="285749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FFF00">
                  <a:lumMod val="49000"/>
                  <a:lumOff val="51000"/>
                </a:srgbClr>
              </a:gs>
              <a:gs pos="62000">
                <a:srgbClr val="FF99FF"/>
              </a:gs>
              <a:gs pos="87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Forma libre"/>
          <p:cNvSpPr/>
          <p:nvPr/>
        </p:nvSpPr>
        <p:spPr>
          <a:xfrm>
            <a:off x="4572000" y="928670"/>
            <a:ext cx="4572000" cy="2428892"/>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FFF00">
                  <a:lumMod val="49000"/>
                  <a:lumOff val="51000"/>
                </a:srgbClr>
              </a:gs>
              <a:gs pos="62000">
                <a:srgbClr val="FF99FF"/>
              </a:gs>
              <a:gs pos="87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Forma libre"/>
          <p:cNvSpPr/>
          <p:nvPr/>
        </p:nvSpPr>
        <p:spPr>
          <a:xfrm flipH="1" flipV="1">
            <a:off x="0" y="4000504"/>
            <a:ext cx="4572000" cy="285749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FFF00">
                  <a:lumMod val="49000"/>
                  <a:lumOff val="51000"/>
                </a:srgbClr>
              </a:gs>
              <a:gs pos="62000">
                <a:srgbClr val="FF99FF"/>
              </a:gs>
              <a:gs pos="87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Forma libre"/>
          <p:cNvSpPr/>
          <p:nvPr/>
        </p:nvSpPr>
        <p:spPr>
          <a:xfrm flipH="1" flipV="1">
            <a:off x="0" y="3571876"/>
            <a:ext cx="4572000" cy="2500330"/>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FFF00">
                  <a:lumMod val="49000"/>
                  <a:lumOff val="51000"/>
                </a:srgbClr>
              </a:gs>
              <a:gs pos="62000">
                <a:srgbClr val="FF99FF"/>
              </a:gs>
              <a:gs pos="87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libre"/>
          <p:cNvSpPr/>
          <p:nvPr/>
        </p:nvSpPr>
        <p:spPr>
          <a:xfrm flipV="1">
            <a:off x="4572000" y="3571876"/>
            <a:ext cx="4572000" cy="2500330"/>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FFF00">
                  <a:lumMod val="49000"/>
                  <a:lumOff val="51000"/>
                </a:srgbClr>
              </a:gs>
              <a:gs pos="62000">
                <a:srgbClr val="FF99FF"/>
              </a:gs>
              <a:gs pos="87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 Imagen" descr="Diapositiva43.JPG"/>
          <p:cNvPicPr>
            <a:picLocks noGrp="1" noChangeAspect="1"/>
          </p:cNvPicPr>
          <p:nvPr isPhoto="1"/>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1"/>
          <p:cNvSpPr>
            <a:spLocks noChangeArrowheads="1"/>
          </p:cNvSpPr>
          <p:nvPr/>
        </p:nvSpPr>
        <p:spPr bwMode="auto">
          <a:xfrm>
            <a:off x="1656779" y="312124"/>
            <a:ext cx="5830442" cy="523220"/>
          </a:xfrm>
          <a:prstGeom prst="rect">
            <a:avLst/>
          </a:prstGeom>
          <a:noFill/>
          <a:ln>
            <a:noFill/>
          </a:ln>
          <a:extLst/>
        </p:spPr>
        <p:txBody>
          <a:bodyPr wrap="none" anchor="ctr">
            <a:spAutoFit/>
            <a:scene3d>
              <a:camera prst="obliqueBottomLeft"/>
              <a:lightRig rig="threePt" dir="t"/>
            </a:scene3d>
            <a:sp3d extrusionH="63500">
              <a:extrusionClr>
                <a:srgbClr val="66FFFF"/>
              </a:extrusionClr>
            </a:sp3d>
          </a:bodyPr>
          <a:lstStyle/>
          <a:p>
            <a:pPr algn="ctr">
              <a:defRPr/>
            </a:pPr>
            <a:r>
              <a:rPr lang="es-ES" b="1" i="1" dirty="0">
                <a:gradFill>
                  <a:gsLst>
                    <a:gs pos="75000">
                      <a:srgbClr val="FF99FF"/>
                    </a:gs>
                    <a:gs pos="100000">
                      <a:srgbClr val="005CBF"/>
                    </a:gs>
                  </a:gsLst>
                  <a:lin ang="5400000" scaled="1"/>
                </a:gradFill>
                <a:effectLst>
                  <a:glow rad="101600">
                    <a:schemeClr val="bg2">
                      <a:lumMod val="50000"/>
                      <a:alpha val="60000"/>
                    </a:schemeClr>
                  </a:glow>
                </a:effectLst>
                <a:latin typeface="Georgia" pitchFamily="18" charset="0"/>
                <a:cs typeface="Times New Roman" pitchFamily="18" charset="0"/>
              </a:rPr>
              <a:t>Mi tiempo es escaso como para discutir títulos.</a:t>
            </a:r>
            <a:endParaRPr lang="es-ES" sz="2800" dirty="0">
              <a:gradFill>
                <a:gsLst>
                  <a:gs pos="75000">
                    <a:srgbClr val="FF99FF"/>
                  </a:gs>
                  <a:gs pos="100000">
                    <a:srgbClr val="005CBF"/>
                  </a:gs>
                </a:gsLst>
                <a:lin ang="5400000" scaled="1"/>
              </a:gradFill>
              <a:effectLst>
                <a:glow rad="101600">
                  <a:schemeClr val="bg2">
                    <a:lumMod val="50000"/>
                    <a:alpha val="60000"/>
                  </a:schemeClr>
                </a:glow>
              </a:effectLst>
            </a:endParaRPr>
          </a:p>
        </p:txBody>
      </p:sp>
    </p:spTree>
    <p:extLst>
      <p:ext uri="{BB962C8B-B14F-4D97-AF65-F5344CB8AC3E}">
        <p14:creationId xmlns:p14="http://schemas.microsoft.com/office/powerpoint/2010/main" val="346617615"/>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500"/>
                                        <p:tgtEl>
                                          <p:spTgt spid="3"/>
                                        </p:tgtEl>
                                        <p:attrNameLst>
                                          <p:attrName>ppt_x</p:attrName>
                                        </p:attrNameLst>
                                      </p:cBhvr>
                                      <p:tavLst>
                                        <p:tav tm="0">
                                          <p:val>
                                            <p:strVal val="ppt_x"/>
                                          </p:val>
                                        </p:tav>
                                        <p:tav tm="100000">
                                          <p:val>
                                            <p:strVal val="ppt_x-ppt_w/2"/>
                                          </p:val>
                                        </p:tav>
                                      </p:tavLst>
                                    </p:anim>
                                    <p:anim calcmode="lin" valueType="num">
                                      <p:cBhvr>
                                        <p:cTn id="7" dur="5500"/>
                                        <p:tgtEl>
                                          <p:spTgt spid="3"/>
                                        </p:tgtEl>
                                        <p:attrNameLst>
                                          <p:attrName>ppt_y</p:attrName>
                                        </p:attrNameLst>
                                      </p:cBhvr>
                                      <p:tavLst>
                                        <p:tav tm="0">
                                          <p:val>
                                            <p:strVal val="ppt_y"/>
                                          </p:val>
                                        </p:tav>
                                        <p:tav tm="100000">
                                          <p:val>
                                            <p:strVal val="ppt_y"/>
                                          </p:val>
                                        </p:tav>
                                      </p:tavLst>
                                    </p:anim>
                                    <p:anim calcmode="lin" valueType="num">
                                      <p:cBhvr>
                                        <p:cTn id="8" dur="5500"/>
                                        <p:tgtEl>
                                          <p:spTgt spid="3"/>
                                        </p:tgtEl>
                                        <p:attrNameLst>
                                          <p:attrName>ppt_w</p:attrName>
                                        </p:attrNameLst>
                                      </p:cBhvr>
                                      <p:tavLst>
                                        <p:tav tm="0">
                                          <p:val>
                                            <p:strVal val="ppt_w"/>
                                          </p:val>
                                        </p:tav>
                                        <p:tav tm="100000">
                                          <p:val>
                                            <p:fltVal val="0"/>
                                          </p:val>
                                        </p:tav>
                                      </p:tavLst>
                                    </p:anim>
                                    <p:anim calcmode="lin" valueType="num">
                                      <p:cBhvr>
                                        <p:cTn id="9" dur="5500"/>
                                        <p:tgtEl>
                                          <p:spTgt spid="3"/>
                                        </p:tgtEl>
                                        <p:attrNameLst>
                                          <p:attrName>ppt_h</p:attrName>
                                        </p:attrNameLst>
                                      </p:cBhvr>
                                      <p:tavLst>
                                        <p:tav tm="0">
                                          <p:val>
                                            <p:strVal val="ppt_h"/>
                                          </p:val>
                                        </p:tav>
                                        <p:tav tm="100000">
                                          <p:val>
                                            <p:strVal val="ppt_h"/>
                                          </p:val>
                                        </p:tav>
                                      </p:tavLst>
                                    </p:anim>
                                    <p:set>
                                      <p:cBhvr>
                                        <p:cTn id="10" dur="1" fill="hold">
                                          <p:stCondLst>
                                            <p:cond delay="5499"/>
                                          </p:stCondLst>
                                        </p:cTn>
                                        <p:tgtEl>
                                          <p:spTgt spid="3"/>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500"/>
                                        <p:tgtEl>
                                          <p:spTgt spid="4"/>
                                        </p:tgtEl>
                                        <p:attrNameLst>
                                          <p:attrName>ppt_x</p:attrName>
                                        </p:attrNameLst>
                                      </p:cBhvr>
                                      <p:tavLst>
                                        <p:tav tm="0">
                                          <p:val>
                                            <p:strVal val="ppt_x"/>
                                          </p:val>
                                        </p:tav>
                                        <p:tav tm="100000">
                                          <p:val>
                                            <p:strVal val="ppt_x-ppt_w/2"/>
                                          </p:val>
                                        </p:tav>
                                      </p:tavLst>
                                    </p:anim>
                                    <p:anim calcmode="lin" valueType="num">
                                      <p:cBhvr>
                                        <p:cTn id="13" dur="5500"/>
                                        <p:tgtEl>
                                          <p:spTgt spid="4"/>
                                        </p:tgtEl>
                                        <p:attrNameLst>
                                          <p:attrName>ppt_y</p:attrName>
                                        </p:attrNameLst>
                                      </p:cBhvr>
                                      <p:tavLst>
                                        <p:tav tm="0">
                                          <p:val>
                                            <p:strVal val="ppt_y"/>
                                          </p:val>
                                        </p:tav>
                                        <p:tav tm="100000">
                                          <p:val>
                                            <p:strVal val="ppt_y"/>
                                          </p:val>
                                        </p:tav>
                                      </p:tavLst>
                                    </p:anim>
                                    <p:anim calcmode="lin" valueType="num">
                                      <p:cBhvr>
                                        <p:cTn id="14" dur="5500"/>
                                        <p:tgtEl>
                                          <p:spTgt spid="4"/>
                                        </p:tgtEl>
                                        <p:attrNameLst>
                                          <p:attrName>ppt_w</p:attrName>
                                        </p:attrNameLst>
                                      </p:cBhvr>
                                      <p:tavLst>
                                        <p:tav tm="0">
                                          <p:val>
                                            <p:strVal val="ppt_w"/>
                                          </p:val>
                                        </p:tav>
                                        <p:tav tm="100000">
                                          <p:val>
                                            <p:fltVal val="0"/>
                                          </p:val>
                                        </p:tav>
                                      </p:tavLst>
                                    </p:anim>
                                    <p:anim calcmode="lin" valueType="num">
                                      <p:cBhvr>
                                        <p:cTn id="15" dur="5500"/>
                                        <p:tgtEl>
                                          <p:spTgt spid="4"/>
                                        </p:tgtEl>
                                        <p:attrNameLst>
                                          <p:attrName>ppt_h</p:attrName>
                                        </p:attrNameLst>
                                      </p:cBhvr>
                                      <p:tavLst>
                                        <p:tav tm="0">
                                          <p:val>
                                            <p:strVal val="ppt_h"/>
                                          </p:val>
                                        </p:tav>
                                        <p:tav tm="100000">
                                          <p:val>
                                            <p:strVal val="ppt_h"/>
                                          </p:val>
                                        </p:tav>
                                      </p:tavLst>
                                    </p:anim>
                                    <p:set>
                                      <p:cBhvr>
                                        <p:cTn id="16" dur="1" fill="hold">
                                          <p:stCondLst>
                                            <p:cond delay="5499"/>
                                          </p:stCondLst>
                                        </p:cTn>
                                        <p:tgtEl>
                                          <p:spTgt spid="4"/>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500"/>
                                        <p:tgtEl>
                                          <p:spTgt spid="7"/>
                                        </p:tgtEl>
                                        <p:attrNameLst>
                                          <p:attrName>ppt_x</p:attrName>
                                        </p:attrNameLst>
                                      </p:cBhvr>
                                      <p:tavLst>
                                        <p:tav tm="0">
                                          <p:val>
                                            <p:strVal val="ppt_x"/>
                                          </p:val>
                                        </p:tav>
                                        <p:tav tm="100000">
                                          <p:val>
                                            <p:strVal val="ppt_x+ppt_w/2"/>
                                          </p:val>
                                        </p:tav>
                                      </p:tavLst>
                                    </p:anim>
                                    <p:anim calcmode="lin" valueType="num">
                                      <p:cBhvr>
                                        <p:cTn id="19" dur="5500"/>
                                        <p:tgtEl>
                                          <p:spTgt spid="7"/>
                                        </p:tgtEl>
                                        <p:attrNameLst>
                                          <p:attrName>ppt_y</p:attrName>
                                        </p:attrNameLst>
                                      </p:cBhvr>
                                      <p:tavLst>
                                        <p:tav tm="0">
                                          <p:val>
                                            <p:strVal val="ppt_y"/>
                                          </p:val>
                                        </p:tav>
                                        <p:tav tm="100000">
                                          <p:val>
                                            <p:strVal val="ppt_y"/>
                                          </p:val>
                                        </p:tav>
                                      </p:tavLst>
                                    </p:anim>
                                    <p:anim calcmode="lin" valueType="num">
                                      <p:cBhvr>
                                        <p:cTn id="20" dur="5500"/>
                                        <p:tgtEl>
                                          <p:spTgt spid="7"/>
                                        </p:tgtEl>
                                        <p:attrNameLst>
                                          <p:attrName>ppt_w</p:attrName>
                                        </p:attrNameLst>
                                      </p:cBhvr>
                                      <p:tavLst>
                                        <p:tav tm="0">
                                          <p:val>
                                            <p:strVal val="ppt_w"/>
                                          </p:val>
                                        </p:tav>
                                        <p:tav tm="100000">
                                          <p:val>
                                            <p:fltVal val="0"/>
                                          </p:val>
                                        </p:tav>
                                      </p:tavLst>
                                    </p:anim>
                                    <p:anim calcmode="lin" valueType="num">
                                      <p:cBhvr>
                                        <p:cTn id="21" dur="5500"/>
                                        <p:tgtEl>
                                          <p:spTgt spid="7"/>
                                        </p:tgtEl>
                                        <p:attrNameLst>
                                          <p:attrName>ppt_h</p:attrName>
                                        </p:attrNameLst>
                                      </p:cBhvr>
                                      <p:tavLst>
                                        <p:tav tm="0">
                                          <p:val>
                                            <p:strVal val="ppt_h"/>
                                          </p:val>
                                        </p:tav>
                                        <p:tav tm="100000">
                                          <p:val>
                                            <p:strVal val="ppt_h"/>
                                          </p:val>
                                        </p:tav>
                                      </p:tavLst>
                                    </p:anim>
                                    <p:set>
                                      <p:cBhvr>
                                        <p:cTn id="22" dur="1" fill="hold">
                                          <p:stCondLst>
                                            <p:cond delay="5499"/>
                                          </p:stCondLst>
                                        </p:cTn>
                                        <p:tgtEl>
                                          <p:spTgt spid="7"/>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500"/>
                                        <p:tgtEl>
                                          <p:spTgt spid="8"/>
                                        </p:tgtEl>
                                        <p:attrNameLst>
                                          <p:attrName>ppt_x</p:attrName>
                                        </p:attrNameLst>
                                      </p:cBhvr>
                                      <p:tavLst>
                                        <p:tav tm="0">
                                          <p:val>
                                            <p:strVal val="ppt_x"/>
                                          </p:val>
                                        </p:tav>
                                        <p:tav tm="100000">
                                          <p:val>
                                            <p:strVal val="ppt_x+ppt_w/2"/>
                                          </p:val>
                                        </p:tav>
                                      </p:tavLst>
                                    </p:anim>
                                    <p:anim calcmode="lin" valueType="num">
                                      <p:cBhvr>
                                        <p:cTn id="25" dur="5500"/>
                                        <p:tgtEl>
                                          <p:spTgt spid="8"/>
                                        </p:tgtEl>
                                        <p:attrNameLst>
                                          <p:attrName>ppt_y</p:attrName>
                                        </p:attrNameLst>
                                      </p:cBhvr>
                                      <p:tavLst>
                                        <p:tav tm="0">
                                          <p:val>
                                            <p:strVal val="ppt_y"/>
                                          </p:val>
                                        </p:tav>
                                        <p:tav tm="100000">
                                          <p:val>
                                            <p:strVal val="ppt_y"/>
                                          </p:val>
                                        </p:tav>
                                      </p:tavLst>
                                    </p:anim>
                                    <p:anim calcmode="lin" valueType="num">
                                      <p:cBhvr>
                                        <p:cTn id="26" dur="5500"/>
                                        <p:tgtEl>
                                          <p:spTgt spid="8"/>
                                        </p:tgtEl>
                                        <p:attrNameLst>
                                          <p:attrName>ppt_w</p:attrName>
                                        </p:attrNameLst>
                                      </p:cBhvr>
                                      <p:tavLst>
                                        <p:tav tm="0">
                                          <p:val>
                                            <p:strVal val="ppt_w"/>
                                          </p:val>
                                        </p:tav>
                                        <p:tav tm="100000">
                                          <p:val>
                                            <p:fltVal val="0"/>
                                          </p:val>
                                        </p:tav>
                                      </p:tavLst>
                                    </p:anim>
                                    <p:anim calcmode="lin" valueType="num">
                                      <p:cBhvr>
                                        <p:cTn id="27" dur="5500"/>
                                        <p:tgtEl>
                                          <p:spTgt spid="8"/>
                                        </p:tgtEl>
                                        <p:attrNameLst>
                                          <p:attrName>ppt_h</p:attrName>
                                        </p:attrNameLst>
                                      </p:cBhvr>
                                      <p:tavLst>
                                        <p:tav tm="0">
                                          <p:val>
                                            <p:strVal val="ppt_h"/>
                                          </p:val>
                                        </p:tav>
                                        <p:tav tm="100000">
                                          <p:val>
                                            <p:strVal val="ppt_h"/>
                                          </p:val>
                                        </p:tav>
                                      </p:tavLst>
                                    </p:anim>
                                    <p:set>
                                      <p:cBhvr>
                                        <p:cTn id="28" dur="1" fill="hold">
                                          <p:stCondLst>
                                            <p:cond delay="5499"/>
                                          </p:stCondLst>
                                        </p:cTn>
                                        <p:tgtEl>
                                          <p:spTgt spid="8"/>
                                        </p:tgtEl>
                                        <p:attrNameLst>
                                          <p:attrName>style.visibility</p:attrName>
                                        </p:attrNameLst>
                                      </p:cBhvr>
                                      <p:to>
                                        <p:strVal val="hidden"/>
                                      </p:to>
                                    </p:set>
                                  </p:childTnLst>
                                </p:cTn>
                              </p:par>
                              <p:par>
                                <p:cTn id="29" presetID="17" presetClass="exit" presetSubtype="2" fill="hold" grpId="0" nodeType="withEffect">
                                  <p:stCondLst>
                                    <p:cond delay="0"/>
                                  </p:stCondLst>
                                  <p:childTnLst>
                                    <p:anim calcmode="lin" valueType="num">
                                      <p:cBhvr>
                                        <p:cTn id="30" dur="5500"/>
                                        <p:tgtEl>
                                          <p:spTgt spid="16"/>
                                        </p:tgtEl>
                                        <p:attrNameLst>
                                          <p:attrName>ppt_x</p:attrName>
                                        </p:attrNameLst>
                                      </p:cBhvr>
                                      <p:tavLst>
                                        <p:tav tm="0">
                                          <p:val>
                                            <p:strVal val="ppt_x"/>
                                          </p:val>
                                        </p:tav>
                                        <p:tav tm="100000">
                                          <p:val>
                                            <p:strVal val="ppt_x+ppt_w/2"/>
                                          </p:val>
                                        </p:tav>
                                      </p:tavLst>
                                    </p:anim>
                                    <p:anim calcmode="lin" valueType="num">
                                      <p:cBhvr>
                                        <p:cTn id="31" dur="5500"/>
                                        <p:tgtEl>
                                          <p:spTgt spid="16"/>
                                        </p:tgtEl>
                                        <p:attrNameLst>
                                          <p:attrName>ppt_y</p:attrName>
                                        </p:attrNameLst>
                                      </p:cBhvr>
                                      <p:tavLst>
                                        <p:tav tm="0">
                                          <p:val>
                                            <p:strVal val="ppt_y"/>
                                          </p:val>
                                        </p:tav>
                                        <p:tav tm="100000">
                                          <p:val>
                                            <p:strVal val="ppt_y"/>
                                          </p:val>
                                        </p:tav>
                                      </p:tavLst>
                                    </p:anim>
                                    <p:anim calcmode="lin" valueType="num">
                                      <p:cBhvr>
                                        <p:cTn id="32" dur="5500"/>
                                        <p:tgtEl>
                                          <p:spTgt spid="16"/>
                                        </p:tgtEl>
                                        <p:attrNameLst>
                                          <p:attrName>ppt_w</p:attrName>
                                        </p:attrNameLst>
                                      </p:cBhvr>
                                      <p:tavLst>
                                        <p:tav tm="0">
                                          <p:val>
                                            <p:strVal val="ppt_w"/>
                                          </p:val>
                                        </p:tav>
                                        <p:tav tm="100000">
                                          <p:val>
                                            <p:fltVal val="0"/>
                                          </p:val>
                                        </p:tav>
                                      </p:tavLst>
                                    </p:anim>
                                    <p:anim calcmode="lin" valueType="num">
                                      <p:cBhvr>
                                        <p:cTn id="33" dur="5500"/>
                                        <p:tgtEl>
                                          <p:spTgt spid="16"/>
                                        </p:tgtEl>
                                        <p:attrNameLst>
                                          <p:attrName>ppt_h</p:attrName>
                                        </p:attrNameLst>
                                      </p:cBhvr>
                                      <p:tavLst>
                                        <p:tav tm="0">
                                          <p:val>
                                            <p:strVal val="ppt_h"/>
                                          </p:val>
                                        </p:tav>
                                        <p:tav tm="100000">
                                          <p:val>
                                            <p:strVal val="ppt_h"/>
                                          </p:val>
                                        </p:tav>
                                      </p:tavLst>
                                    </p:anim>
                                    <p:set>
                                      <p:cBhvr>
                                        <p:cTn id="34" dur="1" fill="hold">
                                          <p:stCondLst>
                                            <p:cond delay="5499"/>
                                          </p:stCondLst>
                                        </p:cTn>
                                        <p:tgtEl>
                                          <p:spTgt spid="16"/>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500"/>
                                        <p:tgtEl>
                                          <p:spTgt spid="17"/>
                                        </p:tgtEl>
                                        <p:attrNameLst>
                                          <p:attrName>ppt_x</p:attrName>
                                        </p:attrNameLst>
                                      </p:cBhvr>
                                      <p:tavLst>
                                        <p:tav tm="0">
                                          <p:val>
                                            <p:strVal val="ppt_x"/>
                                          </p:val>
                                        </p:tav>
                                        <p:tav tm="100000">
                                          <p:val>
                                            <p:strVal val="ppt_x+ppt_w/2"/>
                                          </p:val>
                                        </p:tav>
                                      </p:tavLst>
                                    </p:anim>
                                    <p:anim calcmode="lin" valueType="num">
                                      <p:cBhvr>
                                        <p:cTn id="37" dur="5500"/>
                                        <p:tgtEl>
                                          <p:spTgt spid="17"/>
                                        </p:tgtEl>
                                        <p:attrNameLst>
                                          <p:attrName>ppt_y</p:attrName>
                                        </p:attrNameLst>
                                      </p:cBhvr>
                                      <p:tavLst>
                                        <p:tav tm="0">
                                          <p:val>
                                            <p:strVal val="ppt_y"/>
                                          </p:val>
                                        </p:tav>
                                        <p:tav tm="100000">
                                          <p:val>
                                            <p:strVal val="ppt_y"/>
                                          </p:val>
                                        </p:tav>
                                      </p:tavLst>
                                    </p:anim>
                                    <p:anim calcmode="lin" valueType="num">
                                      <p:cBhvr>
                                        <p:cTn id="38" dur="5500"/>
                                        <p:tgtEl>
                                          <p:spTgt spid="17"/>
                                        </p:tgtEl>
                                        <p:attrNameLst>
                                          <p:attrName>ppt_w</p:attrName>
                                        </p:attrNameLst>
                                      </p:cBhvr>
                                      <p:tavLst>
                                        <p:tav tm="0">
                                          <p:val>
                                            <p:strVal val="ppt_w"/>
                                          </p:val>
                                        </p:tav>
                                        <p:tav tm="100000">
                                          <p:val>
                                            <p:fltVal val="0"/>
                                          </p:val>
                                        </p:tav>
                                      </p:tavLst>
                                    </p:anim>
                                    <p:anim calcmode="lin" valueType="num">
                                      <p:cBhvr>
                                        <p:cTn id="39" dur="5500"/>
                                        <p:tgtEl>
                                          <p:spTgt spid="17"/>
                                        </p:tgtEl>
                                        <p:attrNameLst>
                                          <p:attrName>ppt_h</p:attrName>
                                        </p:attrNameLst>
                                      </p:cBhvr>
                                      <p:tavLst>
                                        <p:tav tm="0">
                                          <p:val>
                                            <p:strVal val="ppt_h"/>
                                          </p:val>
                                        </p:tav>
                                        <p:tav tm="100000">
                                          <p:val>
                                            <p:strVal val="ppt_h"/>
                                          </p:val>
                                        </p:tav>
                                      </p:tavLst>
                                    </p:anim>
                                    <p:set>
                                      <p:cBhvr>
                                        <p:cTn id="40" dur="1" fill="hold">
                                          <p:stCondLst>
                                            <p:cond delay="5499"/>
                                          </p:stCondLst>
                                        </p:cTn>
                                        <p:tgtEl>
                                          <p:spTgt spid="17"/>
                                        </p:tgtEl>
                                        <p:attrNameLst>
                                          <p:attrName>style.visibility</p:attrName>
                                        </p:attrNameLst>
                                      </p:cBhvr>
                                      <p:to>
                                        <p:strVal val="hidden"/>
                                      </p:to>
                                    </p:set>
                                  </p:childTnLst>
                                </p:cTn>
                              </p:par>
                              <p:par>
                                <p:cTn id="41" presetID="17" presetClass="exit" presetSubtype="8" fill="hold" grpId="0" nodeType="withEffect">
                                  <p:stCondLst>
                                    <p:cond delay="0"/>
                                  </p:stCondLst>
                                  <p:childTnLst>
                                    <p:anim calcmode="lin" valueType="num">
                                      <p:cBhvr>
                                        <p:cTn id="42" dur="5500"/>
                                        <p:tgtEl>
                                          <p:spTgt spid="18"/>
                                        </p:tgtEl>
                                        <p:attrNameLst>
                                          <p:attrName>ppt_x</p:attrName>
                                        </p:attrNameLst>
                                      </p:cBhvr>
                                      <p:tavLst>
                                        <p:tav tm="0">
                                          <p:val>
                                            <p:strVal val="ppt_x"/>
                                          </p:val>
                                        </p:tav>
                                        <p:tav tm="100000">
                                          <p:val>
                                            <p:strVal val="ppt_x-ppt_w/2"/>
                                          </p:val>
                                        </p:tav>
                                      </p:tavLst>
                                    </p:anim>
                                    <p:anim calcmode="lin" valueType="num">
                                      <p:cBhvr>
                                        <p:cTn id="43" dur="5500"/>
                                        <p:tgtEl>
                                          <p:spTgt spid="18"/>
                                        </p:tgtEl>
                                        <p:attrNameLst>
                                          <p:attrName>ppt_y</p:attrName>
                                        </p:attrNameLst>
                                      </p:cBhvr>
                                      <p:tavLst>
                                        <p:tav tm="0">
                                          <p:val>
                                            <p:strVal val="ppt_y"/>
                                          </p:val>
                                        </p:tav>
                                        <p:tav tm="100000">
                                          <p:val>
                                            <p:strVal val="ppt_y"/>
                                          </p:val>
                                        </p:tav>
                                      </p:tavLst>
                                    </p:anim>
                                    <p:anim calcmode="lin" valueType="num">
                                      <p:cBhvr>
                                        <p:cTn id="44" dur="5500"/>
                                        <p:tgtEl>
                                          <p:spTgt spid="18"/>
                                        </p:tgtEl>
                                        <p:attrNameLst>
                                          <p:attrName>ppt_w</p:attrName>
                                        </p:attrNameLst>
                                      </p:cBhvr>
                                      <p:tavLst>
                                        <p:tav tm="0">
                                          <p:val>
                                            <p:strVal val="ppt_w"/>
                                          </p:val>
                                        </p:tav>
                                        <p:tav tm="100000">
                                          <p:val>
                                            <p:fltVal val="0"/>
                                          </p:val>
                                        </p:tav>
                                      </p:tavLst>
                                    </p:anim>
                                    <p:anim calcmode="lin" valueType="num">
                                      <p:cBhvr>
                                        <p:cTn id="45" dur="5500"/>
                                        <p:tgtEl>
                                          <p:spTgt spid="18"/>
                                        </p:tgtEl>
                                        <p:attrNameLst>
                                          <p:attrName>ppt_h</p:attrName>
                                        </p:attrNameLst>
                                      </p:cBhvr>
                                      <p:tavLst>
                                        <p:tav tm="0">
                                          <p:val>
                                            <p:strVal val="ppt_h"/>
                                          </p:val>
                                        </p:tav>
                                        <p:tav tm="100000">
                                          <p:val>
                                            <p:strVal val="ppt_h"/>
                                          </p:val>
                                        </p:tav>
                                      </p:tavLst>
                                    </p:anim>
                                    <p:set>
                                      <p:cBhvr>
                                        <p:cTn id="46" dur="1" fill="hold">
                                          <p:stCondLst>
                                            <p:cond delay="5499"/>
                                          </p:stCondLst>
                                        </p:cTn>
                                        <p:tgtEl>
                                          <p:spTgt spid="18"/>
                                        </p:tgtEl>
                                        <p:attrNameLst>
                                          <p:attrName>style.visibility</p:attrName>
                                        </p:attrNameLst>
                                      </p:cBhvr>
                                      <p:to>
                                        <p:strVal val="hidden"/>
                                      </p:to>
                                    </p:set>
                                  </p:childTnLst>
                                </p:cTn>
                              </p:par>
                              <p:par>
                                <p:cTn id="47" presetID="17" presetClass="exit" presetSubtype="8" fill="hold" grpId="0" nodeType="withEffect">
                                  <p:stCondLst>
                                    <p:cond delay="0"/>
                                  </p:stCondLst>
                                  <p:childTnLst>
                                    <p:anim calcmode="lin" valueType="num">
                                      <p:cBhvr>
                                        <p:cTn id="48" dur="5500"/>
                                        <p:tgtEl>
                                          <p:spTgt spid="19"/>
                                        </p:tgtEl>
                                        <p:attrNameLst>
                                          <p:attrName>ppt_x</p:attrName>
                                        </p:attrNameLst>
                                      </p:cBhvr>
                                      <p:tavLst>
                                        <p:tav tm="0">
                                          <p:val>
                                            <p:strVal val="ppt_x"/>
                                          </p:val>
                                        </p:tav>
                                        <p:tav tm="100000">
                                          <p:val>
                                            <p:strVal val="ppt_x-ppt_w/2"/>
                                          </p:val>
                                        </p:tav>
                                      </p:tavLst>
                                    </p:anim>
                                    <p:anim calcmode="lin" valueType="num">
                                      <p:cBhvr>
                                        <p:cTn id="49" dur="5500"/>
                                        <p:tgtEl>
                                          <p:spTgt spid="19"/>
                                        </p:tgtEl>
                                        <p:attrNameLst>
                                          <p:attrName>ppt_y</p:attrName>
                                        </p:attrNameLst>
                                      </p:cBhvr>
                                      <p:tavLst>
                                        <p:tav tm="0">
                                          <p:val>
                                            <p:strVal val="ppt_y"/>
                                          </p:val>
                                        </p:tav>
                                        <p:tav tm="100000">
                                          <p:val>
                                            <p:strVal val="ppt_y"/>
                                          </p:val>
                                        </p:tav>
                                      </p:tavLst>
                                    </p:anim>
                                    <p:anim calcmode="lin" valueType="num">
                                      <p:cBhvr>
                                        <p:cTn id="50" dur="5500"/>
                                        <p:tgtEl>
                                          <p:spTgt spid="19"/>
                                        </p:tgtEl>
                                        <p:attrNameLst>
                                          <p:attrName>ppt_w</p:attrName>
                                        </p:attrNameLst>
                                      </p:cBhvr>
                                      <p:tavLst>
                                        <p:tav tm="0">
                                          <p:val>
                                            <p:strVal val="ppt_w"/>
                                          </p:val>
                                        </p:tav>
                                        <p:tav tm="100000">
                                          <p:val>
                                            <p:fltVal val="0"/>
                                          </p:val>
                                        </p:tav>
                                      </p:tavLst>
                                    </p:anim>
                                    <p:anim calcmode="lin" valueType="num">
                                      <p:cBhvr>
                                        <p:cTn id="51" dur="5500"/>
                                        <p:tgtEl>
                                          <p:spTgt spid="19"/>
                                        </p:tgtEl>
                                        <p:attrNameLst>
                                          <p:attrName>ppt_h</p:attrName>
                                        </p:attrNameLst>
                                      </p:cBhvr>
                                      <p:tavLst>
                                        <p:tav tm="0">
                                          <p:val>
                                            <p:strVal val="ppt_h"/>
                                          </p:val>
                                        </p:tav>
                                        <p:tav tm="100000">
                                          <p:val>
                                            <p:strVal val="ppt_h"/>
                                          </p:val>
                                        </p:tav>
                                      </p:tavLst>
                                    </p:anim>
                                    <p:set>
                                      <p:cBhvr>
                                        <p:cTn id="52" dur="1" fill="hold">
                                          <p:stCondLst>
                                            <p:cond delay="5499"/>
                                          </p:stCondLst>
                                        </p:cTn>
                                        <p:tgtEl>
                                          <p:spTgt spid="19"/>
                                        </p:tgtEl>
                                        <p:attrNameLst>
                                          <p:attrName>style.visibility</p:attrName>
                                        </p:attrNameLst>
                                      </p:cBhvr>
                                      <p:to>
                                        <p:strVal val="hidden"/>
                                      </p:to>
                                    </p:set>
                                  </p:childTnLst>
                                </p:cTn>
                              </p:par>
                              <p:par>
                                <p:cTn id="53" presetID="23" presetClass="entr" presetSubtype="528"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4000" fill="hold"/>
                                        <p:tgtEl>
                                          <p:spTgt spid="15"/>
                                        </p:tgtEl>
                                        <p:attrNameLst>
                                          <p:attrName>ppt_w</p:attrName>
                                        </p:attrNameLst>
                                      </p:cBhvr>
                                      <p:tavLst>
                                        <p:tav tm="0">
                                          <p:val>
                                            <p:fltVal val="0"/>
                                          </p:val>
                                        </p:tav>
                                        <p:tav tm="100000">
                                          <p:val>
                                            <p:strVal val="#ppt_w"/>
                                          </p:val>
                                        </p:tav>
                                      </p:tavLst>
                                    </p:anim>
                                    <p:anim calcmode="lin" valueType="num">
                                      <p:cBhvr>
                                        <p:cTn id="56" dur="4000" fill="hold"/>
                                        <p:tgtEl>
                                          <p:spTgt spid="15"/>
                                        </p:tgtEl>
                                        <p:attrNameLst>
                                          <p:attrName>ppt_h</p:attrName>
                                        </p:attrNameLst>
                                      </p:cBhvr>
                                      <p:tavLst>
                                        <p:tav tm="0">
                                          <p:val>
                                            <p:fltVal val="0"/>
                                          </p:val>
                                        </p:tav>
                                        <p:tav tm="100000">
                                          <p:val>
                                            <p:strVal val="#ppt_h"/>
                                          </p:val>
                                        </p:tav>
                                      </p:tavLst>
                                    </p:anim>
                                    <p:anim calcmode="lin" valueType="num">
                                      <p:cBhvr>
                                        <p:cTn id="57" dur="4000" fill="hold"/>
                                        <p:tgtEl>
                                          <p:spTgt spid="15"/>
                                        </p:tgtEl>
                                        <p:attrNameLst>
                                          <p:attrName>ppt_x</p:attrName>
                                        </p:attrNameLst>
                                      </p:cBhvr>
                                      <p:tavLst>
                                        <p:tav tm="0">
                                          <p:val>
                                            <p:fltVal val="0.5"/>
                                          </p:val>
                                        </p:tav>
                                        <p:tav tm="100000">
                                          <p:val>
                                            <p:strVal val="#ppt_x"/>
                                          </p:val>
                                        </p:tav>
                                      </p:tavLst>
                                    </p:anim>
                                    <p:anim calcmode="lin" valueType="num">
                                      <p:cBhvr>
                                        <p:cTn id="58" dur="4000" fill="hold"/>
                                        <p:tgtEl>
                                          <p:spTgt spid="15"/>
                                        </p:tgtEl>
                                        <p:attrNameLst>
                                          <p:attrName>ppt_y</p:attrName>
                                        </p:attrNameLst>
                                      </p:cBhvr>
                                      <p:tavLst>
                                        <p:tav tm="0">
                                          <p:val>
                                            <p:fltVal val="0.5"/>
                                          </p:val>
                                        </p:tav>
                                        <p:tav tm="100000">
                                          <p:val>
                                            <p:strVal val="#ppt_y"/>
                                          </p:val>
                                        </p:tav>
                                      </p:tavLst>
                                    </p:anim>
                                  </p:childTnLst>
                                </p:cTn>
                              </p:par>
                              <p:par>
                                <p:cTn id="59" presetID="17" presetClass="entr" presetSubtype="10"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4000" fill="hold"/>
                                        <p:tgtEl>
                                          <p:spTgt spid="14"/>
                                        </p:tgtEl>
                                        <p:attrNameLst>
                                          <p:attrName>ppt_w</p:attrName>
                                        </p:attrNameLst>
                                      </p:cBhvr>
                                      <p:tavLst>
                                        <p:tav tm="0">
                                          <p:val>
                                            <p:fltVal val="0"/>
                                          </p:val>
                                        </p:tav>
                                        <p:tav tm="100000">
                                          <p:val>
                                            <p:strVal val="#ppt_w"/>
                                          </p:val>
                                        </p:tav>
                                      </p:tavLst>
                                    </p:anim>
                                    <p:anim calcmode="lin" valueType="num">
                                      <p:cBhvr>
                                        <p:cTn id="62" dur="4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P spid="16" grpId="0" animBg="1"/>
      <p:bldP spid="17" grpId="0" animBg="1"/>
      <p:bldP spid="18" grpId="0" animBg="1"/>
      <p:bldP spid="19" grpId="0" animBg="1"/>
      <p:bldP spid="8" grpId="0" animBg="1"/>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Forma libre"/>
          <p:cNvSpPr/>
          <p:nvPr/>
        </p:nvSpPr>
        <p:spPr>
          <a:xfrm>
            <a:off x="0" y="26509"/>
            <a:ext cx="4572000" cy="292893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4000">
                <a:srgbClr val="3333FF">
                  <a:lumMod val="20000"/>
                </a:srgbClr>
              </a:gs>
              <a:gs pos="63000">
                <a:schemeClr val="accent6">
                  <a:lumMod val="92000"/>
                  <a:lumOff val="8000"/>
                </a:schemeClr>
              </a:gs>
              <a:gs pos="91000">
                <a:srgbClr val="FFFF00">
                  <a:lumMod val="55000"/>
                  <a:lumOff val="45000"/>
                </a:srgbClr>
              </a:gs>
              <a:gs pos="70840">
                <a:srgbClr val="FAB95D"/>
              </a:gs>
              <a:gs pos="37000">
                <a:srgbClr val="C3A2FF">
                  <a:lumMod val="84000"/>
                </a:srgbClr>
              </a:gs>
            </a:gsLst>
            <a:lin ang="0" scaled="1"/>
          </a:gradFill>
          <a:ln>
            <a:noFill/>
          </a:ln>
          <a:effectLst>
            <a:outerShdw blurRad="1270000" dist="50800" dir="5400000" algn="ctr" rotWithShape="0">
              <a:srgbClr val="9999FF"/>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libre"/>
          <p:cNvSpPr/>
          <p:nvPr/>
        </p:nvSpPr>
        <p:spPr>
          <a:xfrm flipH="1">
            <a:off x="4572000" y="0"/>
            <a:ext cx="4572000" cy="292893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4000">
                <a:srgbClr val="3333FF">
                  <a:lumMod val="20000"/>
                </a:srgbClr>
              </a:gs>
              <a:gs pos="63000">
                <a:schemeClr val="accent6">
                  <a:lumMod val="92000"/>
                  <a:lumOff val="8000"/>
                </a:schemeClr>
              </a:gs>
              <a:gs pos="91000">
                <a:srgbClr val="FFFF00">
                  <a:lumMod val="55000"/>
                  <a:lumOff val="45000"/>
                </a:srgbClr>
              </a:gs>
              <a:gs pos="70840">
                <a:srgbClr val="FAB95D"/>
              </a:gs>
              <a:gs pos="37000">
                <a:srgbClr val="C3A2FF">
                  <a:lumMod val="84000"/>
                </a:srgbClr>
              </a:gs>
            </a:gsLst>
            <a:lin ang="0" scaled="1"/>
          </a:gradFill>
          <a:ln>
            <a:noFill/>
          </a:ln>
          <a:effectLst>
            <a:outerShdw blurRad="1270000" dist="50800" dir="5400000" algn="ctr" rotWithShape="0">
              <a:srgbClr val="9999FF"/>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Forma libre"/>
          <p:cNvSpPr/>
          <p:nvPr/>
        </p:nvSpPr>
        <p:spPr>
          <a:xfrm flipH="1" flipV="1">
            <a:off x="4607666" y="4000504"/>
            <a:ext cx="4572000" cy="285749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4000">
                <a:srgbClr val="3333FF">
                  <a:lumMod val="20000"/>
                </a:srgbClr>
              </a:gs>
              <a:gs pos="63000">
                <a:schemeClr val="accent6">
                  <a:lumMod val="92000"/>
                  <a:lumOff val="8000"/>
                </a:schemeClr>
              </a:gs>
              <a:gs pos="91000">
                <a:srgbClr val="FFFF00">
                  <a:lumMod val="55000"/>
                  <a:lumOff val="45000"/>
                </a:srgbClr>
              </a:gs>
              <a:gs pos="70840">
                <a:srgbClr val="FAB95D"/>
              </a:gs>
              <a:gs pos="37000">
                <a:srgbClr val="C3A2FF">
                  <a:lumMod val="84000"/>
                </a:srgbClr>
              </a:gs>
            </a:gsLst>
            <a:lin ang="0" scaled="1"/>
          </a:gradFill>
          <a:ln>
            <a:noFill/>
          </a:ln>
          <a:effectLst>
            <a:outerShdw blurRad="1270000" dist="50800" dir="5400000" algn="ctr" rotWithShape="0">
              <a:srgbClr val="9999FF"/>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Forma libre"/>
          <p:cNvSpPr/>
          <p:nvPr/>
        </p:nvSpPr>
        <p:spPr>
          <a:xfrm flipV="1">
            <a:off x="16970" y="4027013"/>
            <a:ext cx="4572000" cy="285749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4000">
                <a:srgbClr val="3333FF">
                  <a:lumMod val="20000"/>
                </a:srgbClr>
              </a:gs>
              <a:gs pos="63000">
                <a:schemeClr val="accent6">
                  <a:lumMod val="92000"/>
                  <a:lumOff val="8000"/>
                </a:schemeClr>
              </a:gs>
              <a:gs pos="91000">
                <a:srgbClr val="FFFF00">
                  <a:lumMod val="55000"/>
                  <a:lumOff val="45000"/>
                </a:srgbClr>
              </a:gs>
              <a:gs pos="70840">
                <a:srgbClr val="FAB95D"/>
              </a:gs>
              <a:gs pos="37000">
                <a:srgbClr val="C3A2FF">
                  <a:lumMod val="84000"/>
                </a:srgbClr>
              </a:gs>
            </a:gsLst>
            <a:lin ang="0" scaled="1"/>
          </a:gradFill>
          <a:ln>
            <a:noFill/>
          </a:ln>
          <a:effectLst>
            <a:outerShdw blurRad="1270000" dist="50800" dir="5400000" algn="ctr" rotWithShape="0">
              <a:srgbClr val="9999FF"/>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1 Imagen" descr="Diapositiva8.JPG"/>
          <p:cNvPicPr>
            <a:picLocks noGrp="1" noChangeAspect="1"/>
          </p:cNvPicPr>
          <p:nvPr isPhoto="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
          <p:cNvSpPr>
            <a:spLocks noChangeArrowheads="1"/>
          </p:cNvSpPr>
          <p:nvPr/>
        </p:nvSpPr>
        <p:spPr bwMode="auto">
          <a:xfrm>
            <a:off x="2177310" y="332656"/>
            <a:ext cx="4716356" cy="523220"/>
          </a:xfrm>
          <a:prstGeom prst="rect">
            <a:avLst/>
          </a:prstGeom>
          <a:noFill/>
          <a:ln>
            <a:noFill/>
          </a:ln>
          <a:extLst/>
        </p:spPr>
        <p:txBody>
          <a:bodyPr wrap="none" anchor="ctr">
            <a:spAutoFit/>
            <a:scene3d>
              <a:camera prst="obliqueBottomLeft"/>
              <a:lightRig rig="threePt" dir="t"/>
            </a:scene3d>
            <a:sp3d extrusionH="50800">
              <a:extrusionClr>
                <a:srgbClr val="FFC000"/>
              </a:extrusionClr>
            </a:sp3d>
          </a:bodyPr>
          <a:lstStyle/>
          <a:p>
            <a:pPr algn="ctr">
              <a:defRPr/>
            </a:pPr>
            <a:r>
              <a:rPr lang="es-ES" b="1" i="1" dirty="0">
                <a:gradFill>
                  <a:gsLst>
                    <a:gs pos="56000">
                      <a:srgbClr val="FFFF00"/>
                    </a:gs>
                    <a:gs pos="100000">
                      <a:schemeClr val="accent6">
                        <a:lumMod val="50000"/>
                      </a:schemeClr>
                    </a:gs>
                  </a:gsLst>
                  <a:lin ang="5400000" scaled="1"/>
                </a:gradFill>
                <a:effectLst>
                  <a:glow rad="127000">
                    <a:schemeClr val="bg1"/>
                  </a:glow>
                </a:effectLst>
                <a:latin typeface="Georgia" pitchFamily="18" charset="0"/>
                <a:cs typeface="Times New Roman" pitchFamily="18" charset="0"/>
              </a:rPr>
              <a:t>Sin muchas golosinas en el paquete… </a:t>
            </a:r>
            <a:endParaRPr lang="es-ES" sz="2800" dirty="0">
              <a:gradFill>
                <a:gsLst>
                  <a:gs pos="56000">
                    <a:srgbClr val="FFFF00"/>
                  </a:gs>
                  <a:gs pos="100000">
                    <a:schemeClr val="accent6">
                      <a:lumMod val="50000"/>
                    </a:schemeClr>
                  </a:gs>
                </a:gsLst>
                <a:lin ang="5400000" scaled="1"/>
              </a:gradFill>
              <a:effectLst>
                <a:glow rad="127000">
                  <a:schemeClr val="bg1"/>
                </a:glow>
              </a:effectLst>
            </a:endParaRPr>
          </a:p>
        </p:txBody>
      </p:sp>
    </p:spTree>
    <p:extLst>
      <p:ext uri="{BB962C8B-B14F-4D97-AF65-F5344CB8AC3E}">
        <p14:creationId xmlns:p14="http://schemas.microsoft.com/office/powerpoint/2010/main" val="2788975243"/>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500"/>
                                        <p:tgtEl>
                                          <p:spTgt spid="3"/>
                                        </p:tgtEl>
                                        <p:attrNameLst>
                                          <p:attrName>ppt_x</p:attrName>
                                        </p:attrNameLst>
                                      </p:cBhvr>
                                      <p:tavLst>
                                        <p:tav tm="0">
                                          <p:val>
                                            <p:strVal val="ppt_x"/>
                                          </p:val>
                                        </p:tav>
                                        <p:tav tm="100000">
                                          <p:val>
                                            <p:strVal val="ppt_x-ppt_w/2"/>
                                          </p:val>
                                        </p:tav>
                                      </p:tavLst>
                                    </p:anim>
                                    <p:anim calcmode="lin" valueType="num">
                                      <p:cBhvr>
                                        <p:cTn id="7" dur="5500"/>
                                        <p:tgtEl>
                                          <p:spTgt spid="3"/>
                                        </p:tgtEl>
                                        <p:attrNameLst>
                                          <p:attrName>ppt_y</p:attrName>
                                        </p:attrNameLst>
                                      </p:cBhvr>
                                      <p:tavLst>
                                        <p:tav tm="0">
                                          <p:val>
                                            <p:strVal val="ppt_y"/>
                                          </p:val>
                                        </p:tav>
                                        <p:tav tm="100000">
                                          <p:val>
                                            <p:strVal val="ppt_y"/>
                                          </p:val>
                                        </p:tav>
                                      </p:tavLst>
                                    </p:anim>
                                    <p:anim calcmode="lin" valueType="num">
                                      <p:cBhvr>
                                        <p:cTn id="8" dur="5500"/>
                                        <p:tgtEl>
                                          <p:spTgt spid="3"/>
                                        </p:tgtEl>
                                        <p:attrNameLst>
                                          <p:attrName>ppt_w</p:attrName>
                                        </p:attrNameLst>
                                      </p:cBhvr>
                                      <p:tavLst>
                                        <p:tav tm="0">
                                          <p:val>
                                            <p:strVal val="ppt_w"/>
                                          </p:val>
                                        </p:tav>
                                        <p:tav tm="100000">
                                          <p:val>
                                            <p:fltVal val="0"/>
                                          </p:val>
                                        </p:tav>
                                      </p:tavLst>
                                    </p:anim>
                                    <p:anim calcmode="lin" valueType="num">
                                      <p:cBhvr>
                                        <p:cTn id="9" dur="5500"/>
                                        <p:tgtEl>
                                          <p:spTgt spid="3"/>
                                        </p:tgtEl>
                                        <p:attrNameLst>
                                          <p:attrName>ppt_h</p:attrName>
                                        </p:attrNameLst>
                                      </p:cBhvr>
                                      <p:tavLst>
                                        <p:tav tm="0">
                                          <p:val>
                                            <p:strVal val="ppt_h"/>
                                          </p:val>
                                        </p:tav>
                                        <p:tav tm="100000">
                                          <p:val>
                                            <p:strVal val="ppt_h"/>
                                          </p:val>
                                        </p:tav>
                                      </p:tavLst>
                                    </p:anim>
                                    <p:set>
                                      <p:cBhvr>
                                        <p:cTn id="10" dur="1" fill="hold">
                                          <p:stCondLst>
                                            <p:cond delay="5499"/>
                                          </p:stCondLst>
                                        </p:cTn>
                                        <p:tgtEl>
                                          <p:spTgt spid="3"/>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500"/>
                                        <p:tgtEl>
                                          <p:spTgt spid="8"/>
                                        </p:tgtEl>
                                        <p:attrNameLst>
                                          <p:attrName>ppt_x</p:attrName>
                                        </p:attrNameLst>
                                      </p:cBhvr>
                                      <p:tavLst>
                                        <p:tav tm="0">
                                          <p:val>
                                            <p:strVal val="ppt_x"/>
                                          </p:val>
                                        </p:tav>
                                        <p:tav tm="100000">
                                          <p:val>
                                            <p:strVal val="ppt_x+ppt_w/2"/>
                                          </p:val>
                                        </p:tav>
                                      </p:tavLst>
                                    </p:anim>
                                    <p:anim calcmode="lin" valueType="num">
                                      <p:cBhvr>
                                        <p:cTn id="13" dur="5500"/>
                                        <p:tgtEl>
                                          <p:spTgt spid="8"/>
                                        </p:tgtEl>
                                        <p:attrNameLst>
                                          <p:attrName>ppt_y</p:attrName>
                                        </p:attrNameLst>
                                      </p:cBhvr>
                                      <p:tavLst>
                                        <p:tav tm="0">
                                          <p:val>
                                            <p:strVal val="ppt_y"/>
                                          </p:val>
                                        </p:tav>
                                        <p:tav tm="100000">
                                          <p:val>
                                            <p:strVal val="ppt_y"/>
                                          </p:val>
                                        </p:tav>
                                      </p:tavLst>
                                    </p:anim>
                                    <p:anim calcmode="lin" valueType="num">
                                      <p:cBhvr>
                                        <p:cTn id="14" dur="5500"/>
                                        <p:tgtEl>
                                          <p:spTgt spid="8"/>
                                        </p:tgtEl>
                                        <p:attrNameLst>
                                          <p:attrName>ppt_w</p:attrName>
                                        </p:attrNameLst>
                                      </p:cBhvr>
                                      <p:tavLst>
                                        <p:tav tm="0">
                                          <p:val>
                                            <p:strVal val="ppt_w"/>
                                          </p:val>
                                        </p:tav>
                                        <p:tav tm="100000">
                                          <p:val>
                                            <p:fltVal val="0"/>
                                          </p:val>
                                        </p:tav>
                                      </p:tavLst>
                                    </p:anim>
                                    <p:anim calcmode="lin" valueType="num">
                                      <p:cBhvr>
                                        <p:cTn id="15" dur="5500"/>
                                        <p:tgtEl>
                                          <p:spTgt spid="8"/>
                                        </p:tgtEl>
                                        <p:attrNameLst>
                                          <p:attrName>ppt_h</p:attrName>
                                        </p:attrNameLst>
                                      </p:cBhvr>
                                      <p:tavLst>
                                        <p:tav tm="0">
                                          <p:val>
                                            <p:strVal val="ppt_h"/>
                                          </p:val>
                                        </p:tav>
                                        <p:tav tm="100000">
                                          <p:val>
                                            <p:strVal val="ppt_h"/>
                                          </p:val>
                                        </p:tav>
                                      </p:tavLst>
                                    </p:anim>
                                    <p:set>
                                      <p:cBhvr>
                                        <p:cTn id="16" dur="1" fill="hold">
                                          <p:stCondLst>
                                            <p:cond delay="5499"/>
                                          </p:stCondLst>
                                        </p:cTn>
                                        <p:tgtEl>
                                          <p:spTgt spid="8"/>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500"/>
                                        <p:tgtEl>
                                          <p:spTgt spid="16"/>
                                        </p:tgtEl>
                                        <p:attrNameLst>
                                          <p:attrName>ppt_x</p:attrName>
                                        </p:attrNameLst>
                                      </p:cBhvr>
                                      <p:tavLst>
                                        <p:tav tm="0">
                                          <p:val>
                                            <p:strVal val="ppt_x"/>
                                          </p:val>
                                        </p:tav>
                                        <p:tav tm="100000">
                                          <p:val>
                                            <p:strVal val="ppt_x+ppt_w/2"/>
                                          </p:val>
                                        </p:tav>
                                      </p:tavLst>
                                    </p:anim>
                                    <p:anim calcmode="lin" valueType="num">
                                      <p:cBhvr>
                                        <p:cTn id="19" dur="5500"/>
                                        <p:tgtEl>
                                          <p:spTgt spid="16"/>
                                        </p:tgtEl>
                                        <p:attrNameLst>
                                          <p:attrName>ppt_y</p:attrName>
                                        </p:attrNameLst>
                                      </p:cBhvr>
                                      <p:tavLst>
                                        <p:tav tm="0">
                                          <p:val>
                                            <p:strVal val="ppt_y"/>
                                          </p:val>
                                        </p:tav>
                                        <p:tav tm="100000">
                                          <p:val>
                                            <p:strVal val="ppt_y"/>
                                          </p:val>
                                        </p:tav>
                                      </p:tavLst>
                                    </p:anim>
                                    <p:anim calcmode="lin" valueType="num">
                                      <p:cBhvr>
                                        <p:cTn id="20" dur="5500"/>
                                        <p:tgtEl>
                                          <p:spTgt spid="16"/>
                                        </p:tgtEl>
                                        <p:attrNameLst>
                                          <p:attrName>ppt_w</p:attrName>
                                        </p:attrNameLst>
                                      </p:cBhvr>
                                      <p:tavLst>
                                        <p:tav tm="0">
                                          <p:val>
                                            <p:strVal val="ppt_w"/>
                                          </p:val>
                                        </p:tav>
                                        <p:tav tm="100000">
                                          <p:val>
                                            <p:fltVal val="0"/>
                                          </p:val>
                                        </p:tav>
                                      </p:tavLst>
                                    </p:anim>
                                    <p:anim calcmode="lin" valueType="num">
                                      <p:cBhvr>
                                        <p:cTn id="21" dur="5500"/>
                                        <p:tgtEl>
                                          <p:spTgt spid="16"/>
                                        </p:tgtEl>
                                        <p:attrNameLst>
                                          <p:attrName>ppt_h</p:attrName>
                                        </p:attrNameLst>
                                      </p:cBhvr>
                                      <p:tavLst>
                                        <p:tav tm="0">
                                          <p:val>
                                            <p:strVal val="ppt_h"/>
                                          </p:val>
                                        </p:tav>
                                        <p:tav tm="100000">
                                          <p:val>
                                            <p:strVal val="ppt_h"/>
                                          </p:val>
                                        </p:tav>
                                      </p:tavLst>
                                    </p:anim>
                                    <p:set>
                                      <p:cBhvr>
                                        <p:cTn id="22" dur="1" fill="hold">
                                          <p:stCondLst>
                                            <p:cond delay="5499"/>
                                          </p:stCondLst>
                                        </p:cTn>
                                        <p:tgtEl>
                                          <p:spTgt spid="16"/>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5500"/>
                                        <p:tgtEl>
                                          <p:spTgt spid="18"/>
                                        </p:tgtEl>
                                        <p:attrNameLst>
                                          <p:attrName>ppt_x</p:attrName>
                                        </p:attrNameLst>
                                      </p:cBhvr>
                                      <p:tavLst>
                                        <p:tav tm="0">
                                          <p:val>
                                            <p:strVal val="ppt_x"/>
                                          </p:val>
                                        </p:tav>
                                        <p:tav tm="100000">
                                          <p:val>
                                            <p:strVal val="ppt_x-ppt_w/2"/>
                                          </p:val>
                                        </p:tav>
                                      </p:tavLst>
                                    </p:anim>
                                    <p:anim calcmode="lin" valueType="num">
                                      <p:cBhvr>
                                        <p:cTn id="25" dur="5500"/>
                                        <p:tgtEl>
                                          <p:spTgt spid="18"/>
                                        </p:tgtEl>
                                        <p:attrNameLst>
                                          <p:attrName>ppt_y</p:attrName>
                                        </p:attrNameLst>
                                      </p:cBhvr>
                                      <p:tavLst>
                                        <p:tav tm="0">
                                          <p:val>
                                            <p:strVal val="ppt_y"/>
                                          </p:val>
                                        </p:tav>
                                        <p:tav tm="100000">
                                          <p:val>
                                            <p:strVal val="ppt_y"/>
                                          </p:val>
                                        </p:tav>
                                      </p:tavLst>
                                    </p:anim>
                                    <p:anim calcmode="lin" valueType="num">
                                      <p:cBhvr>
                                        <p:cTn id="26" dur="5500"/>
                                        <p:tgtEl>
                                          <p:spTgt spid="18"/>
                                        </p:tgtEl>
                                        <p:attrNameLst>
                                          <p:attrName>ppt_w</p:attrName>
                                        </p:attrNameLst>
                                      </p:cBhvr>
                                      <p:tavLst>
                                        <p:tav tm="0">
                                          <p:val>
                                            <p:strVal val="ppt_w"/>
                                          </p:val>
                                        </p:tav>
                                        <p:tav tm="100000">
                                          <p:val>
                                            <p:fltVal val="0"/>
                                          </p:val>
                                        </p:tav>
                                      </p:tavLst>
                                    </p:anim>
                                    <p:anim calcmode="lin" valueType="num">
                                      <p:cBhvr>
                                        <p:cTn id="27" dur="5500"/>
                                        <p:tgtEl>
                                          <p:spTgt spid="18"/>
                                        </p:tgtEl>
                                        <p:attrNameLst>
                                          <p:attrName>ppt_h</p:attrName>
                                        </p:attrNameLst>
                                      </p:cBhvr>
                                      <p:tavLst>
                                        <p:tav tm="0">
                                          <p:val>
                                            <p:strVal val="ppt_h"/>
                                          </p:val>
                                        </p:tav>
                                        <p:tav tm="100000">
                                          <p:val>
                                            <p:strVal val="ppt_h"/>
                                          </p:val>
                                        </p:tav>
                                      </p:tavLst>
                                    </p:anim>
                                    <p:set>
                                      <p:cBhvr>
                                        <p:cTn id="28" dur="1" fill="hold">
                                          <p:stCondLst>
                                            <p:cond delay="5499"/>
                                          </p:stCondLst>
                                        </p:cTn>
                                        <p:tgtEl>
                                          <p:spTgt spid="18"/>
                                        </p:tgtEl>
                                        <p:attrNameLst>
                                          <p:attrName>style.visibility</p:attrName>
                                        </p:attrNameLst>
                                      </p:cBhvr>
                                      <p:to>
                                        <p:strVal val="hidden"/>
                                      </p:to>
                                    </p:set>
                                  </p:childTnLst>
                                </p:cTn>
                              </p:par>
                              <p:par>
                                <p:cTn id="29" presetID="23" presetClass="entr" presetSubtype="528"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4000" fill="hold"/>
                                        <p:tgtEl>
                                          <p:spTgt spid="12"/>
                                        </p:tgtEl>
                                        <p:attrNameLst>
                                          <p:attrName>ppt_w</p:attrName>
                                        </p:attrNameLst>
                                      </p:cBhvr>
                                      <p:tavLst>
                                        <p:tav tm="0">
                                          <p:val>
                                            <p:fltVal val="0"/>
                                          </p:val>
                                        </p:tav>
                                        <p:tav tm="100000">
                                          <p:val>
                                            <p:strVal val="#ppt_w"/>
                                          </p:val>
                                        </p:tav>
                                      </p:tavLst>
                                    </p:anim>
                                    <p:anim calcmode="lin" valueType="num">
                                      <p:cBhvr>
                                        <p:cTn id="32" dur="4000" fill="hold"/>
                                        <p:tgtEl>
                                          <p:spTgt spid="12"/>
                                        </p:tgtEl>
                                        <p:attrNameLst>
                                          <p:attrName>ppt_h</p:attrName>
                                        </p:attrNameLst>
                                      </p:cBhvr>
                                      <p:tavLst>
                                        <p:tav tm="0">
                                          <p:val>
                                            <p:fltVal val="0"/>
                                          </p:val>
                                        </p:tav>
                                        <p:tav tm="100000">
                                          <p:val>
                                            <p:strVal val="#ppt_h"/>
                                          </p:val>
                                        </p:tav>
                                      </p:tavLst>
                                    </p:anim>
                                    <p:anim calcmode="lin" valueType="num">
                                      <p:cBhvr>
                                        <p:cTn id="33" dur="4000" fill="hold"/>
                                        <p:tgtEl>
                                          <p:spTgt spid="12"/>
                                        </p:tgtEl>
                                        <p:attrNameLst>
                                          <p:attrName>ppt_x</p:attrName>
                                        </p:attrNameLst>
                                      </p:cBhvr>
                                      <p:tavLst>
                                        <p:tav tm="0">
                                          <p:val>
                                            <p:fltVal val="0.5"/>
                                          </p:val>
                                        </p:tav>
                                        <p:tav tm="100000">
                                          <p:val>
                                            <p:strVal val="#ppt_x"/>
                                          </p:val>
                                        </p:tav>
                                      </p:tavLst>
                                    </p:anim>
                                    <p:anim calcmode="lin" valueType="num">
                                      <p:cBhvr>
                                        <p:cTn id="34" dur="4000" fill="hold"/>
                                        <p:tgtEl>
                                          <p:spTgt spid="12"/>
                                        </p:tgtEl>
                                        <p:attrNameLst>
                                          <p:attrName>ppt_y</p:attrName>
                                        </p:attrNameLst>
                                      </p:cBhvr>
                                      <p:tavLst>
                                        <p:tav tm="0">
                                          <p:val>
                                            <p:fltVal val="0.5"/>
                                          </p:val>
                                        </p:tav>
                                        <p:tav tm="100000">
                                          <p:val>
                                            <p:strVal val="#ppt_y"/>
                                          </p:val>
                                        </p:tav>
                                      </p:tavLst>
                                    </p:anim>
                                  </p:childTnLst>
                                </p:cTn>
                              </p:par>
                              <p:par>
                                <p:cTn id="35" presetID="17" presetClass="entr" presetSubtype="1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4000" fill="hold"/>
                                        <p:tgtEl>
                                          <p:spTgt spid="9"/>
                                        </p:tgtEl>
                                        <p:attrNameLst>
                                          <p:attrName>ppt_w</p:attrName>
                                        </p:attrNameLst>
                                      </p:cBhvr>
                                      <p:tavLst>
                                        <p:tav tm="0">
                                          <p:val>
                                            <p:fltVal val="0"/>
                                          </p:val>
                                        </p:tav>
                                        <p:tav tm="100000">
                                          <p:val>
                                            <p:strVal val="#ppt_w"/>
                                          </p:val>
                                        </p:tav>
                                      </p:tavLst>
                                    </p:anim>
                                    <p:anim calcmode="lin" valueType="num">
                                      <p:cBhvr>
                                        <p:cTn id="38" dur="4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16" grpId="0" animBg="1"/>
      <p:bldP spid="18" grpId="0" animBg="1"/>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Forma libre"/>
          <p:cNvSpPr/>
          <p:nvPr/>
        </p:nvSpPr>
        <p:spPr>
          <a:xfrm>
            <a:off x="-13855" y="359994"/>
            <a:ext cx="4585855" cy="2685831"/>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4201105"/>
              <a:gd name="connsiteX1" fmla="*/ 4572000 w 4572000"/>
              <a:gd name="connsiteY1" fmla="*/ 0 h 4201105"/>
              <a:gd name="connsiteX2" fmla="*/ 4572000 w 4572000"/>
              <a:gd name="connsiteY2" fmla="*/ 1785926 h 4201105"/>
              <a:gd name="connsiteX3" fmla="*/ 33867 w 4572000"/>
              <a:gd name="connsiteY3" fmla="*/ 4201105 h 4201105"/>
              <a:gd name="connsiteX4" fmla="*/ 0 w 4572000"/>
              <a:gd name="connsiteY4" fmla="*/ 2857496 h 4201105"/>
              <a:gd name="connsiteX0" fmla="*/ 67733 w 4538133"/>
              <a:gd name="connsiteY0" fmla="*/ 3502847 h 4201105"/>
              <a:gd name="connsiteX1" fmla="*/ 4538133 w 4538133"/>
              <a:gd name="connsiteY1" fmla="*/ 0 h 4201105"/>
              <a:gd name="connsiteX2" fmla="*/ 4538133 w 4538133"/>
              <a:gd name="connsiteY2" fmla="*/ 1785926 h 4201105"/>
              <a:gd name="connsiteX3" fmla="*/ 0 w 4538133"/>
              <a:gd name="connsiteY3" fmla="*/ 4201105 h 4201105"/>
              <a:gd name="connsiteX4" fmla="*/ 67733 w 4538133"/>
              <a:gd name="connsiteY4" fmla="*/ 3502847 h 4201105"/>
              <a:gd name="connsiteX0" fmla="*/ 33866 w 4538133"/>
              <a:gd name="connsiteY0" fmla="*/ 3502847 h 4201105"/>
              <a:gd name="connsiteX1" fmla="*/ 4538133 w 4538133"/>
              <a:gd name="connsiteY1" fmla="*/ 0 h 4201105"/>
              <a:gd name="connsiteX2" fmla="*/ 4538133 w 4538133"/>
              <a:gd name="connsiteY2" fmla="*/ 1785926 h 4201105"/>
              <a:gd name="connsiteX3" fmla="*/ 0 w 4538133"/>
              <a:gd name="connsiteY3" fmla="*/ 4201105 h 4201105"/>
              <a:gd name="connsiteX4" fmla="*/ 33866 w 4538133"/>
              <a:gd name="connsiteY4" fmla="*/ 3502847 h 4201105"/>
              <a:gd name="connsiteX0" fmla="*/ 0 w 4538133"/>
              <a:gd name="connsiteY0" fmla="*/ 3484408 h 4201105"/>
              <a:gd name="connsiteX1" fmla="*/ 4538133 w 4538133"/>
              <a:gd name="connsiteY1" fmla="*/ 0 h 4201105"/>
              <a:gd name="connsiteX2" fmla="*/ 4538133 w 4538133"/>
              <a:gd name="connsiteY2" fmla="*/ 1785926 h 4201105"/>
              <a:gd name="connsiteX3" fmla="*/ 0 w 4538133"/>
              <a:gd name="connsiteY3" fmla="*/ 4201105 h 4201105"/>
              <a:gd name="connsiteX4" fmla="*/ 0 w 4538133"/>
              <a:gd name="connsiteY4" fmla="*/ 3484408 h 4201105"/>
              <a:gd name="connsiteX0" fmla="*/ 0 w 4565842"/>
              <a:gd name="connsiteY0" fmla="*/ 3620183 h 4201105"/>
              <a:gd name="connsiteX1" fmla="*/ 4565842 w 4565842"/>
              <a:gd name="connsiteY1" fmla="*/ 0 h 4201105"/>
              <a:gd name="connsiteX2" fmla="*/ 4565842 w 4565842"/>
              <a:gd name="connsiteY2" fmla="*/ 1785926 h 4201105"/>
              <a:gd name="connsiteX3" fmla="*/ 27709 w 4565842"/>
              <a:gd name="connsiteY3" fmla="*/ 4201105 h 4201105"/>
              <a:gd name="connsiteX4" fmla="*/ 0 w 4565842"/>
              <a:gd name="connsiteY4" fmla="*/ 3620183 h 4201105"/>
              <a:gd name="connsiteX0" fmla="*/ 0 w 4565842"/>
              <a:gd name="connsiteY0" fmla="*/ 3529667 h 4201105"/>
              <a:gd name="connsiteX1" fmla="*/ 4565842 w 4565842"/>
              <a:gd name="connsiteY1" fmla="*/ 0 h 4201105"/>
              <a:gd name="connsiteX2" fmla="*/ 4565842 w 4565842"/>
              <a:gd name="connsiteY2" fmla="*/ 1785926 h 4201105"/>
              <a:gd name="connsiteX3" fmla="*/ 27709 w 4565842"/>
              <a:gd name="connsiteY3" fmla="*/ 4201105 h 4201105"/>
              <a:gd name="connsiteX4" fmla="*/ 0 w 4565842"/>
              <a:gd name="connsiteY4" fmla="*/ 3529667 h 4201105"/>
              <a:gd name="connsiteX0" fmla="*/ 0 w 4579697"/>
              <a:gd name="connsiteY0" fmla="*/ 3574926 h 4201105"/>
              <a:gd name="connsiteX1" fmla="*/ 4579697 w 4579697"/>
              <a:gd name="connsiteY1" fmla="*/ 0 h 4201105"/>
              <a:gd name="connsiteX2" fmla="*/ 4579697 w 4579697"/>
              <a:gd name="connsiteY2" fmla="*/ 1785926 h 4201105"/>
              <a:gd name="connsiteX3" fmla="*/ 41564 w 4579697"/>
              <a:gd name="connsiteY3" fmla="*/ 4201105 h 4201105"/>
              <a:gd name="connsiteX4" fmla="*/ 0 w 4579697"/>
              <a:gd name="connsiteY4" fmla="*/ 3574926 h 4201105"/>
              <a:gd name="connsiteX0" fmla="*/ 0 w 4579697"/>
              <a:gd name="connsiteY0" fmla="*/ 3574926 h 4309083"/>
              <a:gd name="connsiteX1" fmla="*/ 4579697 w 4579697"/>
              <a:gd name="connsiteY1" fmla="*/ 0 h 4309083"/>
              <a:gd name="connsiteX2" fmla="*/ 4579697 w 4579697"/>
              <a:gd name="connsiteY2" fmla="*/ 1785926 h 4309083"/>
              <a:gd name="connsiteX3" fmla="*/ 41564 w 4579697"/>
              <a:gd name="connsiteY3" fmla="*/ 4201105 h 4309083"/>
              <a:gd name="connsiteX4" fmla="*/ 0 w 4579697"/>
              <a:gd name="connsiteY4" fmla="*/ 3574926 h 4309083"/>
              <a:gd name="connsiteX0" fmla="*/ 37470 w 4617167"/>
              <a:gd name="connsiteY0" fmla="*/ 3574926 h 4309083"/>
              <a:gd name="connsiteX1" fmla="*/ 4617167 w 4617167"/>
              <a:gd name="connsiteY1" fmla="*/ 0 h 4309083"/>
              <a:gd name="connsiteX2" fmla="*/ 4617167 w 4617167"/>
              <a:gd name="connsiteY2" fmla="*/ 1785926 h 4309083"/>
              <a:gd name="connsiteX3" fmla="*/ 13855 w 4617167"/>
              <a:gd name="connsiteY3" fmla="*/ 4195953 h 4309083"/>
              <a:gd name="connsiteX4" fmla="*/ 37470 w 4617167"/>
              <a:gd name="connsiteY4" fmla="*/ 3574926 h 4309083"/>
              <a:gd name="connsiteX0" fmla="*/ 37470 w 4617167"/>
              <a:gd name="connsiteY0" fmla="*/ 3574926 h 4386876"/>
              <a:gd name="connsiteX1" fmla="*/ 4617167 w 4617167"/>
              <a:gd name="connsiteY1" fmla="*/ 0 h 4386876"/>
              <a:gd name="connsiteX2" fmla="*/ 4617167 w 4617167"/>
              <a:gd name="connsiteY2" fmla="*/ 1785926 h 4386876"/>
              <a:gd name="connsiteX3" fmla="*/ 13855 w 4617167"/>
              <a:gd name="connsiteY3" fmla="*/ 4195953 h 4386876"/>
              <a:gd name="connsiteX4" fmla="*/ 37470 w 4617167"/>
              <a:gd name="connsiteY4" fmla="*/ 3574926 h 4386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17167" h="4386876">
                <a:moveTo>
                  <a:pt x="37470" y="3574926"/>
                </a:moveTo>
                <a:lnTo>
                  <a:pt x="4617167" y="0"/>
                </a:lnTo>
                <a:lnTo>
                  <a:pt x="4617167" y="1785926"/>
                </a:lnTo>
                <a:lnTo>
                  <a:pt x="13855" y="4195953"/>
                </a:lnTo>
                <a:cubicBezTo>
                  <a:pt x="0" y="3987227"/>
                  <a:pt x="9762" y="4386876"/>
                  <a:pt x="37470" y="3574926"/>
                </a:cubicBezTo>
                <a:close/>
              </a:path>
            </a:pathLst>
          </a:custGeom>
          <a:gradFill>
            <a:gsLst>
              <a:gs pos="16000">
                <a:srgbClr val="00FFFF">
                  <a:lumMod val="50000"/>
                  <a:lumOff val="50000"/>
                </a:srgbClr>
              </a:gs>
              <a:gs pos="0">
                <a:srgbClr val="66FFFF"/>
              </a:gs>
              <a:gs pos="46000">
                <a:srgbClr val="00FFFF">
                  <a:lumMod val="53000"/>
                </a:srgbClr>
              </a:gs>
              <a:gs pos="80000">
                <a:srgbClr val="7575FF">
                  <a:lumMod val="77000"/>
                </a:srgbClr>
              </a:gs>
              <a:gs pos="100000">
                <a:srgbClr val="00B0F0">
                  <a:lumMod val="0"/>
                </a:srgbClr>
              </a:gs>
            </a:gsLst>
            <a:lin ang="1080000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Forma libre"/>
          <p:cNvSpPr/>
          <p:nvPr/>
        </p:nvSpPr>
        <p:spPr>
          <a:xfrm>
            <a:off x="0" y="2571744"/>
            <a:ext cx="4576223" cy="1893095"/>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3500438"/>
              <a:gd name="connsiteX1" fmla="*/ 4572000 w 4572000"/>
              <a:gd name="connsiteY1" fmla="*/ 0 h 3500438"/>
              <a:gd name="connsiteX2" fmla="*/ 4549422 w 4572000"/>
              <a:gd name="connsiteY2" fmla="*/ 1890295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49422" y="1890295"/>
                </a:lnTo>
                <a:lnTo>
                  <a:pt x="0" y="3500438"/>
                </a:lnTo>
                <a:lnTo>
                  <a:pt x="0" y="2857496"/>
                </a:lnTo>
                <a:close/>
              </a:path>
            </a:pathLst>
          </a:custGeom>
          <a:gradFill>
            <a:gsLst>
              <a:gs pos="16000">
                <a:srgbClr val="00FFFF">
                  <a:lumMod val="50000"/>
                  <a:lumOff val="50000"/>
                </a:srgbClr>
              </a:gs>
              <a:gs pos="0">
                <a:srgbClr val="66FFFF"/>
              </a:gs>
              <a:gs pos="46000">
                <a:srgbClr val="00FFFF">
                  <a:lumMod val="53000"/>
                </a:srgbClr>
              </a:gs>
              <a:gs pos="80000">
                <a:srgbClr val="7575FF">
                  <a:lumMod val="77000"/>
                </a:srgbClr>
              </a:gs>
              <a:gs pos="100000">
                <a:srgbClr val="00B0F0">
                  <a:lumMod val="0"/>
                </a:srgbClr>
              </a:gs>
            </a:gsLst>
            <a:lin ang="1080000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orma libre"/>
          <p:cNvSpPr/>
          <p:nvPr/>
        </p:nvSpPr>
        <p:spPr>
          <a:xfrm>
            <a:off x="0" y="4572008"/>
            <a:ext cx="4572000" cy="1413317"/>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3500438"/>
              <a:gd name="connsiteX1" fmla="*/ 4572000 w 4572000"/>
              <a:gd name="connsiteY1" fmla="*/ 0 h 3500438"/>
              <a:gd name="connsiteX2" fmla="*/ 4549422 w 4572000"/>
              <a:gd name="connsiteY2" fmla="*/ 1890295 h 3500438"/>
              <a:gd name="connsiteX3" fmla="*/ 0 w 4572000"/>
              <a:gd name="connsiteY3" fmla="*/ 3500438 h 3500438"/>
              <a:gd name="connsiteX4" fmla="*/ 0 w 4572000"/>
              <a:gd name="connsiteY4" fmla="*/ 2857496 h 3500438"/>
              <a:gd name="connsiteX0" fmla="*/ 0 w 4583289"/>
              <a:gd name="connsiteY0" fmla="*/ 1667689 h 3500438"/>
              <a:gd name="connsiteX1" fmla="*/ 4583289 w 4583289"/>
              <a:gd name="connsiteY1" fmla="*/ 0 h 3500438"/>
              <a:gd name="connsiteX2" fmla="*/ 4560711 w 4583289"/>
              <a:gd name="connsiteY2" fmla="*/ 1890295 h 3500438"/>
              <a:gd name="connsiteX3" fmla="*/ 11289 w 4583289"/>
              <a:gd name="connsiteY3" fmla="*/ 3500438 h 3500438"/>
              <a:gd name="connsiteX4" fmla="*/ 0 w 4583289"/>
              <a:gd name="connsiteY4" fmla="*/ 1667689 h 3500438"/>
              <a:gd name="connsiteX0" fmla="*/ 0 w 4583289"/>
              <a:gd name="connsiteY0" fmla="*/ 1667689 h 2373254"/>
              <a:gd name="connsiteX1" fmla="*/ 4583289 w 4583289"/>
              <a:gd name="connsiteY1" fmla="*/ 0 h 2373254"/>
              <a:gd name="connsiteX2" fmla="*/ 4560711 w 4583289"/>
              <a:gd name="connsiteY2" fmla="*/ 1890295 h 2373254"/>
              <a:gd name="connsiteX3" fmla="*/ 22578 w 4583289"/>
              <a:gd name="connsiteY3" fmla="*/ 2373254 h 2373254"/>
              <a:gd name="connsiteX4" fmla="*/ 0 w 4583289"/>
              <a:gd name="connsiteY4" fmla="*/ 1667689 h 2373254"/>
              <a:gd name="connsiteX0" fmla="*/ 0 w 4605866"/>
              <a:gd name="connsiteY0" fmla="*/ 1667689 h 2373254"/>
              <a:gd name="connsiteX1" fmla="*/ 4583289 w 4605866"/>
              <a:gd name="connsiteY1" fmla="*/ 0 h 2373254"/>
              <a:gd name="connsiteX2" fmla="*/ 4605866 w 4605866"/>
              <a:gd name="connsiteY2" fmla="*/ 1890295 h 2373254"/>
              <a:gd name="connsiteX3" fmla="*/ 22578 w 4605866"/>
              <a:gd name="connsiteY3" fmla="*/ 2373254 h 2373254"/>
              <a:gd name="connsiteX4" fmla="*/ 0 w 4605866"/>
              <a:gd name="connsiteY4" fmla="*/ 1667689 h 2373254"/>
              <a:gd name="connsiteX0" fmla="*/ 0 w 4617155"/>
              <a:gd name="connsiteY0" fmla="*/ 1646815 h 2352380"/>
              <a:gd name="connsiteX1" fmla="*/ 4617155 w 4617155"/>
              <a:gd name="connsiteY1" fmla="*/ 0 h 2352380"/>
              <a:gd name="connsiteX2" fmla="*/ 4605866 w 4617155"/>
              <a:gd name="connsiteY2" fmla="*/ 1869421 h 2352380"/>
              <a:gd name="connsiteX3" fmla="*/ 22578 w 4617155"/>
              <a:gd name="connsiteY3" fmla="*/ 2352380 h 2352380"/>
              <a:gd name="connsiteX4" fmla="*/ 0 w 4617155"/>
              <a:gd name="connsiteY4" fmla="*/ 1646815 h 2352380"/>
              <a:gd name="connsiteX0" fmla="*/ 11288 w 4628443"/>
              <a:gd name="connsiteY0" fmla="*/ 1646815 h 2331506"/>
              <a:gd name="connsiteX1" fmla="*/ 4628443 w 4628443"/>
              <a:gd name="connsiteY1" fmla="*/ 0 h 2331506"/>
              <a:gd name="connsiteX2" fmla="*/ 4617154 w 4628443"/>
              <a:gd name="connsiteY2" fmla="*/ 1869421 h 2331506"/>
              <a:gd name="connsiteX3" fmla="*/ 0 w 4628443"/>
              <a:gd name="connsiteY3" fmla="*/ 2331506 h 2331506"/>
              <a:gd name="connsiteX4" fmla="*/ 11288 w 4628443"/>
              <a:gd name="connsiteY4" fmla="*/ 1646815 h 2331506"/>
              <a:gd name="connsiteX0" fmla="*/ 11288 w 4628443"/>
              <a:gd name="connsiteY0" fmla="*/ 1646815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646815 h 2613302"/>
              <a:gd name="connsiteX0" fmla="*/ 11288 w 4628443"/>
              <a:gd name="connsiteY0" fmla="*/ 1826140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826140 h 2613302"/>
              <a:gd name="connsiteX0" fmla="*/ 11288 w 4628443"/>
              <a:gd name="connsiteY0" fmla="*/ 1928611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928611 h 2613302"/>
              <a:gd name="connsiteX0" fmla="*/ 11288 w 4628443"/>
              <a:gd name="connsiteY0" fmla="*/ 2005466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2005466 h 26133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28443" h="2613302">
                <a:moveTo>
                  <a:pt x="11288" y="2005466"/>
                </a:moveTo>
                <a:lnTo>
                  <a:pt x="4628443" y="0"/>
                </a:lnTo>
                <a:lnTo>
                  <a:pt x="4617154" y="1869421"/>
                </a:lnTo>
                <a:lnTo>
                  <a:pt x="0" y="2613302"/>
                </a:lnTo>
                <a:lnTo>
                  <a:pt x="11288" y="2005466"/>
                </a:lnTo>
                <a:close/>
              </a:path>
            </a:pathLst>
          </a:custGeom>
          <a:gradFill>
            <a:gsLst>
              <a:gs pos="16000">
                <a:srgbClr val="00FFFF">
                  <a:lumMod val="50000"/>
                  <a:lumOff val="50000"/>
                </a:srgbClr>
              </a:gs>
              <a:gs pos="0">
                <a:srgbClr val="66FFFF"/>
              </a:gs>
              <a:gs pos="46000">
                <a:srgbClr val="00FFFF">
                  <a:lumMod val="53000"/>
                </a:srgbClr>
              </a:gs>
              <a:gs pos="80000">
                <a:srgbClr val="7575FF">
                  <a:lumMod val="77000"/>
                </a:srgbClr>
              </a:gs>
              <a:gs pos="100000">
                <a:srgbClr val="00B0F0">
                  <a:lumMod val="0"/>
                </a:srgbClr>
              </a:gs>
            </a:gsLst>
            <a:lin ang="1080000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libre"/>
          <p:cNvSpPr/>
          <p:nvPr/>
        </p:nvSpPr>
        <p:spPr>
          <a:xfrm flipH="1">
            <a:off x="4576223" y="367278"/>
            <a:ext cx="4538133" cy="257209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4201105"/>
              <a:gd name="connsiteX1" fmla="*/ 4572000 w 4572000"/>
              <a:gd name="connsiteY1" fmla="*/ 0 h 4201105"/>
              <a:gd name="connsiteX2" fmla="*/ 4572000 w 4572000"/>
              <a:gd name="connsiteY2" fmla="*/ 1785926 h 4201105"/>
              <a:gd name="connsiteX3" fmla="*/ 33867 w 4572000"/>
              <a:gd name="connsiteY3" fmla="*/ 4201105 h 4201105"/>
              <a:gd name="connsiteX4" fmla="*/ 0 w 4572000"/>
              <a:gd name="connsiteY4" fmla="*/ 2857496 h 4201105"/>
              <a:gd name="connsiteX0" fmla="*/ 67733 w 4538133"/>
              <a:gd name="connsiteY0" fmla="*/ 3502847 h 4201105"/>
              <a:gd name="connsiteX1" fmla="*/ 4538133 w 4538133"/>
              <a:gd name="connsiteY1" fmla="*/ 0 h 4201105"/>
              <a:gd name="connsiteX2" fmla="*/ 4538133 w 4538133"/>
              <a:gd name="connsiteY2" fmla="*/ 1785926 h 4201105"/>
              <a:gd name="connsiteX3" fmla="*/ 0 w 4538133"/>
              <a:gd name="connsiteY3" fmla="*/ 4201105 h 4201105"/>
              <a:gd name="connsiteX4" fmla="*/ 67733 w 4538133"/>
              <a:gd name="connsiteY4" fmla="*/ 3502847 h 4201105"/>
              <a:gd name="connsiteX0" fmla="*/ 33866 w 4538133"/>
              <a:gd name="connsiteY0" fmla="*/ 3502847 h 4201105"/>
              <a:gd name="connsiteX1" fmla="*/ 4538133 w 4538133"/>
              <a:gd name="connsiteY1" fmla="*/ 0 h 4201105"/>
              <a:gd name="connsiteX2" fmla="*/ 4538133 w 4538133"/>
              <a:gd name="connsiteY2" fmla="*/ 1785926 h 4201105"/>
              <a:gd name="connsiteX3" fmla="*/ 0 w 4538133"/>
              <a:gd name="connsiteY3" fmla="*/ 4201105 h 4201105"/>
              <a:gd name="connsiteX4" fmla="*/ 33866 w 4538133"/>
              <a:gd name="connsiteY4" fmla="*/ 3502847 h 4201105"/>
              <a:gd name="connsiteX0" fmla="*/ 0 w 4538133"/>
              <a:gd name="connsiteY0" fmla="*/ 3484408 h 4201105"/>
              <a:gd name="connsiteX1" fmla="*/ 4538133 w 4538133"/>
              <a:gd name="connsiteY1" fmla="*/ 0 h 4201105"/>
              <a:gd name="connsiteX2" fmla="*/ 4538133 w 4538133"/>
              <a:gd name="connsiteY2" fmla="*/ 1785926 h 4201105"/>
              <a:gd name="connsiteX3" fmla="*/ 0 w 4538133"/>
              <a:gd name="connsiteY3" fmla="*/ 4201105 h 4201105"/>
              <a:gd name="connsiteX4" fmla="*/ 0 w 4538133"/>
              <a:gd name="connsiteY4" fmla="*/ 3484408 h 4201105"/>
              <a:gd name="connsiteX0" fmla="*/ 0 w 4538133"/>
              <a:gd name="connsiteY0" fmla="*/ 3574925 h 4201105"/>
              <a:gd name="connsiteX1" fmla="*/ 4538133 w 4538133"/>
              <a:gd name="connsiteY1" fmla="*/ 0 h 4201105"/>
              <a:gd name="connsiteX2" fmla="*/ 4538133 w 4538133"/>
              <a:gd name="connsiteY2" fmla="*/ 1785926 h 4201105"/>
              <a:gd name="connsiteX3" fmla="*/ 0 w 4538133"/>
              <a:gd name="connsiteY3" fmla="*/ 4201105 h 4201105"/>
              <a:gd name="connsiteX4" fmla="*/ 0 w 4538133"/>
              <a:gd name="connsiteY4" fmla="*/ 3574925 h 4201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38133" h="4201105">
                <a:moveTo>
                  <a:pt x="0" y="3574925"/>
                </a:moveTo>
                <a:lnTo>
                  <a:pt x="4538133" y="0"/>
                </a:lnTo>
                <a:lnTo>
                  <a:pt x="4538133" y="1785926"/>
                </a:lnTo>
                <a:lnTo>
                  <a:pt x="0" y="4201105"/>
                </a:lnTo>
                <a:lnTo>
                  <a:pt x="0" y="3574925"/>
                </a:lnTo>
                <a:close/>
              </a:path>
            </a:pathLst>
          </a:custGeom>
          <a:gradFill>
            <a:gsLst>
              <a:gs pos="16000">
                <a:srgbClr val="00FFFF">
                  <a:lumMod val="50000"/>
                  <a:lumOff val="50000"/>
                </a:srgbClr>
              </a:gs>
              <a:gs pos="0">
                <a:srgbClr val="66FFFF"/>
              </a:gs>
              <a:gs pos="46000">
                <a:srgbClr val="00FFFF">
                  <a:lumMod val="53000"/>
                </a:srgbClr>
              </a:gs>
              <a:gs pos="80000">
                <a:srgbClr val="7575FF">
                  <a:lumMod val="77000"/>
                </a:srgbClr>
              </a:gs>
              <a:gs pos="100000">
                <a:srgbClr val="00B0F0">
                  <a:lumMod val="0"/>
                </a:srgbClr>
              </a:gs>
            </a:gsLst>
            <a:lin ang="1080000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libre"/>
          <p:cNvSpPr/>
          <p:nvPr/>
        </p:nvSpPr>
        <p:spPr>
          <a:xfrm flipH="1">
            <a:off x="4572000" y="2571744"/>
            <a:ext cx="4572000" cy="1893095"/>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3500438"/>
              <a:gd name="connsiteX1" fmla="*/ 4572000 w 4572000"/>
              <a:gd name="connsiteY1" fmla="*/ 0 h 3500438"/>
              <a:gd name="connsiteX2" fmla="*/ 4549422 w 4572000"/>
              <a:gd name="connsiteY2" fmla="*/ 1890295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49422" y="1890295"/>
                </a:lnTo>
                <a:lnTo>
                  <a:pt x="0" y="3500438"/>
                </a:lnTo>
                <a:lnTo>
                  <a:pt x="0" y="2857496"/>
                </a:lnTo>
                <a:close/>
              </a:path>
            </a:pathLst>
          </a:custGeom>
          <a:gradFill>
            <a:gsLst>
              <a:gs pos="16000">
                <a:srgbClr val="00FFFF">
                  <a:lumMod val="50000"/>
                  <a:lumOff val="50000"/>
                </a:srgbClr>
              </a:gs>
              <a:gs pos="0">
                <a:srgbClr val="66FFFF"/>
              </a:gs>
              <a:gs pos="46000">
                <a:srgbClr val="00FFFF">
                  <a:lumMod val="53000"/>
                </a:srgbClr>
              </a:gs>
              <a:gs pos="80000">
                <a:srgbClr val="7575FF">
                  <a:lumMod val="77000"/>
                </a:srgbClr>
              </a:gs>
              <a:gs pos="100000">
                <a:srgbClr val="00B0F0">
                  <a:lumMod val="0"/>
                </a:srgbClr>
              </a:gs>
            </a:gsLst>
            <a:lin ang="1080000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orma libre"/>
          <p:cNvSpPr/>
          <p:nvPr/>
        </p:nvSpPr>
        <p:spPr>
          <a:xfrm flipH="1">
            <a:off x="4576222" y="4572008"/>
            <a:ext cx="4567777" cy="1413317"/>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3500438"/>
              <a:gd name="connsiteX1" fmla="*/ 4572000 w 4572000"/>
              <a:gd name="connsiteY1" fmla="*/ 0 h 3500438"/>
              <a:gd name="connsiteX2" fmla="*/ 4549422 w 4572000"/>
              <a:gd name="connsiteY2" fmla="*/ 1890295 h 3500438"/>
              <a:gd name="connsiteX3" fmla="*/ 0 w 4572000"/>
              <a:gd name="connsiteY3" fmla="*/ 3500438 h 3500438"/>
              <a:gd name="connsiteX4" fmla="*/ 0 w 4572000"/>
              <a:gd name="connsiteY4" fmla="*/ 2857496 h 3500438"/>
              <a:gd name="connsiteX0" fmla="*/ 0 w 4583289"/>
              <a:gd name="connsiteY0" fmla="*/ 1667689 h 3500438"/>
              <a:gd name="connsiteX1" fmla="*/ 4583289 w 4583289"/>
              <a:gd name="connsiteY1" fmla="*/ 0 h 3500438"/>
              <a:gd name="connsiteX2" fmla="*/ 4560711 w 4583289"/>
              <a:gd name="connsiteY2" fmla="*/ 1890295 h 3500438"/>
              <a:gd name="connsiteX3" fmla="*/ 11289 w 4583289"/>
              <a:gd name="connsiteY3" fmla="*/ 3500438 h 3500438"/>
              <a:gd name="connsiteX4" fmla="*/ 0 w 4583289"/>
              <a:gd name="connsiteY4" fmla="*/ 1667689 h 3500438"/>
              <a:gd name="connsiteX0" fmla="*/ 0 w 4583289"/>
              <a:gd name="connsiteY0" fmla="*/ 1667689 h 2373254"/>
              <a:gd name="connsiteX1" fmla="*/ 4583289 w 4583289"/>
              <a:gd name="connsiteY1" fmla="*/ 0 h 2373254"/>
              <a:gd name="connsiteX2" fmla="*/ 4560711 w 4583289"/>
              <a:gd name="connsiteY2" fmla="*/ 1890295 h 2373254"/>
              <a:gd name="connsiteX3" fmla="*/ 22578 w 4583289"/>
              <a:gd name="connsiteY3" fmla="*/ 2373254 h 2373254"/>
              <a:gd name="connsiteX4" fmla="*/ 0 w 4583289"/>
              <a:gd name="connsiteY4" fmla="*/ 1667689 h 2373254"/>
              <a:gd name="connsiteX0" fmla="*/ 0 w 4605866"/>
              <a:gd name="connsiteY0" fmla="*/ 1667689 h 2373254"/>
              <a:gd name="connsiteX1" fmla="*/ 4583289 w 4605866"/>
              <a:gd name="connsiteY1" fmla="*/ 0 h 2373254"/>
              <a:gd name="connsiteX2" fmla="*/ 4605866 w 4605866"/>
              <a:gd name="connsiteY2" fmla="*/ 1890295 h 2373254"/>
              <a:gd name="connsiteX3" fmla="*/ 22578 w 4605866"/>
              <a:gd name="connsiteY3" fmla="*/ 2373254 h 2373254"/>
              <a:gd name="connsiteX4" fmla="*/ 0 w 4605866"/>
              <a:gd name="connsiteY4" fmla="*/ 1667689 h 2373254"/>
              <a:gd name="connsiteX0" fmla="*/ 0 w 4617155"/>
              <a:gd name="connsiteY0" fmla="*/ 1646815 h 2352380"/>
              <a:gd name="connsiteX1" fmla="*/ 4617155 w 4617155"/>
              <a:gd name="connsiteY1" fmla="*/ 0 h 2352380"/>
              <a:gd name="connsiteX2" fmla="*/ 4605866 w 4617155"/>
              <a:gd name="connsiteY2" fmla="*/ 1869421 h 2352380"/>
              <a:gd name="connsiteX3" fmla="*/ 22578 w 4617155"/>
              <a:gd name="connsiteY3" fmla="*/ 2352380 h 2352380"/>
              <a:gd name="connsiteX4" fmla="*/ 0 w 4617155"/>
              <a:gd name="connsiteY4" fmla="*/ 1646815 h 2352380"/>
              <a:gd name="connsiteX0" fmla="*/ 11288 w 4628443"/>
              <a:gd name="connsiteY0" fmla="*/ 1646815 h 2331506"/>
              <a:gd name="connsiteX1" fmla="*/ 4628443 w 4628443"/>
              <a:gd name="connsiteY1" fmla="*/ 0 h 2331506"/>
              <a:gd name="connsiteX2" fmla="*/ 4617154 w 4628443"/>
              <a:gd name="connsiteY2" fmla="*/ 1869421 h 2331506"/>
              <a:gd name="connsiteX3" fmla="*/ 0 w 4628443"/>
              <a:gd name="connsiteY3" fmla="*/ 2331506 h 2331506"/>
              <a:gd name="connsiteX4" fmla="*/ 11288 w 4628443"/>
              <a:gd name="connsiteY4" fmla="*/ 1646815 h 2331506"/>
              <a:gd name="connsiteX0" fmla="*/ 11288 w 4628443"/>
              <a:gd name="connsiteY0" fmla="*/ 1646815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646815 h 2613302"/>
              <a:gd name="connsiteX0" fmla="*/ 11288 w 4628443"/>
              <a:gd name="connsiteY0" fmla="*/ 1826140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826140 h 2613302"/>
              <a:gd name="connsiteX0" fmla="*/ 11288 w 4628443"/>
              <a:gd name="connsiteY0" fmla="*/ 1928611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928611 h 2613302"/>
              <a:gd name="connsiteX0" fmla="*/ 25386 w 4628443"/>
              <a:gd name="connsiteY0" fmla="*/ 2005464 h 2613302"/>
              <a:gd name="connsiteX1" fmla="*/ 4628443 w 4628443"/>
              <a:gd name="connsiteY1" fmla="*/ 0 h 2613302"/>
              <a:gd name="connsiteX2" fmla="*/ 4617154 w 4628443"/>
              <a:gd name="connsiteY2" fmla="*/ 1869421 h 2613302"/>
              <a:gd name="connsiteX3" fmla="*/ 0 w 4628443"/>
              <a:gd name="connsiteY3" fmla="*/ 2613302 h 2613302"/>
              <a:gd name="connsiteX4" fmla="*/ 25386 w 4628443"/>
              <a:gd name="connsiteY4" fmla="*/ 2005464 h 26133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28443" h="2613302">
                <a:moveTo>
                  <a:pt x="25386" y="2005464"/>
                </a:moveTo>
                <a:lnTo>
                  <a:pt x="4628443" y="0"/>
                </a:lnTo>
                <a:lnTo>
                  <a:pt x="4617154" y="1869421"/>
                </a:lnTo>
                <a:lnTo>
                  <a:pt x="0" y="2613302"/>
                </a:lnTo>
                <a:lnTo>
                  <a:pt x="25386" y="2005464"/>
                </a:lnTo>
                <a:close/>
              </a:path>
            </a:pathLst>
          </a:custGeom>
          <a:gradFill>
            <a:gsLst>
              <a:gs pos="16000">
                <a:srgbClr val="00FFFF">
                  <a:lumMod val="50000"/>
                  <a:lumOff val="50000"/>
                </a:srgbClr>
              </a:gs>
              <a:gs pos="0">
                <a:srgbClr val="66FFFF"/>
              </a:gs>
              <a:gs pos="46000">
                <a:srgbClr val="00FFFF">
                  <a:lumMod val="53000"/>
                </a:srgbClr>
              </a:gs>
              <a:gs pos="80000">
                <a:srgbClr val="7575FF">
                  <a:lumMod val="77000"/>
                </a:srgbClr>
              </a:gs>
              <a:gs pos="100000">
                <a:srgbClr val="00B0F0">
                  <a:lumMod val="0"/>
                </a:srgbClr>
              </a:gs>
            </a:gsLst>
            <a:lin ang="1080000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1 Imagen" descr="Diapositiva19.JPG"/>
          <p:cNvPicPr>
            <a:picLocks noGrp="1" noChangeAspect="1"/>
          </p:cNvPicPr>
          <p:nvPr isPhoto="1"/>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
          <p:cNvSpPr>
            <a:spLocks noChangeArrowheads="1"/>
          </p:cNvSpPr>
          <p:nvPr/>
        </p:nvSpPr>
        <p:spPr bwMode="auto">
          <a:xfrm>
            <a:off x="461353" y="559397"/>
            <a:ext cx="8286750" cy="369332"/>
          </a:xfrm>
          <a:prstGeom prst="rect">
            <a:avLst/>
          </a:prstGeom>
          <a:noFill/>
          <a:ln>
            <a:noFill/>
          </a:ln>
          <a:extLst/>
        </p:spPr>
        <p:txBody>
          <a:bodyPr anchor="ctr">
            <a:spAutoFit/>
            <a:scene3d>
              <a:camera prst="obliqueBottomLeft"/>
              <a:lightRig rig="threePt" dir="t"/>
            </a:scene3d>
            <a:sp3d extrusionH="44450">
              <a:extrusionClr>
                <a:schemeClr val="tx1"/>
              </a:extrusionClr>
            </a:sp3d>
          </a:bodyPr>
          <a:lstStyle/>
          <a:p>
            <a:pPr algn="ctr">
              <a:defRPr/>
            </a:pPr>
            <a:r>
              <a:rPr lang="es-ES" b="1" i="1" dirty="0">
                <a:gradFill>
                  <a:gsLst>
                    <a:gs pos="34000">
                      <a:srgbClr val="66FFFF"/>
                    </a:gs>
                    <a:gs pos="68000">
                      <a:srgbClr val="21D6E0"/>
                    </a:gs>
                    <a:gs pos="100000">
                      <a:srgbClr val="0087E6"/>
                    </a:gs>
                    <a:gs pos="100000">
                      <a:srgbClr val="005CBF"/>
                    </a:gs>
                  </a:gsLst>
                  <a:lin ang="5400000" scaled="0"/>
                </a:gradFill>
                <a:effectLst>
                  <a:glow rad="101600">
                    <a:schemeClr val="bg2">
                      <a:lumMod val="50000"/>
                      <a:alpha val="60000"/>
                    </a:schemeClr>
                  </a:glow>
                </a:effectLst>
                <a:latin typeface="Georgia" pitchFamily="18" charset="0"/>
                <a:cs typeface="Times New Roman" pitchFamily="18" charset="0"/>
              </a:rPr>
              <a:t>Quiero vivir al lado de gente humana, muy humana. </a:t>
            </a:r>
            <a:endParaRPr lang="es-ES" dirty="0">
              <a:gradFill>
                <a:gsLst>
                  <a:gs pos="34000">
                    <a:srgbClr val="66FFFF"/>
                  </a:gs>
                  <a:gs pos="68000">
                    <a:srgbClr val="21D6E0"/>
                  </a:gs>
                  <a:gs pos="100000">
                    <a:srgbClr val="0087E6"/>
                  </a:gs>
                  <a:gs pos="100000">
                    <a:srgbClr val="005CBF"/>
                  </a:gs>
                </a:gsLst>
                <a:lin ang="5400000" scaled="0"/>
              </a:gradFill>
              <a:effectLst>
                <a:glow rad="101600">
                  <a:schemeClr val="bg2">
                    <a:lumMod val="50000"/>
                    <a:alpha val="60000"/>
                  </a:schemeClr>
                </a:glow>
              </a:effectLst>
            </a:endParaRPr>
          </a:p>
        </p:txBody>
      </p:sp>
    </p:spTree>
    <p:extLst>
      <p:ext uri="{BB962C8B-B14F-4D97-AF65-F5344CB8AC3E}">
        <p14:creationId xmlns:p14="http://schemas.microsoft.com/office/powerpoint/2010/main" val="1582996515"/>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500"/>
                                        <p:tgtEl>
                                          <p:spTgt spid="3"/>
                                        </p:tgtEl>
                                        <p:attrNameLst>
                                          <p:attrName>ppt_x</p:attrName>
                                        </p:attrNameLst>
                                      </p:cBhvr>
                                      <p:tavLst>
                                        <p:tav tm="0">
                                          <p:val>
                                            <p:strVal val="ppt_x"/>
                                          </p:val>
                                        </p:tav>
                                        <p:tav tm="100000">
                                          <p:val>
                                            <p:strVal val="ppt_x-ppt_w/2"/>
                                          </p:val>
                                        </p:tav>
                                      </p:tavLst>
                                    </p:anim>
                                    <p:anim calcmode="lin" valueType="num">
                                      <p:cBhvr>
                                        <p:cTn id="7" dur="5500"/>
                                        <p:tgtEl>
                                          <p:spTgt spid="3"/>
                                        </p:tgtEl>
                                        <p:attrNameLst>
                                          <p:attrName>ppt_y</p:attrName>
                                        </p:attrNameLst>
                                      </p:cBhvr>
                                      <p:tavLst>
                                        <p:tav tm="0">
                                          <p:val>
                                            <p:strVal val="ppt_y"/>
                                          </p:val>
                                        </p:tav>
                                        <p:tav tm="100000">
                                          <p:val>
                                            <p:strVal val="ppt_y"/>
                                          </p:val>
                                        </p:tav>
                                      </p:tavLst>
                                    </p:anim>
                                    <p:anim calcmode="lin" valueType="num">
                                      <p:cBhvr>
                                        <p:cTn id="8" dur="5500"/>
                                        <p:tgtEl>
                                          <p:spTgt spid="3"/>
                                        </p:tgtEl>
                                        <p:attrNameLst>
                                          <p:attrName>ppt_w</p:attrName>
                                        </p:attrNameLst>
                                      </p:cBhvr>
                                      <p:tavLst>
                                        <p:tav tm="0">
                                          <p:val>
                                            <p:strVal val="ppt_w"/>
                                          </p:val>
                                        </p:tav>
                                        <p:tav tm="100000">
                                          <p:val>
                                            <p:fltVal val="0"/>
                                          </p:val>
                                        </p:tav>
                                      </p:tavLst>
                                    </p:anim>
                                    <p:anim calcmode="lin" valueType="num">
                                      <p:cBhvr>
                                        <p:cTn id="9" dur="5500"/>
                                        <p:tgtEl>
                                          <p:spTgt spid="3"/>
                                        </p:tgtEl>
                                        <p:attrNameLst>
                                          <p:attrName>ppt_h</p:attrName>
                                        </p:attrNameLst>
                                      </p:cBhvr>
                                      <p:tavLst>
                                        <p:tav tm="0">
                                          <p:val>
                                            <p:strVal val="ppt_h"/>
                                          </p:val>
                                        </p:tav>
                                        <p:tav tm="100000">
                                          <p:val>
                                            <p:strVal val="ppt_h"/>
                                          </p:val>
                                        </p:tav>
                                      </p:tavLst>
                                    </p:anim>
                                    <p:set>
                                      <p:cBhvr>
                                        <p:cTn id="10" dur="1" fill="hold">
                                          <p:stCondLst>
                                            <p:cond delay="5499"/>
                                          </p:stCondLst>
                                        </p:cTn>
                                        <p:tgtEl>
                                          <p:spTgt spid="3"/>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500"/>
                                        <p:tgtEl>
                                          <p:spTgt spid="4"/>
                                        </p:tgtEl>
                                        <p:attrNameLst>
                                          <p:attrName>ppt_x</p:attrName>
                                        </p:attrNameLst>
                                      </p:cBhvr>
                                      <p:tavLst>
                                        <p:tav tm="0">
                                          <p:val>
                                            <p:strVal val="ppt_x"/>
                                          </p:val>
                                        </p:tav>
                                        <p:tav tm="100000">
                                          <p:val>
                                            <p:strVal val="ppt_x-ppt_w/2"/>
                                          </p:val>
                                        </p:tav>
                                      </p:tavLst>
                                    </p:anim>
                                    <p:anim calcmode="lin" valueType="num">
                                      <p:cBhvr>
                                        <p:cTn id="13" dur="5500"/>
                                        <p:tgtEl>
                                          <p:spTgt spid="4"/>
                                        </p:tgtEl>
                                        <p:attrNameLst>
                                          <p:attrName>ppt_y</p:attrName>
                                        </p:attrNameLst>
                                      </p:cBhvr>
                                      <p:tavLst>
                                        <p:tav tm="0">
                                          <p:val>
                                            <p:strVal val="ppt_y"/>
                                          </p:val>
                                        </p:tav>
                                        <p:tav tm="100000">
                                          <p:val>
                                            <p:strVal val="ppt_y"/>
                                          </p:val>
                                        </p:tav>
                                      </p:tavLst>
                                    </p:anim>
                                    <p:anim calcmode="lin" valueType="num">
                                      <p:cBhvr>
                                        <p:cTn id="14" dur="5500"/>
                                        <p:tgtEl>
                                          <p:spTgt spid="4"/>
                                        </p:tgtEl>
                                        <p:attrNameLst>
                                          <p:attrName>ppt_w</p:attrName>
                                        </p:attrNameLst>
                                      </p:cBhvr>
                                      <p:tavLst>
                                        <p:tav tm="0">
                                          <p:val>
                                            <p:strVal val="ppt_w"/>
                                          </p:val>
                                        </p:tav>
                                        <p:tav tm="100000">
                                          <p:val>
                                            <p:fltVal val="0"/>
                                          </p:val>
                                        </p:tav>
                                      </p:tavLst>
                                    </p:anim>
                                    <p:anim calcmode="lin" valueType="num">
                                      <p:cBhvr>
                                        <p:cTn id="15" dur="5500"/>
                                        <p:tgtEl>
                                          <p:spTgt spid="4"/>
                                        </p:tgtEl>
                                        <p:attrNameLst>
                                          <p:attrName>ppt_h</p:attrName>
                                        </p:attrNameLst>
                                      </p:cBhvr>
                                      <p:tavLst>
                                        <p:tav tm="0">
                                          <p:val>
                                            <p:strVal val="ppt_h"/>
                                          </p:val>
                                        </p:tav>
                                        <p:tav tm="100000">
                                          <p:val>
                                            <p:strVal val="ppt_h"/>
                                          </p:val>
                                        </p:tav>
                                      </p:tavLst>
                                    </p:anim>
                                    <p:set>
                                      <p:cBhvr>
                                        <p:cTn id="16" dur="1" fill="hold">
                                          <p:stCondLst>
                                            <p:cond delay="5499"/>
                                          </p:stCondLst>
                                        </p:cTn>
                                        <p:tgtEl>
                                          <p:spTgt spid="4"/>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500"/>
                                        <p:tgtEl>
                                          <p:spTgt spid="13"/>
                                        </p:tgtEl>
                                        <p:attrNameLst>
                                          <p:attrName>ppt_x</p:attrName>
                                        </p:attrNameLst>
                                      </p:cBhvr>
                                      <p:tavLst>
                                        <p:tav tm="0">
                                          <p:val>
                                            <p:strVal val="ppt_x"/>
                                          </p:val>
                                        </p:tav>
                                        <p:tav tm="100000">
                                          <p:val>
                                            <p:strVal val="ppt_x-ppt_w/2"/>
                                          </p:val>
                                        </p:tav>
                                      </p:tavLst>
                                    </p:anim>
                                    <p:anim calcmode="lin" valueType="num">
                                      <p:cBhvr>
                                        <p:cTn id="19" dur="5500"/>
                                        <p:tgtEl>
                                          <p:spTgt spid="13"/>
                                        </p:tgtEl>
                                        <p:attrNameLst>
                                          <p:attrName>ppt_y</p:attrName>
                                        </p:attrNameLst>
                                      </p:cBhvr>
                                      <p:tavLst>
                                        <p:tav tm="0">
                                          <p:val>
                                            <p:strVal val="ppt_y"/>
                                          </p:val>
                                        </p:tav>
                                        <p:tav tm="100000">
                                          <p:val>
                                            <p:strVal val="ppt_y"/>
                                          </p:val>
                                        </p:tav>
                                      </p:tavLst>
                                    </p:anim>
                                    <p:anim calcmode="lin" valueType="num">
                                      <p:cBhvr>
                                        <p:cTn id="20" dur="5500"/>
                                        <p:tgtEl>
                                          <p:spTgt spid="13"/>
                                        </p:tgtEl>
                                        <p:attrNameLst>
                                          <p:attrName>ppt_w</p:attrName>
                                        </p:attrNameLst>
                                      </p:cBhvr>
                                      <p:tavLst>
                                        <p:tav tm="0">
                                          <p:val>
                                            <p:strVal val="ppt_w"/>
                                          </p:val>
                                        </p:tav>
                                        <p:tav tm="100000">
                                          <p:val>
                                            <p:fltVal val="0"/>
                                          </p:val>
                                        </p:tav>
                                      </p:tavLst>
                                    </p:anim>
                                    <p:anim calcmode="lin" valueType="num">
                                      <p:cBhvr>
                                        <p:cTn id="21" dur="5500"/>
                                        <p:tgtEl>
                                          <p:spTgt spid="13"/>
                                        </p:tgtEl>
                                        <p:attrNameLst>
                                          <p:attrName>ppt_h</p:attrName>
                                        </p:attrNameLst>
                                      </p:cBhvr>
                                      <p:tavLst>
                                        <p:tav tm="0">
                                          <p:val>
                                            <p:strVal val="ppt_h"/>
                                          </p:val>
                                        </p:tav>
                                        <p:tav tm="100000">
                                          <p:val>
                                            <p:strVal val="ppt_h"/>
                                          </p:val>
                                        </p:tav>
                                      </p:tavLst>
                                    </p:anim>
                                    <p:set>
                                      <p:cBhvr>
                                        <p:cTn id="22" dur="1" fill="hold">
                                          <p:stCondLst>
                                            <p:cond delay="5499"/>
                                          </p:stCondLst>
                                        </p:cTn>
                                        <p:tgtEl>
                                          <p:spTgt spid="13"/>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500"/>
                                        <p:tgtEl>
                                          <p:spTgt spid="7"/>
                                        </p:tgtEl>
                                        <p:attrNameLst>
                                          <p:attrName>ppt_x</p:attrName>
                                        </p:attrNameLst>
                                      </p:cBhvr>
                                      <p:tavLst>
                                        <p:tav tm="0">
                                          <p:val>
                                            <p:strVal val="ppt_x"/>
                                          </p:val>
                                        </p:tav>
                                        <p:tav tm="100000">
                                          <p:val>
                                            <p:strVal val="ppt_x+ppt_w/2"/>
                                          </p:val>
                                        </p:tav>
                                      </p:tavLst>
                                    </p:anim>
                                    <p:anim calcmode="lin" valueType="num">
                                      <p:cBhvr>
                                        <p:cTn id="25" dur="5500"/>
                                        <p:tgtEl>
                                          <p:spTgt spid="7"/>
                                        </p:tgtEl>
                                        <p:attrNameLst>
                                          <p:attrName>ppt_y</p:attrName>
                                        </p:attrNameLst>
                                      </p:cBhvr>
                                      <p:tavLst>
                                        <p:tav tm="0">
                                          <p:val>
                                            <p:strVal val="ppt_y"/>
                                          </p:val>
                                        </p:tav>
                                        <p:tav tm="100000">
                                          <p:val>
                                            <p:strVal val="ppt_y"/>
                                          </p:val>
                                        </p:tav>
                                      </p:tavLst>
                                    </p:anim>
                                    <p:anim calcmode="lin" valueType="num">
                                      <p:cBhvr>
                                        <p:cTn id="26" dur="5500"/>
                                        <p:tgtEl>
                                          <p:spTgt spid="7"/>
                                        </p:tgtEl>
                                        <p:attrNameLst>
                                          <p:attrName>ppt_w</p:attrName>
                                        </p:attrNameLst>
                                      </p:cBhvr>
                                      <p:tavLst>
                                        <p:tav tm="0">
                                          <p:val>
                                            <p:strVal val="ppt_w"/>
                                          </p:val>
                                        </p:tav>
                                        <p:tav tm="100000">
                                          <p:val>
                                            <p:fltVal val="0"/>
                                          </p:val>
                                        </p:tav>
                                      </p:tavLst>
                                    </p:anim>
                                    <p:anim calcmode="lin" valueType="num">
                                      <p:cBhvr>
                                        <p:cTn id="27" dur="5500"/>
                                        <p:tgtEl>
                                          <p:spTgt spid="7"/>
                                        </p:tgtEl>
                                        <p:attrNameLst>
                                          <p:attrName>ppt_h</p:attrName>
                                        </p:attrNameLst>
                                      </p:cBhvr>
                                      <p:tavLst>
                                        <p:tav tm="0">
                                          <p:val>
                                            <p:strVal val="ppt_h"/>
                                          </p:val>
                                        </p:tav>
                                        <p:tav tm="100000">
                                          <p:val>
                                            <p:strVal val="ppt_h"/>
                                          </p:val>
                                        </p:tav>
                                      </p:tavLst>
                                    </p:anim>
                                    <p:set>
                                      <p:cBhvr>
                                        <p:cTn id="28" dur="1" fill="hold">
                                          <p:stCondLst>
                                            <p:cond delay="5499"/>
                                          </p:stCondLst>
                                        </p:cTn>
                                        <p:tgtEl>
                                          <p:spTgt spid="7"/>
                                        </p:tgtEl>
                                        <p:attrNameLst>
                                          <p:attrName>style.visibility</p:attrName>
                                        </p:attrNameLst>
                                      </p:cBhvr>
                                      <p:to>
                                        <p:strVal val="hidden"/>
                                      </p:to>
                                    </p:set>
                                  </p:childTnLst>
                                </p:cTn>
                              </p:par>
                              <p:par>
                                <p:cTn id="29" presetID="17" presetClass="exit" presetSubtype="2" fill="hold" grpId="0" nodeType="withEffect">
                                  <p:stCondLst>
                                    <p:cond delay="0"/>
                                  </p:stCondLst>
                                  <p:childTnLst>
                                    <p:anim calcmode="lin" valueType="num">
                                      <p:cBhvr>
                                        <p:cTn id="30" dur="5500"/>
                                        <p:tgtEl>
                                          <p:spTgt spid="8"/>
                                        </p:tgtEl>
                                        <p:attrNameLst>
                                          <p:attrName>ppt_x</p:attrName>
                                        </p:attrNameLst>
                                      </p:cBhvr>
                                      <p:tavLst>
                                        <p:tav tm="0">
                                          <p:val>
                                            <p:strVal val="ppt_x"/>
                                          </p:val>
                                        </p:tav>
                                        <p:tav tm="100000">
                                          <p:val>
                                            <p:strVal val="ppt_x+ppt_w/2"/>
                                          </p:val>
                                        </p:tav>
                                      </p:tavLst>
                                    </p:anim>
                                    <p:anim calcmode="lin" valueType="num">
                                      <p:cBhvr>
                                        <p:cTn id="31" dur="5500"/>
                                        <p:tgtEl>
                                          <p:spTgt spid="8"/>
                                        </p:tgtEl>
                                        <p:attrNameLst>
                                          <p:attrName>ppt_y</p:attrName>
                                        </p:attrNameLst>
                                      </p:cBhvr>
                                      <p:tavLst>
                                        <p:tav tm="0">
                                          <p:val>
                                            <p:strVal val="ppt_y"/>
                                          </p:val>
                                        </p:tav>
                                        <p:tav tm="100000">
                                          <p:val>
                                            <p:strVal val="ppt_y"/>
                                          </p:val>
                                        </p:tav>
                                      </p:tavLst>
                                    </p:anim>
                                    <p:anim calcmode="lin" valueType="num">
                                      <p:cBhvr>
                                        <p:cTn id="32" dur="5500"/>
                                        <p:tgtEl>
                                          <p:spTgt spid="8"/>
                                        </p:tgtEl>
                                        <p:attrNameLst>
                                          <p:attrName>ppt_w</p:attrName>
                                        </p:attrNameLst>
                                      </p:cBhvr>
                                      <p:tavLst>
                                        <p:tav tm="0">
                                          <p:val>
                                            <p:strVal val="ppt_w"/>
                                          </p:val>
                                        </p:tav>
                                        <p:tav tm="100000">
                                          <p:val>
                                            <p:fltVal val="0"/>
                                          </p:val>
                                        </p:tav>
                                      </p:tavLst>
                                    </p:anim>
                                    <p:anim calcmode="lin" valueType="num">
                                      <p:cBhvr>
                                        <p:cTn id="33" dur="5500"/>
                                        <p:tgtEl>
                                          <p:spTgt spid="8"/>
                                        </p:tgtEl>
                                        <p:attrNameLst>
                                          <p:attrName>ppt_h</p:attrName>
                                        </p:attrNameLst>
                                      </p:cBhvr>
                                      <p:tavLst>
                                        <p:tav tm="0">
                                          <p:val>
                                            <p:strVal val="ppt_h"/>
                                          </p:val>
                                        </p:tav>
                                        <p:tav tm="100000">
                                          <p:val>
                                            <p:strVal val="ppt_h"/>
                                          </p:val>
                                        </p:tav>
                                      </p:tavLst>
                                    </p:anim>
                                    <p:set>
                                      <p:cBhvr>
                                        <p:cTn id="34" dur="1" fill="hold">
                                          <p:stCondLst>
                                            <p:cond delay="5499"/>
                                          </p:stCondLst>
                                        </p:cTn>
                                        <p:tgtEl>
                                          <p:spTgt spid="8"/>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500"/>
                                        <p:tgtEl>
                                          <p:spTgt spid="10"/>
                                        </p:tgtEl>
                                        <p:attrNameLst>
                                          <p:attrName>ppt_x</p:attrName>
                                        </p:attrNameLst>
                                      </p:cBhvr>
                                      <p:tavLst>
                                        <p:tav tm="0">
                                          <p:val>
                                            <p:strVal val="ppt_x"/>
                                          </p:val>
                                        </p:tav>
                                        <p:tav tm="100000">
                                          <p:val>
                                            <p:strVal val="ppt_x+ppt_w/2"/>
                                          </p:val>
                                        </p:tav>
                                      </p:tavLst>
                                    </p:anim>
                                    <p:anim calcmode="lin" valueType="num">
                                      <p:cBhvr>
                                        <p:cTn id="37" dur="5500"/>
                                        <p:tgtEl>
                                          <p:spTgt spid="10"/>
                                        </p:tgtEl>
                                        <p:attrNameLst>
                                          <p:attrName>ppt_y</p:attrName>
                                        </p:attrNameLst>
                                      </p:cBhvr>
                                      <p:tavLst>
                                        <p:tav tm="0">
                                          <p:val>
                                            <p:strVal val="ppt_y"/>
                                          </p:val>
                                        </p:tav>
                                        <p:tav tm="100000">
                                          <p:val>
                                            <p:strVal val="ppt_y"/>
                                          </p:val>
                                        </p:tav>
                                      </p:tavLst>
                                    </p:anim>
                                    <p:anim calcmode="lin" valueType="num">
                                      <p:cBhvr>
                                        <p:cTn id="38" dur="5500"/>
                                        <p:tgtEl>
                                          <p:spTgt spid="10"/>
                                        </p:tgtEl>
                                        <p:attrNameLst>
                                          <p:attrName>ppt_w</p:attrName>
                                        </p:attrNameLst>
                                      </p:cBhvr>
                                      <p:tavLst>
                                        <p:tav tm="0">
                                          <p:val>
                                            <p:strVal val="ppt_w"/>
                                          </p:val>
                                        </p:tav>
                                        <p:tav tm="100000">
                                          <p:val>
                                            <p:fltVal val="0"/>
                                          </p:val>
                                        </p:tav>
                                      </p:tavLst>
                                    </p:anim>
                                    <p:anim calcmode="lin" valueType="num">
                                      <p:cBhvr>
                                        <p:cTn id="39" dur="5500"/>
                                        <p:tgtEl>
                                          <p:spTgt spid="10"/>
                                        </p:tgtEl>
                                        <p:attrNameLst>
                                          <p:attrName>ppt_h</p:attrName>
                                        </p:attrNameLst>
                                      </p:cBhvr>
                                      <p:tavLst>
                                        <p:tav tm="0">
                                          <p:val>
                                            <p:strVal val="ppt_h"/>
                                          </p:val>
                                        </p:tav>
                                        <p:tav tm="100000">
                                          <p:val>
                                            <p:strVal val="ppt_h"/>
                                          </p:val>
                                        </p:tav>
                                      </p:tavLst>
                                    </p:anim>
                                    <p:set>
                                      <p:cBhvr>
                                        <p:cTn id="40" dur="1" fill="hold">
                                          <p:stCondLst>
                                            <p:cond delay="5499"/>
                                          </p:stCondLst>
                                        </p:cTn>
                                        <p:tgtEl>
                                          <p:spTgt spid="10"/>
                                        </p:tgtEl>
                                        <p:attrNameLst>
                                          <p:attrName>style.visibility</p:attrName>
                                        </p:attrNameLst>
                                      </p:cBhvr>
                                      <p:to>
                                        <p:strVal val="hidden"/>
                                      </p:to>
                                    </p:set>
                                  </p:childTnLst>
                                </p:cTn>
                              </p:par>
                              <p:par>
                                <p:cTn id="41" presetID="23" presetClass="entr" presetSubtype="528"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4000" fill="hold"/>
                                        <p:tgtEl>
                                          <p:spTgt spid="12"/>
                                        </p:tgtEl>
                                        <p:attrNameLst>
                                          <p:attrName>ppt_w</p:attrName>
                                        </p:attrNameLst>
                                      </p:cBhvr>
                                      <p:tavLst>
                                        <p:tav tm="0">
                                          <p:val>
                                            <p:fltVal val="0"/>
                                          </p:val>
                                        </p:tav>
                                        <p:tav tm="100000">
                                          <p:val>
                                            <p:strVal val="#ppt_w"/>
                                          </p:val>
                                        </p:tav>
                                      </p:tavLst>
                                    </p:anim>
                                    <p:anim calcmode="lin" valueType="num">
                                      <p:cBhvr>
                                        <p:cTn id="44" dur="4000" fill="hold"/>
                                        <p:tgtEl>
                                          <p:spTgt spid="12"/>
                                        </p:tgtEl>
                                        <p:attrNameLst>
                                          <p:attrName>ppt_h</p:attrName>
                                        </p:attrNameLst>
                                      </p:cBhvr>
                                      <p:tavLst>
                                        <p:tav tm="0">
                                          <p:val>
                                            <p:fltVal val="0"/>
                                          </p:val>
                                        </p:tav>
                                        <p:tav tm="100000">
                                          <p:val>
                                            <p:strVal val="#ppt_h"/>
                                          </p:val>
                                        </p:tav>
                                      </p:tavLst>
                                    </p:anim>
                                    <p:anim calcmode="lin" valueType="num">
                                      <p:cBhvr>
                                        <p:cTn id="45" dur="4000" fill="hold"/>
                                        <p:tgtEl>
                                          <p:spTgt spid="12"/>
                                        </p:tgtEl>
                                        <p:attrNameLst>
                                          <p:attrName>ppt_x</p:attrName>
                                        </p:attrNameLst>
                                      </p:cBhvr>
                                      <p:tavLst>
                                        <p:tav tm="0">
                                          <p:val>
                                            <p:fltVal val="0.5"/>
                                          </p:val>
                                        </p:tav>
                                        <p:tav tm="100000">
                                          <p:val>
                                            <p:strVal val="#ppt_x"/>
                                          </p:val>
                                        </p:tav>
                                      </p:tavLst>
                                    </p:anim>
                                    <p:anim calcmode="lin" valueType="num">
                                      <p:cBhvr>
                                        <p:cTn id="46" dur="4000" fill="hold"/>
                                        <p:tgtEl>
                                          <p:spTgt spid="12"/>
                                        </p:tgtEl>
                                        <p:attrNameLst>
                                          <p:attrName>ppt_y</p:attrName>
                                        </p:attrNameLst>
                                      </p:cBhvr>
                                      <p:tavLst>
                                        <p:tav tm="0">
                                          <p:val>
                                            <p:fltVal val="0.5"/>
                                          </p:val>
                                        </p:tav>
                                        <p:tav tm="100000">
                                          <p:val>
                                            <p:strVal val="#ppt_y"/>
                                          </p:val>
                                        </p:tav>
                                      </p:tavLst>
                                    </p:anim>
                                  </p:childTnLst>
                                </p:cTn>
                              </p:par>
                              <p:par>
                                <p:cTn id="47" presetID="17" presetClass="entr" presetSubtype="10"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4000" fill="hold"/>
                                        <p:tgtEl>
                                          <p:spTgt spid="11"/>
                                        </p:tgtEl>
                                        <p:attrNameLst>
                                          <p:attrName>ppt_w</p:attrName>
                                        </p:attrNameLst>
                                      </p:cBhvr>
                                      <p:tavLst>
                                        <p:tav tm="0">
                                          <p:val>
                                            <p:fltVal val="0"/>
                                          </p:val>
                                        </p:tav>
                                        <p:tav tm="100000">
                                          <p:val>
                                            <p:strVal val="#ppt_w"/>
                                          </p:val>
                                        </p:tav>
                                      </p:tavLst>
                                    </p:anim>
                                    <p:anim calcmode="lin" valueType="num">
                                      <p:cBhvr>
                                        <p:cTn id="50" dur="4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13" grpId="0" animBg="1"/>
      <p:bldP spid="7" grpId="0" animBg="1"/>
      <p:bldP spid="8" grpId="0" animBg="1"/>
      <p:bldP spid="10" grpId="0" animBg="1"/>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9 Imagen" descr="EL VALIOSO TIEMPO DE LOS MADUROS"/>
          <p:cNvPicPr>
            <a:picLocks noGrp="1" noChangeAspect="1"/>
          </p:cNvPicPr>
          <p:nvPr isPhoto="1"/>
        </p:nvPicPr>
        <p:blipFill>
          <a:blip r:embed="rId2" cstate="print">
            <a:duotone>
              <a:prstClr val="black"/>
              <a:srgbClr val="0000FF">
                <a:tint val="45000"/>
                <a:satMod val="400000"/>
              </a:srgbClr>
            </a:duotone>
            <a:lum contrast="10000"/>
          </a:blip>
          <a:srcRect/>
          <a:stretch>
            <a:fillRect/>
          </a:stretch>
        </p:blipFill>
        <p:spPr bwMode="auto">
          <a:xfrm>
            <a:off x="24857" y="15661"/>
            <a:ext cx="9144000" cy="6858000"/>
          </a:xfrm>
          <a:prstGeom prst="rect">
            <a:avLst/>
          </a:prstGeom>
          <a:noFill/>
          <a:ln w="9525">
            <a:noFill/>
            <a:miter lim="800000"/>
            <a:headEnd/>
            <a:tailEnd/>
          </a:ln>
        </p:spPr>
      </p:pic>
      <p:pic>
        <p:nvPicPr>
          <p:cNvPr id="6" name="Picture 3"/>
          <p:cNvPicPr>
            <a:picLocks noChangeAspect="1" noChangeArrowheads="1"/>
          </p:cNvPicPr>
          <p:nvPr/>
        </p:nvPicPr>
        <p:blipFill rotWithShape="1">
          <a:blip r:embed="rId3" cstate="print">
            <a:duotone>
              <a:prstClr val="black"/>
              <a:srgbClr val="CCFF33">
                <a:tint val="45000"/>
                <a:satMod val="400000"/>
              </a:srgbClr>
            </a:duotone>
            <a:lum contrast="40000"/>
            <a:extLst>
              <a:ext uri="{28A0092B-C50C-407E-A947-70E740481C1C}">
                <a14:useLocalDpi xmlns:a14="http://schemas.microsoft.com/office/drawing/2010/main" val="0"/>
              </a:ext>
            </a:extLst>
          </a:blip>
          <a:srcRect l="34463" t="549" r="33949" b="-223"/>
          <a:stretch/>
        </p:blipFill>
        <p:spPr bwMode="auto">
          <a:xfrm rot="13986275">
            <a:off x="19445" y="2712447"/>
            <a:ext cx="4111800" cy="496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noChangeArrowheads="1"/>
          </p:cNvPicPr>
          <p:nvPr/>
        </p:nvPicPr>
        <p:blipFill rotWithShape="1">
          <a:blip r:embed="rId3" cstate="print">
            <a:duotone>
              <a:prstClr val="black"/>
              <a:srgbClr val="CCFF33">
                <a:tint val="45000"/>
                <a:satMod val="400000"/>
              </a:srgbClr>
            </a:duotone>
            <a:lum contrast="40000"/>
            <a:extLst>
              <a:ext uri="{28A0092B-C50C-407E-A947-70E740481C1C}">
                <a14:useLocalDpi xmlns:a14="http://schemas.microsoft.com/office/drawing/2010/main" val="0"/>
              </a:ext>
            </a:extLst>
          </a:blip>
          <a:srcRect l="34463" t="549" r="33949" b="-223"/>
          <a:stretch/>
        </p:blipFill>
        <p:spPr bwMode="auto">
          <a:xfrm rot="7651139">
            <a:off x="5039428" y="2658756"/>
            <a:ext cx="4172416" cy="496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3"/>
          <p:cNvPicPr>
            <a:picLocks noChangeAspect="1" noChangeArrowheads="1"/>
          </p:cNvPicPr>
          <p:nvPr/>
        </p:nvPicPr>
        <p:blipFill rotWithShape="1">
          <a:blip r:embed="rId3" cstate="print">
            <a:duotone>
              <a:prstClr val="black"/>
              <a:srgbClr val="CCFF33">
                <a:tint val="45000"/>
                <a:satMod val="400000"/>
              </a:srgbClr>
            </a:duotone>
            <a:lum contrast="40000"/>
            <a:extLst>
              <a:ext uri="{28A0092B-C50C-407E-A947-70E740481C1C}">
                <a14:useLocalDpi xmlns:a14="http://schemas.microsoft.com/office/drawing/2010/main" val="0"/>
              </a:ext>
            </a:extLst>
          </a:blip>
          <a:srcRect l="34463" t="549" r="33949" b="-223"/>
          <a:stretch/>
        </p:blipFill>
        <p:spPr bwMode="auto">
          <a:xfrm rot="3137657">
            <a:off x="4928603" y="-910208"/>
            <a:ext cx="4159941" cy="496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rotWithShape="1">
          <a:blip r:embed="rId3" cstate="print">
            <a:duotone>
              <a:prstClr val="black"/>
              <a:srgbClr val="CCFF33">
                <a:tint val="45000"/>
                <a:satMod val="400000"/>
              </a:srgbClr>
            </a:duotone>
            <a:lum contrast="40000"/>
            <a:extLst>
              <a:ext uri="{28A0092B-C50C-407E-A947-70E740481C1C}">
                <a14:useLocalDpi xmlns:a14="http://schemas.microsoft.com/office/drawing/2010/main" val="0"/>
              </a:ext>
            </a:extLst>
          </a:blip>
          <a:srcRect l="34463" t="549" r="33949" b="-223"/>
          <a:stretch/>
        </p:blipFill>
        <p:spPr bwMode="auto">
          <a:xfrm rot="18560175">
            <a:off x="29111" y="-898730"/>
            <a:ext cx="4091841" cy="496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1 Imagen" descr="Diapositiva27.JPG"/>
          <p:cNvPicPr>
            <a:picLocks noGrp="1" noChangeAspect="1"/>
          </p:cNvPicPr>
          <p:nvPr isPhoto="1"/>
        </p:nvPicPr>
        <p:blipFill>
          <a:blip r:embed="rId4" cstate="print">
            <a:lum contrast="1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
          <p:cNvSpPr>
            <a:spLocks noChangeArrowheads="1"/>
          </p:cNvSpPr>
          <p:nvPr/>
        </p:nvSpPr>
        <p:spPr bwMode="auto">
          <a:xfrm>
            <a:off x="2571736" y="571480"/>
            <a:ext cx="4046228" cy="523220"/>
          </a:xfrm>
          <a:prstGeom prst="rect">
            <a:avLst/>
          </a:prstGeom>
          <a:noFill/>
          <a:ln>
            <a:noFill/>
          </a:ln>
          <a:extLst/>
        </p:spPr>
        <p:txBody>
          <a:bodyPr anchor="ctr">
            <a:spAutoFit/>
            <a:scene3d>
              <a:camera prst="obliqueBottomLeft"/>
              <a:lightRig rig="threePt" dir="t"/>
            </a:scene3d>
            <a:sp3d extrusionH="38100">
              <a:extrusionClr>
                <a:srgbClr val="FFC000"/>
              </a:extrusionClr>
            </a:sp3d>
          </a:bodyPr>
          <a:lstStyle/>
          <a:p>
            <a:pPr algn="ctr">
              <a:defRPr/>
            </a:pPr>
            <a:r>
              <a:rPr lang="es-ES" b="1" i="1" dirty="0">
                <a:gradFill>
                  <a:gsLst>
                    <a:gs pos="75000">
                      <a:srgbClr val="FFFF00"/>
                    </a:gs>
                    <a:gs pos="100000">
                      <a:srgbClr val="FFC000">
                        <a:lumMod val="93000"/>
                        <a:lumOff val="7000"/>
                      </a:srgbClr>
                    </a:gs>
                  </a:gsLst>
                  <a:lin ang="5400000" scaled="1"/>
                </a:gradFill>
                <a:effectLst>
                  <a:glow rad="101600">
                    <a:schemeClr val="bg2">
                      <a:lumMod val="50000"/>
                      <a:alpha val="60000"/>
                    </a:schemeClr>
                  </a:glow>
                </a:effectLst>
                <a:latin typeface="Georgia" pitchFamily="18" charset="0"/>
                <a:cs typeface="Times New Roman" pitchFamily="18" charset="0"/>
              </a:rPr>
              <a:t>Que sepa reír, de </a:t>
            </a:r>
            <a:r>
              <a:rPr lang="es-ES" sz="2000" b="1" i="1" dirty="0">
                <a:gradFill>
                  <a:gsLst>
                    <a:gs pos="75000">
                      <a:srgbClr val="FFFF00"/>
                    </a:gs>
                    <a:gs pos="100000">
                      <a:srgbClr val="FFC000">
                        <a:lumMod val="93000"/>
                        <a:lumOff val="7000"/>
                      </a:srgbClr>
                    </a:gs>
                  </a:gsLst>
                  <a:lin ang="5400000" scaled="1"/>
                </a:gradFill>
                <a:effectLst>
                  <a:glow rad="101600">
                    <a:schemeClr val="bg2">
                      <a:lumMod val="50000"/>
                      <a:alpha val="60000"/>
                    </a:schemeClr>
                  </a:glow>
                </a:effectLst>
                <a:latin typeface="Georgia" pitchFamily="18" charset="0"/>
                <a:cs typeface="Times New Roman" pitchFamily="18" charset="0"/>
              </a:rPr>
              <a:t>sus</a:t>
            </a:r>
            <a:r>
              <a:rPr lang="es-ES" b="1" i="1" dirty="0">
                <a:gradFill>
                  <a:gsLst>
                    <a:gs pos="75000">
                      <a:srgbClr val="FFFF00"/>
                    </a:gs>
                    <a:gs pos="100000">
                      <a:srgbClr val="FFC000">
                        <a:lumMod val="93000"/>
                        <a:lumOff val="7000"/>
                      </a:srgbClr>
                    </a:gs>
                  </a:gsLst>
                  <a:lin ang="5400000" scaled="1"/>
                </a:gradFill>
                <a:effectLst>
                  <a:glow rad="101600">
                    <a:schemeClr val="bg2">
                      <a:lumMod val="50000"/>
                      <a:alpha val="60000"/>
                    </a:schemeClr>
                  </a:glow>
                </a:effectLst>
                <a:latin typeface="Georgia" pitchFamily="18" charset="0"/>
                <a:cs typeface="Times New Roman" pitchFamily="18" charset="0"/>
              </a:rPr>
              <a:t> errores. </a:t>
            </a:r>
            <a:endParaRPr lang="es-ES" sz="2800" dirty="0">
              <a:gradFill>
                <a:gsLst>
                  <a:gs pos="75000">
                    <a:srgbClr val="FFFF00"/>
                  </a:gs>
                  <a:gs pos="100000">
                    <a:srgbClr val="FFC000">
                      <a:lumMod val="93000"/>
                      <a:lumOff val="7000"/>
                    </a:srgbClr>
                  </a:gs>
                </a:gsLst>
                <a:lin ang="5400000" scaled="1"/>
              </a:gradFill>
              <a:effectLst>
                <a:glow rad="101600">
                  <a:schemeClr val="bg2">
                    <a:lumMod val="50000"/>
                    <a:alpha val="60000"/>
                  </a:schemeClr>
                </a:glow>
              </a:effectLst>
            </a:endParaRPr>
          </a:p>
        </p:txBody>
      </p:sp>
      <p:sp>
        <p:nvSpPr>
          <p:cNvPr id="12" name="11 Marco"/>
          <p:cNvSpPr/>
          <p:nvPr/>
        </p:nvSpPr>
        <p:spPr>
          <a:xfrm>
            <a:off x="-1143040" y="-1143032"/>
            <a:ext cx="11430080" cy="9144064"/>
          </a:xfrm>
          <a:prstGeom prst="fram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710504060"/>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repeatCount="indefinite"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3000" fill="hold"/>
                                        <p:tgtEl>
                                          <p:spTgt spid="5"/>
                                        </p:tgtEl>
                                        <p:attrNameLst>
                                          <p:attrName>r</p:attrName>
                                        </p:attrNameLst>
                                      </p:cBhvr>
                                    </p:animRot>
                                  </p:childTnLst>
                                </p:cTn>
                              </p:par>
                              <p:par>
                                <p:cTn id="11" presetID="2" presetClass="entr" presetSubtype="12" repeatCount="indefinite"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0-#ppt_w/2"/>
                                          </p:val>
                                        </p:tav>
                                        <p:tav tm="100000">
                                          <p:val>
                                            <p:strVal val="#ppt_x"/>
                                          </p:val>
                                        </p:tav>
                                      </p:tavLst>
                                    </p:anim>
                                    <p:anim calcmode="lin" valueType="num">
                                      <p:cBhvr additive="base">
                                        <p:cTn id="14" dur="3000" fill="hold"/>
                                        <p:tgtEl>
                                          <p:spTgt spid="7"/>
                                        </p:tgtEl>
                                        <p:attrNameLst>
                                          <p:attrName>ppt_y</p:attrName>
                                        </p:attrNameLst>
                                      </p:cBhvr>
                                      <p:tavLst>
                                        <p:tav tm="0">
                                          <p:val>
                                            <p:strVal val="1+#ppt_h/2"/>
                                          </p:val>
                                        </p:tav>
                                        <p:tav tm="100000">
                                          <p:val>
                                            <p:strVal val="#ppt_y"/>
                                          </p:val>
                                        </p:tav>
                                      </p:tavLst>
                                    </p:anim>
                                  </p:childTnLst>
                                </p:cTn>
                              </p:par>
                              <p:par>
                                <p:cTn id="15" presetID="8" presetClass="emph" presetSubtype="0" fill="hold" nodeType="withEffect">
                                  <p:stCondLst>
                                    <p:cond delay="0"/>
                                  </p:stCondLst>
                                  <p:childTnLst>
                                    <p:animRot by="21600000">
                                      <p:cBhvr>
                                        <p:cTn id="16" dur="3000" fill="hold"/>
                                        <p:tgtEl>
                                          <p:spTgt spid="7"/>
                                        </p:tgtEl>
                                        <p:attrNameLst>
                                          <p:attrName>r</p:attrName>
                                        </p:attrNameLst>
                                      </p:cBhvr>
                                    </p:animRot>
                                  </p:childTnLst>
                                </p:cTn>
                              </p:par>
                              <p:par>
                                <p:cTn id="17" presetID="2" presetClass="entr" presetSubtype="3" repeatCount="indefinite"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0-#ppt_h/2"/>
                                          </p:val>
                                        </p:tav>
                                        <p:tav tm="100000">
                                          <p:val>
                                            <p:strVal val="#ppt_y"/>
                                          </p:val>
                                        </p:tav>
                                      </p:tavLst>
                                    </p:anim>
                                  </p:childTnLst>
                                </p:cTn>
                              </p:par>
                              <p:par>
                                <p:cTn id="21" presetID="8" presetClass="emph" presetSubtype="0" fill="hold" nodeType="withEffect">
                                  <p:stCondLst>
                                    <p:cond delay="0"/>
                                  </p:stCondLst>
                                  <p:childTnLst>
                                    <p:animRot by="21600000">
                                      <p:cBhvr>
                                        <p:cTn id="22" dur="3000" fill="hold"/>
                                        <p:tgtEl>
                                          <p:spTgt spid="6"/>
                                        </p:tgtEl>
                                        <p:attrNameLst>
                                          <p:attrName>r</p:attrName>
                                        </p:attrNameLst>
                                      </p:cBhvr>
                                    </p:animRot>
                                  </p:childTnLst>
                                </p:cTn>
                              </p:par>
                              <p:par>
                                <p:cTn id="23" presetID="2" presetClass="entr" presetSubtype="9" repeatCount="indefinite"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3000" fill="hold"/>
                                        <p:tgtEl>
                                          <p:spTgt spid="4"/>
                                        </p:tgtEl>
                                        <p:attrNameLst>
                                          <p:attrName>ppt_x</p:attrName>
                                        </p:attrNameLst>
                                      </p:cBhvr>
                                      <p:tavLst>
                                        <p:tav tm="0">
                                          <p:val>
                                            <p:strVal val="0-#ppt_w/2"/>
                                          </p:val>
                                        </p:tav>
                                        <p:tav tm="100000">
                                          <p:val>
                                            <p:strVal val="#ppt_x"/>
                                          </p:val>
                                        </p:tav>
                                      </p:tavLst>
                                    </p:anim>
                                    <p:anim calcmode="lin" valueType="num">
                                      <p:cBhvr additive="base">
                                        <p:cTn id="26" dur="3000" fill="hold"/>
                                        <p:tgtEl>
                                          <p:spTgt spid="4"/>
                                        </p:tgtEl>
                                        <p:attrNameLst>
                                          <p:attrName>ppt_y</p:attrName>
                                        </p:attrNameLst>
                                      </p:cBhvr>
                                      <p:tavLst>
                                        <p:tav tm="0">
                                          <p:val>
                                            <p:strVal val="0-#ppt_h/2"/>
                                          </p:val>
                                        </p:tav>
                                        <p:tav tm="100000">
                                          <p:val>
                                            <p:strVal val="#ppt_y"/>
                                          </p:val>
                                        </p:tav>
                                      </p:tavLst>
                                    </p:anim>
                                  </p:childTnLst>
                                </p:cTn>
                              </p:par>
                              <p:par>
                                <p:cTn id="27" presetID="8" presetClass="emph" presetSubtype="0" fill="hold" nodeType="withEffect">
                                  <p:stCondLst>
                                    <p:cond delay="0"/>
                                  </p:stCondLst>
                                  <p:childTnLst>
                                    <p:animRot by="-21600000">
                                      <p:cBhvr>
                                        <p:cTn id="28" dur="3000" fill="hold"/>
                                        <p:tgtEl>
                                          <p:spTgt spid="4"/>
                                        </p:tgtEl>
                                        <p:attrNameLst>
                                          <p:attrName>r</p:attrName>
                                        </p:attrNameLst>
                                      </p:cBhvr>
                                    </p:animRot>
                                  </p:childTnLst>
                                </p:cTn>
                              </p:par>
                            </p:childTnLst>
                          </p:cTn>
                        </p:par>
                        <p:par>
                          <p:cTn id="29" fill="hold">
                            <p:stCondLst>
                              <p:cond delay="3000"/>
                            </p:stCondLst>
                            <p:childTnLst>
                              <p:par>
                                <p:cTn id="30" presetID="2" presetClass="exit" presetSubtype="6" fill="hold" nodeType="afterEffect">
                                  <p:stCondLst>
                                    <p:cond delay="0"/>
                                  </p:stCondLst>
                                  <p:childTnLst>
                                    <p:anim calcmode="lin" valueType="num">
                                      <p:cBhvr additive="base">
                                        <p:cTn id="31" dur="5750"/>
                                        <p:tgtEl>
                                          <p:spTgt spid="5"/>
                                        </p:tgtEl>
                                        <p:attrNameLst>
                                          <p:attrName>ppt_x</p:attrName>
                                        </p:attrNameLst>
                                      </p:cBhvr>
                                      <p:tavLst>
                                        <p:tav tm="0">
                                          <p:val>
                                            <p:strVal val="ppt_x"/>
                                          </p:val>
                                        </p:tav>
                                        <p:tav tm="100000">
                                          <p:val>
                                            <p:strVal val="1+ppt_w/2"/>
                                          </p:val>
                                        </p:tav>
                                      </p:tavLst>
                                    </p:anim>
                                    <p:anim calcmode="lin" valueType="num">
                                      <p:cBhvr additive="base">
                                        <p:cTn id="32" dur="5750"/>
                                        <p:tgtEl>
                                          <p:spTgt spid="5"/>
                                        </p:tgtEl>
                                        <p:attrNameLst>
                                          <p:attrName>ppt_y</p:attrName>
                                        </p:attrNameLst>
                                      </p:cBhvr>
                                      <p:tavLst>
                                        <p:tav tm="0">
                                          <p:val>
                                            <p:strVal val="ppt_y"/>
                                          </p:val>
                                        </p:tav>
                                        <p:tav tm="100000">
                                          <p:val>
                                            <p:strVal val="1+ppt_h/2"/>
                                          </p:val>
                                        </p:tav>
                                      </p:tavLst>
                                    </p:anim>
                                    <p:set>
                                      <p:cBhvr>
                                        <p:cTn id="33" dur="1" fill="hold">
                                          <p:stCondLst>
                                            <p:cond delay="5749"/>
                                          </p:stCondLst>
                                        </p:cTn>
                                        <p:tgtEl>
                                          <p:spTgt spid="5"/>
                                        </p:tgtEl>
                                        <p:attrNameLst>
                                          <p:attrName>style.visibility</p:attrName>
                                        </p:attrNameLst>
                                      </p:cBhvr>
                                      <p:to>
                                        <p:strVal val="hidden"/>
                                      </p:to>
                                    </p:set>
                                  </p:childTnLst>
                                </p:cTn>
                              </p:par>
                              <p:par>
                                <p:cTn id="34" presetID="2" presetClass="exit" presetSubtype="12" fill="hold" nodeType="withEffect">
                                  <p:stCondLst>
                                    <p:cond delay="0"/>
                                  </p:stCondLst>
                                  <p:childTnLst>
                                    <p:anim calcmode="lin" valueType="num">
                                      <p:cBhvr additive="base">
                                        <p:cTn id="35" dur="5750"/>
                                        <p:tgtEl>
                                          <p:spTgt spid="7"/>
                                        </p:tgtEl>
                                        <p:attrNameLst>
                                          <p:attrName>ppt_x</p:attrName>
                                        </p:attrNameLst>
                                      </p:cBhvr>
                                      <p:tavLst>
                                        <p:tav tm="0">
                                          <p:val>
                                            <p:strVal val="ppt_x"/>
                                          </p:val>
                                        </p:tav>
                                        <p:tav tm="100000">
                                          <p:val>
                                            <p:strVal val="0-ppt_w/2"/>
                                          </p:val>
                                        </p:tav>
                                      </p:tavLst>
                                    </p:anim>
                                    <p:anim calcmode="lin" valueType="num">
                                      <p:cBhvr additive="base">
                                        <p:cTn id="36" dur="5750"/>
                                        <p:tgtEl>
                                          <p:spTgt spid="7"/>
                                        </p:tgtEl>
                                        <p:attrNameLst>
                                          <p:attrName>ppt_y</p:attrName>
                                        </p:attrNameLst>
                                      </p:cBhvr>
                                      <p:tavLst>
                                        <p:tav tm="0">
                                          <p:val>
                                            <p:strVal val="ppt_y"/>
                                          </p:val>
                                        </p:tav>
                                        <p:tav tm="100000">
                                          <p:val>
                                            <p:strVal val="1+ppt_h/2"/>
                                          </p:val>
                                        </p:tav>
                                      </p:tavLst>
                                    </p:anim>
                                    <p:set>
                                      <p:cBhvr>
                                        <p:cTn id="37" dur="1" fill="hold">
                                          <p:stCondLst>
                                            <p:cond delay="5749"/>
                                          </p:stCondLst>
                                        </p:cTn>
                                        <p:tgtEl>
                                          <p:spTgt spid="7"/>
                                        </p:tgtEl>
                                        <p:attrNameLst>
                                          <p:attrName>style.visibility</p:attrName>
                                        </p:attrNameLst>
                                      </p:cBhvr>
                                      <p:to>
                                        <p:strVal val="hidden"/>
                                      </p:to>
                                    </p:set>
                                  </p:childTnLst>
                                </p:cTn>
                              </p:par>
                              <p:par>
                                <p:cTn id="38" presetID="2" presetClass="exit" presetSubtype="3" fill="hold" nodeType="withEffect">
                                  <p:stCondLst>
                                    <p:cond delay="0"/>
                                  </p:stCondLst>
                                  <p:childTnLst>
                                    <p:anim calcmode="lin" valueType="num">
                                      <p:cBhvr additive="base">
                                        <p:cTn id="39" dur="5750"/>
                                        <p:tgtEl>
                                          <p:spTgt spid="6"/>
                                        </p:tgtEl>
                                        <p:attrNameLst>
                                          <p:attrName>ppt_x</p:attrName>
                                        </p:attrNameLst>
                                      </p:cBhvr>
                                      <p:tavLst>
                                        <p:tav tm="0">
                                          <p:val>
                                            <p:strVal val="ppt_x"/>
                                          </p:val>
                                        </p:tav>
                                        <p:tav tm="100000">
                                          <p:val>
                                            <p:strVal val="1+ppt_w/2"/>
                                          </p:val>
                                        </p:tav>
                                      </p:tavLst>
                                    </p:anim>
                                    <p:anim calcmode="lin" valueType="num">
                                      <p:cBhvr additive="base">
                                        <p:cTn id="40" dur="5750"/>
                                        <p:tgtEl>
                                          <p:spTgt spid="6"/>
                                        </p:tgtEl>
                                        <p:attrNameLst>
                                          <p:attrName>ppt_y</p:attrName>
                                        </p:attrNameLst>
                                      </p:cBhvr>
                                      <p:tavLst>
                                        <p:tav tm="0">
                                          <p:val>
                                            <p:strVal val="ppt_y"/>
                                          </p:val>
                                        </p:tav>
                                        <p:tav tm="100000">
                                          <p:val>
                                            <p:strVal val="0-ppt_h/2"/>
                                          </p:val>
                                        </p:tav>
                                      </p:tavLst>
                                    </p:anim>
                                    <p:set>
                                      <p:cBhvr>
                                        <p:cTn id="41" dur="1" fill="hold">
                                          <p:stCondLst>
                                            <p:cond delay="5749"/>
                                          </p:stCondLst>
                                        </p:cTn>
                                        <p:tgtEl>
                                          <p:spTgt spid="6"/>
                                        </p:tgtEl>
                                        <p:attrNameLst>
                                          <p:attrName>style.visibility</p:attrName>
                                        </p:attrNameLst>
                                      </p:cBhvr>
                                      <p:to>
                                        <p:strVal val="hidden"/>
                                      </p:to>
                                    </p:set>
                                  </p:childTnLst>
                                </p:cTn>
                              </p:par>
                              <p:par>
                                <p:cTn id="42" presetID="2" presetClass="exit" presetSubtype="9" fill="hold" nodeType="withEffect">
                                  <p:stCondLst>
                                    <p:cond delay="0"/>
                                  </p:stCondLst>
                                  <p:childTnLst>
                                    <p:anim calcmode="lin" valueType="num">
                                      <p:cBhvr additive="base">
                                        <p:cTn id="43" dur="5750"/>
                                        <p:tgtEl>
                                          <p:spTgt spid="4"/>
                                        </p:tgtEl>
                                        <p:attrNameLst>
                                          <p:attrName>ppt_x</p:attrName>
                                        </p:attrNameLst>
                                      </p:cBhvr>
                                      <p:tavLst>
                                        <p:tav tm="0">
                                          <p:val>
                                            <p:strVal val="ppt_x"/>
                                          </p:val>
                                        </p:tav>
                                        <p:tav tm="100000">
                                          <p:val>
                                            <p:strVal val="0-ppt_w/2"/>
                                          </p:val>
                                        </p:tav>
                                      </p:tavLst>
                                    </p:anim>
                                    <p:anim calcmode="lin" valueType="num">
                                      <p:cBhvr additive="base">
                                        <p:cTn id="44" dur="5750"/>
                                        <p:tgtEl>
                                          <p:spTgt spid="4"/>
                                        </p:tgtEl>
                                        <p:attrNameLst>
                                          <p:attrName>ppt_y</p:attrName>
                                        </p:attrNameLst>
                                      </p:cBhvr>
                                      <p:tavLst>
                                        <p:tav tm="0">
                                          <p:val>
                                            <p:strVal val="ppt_y"/>
                                          </p:val>
                                        </p:tav>
                                        <p:tav tm="100000">
                                          <p:val>
                                            <p:strVal val="0-ppt_h/2"/>
                                          </p:val>
                                        </p:tav>
                                      </p:tavLst>
                                    </p:anim>
                                    <p:set>
                                      <p:cBhvr>
                                        <p:cTn id="45" dur="1" fill="hold">
                                          <p:stCondLst>
                                            <p:cond delay="5749"/>
                                          </p:stCondLst>
                                        </p:cTn>
                                        <p:tgtEl>
                                          <p:spTgt spid="4"/>
                                        </p:tgtEl>
                                        <p:attrNameLst>
                                          <p:attrName>style.visibility</p:attrName>
                                        </p:attrNameLst>
                                      </p:cBhvr>
                                      <p:to>
                                        <p:strVal val="hidden"/>
                                      </p:to>
                                    </p:set>
                                  </p:childTnLst>
                                </p:cTn>
                              </p:par>
                              <p:par>
                                <p:cTn id="46" presetID="23" presetClass="entr" presetSubtype="528" fill="hold" grpId="0" nodeType="withEffect">
                                  <p:stCondLst>
                                    <p:cond delay="2750"/>
                                  </p:stCondLst>
                                  <p:childTnLst>
                                    <p:set>
                                      <p:cBhvr>
                                        <p:cTn id="47" dur="1" fill="hold">
                                          <p:stCondLst>
                                            <p:cond delay="0"/>
                                          </p:stCondLst>
                                        </p:cTn>
                                        <p:tgtEl>
                                          <p:spTgt spid="11"/>
                                        </p:tgtEl>
                                        <p:attrNameLst>
                                          <p:attrName>style.visibility</p:attrName>
                                        </p:attrNameLst>
                                      </p:cBhvr>
                                      <p:to>
                                        <p:strVal val="visible"/>
                                      </p:to>
                                    </p:set>
                                    <p:anim calcmode="lin" valueType="num">
                                      <p:cBhvr>
                                        <p:cTn id="48" dur="3000" fill="hold"/>
                                        <p:tgtEl>
                                          <p:spTgt spid="11"/>
                                        </p:tgtEl>
                                        <p:attrNameLst>
                                          <p:attrName>ppt_w</p:attrName>
                                        </p:attrNameLst>
                                      </p:cBhvr>
                                      <p:tavLst>
                                        <p:tav tm="0">
                                          <p:val>
                                            <p:fltVal val="0"/>
                                          </p:val>
                                        </p:tav>
                                        <p:tav tm="100000">
                                          <p:val>
                                            <p:strVal val="#ppt_w"/>
                                          </p:val>
                                        </p:tav>
                                      </p:tavLst>
                                    </p:anim>
                                    <p:anim calcmode="lin" valueType="num">
                                      <p:cBhvr>
                                        <p:cTn id="49" dur="3000" fill="hold"/>
                                        <p:tgtEl>
                                          <p:spTgt spid="11"/>
                                        </p:tgtEl>
                                        <p:attrNameLst>
                                          <p:attrName>ppt_h</p:attrName>
                                        </p:attrNameLst>
                                      </p:cBhvr>
                                      <p:tavLst>
                                        <p:tav tm="0">
                                          <p:val>
                                            <p:fltVal val="0"/>
                                          </p:val>
                                        </p:tav>
                                        <p:tav tm="100000">
                                          <p:val>
                                            <p:strVal val="#ppt_h"/>
                                          </p:val>
                                        </p:tav>
                                      </p:tavLst>
                                    </p:anim>
                                    <p:anim calcmode="lin" valueType="num">
                                      <p:cBhvr>
                                        <p:cTn id="50" dur="3000" fill="hold"/>
                                        <p:tgtEl>
                                          <p:spTgt spid="11"/>
                                        </p:tgtEl>
                                        <p:attrNameLst>
                                          <p:attrName>ppt_x</p:attrName>
                                        </p:attrNameLst>
                                      </p:cBhvr>
                                      <p:tavLst>
                                        <p:tav tm="0">
                                          <p:val>
                                            <p:fltVal val="0.5"/>
                                          </p:val>
                                        </p:tav>
                                        <p:tav tm="100000">
                                          <p:val>
                                            <p:strVal val="#ppt_x"/>
                                          </p:val>
                                        </p:tav>
                                      </p:tavLst>
                                    </p:anim>
                                    <p:anim calcmode="lin" valueType="num">
                                      <p:cBhvr>
                                        <p:cTn id="51" dur="3000" fill="hold"/>
                                        <p:tgtEl>
                                          <p:spTgt spid="11"/>
                                        </p:tgtEl>
                                        <p:attrNameLst>
                                          <p:attrName>ppt_y</p:attrName>
                                        </p:attrNameLst>
                                      </p:cBhvr>
                                      <p:tavLst>
                                        <p:tav tm="0">
                                          <p:val>
                                            <p:fltVal val="0.5"/>
                                          </p:val>
                                        </p:tav>
                                        <p:tav tm="100000">
                                          <p:val>
                                            <p:strVal val="#ppt_y"/>
                                          </p:val>
                                        </p:tav>
                                      </p:tavLst>
                                    </p:anim>
                                  </p:childTnLst>
                                </p:cTn>
                              </p:par>
                              <p:par>
                                <p:cTn id="52" presetID="8" presetClass="entr" presetSubtype="32" fill="hold" nodeType="withEffect">
                                  <p:stCondLst>
                                    <p:cond delay="2750"/>
                                  </p:stCondLst>
                                  <p:childTnLst>
                                    <p:set>
                                      <p:cBhvr>
                                        <p:cTn id="53" dur="1" fill="hold">
                                          <p:stCondLst>
                                            <p:cond delay="0"/>
                                          </p:stCondLst>
                                        </p:cTn>
                                        <p:tgtEl>
                                          <p:spTgt spid="10"/>
                                        </p:tgtEl>
                                        <p:attrNameLst>
                                          <p:attrName>style.visibility</p:attrName>
                                        </p:attrNameLst>
                                      </p:cBhvr>
                                      <p:to>
                                        <p:strVal val="visible"/>
                                      </p:to>
                                    </p:set>
                                    <p:animEffect transition="in" filter="diamond(out)">
                                      <p:cBhvr>
                                        <p:cTn id="54"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Forma libre"/>
          <p:cNvSpPr/>
          <p:nvPr/>
        </p:nvSpPr>
        <p:spPr>
          <a:xfrm flipH="1">
            <a:off x="0" y="0"/>
            <a:ext cx="4572000" cy="292893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27000">
                <a:srgbClr val="00FFFF">
                  <a:lumMod val="50000"/>
                  <a:lumOff val="50000"/>
                </a:srgbClr>
              </a:gs>
              <a:gs pos="0">
                <a:schemeClr val="tx1"/>
              </a:gs>
              <a:gs pos="63000">
                <a:srgbClr val="00FFFF"/>
              </a:gs>
              <a:gs pos="86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Forma libre"/>
          <p:cNvSpPr/>
          <p:nvPr/>
        </p:nvSpPr>
        <p:spPr>
          <a:xfrm flipH="1">
            <a:off x="0" y="857232"/>
            <a:ext cx="4572000" cy="2500330"/>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27000">
                <a:srgbClr val="00FFFF">
                  <a:lumMod val="50000"/>
                  <a:lumOff val="50000"/>
                </a:srgbClr>
              </a:gs>
              <a:gs pos="0">
                <a:schemeClr val="tx1"/>
              </a:gs>
              <a:gs pos="63000">
                <a:srgbClr val="00FFFF"/>
              </a:gs>
              <a:gs pos="86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libre"/>
          <p:cNvSpPr/>
          <p:nvPr/>
        </p:nvSpPr>
        <p:spPr>
          <a:xfrm>
            <a:off x="4572000" y="0"/>
            <a:ext cx="4572000" cy="292893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27000">
                <a:srgbClr val="00FFFF">
                  <a:lumMod val="50000"/>
                  <a:lumOff val="50000"/>
                </a:srgbClr>
              </a:gs>
              <a:gs pos="0">
                <a:schemeClr val="tx1"/>
              </a:gs>
              <a:gs pos="63000">
                <a:srgbClr val="00FFFF"/>
              </a:gs>
              <a:gs pos="86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Forma libre"/>
          <p:cNvSpPr/>
          <p:nvPr/>
        </p:nvSpPr>
        <p:spPr>
          <a:xfrm flipV="1">
            <a:off x="4572000" y="4000504"/>
            <a:ext cx="4572000" cy="285749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27000">
                <a:srgbClr val="00FFFF">
                  <a:lumMod val="50000"/>
                  <a:lumOff val="50000"/>
                </a:srgbClr>
              </a:gs>
              <a:gs pos="0">
                <a:schemeClr val="tx1"/>
              </a:gs>
              <a:gs pos="63000">
                <a:srgbClr val="00FFFF"/>
              </a:gs>
              <a:gs pos="86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Forma libre"/>
          <p:cNvSpPr/>
          <p:nvPr/>
        </p:nvSpPr>
        <p:spPr>
          <a:xfrm>
            <a:off x="4572000" y="928670"/>
            <a:ext cx="4572000" cy="2428892"/>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27000">
                <a:srgbClr val="00FFFF">
                  <a:lumMod val="50000"/>
                  <a:lumOff val="50000"/>
                </a:srgbClr>
              </a:gs>
              <a:gs pos="0">
                <a:schemeClr val="tx1"/>
              </a:gs>
              <a:gs pos="63000">
                <a:srgbClr val="00FFFF"/>
              </a:gs>
              <a:gs pos="86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Forma libre"/>
          <p:cNvSpPr/>
          <p:nvPr/>
        </p:nvSpPr>
        <p:spPr>
          <a:xfrm flipH="1" flipV="1">
            <a:off x="0" y="4000504"/>
            <a:ext cx="4572000" cy="285749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27000">
                <a:srgbClr val="00FFFF">
                  <a:lumMod val="50000"/>
                  <a:lumOff val="50000"/>
                </a:srgbClr>
              </a:gs>
              <a:gs pos="0">
                <a:schemeClr val="tx1"/>
              </a:gs>
              <a:gs pos="63000">
                <a:srgbClr val="00FFFF"/>
              </a:gs>
              <a:gs pos="86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Forma libre"/>
          <p:cNvSpPr/>
          <p:nvPr/>
        </p:nvSpPr>
        <p:spPr>
          <a:xfrm flipH="1" flipV="1">
            <a:off x="0" y="3571876"/>
            <a:ext cx="4572000" cy="2500330"/>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27000">
                <a:srgbClr val="00FFFF">
                  <a:lumMod val="50000"/>
                  <a:lumOff val="50000"/>
                </a:srgbClr>
              </a:gs>
              <a:gs pos="0">
                <a:schemeClr val="tx1"/>
              </a:gs>
              <a:gs pos="63000">
                <a:srgbClr val="00FFFF"/>
              </a:gs>
              <a:gs pos="86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libre"/>
          <p:cNvSpPr/>
          <p:nvPr/>
        </p:nvSpPr>
        <p:spPr>
          <a:xfrm flipV="1">
            <a:off x="4572000" y="3571876"/>
            <a:ext cx="4572000" cy="2500330"/>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27000">
                <a:srgbClr val="00FFFF">
                  <a:lumMod val="50000"/>
                  <a:lumOff val="50000"/>
                </a:srgbClr>
              </a:gs>
              <a:gs pos="0">
                <a:schemeClr val="tx1"/>
              </a:gs>
              <a:gs pos="63000">
                <a:srgbClr val="00FFFF"/>
              </a:gs>
              <a:gs pos="86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1 Imagen" descr="Diapositiva22.JPG"/>
          <p:cNvPicPr>
            <a:picLocks noGrp="1" noChangeAspect="1"/>
          </p:cNvPicPr>
          <p:nvPr isPhoto="1"/>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
          <p:cNvSpPr>
            <a:spLocks noChangeArrowheads="1"/>
          </p:cNvSpPr>
          <p:nvPr/>
        </p:nvSpPr>
        <p:spPr bwMode="auto">
          <a:xfrm>
            <a:off x="2082175" y="764704"/>
            <a:ext cx="4842992" cy="523220"/>
          </a:xfrm>
          <a:prstGeom prst="rect">
            <a:avLst/>
          </a:prstGeom>
          <a:noFill/>
          <a:ln>
            <a:noFill/>
          </a:ln>
          <a:extLst/>
        </p:spPr>
        <p:txBody>
          <a:bodyPr wrap="none" anchor="ctr">
            <a:spAutoFit/>
            <a:scene3d>
              <a:camera prst="obliqueBottomLeft"/>
              <a:lightRig rig="threePt" dir="t"/>
            </a:scene3d>
            <a:sp3d extrusionH="38100">
              <a:extrusionClr>
                <a:schemeClr val="tx1"/>
              </a:extrusionClr>
            </a:sp3d>
          </a:bodyPr>
          <a:lstStyle/>
          <a:p>
            <a:pPr algn="ctr">
              <a:defRPr/>
            </a:pPr>
            <a:r>
              <a:rPr lang="es-ES" b="1" i="1" dirty="0">
                <a:gradFill>
                  <a:gsLst>
                    <a:gs pos="75000">
                      <a:srgbClr val="66FFFF"/>
                    </a:gs>
                    <a:gs pos="100000">
                      <a:srgbClr val="0070C0"/>
                    </a:gs>
                  </a:gsLst>
                  <a:lin ang="5400000" scaled="1"/>
                </a:gradFill>
                <a:effectLst>
                  <a:glow rad="101600">
                    <a:schemeClr val="bg2">
                      <a:lumMod val="50000"/>
                      <a:alpha val="60000"/>
                    </a:schemeClr>
                  </a:glow>
                </a:effectLst>
                <a:latin typeface="Georgia" pitchFamily="18" charset="0"/>
                <a:cs typeface="Times New Roman" pitchFamily="18" charset="0"/>
              </a:rPr>
              <a:t>Que no se envanezca, con sus triunfos. </a:t>
            </a:r>
            <a:endParaRPr lang="es-ES" sz="2800" dirty="0">
              <a:gradFill>
                <a:gsLst>
                  <a:gs pos="75000">
                    <a:srgbClr val="66FFFF"/>
                  </a:gs>
                  <a:gs pos="100000">
                    <a:srgbClr val="0070C0"/>
                  </a:gs>
                </a:gsLst>
                <a:lin ang="5400000" scaled="1"/>
              </a:gradFill>
              <a:effectLst>
                <a:glow rad="101600">
                  <a:schemeClr val="bg2">
                    <a:lumMod val="50000"/>
                    <a:alpha val="60000"/>
                  </a:schemeClr>
                </a:glow>
              </a:effectLst>
            </a:endParaRPr>
          </a:p>
        </p:txBody>
      </p:sp>
    </p:spTree>
    <p:extLst>
      <p:ext uri="{BB962C8B-B14F-4D97-AF65-F5344CB8AC3E}">
        <p14:creationId xmlns:p14="http://schemas.microsoft.com/office/powerpoint/2010/main" val="55763669"/>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500"/>
                                        <p:tgtEl>
                                          <p:spTgt spid="3"/>
                                        </p:tgtEl>
                                        <p:attrNameLst>
                                          <p:attrName>ppt_x</p:attrName>
                                        </p:attrNameLst>
                                      </p:cBhvr>
                                      <p:tavLst>
                                        <p:tav tm="0">
                                          <p:val>
                                            <p:strVal val="ppt_x"/>
                                          </p:val>
                                        </p:tav>
                                        <p:tav tm="100000">
                                          <p:val>
                                            <p:strVal val="ppt_x-ppt_w/2"/>
                                          </p:val>
                                        </p:tav>
                                      </p:tavLst>
                                    </p:anim>
                                    <p:anim calcmode="lin" valueType="num">
                                      <p:cBhvr>
                                        <p:cTn id="7" dur="5500"/>
                                        <p:tgtEl>
                                          <p:spTgt spid="3"/>
                                        </p:tgtEl>
                                        <p:attrNameLst>
                                          <p:attrName>ppt_y</p:attrName>
                                        </p:attrNameLst>
                                      </p:cBhvr>
                                      <p:tavLst>
                                        <p:tav tm="0">
                                          <p:val>
                                            <p:strVal val="ppt_y"/>
                                          </p:val>
                                        </p:tav>
                                        <p:tav tm="100000">
                                          <p:val>
                                            <p:strVal val="ppt_y"/>
                                          </p:val>
                                        </p:tav>
                                      </p:tavLst>
                                    </p:anim>
                                    <p:anim calcmode="lin" valueType="num">
                                      <p:cBhvr>
                                        <p:cTn id="8" dur="5500"/>
                                        <p:tgtEl>
                                          <p:spTgt spid="3"/>
                                        </p:tgtEl>
                                        <p:attrNameLst>
                                          <p:attrName>ppt_w</p:attrName>
                                        </p:attrNameLst>
                                      </p:cBhvr>
                                      <p:tavLst>
                                        <p:tav tm="0">
                                          <p:val>
                                            <p:strVal val="ppt_w"/>
                                          </p:val>
                                        </p:tav>
                                        <p:tav tm="100000">
                                          <p:val>
                                            <p:fltVal val="0"/>
                                          </p:val>
                                        </p:tav>
                                      </p:tavLst>
                                    </p:anim>
                                    <p:anim calcmode="lin" valueType="num">
                                      <p:cBhvr>
                                        <p:cTn id="9" dur="5500"/>
                                        <p:tgtEl>
                                          <p:spTgt spid="3"/>
                                        </p:tgtEl>
                                        <p:attrNameLst>
                                          <p:attrName>ppt_h</p:attrName>
                                        </p:attrNameLst>
                                      </p:cBhvr>
                                      <p:tavLst>
                                        <p:tav tm="0">
                                          <p:val>
                                            <p:strVal val="ppt_h"/>
                                          </p:val>
                                        </p:tav>
                                        <p:tav tm="100000">
                                          <p:val>
                                            <p:strVal val="ppt_h"/>
                                          </p:val>
                                        </p:tav>
                                      </p:tavLst>
                                    </p:anim>
                                    <p:set>
                                      <p:cBhvr>
                                        <p:cTn id="10" dur="1" fill="hold">
                                          <p:stCondLst>
                                            <p:cond delay="5499"/>
                                          </p:stCondLst>
                                        </p:cTn>
                                        <p:tgtEl>
                                          <p:spTgt spid="3"/>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500"/>
                                        <p:tgtEl>
                                          <p:spTgt spid="4"/>
                                        </p:tgtEl>
                                        <p:attrNameLst>
                                          <p:attrName>ppt_x</p:attrName>
                                        </p:attrNameLst>
                                      </p:cBhvr>
                                      <p:tavLst>
                                        <p:tav tm="0">
                                          <p:val>
                                            <p:strVal val="ppt_x"/>
                                          </p:val>
                                        </p:tav>
                                        <p:tav tm="100000">
                                          <p:val>
                                            <p:strVal val="ppt_x-ppt_w/2"/>
                                          </p:val>
                                        </p:tav>
                                      </p:tavLst>
                                    </p:anim>
                                    <p:anim calcmode="lin" valueType="num">
                                      <p:cBhvr>
                                        <p:cTn id="13" dur="5500"/>
                                        <p:tgtEl>
                                          <p:spTgt spid="4"/>
                                        </p:tgtEl>
                                        <p:attrNameLst>
                                          <p:attrName>ppt_y</p:attrName>
                                        </p:attrNameLst>
                                      </p:cBhvr>
                                      <p:tavLst>
                                        <p:tav tm="0">
                                          <p:val>
                                            <p:strVal val="ppt_y"/>
                                          </p:val>
                                        </p:tav>
                                        <p:tav tm="100000">
                                          <p:val>
                                            <p:strVal val="ppt_y"/>
                                          </p:val>
                                        </p:tav>
                                      </p:tavLst>
                                    </p:anim>
                                    <p:anim calcmode="lin" valueType="num">
                                      <p:cBhvr>
                                        <p:cTn id="14" dur="5500"/>
                                        <p:tgtEl>
                                          <p:spTgt spid="4"/>
                                        </p:tgtEl>
                                        <p:attrNameLst>
                                          <p:attrName>ppt_w</p:attrName>
                                        </p:attrNameLst>
                                      </p:cBhvr>
                                      <p:tavLst>
                                        <p:tav tm="0">
                                          <p:val>
                                            <p:strVal val="ppt_w"/>
                                          </p:val>
                                        </p:tav>
                                        <p:tav tm="100000">
                                          <p:val>
                                            <p:fltVal val="0"/>
                                          </p:val>
                                        </p:tav>
                                      </p:tavLst>
                                    </p:anim>
                                    <p:anim calcmode="lin" valueType="num">
                                      <p:cBhvr>
                                        <p:cTn id="15" dur="5500"/>
                                        <p:tgtEl>
                                          <p:spTgt spid="4"/>
                                        </p:tgtEl>
                                        <p:attrNameLst>
                                          <p:attrName>ppt_h</p:attrName>
                                        </p:attrNameLst>
                                      </p:cBhvr>
                                      <p:tavLst>
                                        <p:tav tm="0">
                                          <p:val>
                                            <p:strVal val="ppt_h"/>
                                          </p:val>
                                        </p:tav>
                                        <p:tav tm="100000">
                                          <p:val>
                                            <p:strVal val="ppt_h"/>
                                          </p:val>
                                        </p:tav>
                                      </p:tavLst>
                                    </p:anim>
                                    <p:set>
                                      <p:cBhvr>
                                        <p:cTn id="16" dur="1" fill="hold">
                                          <p:stCondLst>
                                            <p:cond delay="5499"/>
                                          </p:stCondLst>
                                        </p:cTn>
                                        <p:tgtEl>
                                          <p:spTgt spid="4"/>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500"/>
                                        <p:tgtEl>
                                          <p:spTgt spid="7"/>
                                        </p:tgtEl>
                                        <p:attrNameLst>
                                          <p:attrName>ppt_x</p:attrName>
                                        </p:attrNameLst>
                                      </p:cBhvr>
                                      <p:tavLst>
                                        <p:tav tm="0">
                                          <p:val>
                                            <p:strVal val="ppt_x"/>
                                          </p:val>
                                        </p:tav>
                                        <p:tav tm="100000">
                                          <p:val>
                                            <p:strVal val="ppt_x+ppt_w/2"/>
                                          </p:val>
                                        </p:tav>
                                      </p:tavLst>
                                    </p:anim>
                                    <p:anim calcmode="lin" valueType="num">
                                      <p:cBhvr>
                                        <p:cTn id="19" dur="5500"/>
                                        <p:tgtEl>
                                          <p:spTgt spid="7"/>
                                        </p:tgtEl>
                                        <p:attrNameLst>
                                          <p:attrName>ppt_y</p:attrName>
                                        </p:attrNameLst>
                                      </p:cBhvr>
                                      <p:tavLst>
                                        <p:tav tm="0">
                                          <p:val>
                                            <p:strVal val="ppt_y"/>
                                          </p:val>
                                        </p:tav>
                                        <p:tav tm="100000">
                                          <p:val>
                                            <p:strVal val="ppt_y"/>
                                          </p:val>
                                        </p:tav>
                                      </p:tavLst>
                                    </p:anim>
                                    <p:anim calcmode="lin" valueType="num">
                                      <p:cBhvr>
                                        <p:cTn id="20" dur="5500"/>
                                        <p:tgtEl>
                                          <p:spTgt spid="7"/>
                                        </p:tgtEl>
                                        <p:attrNameLst>
                                          <p:attrName>ppt_w</p:attrName>
                                        </p:attrNameLst>
                                      </p:cBhvr>
                                      <p:tavLst>
                                        <p:tav tm="0">
                                          <p:val>
                                            <p:strVal val="ppt_w"/>
                                          </p:val>
                                        </p:tav>
                                        <p:tav tm="100000">
                                          <p:val>
                                            <p:fltVal val="0"/>
                                          </p:val>
                                        </p:tav>
                                      </p:tavLst>
                                    </p:anim>
                                    <p:anim calcmode="lin" valueType="num">
                                      <p:cBhvr>
                                        <p:cTn id="21" dur="5500"/>
                                        <p:tgtEl>
                                          <p:spTgt spid="7"/>
                                        </p:tgtEl>
                                        <p:attrNameLst>
                                          <p:attrName>ppt_h</p:attrName>
                                        </p:attrNameLst>
                                      </p:cBhvr>
                                      <p:tavLst>
                                        <p:tav tm="0">
                                          <p:val>
                                            <p:strVal val="ppt_h"/>
                                          </p:val>
                                        </p:tav>
                                        <p:tav tm="100000">
                                          <p:val>
                                            <p:strVal val="ppt_h"/>
                                          </p:val>
                                        </p:tav>
                                      </p:tavLst>
                                    </p:anim>
                                    <p:set>
                                      <p:cBhvr>
                                        <p:cTn id="22" dur="1" fill="hold">
                                          <p:stCondLst>
                                            <p:cond delay="5499"/>
                                          </p:stCondLst>
                                        </p:cTn>
                                        <p:tgtEl>
                                          <p:spTgt spid="7"/>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500"/>
                                        <p:tgtEl>
                                          <p:spTgt spid="8"/>
                                        </p:tgtEl>
                                        <p:attrNameLst>
                                          <p:attrName>ppt_x</p:attrName>
                                        </p:attrNameLst>
                                      </p:cBhvr>
                                      <p:tavLst>
                                        <p:tav tm="0">
                                          <p:val>
                                            <p:strVal val="ppt_x"/>
                                          </p:val>
                                        </p:tav>
                                        <p:tav tm="100000">
                                          <p:val>
                                            <p:strVal val="ppt_x+ppt_w/2"/>
                                          </p:val>
                                        </p:tav>
                                      </p:tavLst>
                                    </p:anim>
                                    <p:anim calcmode="lin" valueType="num">
                                      <p:cBhvr>
                                        <p:cTn id="25" dur="5500"/>
                                        <p:tgtEl>
                                          <p:spTgt spid="8"/>
                                        </p:tgtEl>
                                        <p:attrNameLst>
                                          <p:attrName>ppt_y</p:attrName>
                                        </p:attrNameLst>
                                      </p:cBhvr>
                                      <p:tavLst>
                                        <p:tav tm="0">
                                          <p:val>
                                            <p:strVal val="ppt_y"/>
                                          </p:val>
                                        </p:tav>
                                        <p:tav tm="100000">
                                          <p:val>
                                            <p:strVal val="ppt_y"/>
                                          </p:val>
                                        </p:tav>
                                      </p:tavLst>
                                    </p:anim>
                                    <p:anim calcmode="lin" valueType="num">
                                      <p:cBhvr>
                                        <p:cTn id="26" dur="5500"/>
                                        <p:tgtEl>
                                          <p:spTgt spid="8"/>
                                        </p:tgtEl>
                                        <p:attrNameLst>
                                          <p:attrName>ppt_w</p:attrName>
                                        </p:attrNameLst>
                                      </p:cBhvr>
                                      <p:tavLst>
                                        <p:tav tm="0">
                                          <p:val>
                                            <p:strVal val="ppt_w"/>
                                          </p:val>
                                        </p:tav>
                                        <p:tav tm="100000">
                                          <p:val>
                                            <p:fltVal val="0"/>
                                          </p:val>
                                        </p:tav>
                                      </p:tavLst>
                                    </p:anim>
                                    <p:anim calcmode="lin" valueType="num">
                                      <p:cBhvr>
                                        <p:cTn id="27" dur="5500"/>
                                        <p:tgtEl>
                                          <p:spTgt spid="8"/>
                                        </p:tgtEl>
                                        <p:attrNameLst>
                                          <p:attrName>ppt_h</p:attrName>
                                        </p:attrNameLst>
                                      </p:cBhvr>
                                      <p:tavLst>
                                        <p:tav tm="0">
                                          <p:val>
                                            <p:strVal val="ppt_h"/>
                                          </p:val>
                                        </p:tav>
                                        <p:tav tm="100000">
                                          <p:val>
                                            <p:strVal val="ppt_h"/>
                                          </p:val>
                                        </p:tav>
                                      </p:tavLst>
                                    </p:anim>
                                    <p:set>
                                      <p:cBhvr>
                                        <p:cTn id="28" dur="1" fill="hold">
                                          <p:stCondLst>
                                            <p:cond delay="5499"/>
                                          </p:stCondLst>
                                        </p:cTn>
                                        <p:tgtEl>
                                          <p:spTgt spid="8"/>
                                        </p:tgtEl>
                                        <p:attrNameLst>
                                          <p:attrName>style.visibility</p:attrName>
                                        </p:attrNameLst>
                                      </p:cBhvr>
                                      <p:to>
                                        <p:strVal val="hidden"/>
                                      </p:to>
                                    </p:set>
                                  </p:childTnLst>
                                </p:cTn>
                              </p:par>
                              <p:par>
                                <p:cTn id="29" presetID="17" presetClass="exit" presetSubtype="2" fill="hold" grpId="0" nodeType="withEffect">
                                  <p:stCondLst>
                                    <p:cond delay="0"/>
                                  </p:stCondLst>
                                  <p:childTnLst>
                                    <p:anim calcmode="lin" valueType="num">
                                      <p:cBhvr>
                                        <p:cTn id="30" dur="5500"/>
                                        <p:tgtEl>
                                          <p:spTgt spid="16"/>
                                        </p:tgtEl>
                                        <p:attrNameLst>
                                          <p:attrName>ppt_x</p:attrName>
                                        </p:attrNameLst>
                                      </p:cBhvr>
                                      <p:tavLst>
                                        <p:tav tm="0">
                                          <p:val>
                                            <p:strVal val="ppt_x"/>
                                          </p:val>
                                        </p:tav>
                                        <p:tav tm="100000">
                                          <p:val>
                                            <p:strVal val="ppt_x+ppt_w/2"/>
                                          </p:val>
                                        </p:tav>
                                      </p:tavLst>
                                    </p:anim>
                                    <p:anim calcmode="lin" valueType="num">
                                      <p:cBhvr>
                                        <p:cTn id="31" dur="5500"/>
                                        <p:tgtEl>
                                          <p:spTgt spid="16"/>
                                        </p:tgtEl>
                                        <p:attrNameLst>
                                          <p:attrName>ppt_y</p:attrName>
                                        </p:attrNameLst>
                                      </p:cBhvr>
                                      <p:tavLst>
                                        <p:tav tm="0">
                                          <p:val>
                                            <p:strVal val="ppt_y"/>
                                          </p:val>
                                        </p:tav>
                                        <p:tav tm="100000">
                                          <p:val>
                                            <p:strVal val="ppt_y"/>
                                          </p:val>
                                        </p:tav>
                                      </p:tavLst>
                                    </p:anim>
                                    <p:anim calcmode="lin" valueType="num">
                                      <p:cBhvr>
                                        <p:cTn id="32" dur="5500"/>
                                        <p:tgtEl>
                                          <p:spTgt spid="16"/>
                                        </p:tgtEl>
                                        <p:attrNameLst>
                                          <p:attrName>ppt_w</p:attrName>
                                        </p:attrNameLst>
                                      </p:cBhvr>
                                      <p:tavLst>
                                        <p:tav tm="0">
                                          <p:val>
                                            <p:strVal val="ppt_w"/>
                                          </p:val>
                                        </p:tav>
                                        <p:tav tm="100000">
                                          <p:val>
                                            <p:fltVal val="0"/>
                                          </p:val>
                                        </p:tav>
                                      </p:tavLst>
                                    </p:anim>
                                    <p:anim calcmode="lin" valueType="num">
                                      <p:cBhvr>
                                        <p:cTn id="33" dur="5500"/>
                                        <p:tgtEl>
                                          <p:spTgt spid="16"/>
                                        </p:tgtEl>
                                        <p:attrNameLst>
                                          <p:attrName>ppt_h</p:attrName>
                                        </p:attrNameLst>
                                      </p:cBhvr>
                                      <p:tavLst>
                                        <p:tav tm="0">
                                          <p:val>
                                            <p:strVal val="ppt_h"/>
                                          </p:val>
                                        </p:tav>
                                        <p:tav tm="100000">
                                          <p:val>
                                            <p:strVal val="ppt_h"/>
                                          </p:val>
                                        </p:tav>
                                      </p:tavLst>
                                    </p:anim>
                                    <p:set>
                                      <p:cBhvr>
                                        <p:cTn id="34" dur="1" fill="hold">
                                          <p:stCondLst>
                                            <p:cond delay="5499"/>
                                          </p:stCondLst>
                                        </p:cTn>
                                        <p:tgtEl>
                                          <p:spTgt spid="16"/>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500"/>
                                        <p:tgtEl>
                                          <p:spTgt spid="17"/>
                                        </p:tgtEl>
                                        <p:attrNameLst>
                                          <p:attrName>ppt_x</p:attrName>
                                        </p:attrNameLst>
                                      </p:cBhvr>
                                      <p:tavLst>
                                        <p:tav tm="0">
                                          <p:val>
                                            <p:strVal val="ppt_x"/>
                                          </p:val>
                                        </p:tav>
                                        <p:tav tm="100000">
                                          <p:val>
                                            <p:strVal val="ppt_x+ppt_w/2"/>
                                          </p:val>
                                        </p:tav>
                                      </p:tavLst>
                                    </p:anim>
                                    <p:anim calcmode="lin" valueType="num">
                                      <p:cBhvr>
                                        <p:cTn id="37" dur="5500"/>
                                        <p:tgtEl>
                                          <p:spTgt spid="17"/>
                                        </p:tgtEl>
                                        <p:attrNameLst>
                                          <p:attrName>ppt_y</p:attrName>
                                        </p:attrNameLst>
                                      </p:cBhvr>
                                      <p:tavLst>
                                        <p:tav tm="0">
                                          <p:val>
                                            <p:strVal val="ppt_y"/>
                                          </p:val>
                                        </p:tav>
                                        <p:tav tm="100000">
                                          <p:val>
                                            <p:strVal val="ppt_y"/>
                                          </p:val>
                                        </p:tav>
                                      </p:tavLst>
                                    </p:anim>
                                    <p:anim calcmode="lin" valueType="num">
                                      <p:cBhvr>
                                        <p:cTn id="38" dur="5500"/>
                                        <p:tgtEl>
                                          <p:spTgt spid="17"/>
                                        </p:tgtEl>
                                        <p:attrNameLst>
                                          <p:attrName>ppt_w</p:attrName>
                                        </p:attrNameLst>
                                      </p:cBhvr>
                                      <p:tavLst>
                                        <p:tav tm="0">
                                          <p:val>
                                            <p:strVal val="ppt_w"/>
                                          </p:val>
                                        </p:tav>
                                        <p:tav tm="100000">
                                          <p:val>
                                            <p:fltVal val="0"/>
                                          </p:val>
                                        </p:tav>
                                      </p:tavLst>
                                    </p:anim>
                                    <p:anim calcmode="lin" valueType="num">
                                      <p:cBhvr>
                                        <p:cTn id="39" dur="5500"/>
                                        <p:tgtEl>
                                          <p:spTgt spid="17"/>
                                        </p:tgtEl>
                                        <p:attrNameLst>
                                          <p:attrName>ppt_h</p:attrName>
                                        </p:attrNameLst>
                                      </p:cBhvr>
                                      <p:tavLst>
                                        <p:tav tm="0">
                                          <p:val>
                                            <p:strVal val="ppt_h"/>
                                          </p:val>
                                        </p:tav>
                                        <p:tav tm="100000">
                                          <p:val>
                                            <p:strVal val="ppt_h"/>
                                          </p:val>
                                        </p:tav>
                                      </p:tavLst>
                                    </p:anim>
                                    <p:set>
                                      <p:cBhvr>
                                        <p:cTn id="40" dur="1" fill="hold">
                                          <p:stCondLst>
                                            <p:cond delay="5499"/>
                                          </p:stCondLst>
                                        </p:cTn>
                                        <p:tgtEl>
                                          <p:spTgt spid="17"/>
                                        </p:tgtEl>
                                        <p:attrNameLst>
                                          <p:attrName>style.visibility</p:attrName>
                                        </p:attrNameLst>
                                      </p:cBhvr>
                                      <p:to>
                                        <p:strVal val="hidden"/>
                                      </p:to>
                                    </p:set>
                                  </p:childTnLst>
                                </p:cTn>
                              </p:par>
                              <p:par>
                                <p:cTn id="41" presetID="17" presetClass="exit" presetSubtype="8" fill="hold" grpId="0" nodeType="withEffect">
                                  <p:stCondLst>
                                    <p:cond delay="0"/>
                                  </p:stCondLst>
                                  <p:childTnLst>
                                    <p:anim calcmode="lin" valueType="num">
                                      <p:cBhvr>
                                        <p:cTn id="42" dur="5500"/>
                                        <p:tgtEl>
                                          <p:spTgt spid="18"/>
                                        </p:tgtEl>
                                        <p:attrNameLst>
                                          <p:attrName>ppt_x</p:attrName>
                                        </p:attrNameLst>
                                      </p:cBhvr>
                                      <p:tavLst>
                                        <p:tav tm="0">
                                          <p:val>
                                            <p:strVal val="ppt_x"/>
                                          </p:val>
                                        </p:tav>
                                        <p:tav tm="100000">
                                          <p:val>
                                            <p:strVal val="ppt_x-ppt_w/2"/>
                                          </p:val>
                                        </p:tav>
                                      </p:tavLst>
                                    </p:anim>
                                    <p:anim calcmode="lin" valueType="num">
                                      <p:cBhvr>
                                        <p:cTn id="43" dur="5500"/>
                                        <p:tgtEl>
                                          <p:spTgt spid="18"/>
                                        </p:tgtEl>
                                        <p:attrNameLst>
                                          <p:attrName>ppt_y</p:attrName>
                                        </p:attrNameLst>
                                      </p:cBhvr>
                                      <p:tavLst>
                                        <p:tav tm="0">
                                          <p:val>
                                            <p:strVal val="ppt_y"/>
                                          </p:val>
                                        </p:tav>
                                        <p:tav tm="100000">
                                          <p:val>
                                            <p:strVal val="ppt_y"/>
                                          </p:val>
                                        </p:tav>
                                      </p:tavLst>
                                    </p:anim>
                                    <p:anim calcmode="lin" valueType="num">
                                      <p:cBhvr>
                                        <p:cTn id="44" dur="5500"/>
                                        <p:tgtEl>
                                          <p:spTgt spid="18"/>
                                        </p:tgtEl>
                                        <p:attrNameLst>
                                          <p:attrName>ppt_w</p:attrName>
                                        </p:attrNameLst>
                                      </p:cBhvr>
                                      <p:tavLst>
                                        <p:tav tm="0">
                                          <p:val>
                                            <p:strVal val="ppt_w"/>
                                          </p:val>
                                        </p:tav>
                                        <p:tav tm="100000">
                                          <p:val>
                                            <p:fltVal val="0"/>
                                          </p:val>
                                        </p:tav>
                                      </p:tavLst>
                                    </p:anim>
                                    <p:anim calcmode="lin" valueType="num">
                                      <p:cBhvr>
                                        <p:cTn id="45" dur="5500"/>
                                        <p:tgtEl>
                                          <p:spTgt spid="18"/>
                                        </p:tgtEl>
                                        <p:attrNameLst>
                                          <p:attrName>ppt_h</p:attrName>
                                        </p:attrNameLst>
                                      </p:cBhvr>
                                      <p:tavLst>
                                        <p:tav tm="0">
                                          <p:val>
                                            <p:strVal val="ppt_h"/>
                                          </p:val>
                                        </p:tav>
                                        <p:tav tm="100000">
                                          <p:val>
                                            <p:strVal val="ppt_h"/>
                                          </p:val>
                                        </p:tav>
                                      </p:tavLst>
                                    </p:anim>
                                    <p:set>
                                      <p:cBhvr>
                                        <p:cTn id="46" dur="1" fill="hold">
                                          <p:stCondLst>
                                            <p:cond delay="5499"/>
                                          </p:stCondLst>
                                        </p:cTn>
                                        <p:tgtEl>
                                          <p:spTgt spid="18"/>
                                        </p:tgtEl>
                                        <p:attrNameLst>
                                          <p:attrName>style.visibility</p:attrName>
                                        </p:attrNameLst>
                                      </p:cBhvr>
                                      <p:to>
                                        <p:strVal val="hidden"/>
                                      </p:to>
                                    </p:set>
                                  </p:childTnLst>
                                </p:cTn>
                              </p:par>
                              <p:par>
                                <p:cTn id="47" presetID="17" presetClass="exit" presetSubtype="8" fill="hold" grpId="0" nodeType="withEffect">
                                  <p:stCondLst>
                                    <p:cond delay="0"/>
                                  </p:stCondLst>
                                  <p:childTnLst>
                                    <p:anim calcmode="lin" valueType="num">
                                      <p:cBhvr>
                                        <p:cTn id="48" dur="5500"/>
                                        <p:tgtEl>
                                          <p:spTgt spid="19"/>
                                        </p:tgtEl>
                                        <p:attrNameLst>
                                          <p:attrName>ppt_x</p:attrName>
                                        </p:attrNameLst>
                                      </p:cBhvr>
                                      <p:tavLst>
                                        <p:tav tm="0">
                                          <p:val>
                                            <p:strVal val="ppt_x"/>
                                          </p:val>
                                        </p:tav>
                                        <p:tav tm="100000">
                                          <p:val>
                                            <p:strVal val="ppt_x-ppt_w/2"/>
                                          </p:val>
                                        </p:tav>
                                      </p:tavLst>
                                    </p:anim>
                                    <p:anim calcmode="lin" valueType="num">
                                      <p:cBhvr>
                                        <p:cTn id="49" dur="5500"/>
                                        <p:tgtEl>
                                          <p:spTgt spid="19"/>
                                        </p:tgtEl>
                                        <p:attrNameLst>
                                          <p:attrName>ppt_y</p:attrName>
                                        </p:attrNameLst>
                                      </p:cBhvr>
                                      <p:tavLst>
                                        <p:tav tm="0">
                                          <p:val>
                                            <p:strVal val="ppt_y"/>
                                          </p:val>
                                        </p:tav>
                                        <p:tav tm="100000">
                                          <p:val>
                                            <p:strVal val="ppt_y"/>
                                          </p:val>
                                        </p:tav>
                                      </p:tavLst>
                                    </p:anim>
                                    <p:anim calcmode="lin" valueType="num">
                                      <p:cBhvr>
                                        <p:cTn id="50" dur="5500"/>
                                        <p:tgtEl>
                                          <p:spTgt spid="19"/>
                                        </p:tgtEl>
                                        <p:attrNameLst>
                                          <p:attrName>ppt_w</p:attrName>
                                        </p:attrNameLst>
                                      </p:cBhvr>
                                      <p:tavLst>
                                        <p:tav tm="0">
                                          <p:val>
                                            <p:strVal val="ppt_w"/>
                                          </p:val>
                                        </p:tav>
                                        <p:tav tm="100000">
                                          <p:val>
                                            <p:fltVal val="0"/>
                                          </p:val>
                                        </p:tav>
                                      </p:tavLst>
                                    </p:anim>
                                    <p:anim calcmode="lin" valueType="num">
                                      <p:cBhvr>
                                        <p:cTn id="51" dur="5500"/>
                                        <p:tgtEl>
                                          <p:spTgt spid="19"/>
                                        </p:tgtEl>
                                        <p:attrNameLst>
                                          <p:attrName>ppt_h</p:attrName>
                                        </p:attrNameLst>
                                      </p:cBhvr>
                                      <p:tavLst>
                                        <p:tav tm="0">
                                          <p:val>
                                            <p:strVal val="ppt_h"/>
                                          </p:val>
                                        </p:tav>
                                        <p:tav tm="100000">
                                          <p:val>
                                            <p:strVal val="ppt_h"/>
                                          </p:val>
                                        </p:tav>
                                      </p:tavLst>
                                    </p:anim>
                                    <p:set>
                                      <p:cBhvr>
                                        <p:cTn id="52" dur="1" fill="hold">
                                          <p:stCondLst>
                                            <p:cond delay="5499"/>
                                          </p:stCondLst>
                                        </p:cTn>
                                        <p:tgtEl>
                                          <p:spTgt spid="19"/>
                                        </p:tgtEl>
                                        <p:attrNameLst>
                                          <p:attrName>style.visibility</p:attrName>
                                        </p:attrNameLst>
                                      </p:cBhvr>
                                      <p:to>
                                        <p:strVal val="hidden"/>
                                      </p:to>
                                    </p:set>
                                  </p:childTnLst>
                                </p:cTn>
                              </p:par>
                              <p:par>
                                <p:cTn id="53" presetID="23" presetClass="entr" presetSubtype="528"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4000" fill="hold"/>
                                        <p:tgtEl>
                                          <p:spTgt spid="13"/>
                                        </p:tgtEl>
                                        <p:attrNameLst>
                                          <p:attrName>ppt_w</p:attrName>
                                        </p:attrNameLst>
                                      </p:cBhvr>
                                      <p:tavLst>
                                        <p:tav tm="0">
                                          <p:val>
                                            <p:fltVal val="0"/>
                                          </p:val>
                                        </p:tav>
                                        <p:tav tm="100000">
                                          <p:val>
                                            <p:strVal val="#ppt_w"/>
                                          </p:val>
                                        </p:tav>
                                      </p:tavLst>
                                    </p:anim>
                                    <p:anim calcmode="lin" valueType="num">
                                      <p:cBhvr>
                                        <p:cTn id="56" dur="4000" fill="hold"/>
                                        <p:tgtEl>
                                          <p:spTgt spid="13"/>
                                        </p:tgtEl>
                                        <p:attrNameLst>
                                          <p:attrName>ppt_h</p:attrName>
                                        </p:attrNameLst>
                                      </p:cBhvr>
                                      <p:tavLst>
                                        <p:tav tm="0">
                                          <p:val>
                                            <p:fltVal val="0"/>
                                          </p:val>
                                        </p:tav>
                                        <p:tav tm="100000">
                                          <p:val>
                                            <p:strVal val="#ppt_h"/>
                                          </p:val>
                                        </p:tav>
                                      </p:tavLst>
                                    </p:anim>
                                    <p:anim calcmode="lin" valueType="num">
                                      <p:cBhvr>
                                        <p:cTn id="57" dur="4000" fill="hold"/>
                                        <p:tgtEl>
                                          <p:spTgt spid="13"/>
                                        </p:tgtEl>
                                        <p:attrNameLst>
                                          <p:attrName>ppt_x</p:attrName>
                                        </p:attrNameLst>
                                      </p:cBhvr>
                                      <p:tavLst>
                                        <p:tav tm="0">
                                          <p:val>
                                            <p:fltVal val="0.5"/>
                                          </p:val>
                                        </p:tav>
                                        <p:tav tm="100000">
                                          <p:val>
                                            <p:strVal val="#ppt_x"/>
                                          </p:val>
                                        </p:tav>
                                      </p:tavLst>
                                    </p:anim>
                                    <p:anim calcmode="lin" valueType="num">
                                      <p:cBhvr>
                                        <p:cTn id="58" dur="4000" fill="hold"/>
                                        <p:tgtEl>
                                          <p:spTgt spid="13"/>
                                        </p:tgtEl>
                                        <p:attrNameLst>
                                          <p:attrName>ppt_y</p:attrName>
                                        </p:attrNameLst>
                                      </p:cBhvr>
                                      <p:tavLst>
                                        <p:tav tm="0">
                                          <p:val>
                                            <p:fltVal val="0.5"/>
                                          </p:val>
                                        </p:tav>
                                        <p:tav tm="100000">
                                          <p:val>
                                            <p:strVal val="#ppt_y"/>
                                          </p:val>
                                        </p:tav>
                                      </p:tavLst>
                                    </p:anim>
                                  </p:childTnLst>
                                </p:cTn>
                              </p:par>
                              <p:par>
                                <p:cTn id="59" presetID="17" presetClass="entr" presetSubtype="10"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p:cTn id="61" dur="4000" fill="hold"/>
                                        <p:tgtEl>
                                          <p:spTgt spid="12"/>
                                        </p:tgtEl>
                                        <p:attrNameLst>
                                          <p:attrName>ppt_w</p:attrName>
                                        </p:attrNameLst>
                                      </p:cBhvr>
                                      <p:tavLst>
                                        <p:tav tm="0">
                                          <p:val>
                                            <p:fltVal val="0"/>
                                          </p:val>
                                        </p:tav>
                                        <p:tav tm="100000">
                                          <p:val>
                                            <p:strVal val="#ppt_w"/>
                                          </p:val>
                                        </p:tav>
                                      </p:tavLst>
                                    </p:anim>
                                    <p:anim calcmode="lin" valueType="num">
                                      <p:cBhvr>
                                        <p:cTn id="62" dur="4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P spid="16" grpId="0" animBg="1"/>
      <p:bldP spid="17" grpId="0" animBg="1"/>
      <p:bldP spid="18" grpId="0" animBg="1"/>
      <p:bldP spid="19" grpId="0" animBg="1"/>
      <p:bldP spid="8" grpId="0" animBg="1"/>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Forma libre"/>
          <p:cNvSpPr/>
          <p:nvPr/>
        </p:nvSpPr>
        <p:spPr>
          <a:xfrm>
            <a:off x="0" y="357166"/>
            <a:ext cx="4572000" cy="4725145"/>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100000">
                <a:srgbClr val="0000FF">
                  <a:lumMod val="45000"/>
                </a:srgbClr>
              </a:gs>
              <a:gs pos="0">
                <a:srgbClr val="FEE7F2">
                  <a:lumMod val="0"/>
                  <a:lumOff val="100000"/>
                </a:srgbClr>
              </a:gs>
              <a:gs pos="35000">
                <a:srgbClr val="FFC000">
                  <a:lumMod val="48000"/>
                  <a:lumOff val="52000"/>
                </a:srgbClr>
              </a:gs>
              <a:gs pos="4000">
                <a:srgbClr val="FBA97D">
                  <a:lumMod val="9000"/>
                  <a:lumOff val="91000"/>
                </a:srgbClr>
              </a:gs>
              <a:gs pos="65000">
                <a:srgbClr val="9933FF"/>
              </a:gs>
            </a:gsLst>
            <a:lin ang="10800000" scaled="1"/>
          </a:gradFill>
          <a:ln>
            <a:noFill/>
          </a:ln>
          <a:effectLst>
            <a:outerShdw blurRad="1270000" dist="50800" dir="5400000" algn="ctr" rotWithShape="0">
              <a:schemeClr val="accent5">
                <a:lumMod val="40000"/>
                <a:lumOff val="6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Forma libre"/>
          <p:cNvSpPr/>
          <p:nvPr/>
        </p:nvSpPr>
        <p:spPr>
          <a:xfrm>
            <a:off x="0" y="1285860"/>
            <a:ext cx="4572000" cy="444568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100000">
                <a:srgbClr val="0000FF">
                  <a:lumMod val="45000"/>
                </a:srgbClr>
              </a:gs>
              <a:gs pos="0">
                <a:srgbClr val="FEE7F2">
                  <a:lumMod val="0"/>
                  <a:lumOff val="100000"/>
                </a:srgbClr>
              </a:gs>
              <a:gs pos="35000">
                <a:srgbClr val="FFC000">
                  <a:lumMod val="48000"/>
                  <a:lumOff val="52000"/>
                </a:srgbClr>
              </a:gs>
              <a:gs pos="4000">
                <a:srgbClr val="FBA97D">
                  <a:lumMod val="9000"/>
                  <a:lumOff val="91000"/>
                </a:srgbClr>
              </a:gs>
              <a:gs pos="65000">
                <a:srgbClr val="9933FF"/>
              </a:gs>
            </a:gsLst>
            <a:lin ang="10800000" scaled="1"/>
          </a:gradFill>
          <a:ln>
            <a:noFill/>
          </a:ln>
          <a:effectLst>
            <a:outerShdw blurRad="1270000" dist="50800" dir="5400000" algn="ctr" rotWithShape="0">
              <a:schemeClr val="accent5">
                <a:lumMod val="40000"/>
                <a:lumOff val="6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Forma libre"/>
          <p:cNvSpPr/>
          <p:nvPr/>
        </p:nvSpPr>
        <p:spPr>
          <a:xfrm>
            <a:off x="0" y="2285992"/>
            <a:ext cx="4572000" cy="4022758"/>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100000">
                <a:srgbClr val="0000FF">
                  <a:lumMod val="45000"/>
                </a:srgbClr>
              </a:gs>
              <a:gs pos="0">
                <a:srgbClr val="FEE7F2">
                  <a:lumMod val="0"/>
                  <a:lumOff val="100000"/>
                </a:srgbClr>
              </a:gs>
              <a:gs pos="35000">
                <a:srgbClr val="FFC000">
                  <a:lumMod val="48000"/>
                  <a:lumOff val="52000"/>
                </a:srgbClr>
              </a:gs>
              <a:gs pos="4000">
                <a:srgbClr val="FBA97D">
                  <a:lumMod val="9000"/>
                  <a:lumOff val="91000"/>
                </a:srgbClr>
              </a:gs>
              <a:gs pos="65000">
                <a:srgbClr val="9933FF"/>
              </a:gs>
            </a:gsLst>
            <a:lin ang="10800000" scaled="1"/>
          </a:gradFill>
          <a:ln>
            <a:noFill/>
          </a:ln>
          <a:effectLst>
            <a:outerShdw blurRad="1270000" dist="50800" dir="5400000" algn="ctr" rotWithShape="0">
              <a:schemeClr val="accent5">
                <a:lumMod val="40000"/>
                <a:lumOff val="6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Forma libre"/>
          <p:cNvSpPr/>
          <p:nvPr/>
        </p:nvSpPr>
        <p:spPr>
          <a:xfrm>
            <a:off x="0" y="3357562"/>
            <a:ext cx="4572000" cy="3500438"/>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flip="none" rotWithShape="1">
            <a:gsLst>
              <a:gs pos="100000">
                <a:srgbClr val="0000FF">
                  <a:lumMod val="45000"/>
                </a:srgbClr>
              </a:gs>
              <a:gs pos="0">
                <a:srgbClr val="FEE7F2">
                  <a:lumMod val="0"/>
                  <a:lumOff val="100000"/>
                </a:srgbClr>
              </a:gs>
              <a:gs pos="35000">
                <a:srgbClr val="FFC000">
                  <a:lumMod val="48000"/>
                  <a:lumOff val="52000"/>
                </a:srgbClr>
              </a:gs>
              <a:gs pos="4000">
                <a:srgbClr val="FBA97D">
                  <a:lumMod val="9000"/>
                  <a:lumOff val="91000"/>
                </a:srgbClr>
              </a:gs>
              <a:gs pos="65000">
                <a:srgbClr val="9933FF"/>
              </a:gs>
            </a:gsLst>
            <a:lin ang="10800000" scaled="1"/>
            <a:tileRect/>
          </a:gradFill>
          <a:ln>
            <a:noFill/>
          </a:ln>
          <a:effectLst>
            <a:outerShdw blurRad="1270000" dist="50800" dir="5400000" algn="ctr" rotWithShape="0">
              <a:schemeClr val="accent5">
                <a:lumMod val="20000"/>
                <a:lumOff val="8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libre"/>
          <p:cNvSpPr/>
          <p:nvPr/>
        </p:nvSpPr>
        <p:spPr>
          <a:xfrm flipH="1">
            <a:off x="4572000" y="357166"/>
            <a:ext cx="4572000" cy="472514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100000">
                <a:srgbClr val="0000FF">
                  <a:lumMod val="45000"/>
                </a:srgbClr>
              </a:gs>
              <a:gs pos="0">
                <a:srgbClr val="FEE7F2">
                  <a:lumMod val="0"/>
                  <a:lumOff val="100000"/>
                </a:srgbClr>
              </a:gs>
              <a:gs pos="35000">
                <a:srgbClr val="FFC000">
                  <a:lumMod val="48000"/>
                  <a:lumOff val="52000"/>
                </a:srgbClr>
              </a:gs>
              <a:gs pos="4000">
                <a:srgbClr val="FBA97D">
                  <a:lumMod val="9000"/>
                  <a:lumOff val="91000"/>
                </a:srgbClr>
              </a:gs>
              <a:gs pos="65000">
                <a:srgbClr val="9933FF"/>
              </a:gs>
            </a:gsLst>
            <a:lin ang="10800000" scaled="1"/>
          </a:gradFill>
          <a:ln>
            <a:noFill/>
          </a:ln>
          <a:effectLst>
            <a:outerShdw blurRad="1270000" dist="50800" dir="5400000" algn="ctr" rotWithShape="0">
              <a:schemeClr val="accent5">
                <a:lumMod val="40000"/>
                <a:lumOff val="6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libre"/>
          <p:cNvSpPr/>
          <p:nvPr/>
        </p:nvSpPr>
        <p:spPr>
          <a:xfrm flipH="1">
            <a:off x="4572000" y="1357298"/>
            <a:ext cx="4572000" cy="444568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100000">
                <a:srgbClr val="0000FF">
                  <a:lumMod val="45000"/>
                </a:srgbClr>
              </a:gs>
              <a:gs pos="0">
                <a:srgbClr val="FEE7F2">
                  <a:lumMod val="0"/>
                  <a:lumOff val="100000"/>
                </a:srgbClr>
              </a:gs>
              <a:gs pos="35000">
                <a:srgbClr val="FFC000">
                  <a:lumMod val="48000"/>
                  <a:lumOff val="52000"/>
                </a:srgbClr>
              </a:gs>
              <a:gs pos="4000">
                <a:srgbClr val="FBA97D">
                  <a:lumMod val="9000"/>
                  <a:lumOff val="91000"/>
                </a:srgbClr>
              </a:gs>
              <a:gs pos="65000">
                <a:srgbClr val="9933FF"/>
              </a:gs>
            </a:gsLst>
            <a:lin ang="10800000" scaled="1"/>
          </a:gradFill>
          <a:ln>
            <a:noFill/>
          </a:ln>
          <a:effectLst>
            <a:outerShdw blurRad="1270000" dist="50800" dir="5400000" algn="ctr" rotWithShape="0">
              <a:schemeClr val="accent5">
                <a:lumMod val="40000"/>
                <a:lumOff val="6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orma libre"/>
          <p:cNvSpPr/>
          <p:nvPr/>
        </p:nvSpPr>
        <p:spPr>
          <a:xfrm flipH="1">
            <a:off x="4572000" y="2357430"/>
            <a:ext cx="4572000" cy="4022758"/>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100000">
                <a:srgbClr val="0000FF">
                  <a:lumMod val="45000"/>
                </a:srgbClr>
              </a:gs>
              <a:gs pos="0">
                <a:srgbClr val="FEE7F2">
                  <a:lumMod val="0"/>
                  <a:lumOff val="100000"/>
                </a:srgbClr>
              </a:gs>
              <a:gs pos="35000">
                <a:srgbClr val="FFC000">
                  <a:lumMod val="48000"/>
                  <a:lumOff val="52000"/>
                </a:srgbClr>
              </a:gs>
              <a:gs pos="4000">
                <a:srgbClr val="FBA97D">
                  <a:lumMod val="9000"/>
                  <a:lumOff val="91000"/>
                </a:srgbClr>
              </a:gs>
              <a:gs pos="65000">
                <a:srgbClr val="9933FF"/>
              </a:gs>
            </a:gsLst>
            <a:lin ang="10800000" scaled="1"/>
          </a:gradFill>
          <a:ln>
            <a:noFill/>
          </a:ln>
          <a:effectLst>
            <a:outerShdw blurRad="1270000" dist="50800" dir="5400000" algn="ctr" rotWithShape="0">
              <a:schemeClr val="accent5">
                <a:lumMod val="40000"/>
                <a:lumOff val="6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orma libre"/>
          <p:cNvSpPr/>
          <p:nvPr/>
        </p:nvSpPr>
        <p:spPr>
          <a:xfrm flipH="1">
            <a:off x="4572000" y="3357562"/>
            <a:ext cx="4572000" cy="3500438"/>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100000">
                <a:srgbClr val="0000FF">
                  <a:lumMod val="45000"/>
                </a:srgbClr>
              </a:gs>
              <a:gs pos="0">
                <a:srgbClr val="FEE7F2">
                  <a:lumMod val="0"/>
                  <a:lumOff val="100000"/>
                </a:srgbClr>
              </a:gs>
              <a:gs pos="35000">
                <a:srgbClr val="FFC000">
                  <a:lumMod val="48000"/>
                  <a:lumOff val="52000"/>
                </a:srgbClr>
              </a:gs>
              <a:gs pos="4000">
                <a:srgbClr val="FBA97D">
                  <a:lumMod val="9000"/>
                  <a:lumOff val="91000"/>
                </a:srgbClr>
              </a:gs>
              <a:gs pos="65000">
                <a:srgbClr val="9933FF"/>
              </a:gs>
            </a:gsLst>
            <a:lin ang="10800000" scaled="1"/>
          </a:gradFill>
          <a:ln>
            <a:noFill/>
          </a:ln>
          <a:effectLst>
            <a:outerShdw blurRad="1270000" dist="50800" dir="5400000" algn="ctr" rotWithShape="0">
              <a:schemeClr val="accent5">
                <a:lumMod val="40000"/>
                <a:lumOff val="6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 Imagen" descr="Diapositiva37.JPG"/>
          <p:cNvPicPr>
            <a:picLocks noGrp="1" noChangeAspect="1"/>
          </p:cNvPicPr>
          <p:nvPr isPhoto="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1"/>
          <p:cNvSpPr>
            <a:spLocks noChangeArrowheads="1"/>
          </p:cNvSpPr>
          <p:nvPr/>
        </p:nvSpPr>
        <p:spPr bwMode="auto">
          <a:xfrm>
            <a:off x="2051720" y="548680"/>
            <a:ext cx="5286375" cy="523220"/>
          </a:xfrm>
          <a:prstGeom prst="rect">
            <a:avLst/>
          </a:prstGeom>
          <a:noFill/>
          <a:ln>
            <a:noFill/>
          </a:ln>
          <a:extLst/>
        </p:spPr>
        <p:txBody>
          <a:bodyPr anchor="ctr">
            <a:spAutoFit/>
            <a:scene3d>
              <a:camera prst="obliqueBottomLeft"/>
              <a:lightRig rig="threePt" dir="t"/>
            </a:scene3d>
            <a:sp3d extrusionH="50800">
              <a:extrusionClr>
                <a:schemeClr val="tx1"/>
              </a:extrusionClr>
            </a:sp3d>
          </a:bodyPr>
          <a:lstStyle/>
          <a:p>
            <a:pPr algn="ctr">
              <a:defRPr/>
            </a:pPr>
            <a:r>
              <a:rPr lang="es-ES" b="1" i="1" dirty="0">
                <a:gradFill>
                  <a:gsLst>
                    <a:gs pos="75000">
                      <a:srgbClr val="FF99FF"/>
                    </a:gs>
                    <a:gs pos="100000">
                      <a:srgbClr val="0070C0"/>
                    </a:gs>
                  </a:gsLst>
                  <a:lin ang="5400000" scaled="1"/>
                </a:gradFill>
                <a:effectLst>
                  <a:glow rad="101600">
                    <a:schemeClr val="bg2">
                      <a:lumMod val="50000"/>
                      <a:alpha val="60000"/>
                    </a:schemeClr>
                  </a:glow>
                </a:effectLst>
                <a:latin typeface="Georgia" pitchFamily="18" charset="0"/>
                <a:cs typeface="Times New Roman" pitchFamily="18" charset="0"/>
              </a:rPr>
              <a:t>Que no se considere electa, antes de hora. </a:t>
            </a:r>
            <a:endParaRPr lang="es-ES" sz="2800" dirty="0">
              <a:gradFill>
                <a:gsLst>
                  <a:gs pos="75000">
                    <a:srgbClr val="FF99FF"/>
                  </a:gs>
                  <a:gs pos="100000">
                    <a:srgbClr val="0070C0"/>
                  </a:gs>
                </a:gsLst>
                <a:lin ang="5400000" scaled="1"/>
              </a:gradFill>
              <a:effectLst>
                <a:glow rad="101600">
                  <a:schemeClr val="bg2">
                    <a:lumMod val="50000"/>
                    <a:alpha val="60000"/>
                  </a:schemeClr>
                </a:glow>
              </a:effectLst>
            </a:endParaRPr>
          </a:p>
        </p:txBody>
      </p:sp>
    </p:spTree>
    <p:extLst>
      <p:ext uri="{BB962C8B-B14F-4D97-AF65-F5344CB8AC3E}">
        <p14:creationId xmlns:p14="http://schemas.microsoft.com/office/powerpoint/2010/main" val="4130464787"/>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500"/>
                                        <p:tgtEl>
                                          <p:spTgt spid="3"/>
                                        </p:tgtEl>
                                        <p:attrNameLst>
                                          <p:attrName>ppt_x</p:attrName>
                                        </p:attrNameLst>
                                      </p:cBhvr>
                                      <p:tavLst>
                                        <p:tav tm="0">
                                          <p:val>
                                            <p:strVal val="ppt_x"/>
                                          </p:val>
                                        </p:tav>
                                        <p:tav tm="100000">
                                          <p:val>
                                            <p:strVal val="ppt_x-ppt_w/2"/>
                                          </p:val>
                                        </p:tav>
                                      </p:tavLst>
                                    </p:anim>
                                    <p:anim calcmode="lin" valueType="num">
                                      <p:cBhvr>
                                        <p:cTn id="7" dur="5500"/>
                                        <p:tgtEl>
                                          <p:spTgt spid="3"/>
                                        </p:tgtEl>
                                        <p:attrNameLst>
                                          <p:attrName>ppt_y</p:attrName>
                                        </p:attrNameLst>
                                      </p:cBhvr>
                                      <p:tavLst>
                                        <p:tav tm="0">
                                          <p:val>
                                            <p:strVal val="ppt_y"/>
                                          </p:val>
                                        </p:tav>
                                        <p:tav tm="100000">
                                          <p:val>
                                            <p:strVal val="ppt_y"/>
                                          </p:val>
                                        </p:tav>
                                      </p:tavLst>
                                    </p:anim>
                                    <p:anim calcmode="lin" valueType="num">
                                      <p:cBhvr>
                                        <p:cTn id="8" dur="5500"/>
                                        <p:tgtEl>
                                          <p:spTgt spid="3"/>
                                        </p:tgtEl>
                                        <p:attrNameLst>
                                          <p:attrName>ppt_w</p:attrName>
                                        </p:attrNameLst>
                                      </p:cBhvr>
                                      <p:tavLst>
                                        <p:tav tm="0">
                                          <p:val>
                                            <p:strVal val="ppt_w"/>
                                          </p:val>
                                        </p:tav>
                                        <p:tav tm="100000">
                                          <p:val>
                                            <p:fltVal val="0"/>
                                          </p:val>
                                        </p:tav>
                                      </p:tavLst>
                                    </p:anim>
                                    <p:anim calcmode="lin" valueType="num">
                                      <p:cBhvr>
                                        <p:cTn id="9" dur="5500"/>
                                        <p:tgtEl>
                                          <p:spTgt spid="3"/>
                                        </p:tgtEl>
                                        <p:attrNameLst>
                                          <p:attrName>ppt_h</p:attrName>
                                        </p:attrNameLst>
                                      </p:cBhvr>
                                      <p:tavLst>
                                        <p:tav tm="0">
                                          <p:val>
                                            <p:strVal val="ppt_h"/>
                                          </p:val>
                                        </p:tav>
                                        <p:tav tm="100000">
                                          <p:val>
                                            <p:strVal val="ppt_h"/>
                                          </p:val>
                                        </p:tav>
                                      </p:tavLst>
                                    </p:anim>
                                    <p:set>
                                      <p:cBhvr>
                                        <p:cTn id="10" dur="1" fill="hold">
                                          <p:stCondLst>
                                            <p:cond delay="5499"/>
                                          </p:stCondLst>
                                        </p:cTn>
                                        <p:tgtEl>
                                          <p:spTgt spid="3"/>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500"/>
                                        <p:tgtEl>
                                          <p:spTgt spid="4"/>
                                        </p:tgtEl>
                                        <p:attrNameLst>
                                          <p:attrName>ppt_x</p:attrName>
                                        </p:attrNameLst>
                                      </p:cBhvr>
                                      <p:tavLst>
                                        <p:tav tm="0">
                                          <p:val>
                                            <p:strVal val="ppt_x"/>
                                          </p:val>
                                        </p:tav>
                                        <p:tav tm="100000">
                                          <p:val>
                                            <p:strVal val="ppt_x-ppt_w/2"/>
                                          </p:val>
                                        </p:tav>
                                      </p:tavLst>
                                    </p:anim>
                                    <p:anim calcmode="lin" valueType="num">
                                      <p:cBhvr>
                                        <p:cTn id="13" dur="5500"/>
                                        <p:tgtEl>
                                          <p:spTgt spid="4"/>
                                        </p:tgtEl>
                                        <p:attrNameLst>
                                          <p:attrName>ppt_y</p:attrName>
                                        </p:attrNameLst>
                                      </p:cBhvr>
                                      <p:tavLst>
                                        <p:tav tm="0">
                                          <p:val>
                                            <p:strVal val="ppt_y"/>
                                          </p:val>
                                        </p:tav>
                                        <p:tav tm="100000">
                                          <p:val>
                                            <p:strVal val="ppt_y"/>
                                          </p:val>
                                        </p:tav>
                                      </p:tavLst>
                                    </p:anim>
                                    <p:anim calcmode="lin" valueType="num">
                                      <p:cBhvr>
                                        <p:cTn id="14" dur="5500"/>
                                        <p:tgtEl>
                                          <p:spTgt spid="4"/>
                                        </p:tgtEl>
                                        <p:attrNameLst>
                                          <p:attrName>ppt_w</p:attrName>
                                        </p:attrNameLst>
                                      </p:cBhvr>
                                      <p:tavLst>
                                        <p:tav tm="0">
                                          <p:val>
                                            <p:strVal val="ppt_w"/>
                                          </p:val>
                                        </p:tav>
                                        <p:tav tm="100000">
                                          <p:val>
                                            <p:fltVal val="0"/>
                                          </p:val>
                                        </p:tav>
                                      </p:tavLst>
                                    </p:anim>
                                    <p:anim calcmode="lin" valueType="num">
                                      <p:cBhvr>
                                        <p:cTn id="15" dur="5500"/>
                                        <p:tgtEl>
                                          <p:spTgt spid="4"/>
                                        </p:tgtEl>
                                        <p:attrNameLst>
                                          <p:attrName>ppt_h</p:attrName>
                                        </p:attrNameLst>
                                      </p:cBhvr>
                                      <p:tavLst>
                                        <p:tav tm="0">
                                          <p:val>
                                            <p:strVal val="ppt_h"/>
                                          </p:val>
                                        </p:tav>
                                        <p:tav tm="100000">
                                          <p:val>
                                            <p:strVal val="ppt_h"/>
                                          </p:val>
                                        </p:tav>
                                      </p:tavLst>
                                    </p:anim>
                                    <p:set>
                                      <p:cBhvr>
                                        <p:cTn id="16" dur="1" fill="hold">
                                          <p:stCondLst>
                                            <p:cond delay="5499"/>
                                          </p:stCondLst>
                                        </p:cTn>
                                        <p:tgtEl>
                                          <p:spTgt spid="4"/>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500"/>
                                        <p:tgtEl>
                                          <p:spTgt spid="5"/>
                                        </p:tgtEl>
                                        <p:attrNameLst>
                                          <p:attrName>ppt_x</p:attrName>
                                        </p:attrNameLst>
                                      </p:cBhvr>
                                      <p:tavLst>
                                        <p:tav tm="0">
                                          <p:val>
                                            <p:strVal val="ppt_x"/>
                                          </p:val>
                                        </p:tav>
                                        <p:tav tm="100000">
                                          <p:val>
                                            <p:strVal val="ppt_x-ppt_w/2"/>
                                          </p:val>
                                        </p:tav>
                                      </p:tavLst>
                                    </p:anim>
                                    <p:anim calcmode="lin" valueType="num">
                                      <p:cBhvr>
                                        <p:cTn id="19" dur="5500"/>
                                        <p:tgtEl>
                                          <p:spTgt spid="5"/>
                                        </p:tgtEl>
                                        <p:attrNameLst>
                                          <p:attrName>ppt_y</p:attrName>
                                        </p:attrNameLst>
                                      </p:cBhvr>
                                      <p:tavLst>
                                        <p:tav tm="0">
                                          <p:val>
                                            <p:strVal val="ppt_y"/>
                                          </p:val>
                                        </p:tav>
                                        <p:tav tm="100000">
                                          <p:val>
                                            <p:strVal val="ppt_y"/>
                                          </p:val>
                                        </p:tav>
                                      </p:tavLst>
                                    </p:anim>
                                    <p:anim calcmode="lin" valueType="num">
                                      <p:cBhvr>
                                        <p:cTn id="20" dur="5500"/>
                                        <p:tgtEl>
                                          <p:spTgt spid="5"/>
                                        </p:tgtEl>
                                        <p:attrNameLst>
                                          <p:attrName>ppt_w</p:attrName>
                                        </p:attrNameLst>
                                      </p:cBhvr>
                                      <p:tavLst>
                                        <p:tav tm="0">
                                          <p:val>
                                            <p:strVal val="ppt_w"/>
                                          </p:val>
                                        </p:tav>
                                        <p:tav tm="100000">
                                          <p:val>
                                            <p:fltVal val="0"/>
                                          </p:val>
                                        </p:tav>
                                      </p:tavLst>
                                    </p:anim>
                                    <p:anim calcmode="lin" valueType="num">
                                      <p:cBhvr>
                                        <p:cTn id="21" dur="5500"/>
                                        <p:tgtEl>
                                          <p:spTgt spid="5"/>
                                        </p:tgtEl>
                                        <p:attrNameLst>
                                          <p:attrName>ppt_h</p:attrName>
                                        </p:attrNameLst>
                                      </p:cBhvr>
                                      <p:tavLst>
                                        <p:tav tm="0">
                                          <p:val>
                                            <p:strVal val="ppt_h"/>
                                          </p:val>
                                        </p:tav>
                                        <p:tav tm="100000">
                                          <p:val>
                                            <p:strVal val="ppt_h"/>
                                          </p:val>
                                        </p:tav>
                                      </p:tavLst>
                                    </p:anim>
                                    <p:set>
                                      <p:cBhvr>
                                        <p:cTn id="22" dur="1" fill="hold">
                                          <p:stCondLst>
                                            <p:cond delay="5499"/>
                                          </p:stCondLst>
                                        </p:cTn>
                                        <p:tgtEl>
                                          <p:spTgt spid="5"/>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500"/>
                                        <p:tgtEl>
                                          <p:spTgt spid="7"/>
                                        </p:tgtEl>
                                        <p:attrNameLst>
                                          <p:attrName>ppt_x</p:attrName>
                                        </p:attrNameLst>
                                      </p:cBhvr>
                                      <p:tavLst>
                                        <p:tav tm="0">
                                          <p:val>
                                            <p:strVal val="ppt_x"/>
                                          </p:val>
                                        </p:tav>
                                        <p:tav tm="100000">
                                          <p:val>
                                            <p:strVal val="ppt_x+ppt_w/2"/>
                                          </p:val>
                                        </p:tav>
                                      </p:tavLst>
                                    </p:anim>
                                    <p:anim calcmode="lin" valueType="num">
                                      <p:cBhvr>
                                        <p:cTn id="25" dur="5500"/>
                                        <p:tgtEl>
                                          <p:spTgt spid="7"/>
                                        </p:tgtEl>
                                        <p:attrNameLst>
                                          <p:attrName>ppt_y</p:attrName>
                                        </p:attrNameLst>
                                      </p:cBhvr>
                                      <p:tavLst>
                                        <p:tav tm="0">
                                          <p:val>
                                            <p:strVal val="ppt_y"/>
                                          </p:val>
                                        </p:tav>
                                        <p:tav tm="100000">
                                          <p:val>
                                            <p:strVal val="ppt_y"/>
                                          </p:val>
                                        </p:tav>
                                      </p:tavLst>
                                    </p:anim>
                                    <p:anim calcmode="lin" valueType="num">
                                      <p:cBhvr>
                                        <p:cTn id="26" dur="5500"/>
                                        <p:tgtEl>
                                          <p:spTgt spid="7"/>
                                        </p:tgtEl>
                                        <p:attrNameLst>
                                          <p:attrName>ppt_w</p:attrName>
                                        </p:attrNameLst>
                                      </p:cBhvr>
                                      <p:tavLst>
                                        <p:tav tm="0">
                                          <p:val>
                                            <p:strVal val="ppt_w"/>
                                          </p:val>
                                        </p:tav>
                                        <p:tav tm="100000">
                                          <p:val>
                                            <p:fltVal val="0"/>
                                          </p:val>
                                        </p:tav>
                                      </p:tavLst>
                                    </p:anim>
                                    <p:anim calcmode="lin" valueType="num">
                                      <p:cBhvr>
                                        <p:cTn id="27" dur="5500"/>
                                        <p:tgtEl>
                                          <p:spTgt spid="7"/>
                                        </p:tgtEl>
                                        <p:attrNameLst>
                                          <p:attrName>ppt_h</p:attrName>
                                        </p:attrNameLst>
                                      </p:cBhvr>
                                      <p:tavLst>
                                        <p:tav tm="0">
                                          <p:val>
                                            <p:strVal val="ppt_h"/>
                                          </p:val>
                                        </p:tav>
                                        <p:tav tm="100000">
                                          <p:val>
                                            <p:strVal val="ppt_h"/>
                                          </p:val>
                                        </p:tav>
                                      </p:tavLst>
                                    </p:anim>
                                    <p:set>
                                      <p:cBhvr>
                                        <p:cTn id="28" dur="1" fill="hold">
                                          <p:stCondLst>
                                            <p:cond delay="5499"/>
                                          </p:stCondLst>
                                        </p:cTn>
                                        <p:tgtEl>
                                          <p:spTgt spid="7"/>
                                        </p:tgtEl>
                                        <p:attrNameLst>
                                          <p:attrName>style.visibility</p:attrName>
                                        </p:attrNameLst>
                                      </p:cBhvr>
                                      <p:to>
                                        <p:strVal val="hidden"/>
                                      </p:to>
                                    </p:set>
                                  </p:childTnLst>
                                </p:cTn>
                              </p:par>
                              <p:par>
                                <p:cTn id="29" presetID="17" presetClass="exit" presetSubtype="2" fill="hold" grpId="0" nodeType="withEffect">
                                  <p:stCondLst>
                                    <p:cond delay="0"/>
                                  </p:stCondLst>
                                  <p:childTnLst>
                                    <p:anim calcmode="lin" valueType="num">
                                      <p:cBhvr>
                                        <p:cTn id="30" dur="5500"/>
                                        <p:tgtEl>
                                          <p:spTgt spid="8"/>
                                        </p:tgtEl>
                                        <p:attrNameLst>
                                          <p:attrName>ppt_x</p:attrName>
                                        </p:attrNameLst>
                                      </p:cBhvr>
                                      <p:tavLst>
                                        <p:tav tm="0">
                                          <p:val>
                                            <p:strVal val="ppt_x"/>
                                          </p:val>
                                        </p:tav>
                                        <p:tav tm="100000">
                                          <p:val>
                                            <p:strVal val="ppt_x+ppt_w/2"/>
                                          </p:val>
                                        </p:tav>
                                      </p:tavLst>
                                    </p:anim>
                                    <p:anim calcmode="lin" valueType="num">
                                      <p:cBhvr>
                                        <p:cTn id="31" dur="5500"/>
                                        <p:tgtEl>
                                          <p:spTgt spid="8"/>
                                        </p:tgtEl>
                                        <p:attrNameLst>
                                          <p:attrName>ppt_y</p:attrName>
                                        </p:attrNameLst>
                                      </p:cBhvr>
                                      <p:tavLst>
                                        <p:tav tm="0">
                                          <p:val>
                                            <p:strVal val="ppt_y"/>
                                          </p:val>
                                        </p:tav>
                                        <p:tav tm="100000">
                                          <p:val>
                                            <p:strVal val="ppt_y"/>
                                          </p:val>
                                        </p:tav>
                                      </p:tavLst>
                                    </p:anim>
                                    <p:anim calcmode="lin" valueType="num">
                                      <p:cBhvr>
                                        <p:cTn id="32" dur="5500"/>
                                        <p:tgtEl>
                                          <p:spTgt spid="8"/>
                                        </p:tgtEl>
                                        <p:attrNameLst>
                                          <p:attrName>ppt_w</p:attrName>
                                        </p:attrNameLst>
                                      </p:cBhvr>
                                      <p:tavLst>
                                        <p:tav tm="0">
                                          <p:val>
                                            <p:strVal val="ppt_w"/>
                                          </p:val>
                                        </p:tav>
                                        <p:tav tm="100000">
                                          <p:val>
                                            <p:fltVal val="0"/>
                                          </p:val>
                                        </p:tav>
                                      </p:tavLst>
                                    </p:anim>
                                    <p:anim calcmode="lin" valueType="num">
                                      <p:cBhvr>
                                        <p:cTn id="33" dur="5500"/>
                                        <p:tgtEl>
                                          <p:spTgt spid="8"/>
                                        </p:tgtEl>
                                        <p:attrNameLst>
                                          <p:attrName>ppt_h</p:attrName>
                                        </p:attrNameLst>
                                      </p:cBhvr>
                                      <p:tavLst>
                                        <p:tav tm="0">
                                          <p:val>
                                            <p:strVal val="ppt_h"/>
                                          </p:val>
                                        </p:tav>
                                        <p:tav tm="100000">
                                          <p:val>
                                            <p:strVal val="ppt_h"/>
                                          </p:val>
                                        </p:tav>
                                      </p:tavLst>
                                    </p:anim>
                                    <p:set>
                                      <p:cBhvr>
                                        <p:cTn id="34" dur="1" fill="hold">
                                          <p:stCondLst>
                                            <p:cond delay="5499"/>
                                          </p:stCondLst>
                                        </p:cTn>
                                        <p:tgtEl>
                                          <p:spTgt spid="8"/>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500"/>
                                        <p:tgtEl>
                                          <p:spTgt spid="9"/>
                                        </p:tgtEl>
                                        <p:attrNameLst>
                                          <p:attrName>ppt_x</p:attrName>
                                        </p:attrNameLst>
                                      </p:cBhvr>
                                      <p:tavLst>
                                        <p:tav tm="0">
                                          <p:val>
                                            <p:strVal val="ppt_x"/>
                                          </p:val>
                                        </p:tav>
                                        <p:tav tm="100000">
                                          <p:val>
                                            <p:strVal val="ppt_x+ppt_w/2"/>
                                          </p:val>
                                        </p:tav>
                                      </p:tavLst>
                                    </p:anim>
                                    <p:anim calcmode="lin" valueType="num">
                                      <p:cBhvr>
                                        <p:cTn id="37" dur="5500"/>
                                        <p:tgtEl>
                                          <p:spTgt spid="9"/>
                                        </p:tgtEl>
                                        <p:attrNameLst>
                                          <p:attrName>ppt_y</p:attrName>
                                        </p:attrNameLst>
                                      </p:cBhvr>
                                      <p:tavLst>
                                        <p:tav tm="0">
                                          <p:val>
                                            <p:strVal val="ppt_y"/>
                                          </p:val>
                                        </p:tav>
                                        <p:tav tm="100000">
                                          <p:val>
                                            <p:strVal val="ppt_y"/>
                                          </p:val>
                                        </p:tav>
                                      </p:tavLst>
                                    </p:anim>
                                    <p:anim calcmode="lin" valueType="num">
                                      <p:cBhvr>
                                        <p:cTn id="38" dur="5500"/>
                                        <p:tgtEl>
                                          <p:spTgt spid="9"/>
                                        </p:tgtEl>
                                        <p:attrNameLst>
                                          <p:attrName>ppt_w</p:attrName>
                                        </p:attrNameLst>
                                      </p:cBhvr>
                                      <p:tavLst>
                                        <p:tav tm="0">
                                          <p:val>
                                            <p:strVal val="ppt_w"/>
                                          </p:val>
                                        </p:tav>
                                        <p:tav tm="100000">
                                          <p:val>
                                            <p:fltVal val="0"/>
                                          </p:val>
                                        </p:tav>
                                      </p:tavLst>
                                    </p:anim>
                                    <p:anim calcmode="lin" valueType="num">
                                      <p:cBhvr>
                                        <p:cTn id="39" dur="5500"/>
                                        <p:tgtEl>
                                          <p:spTgt spid="9"/>
                                        </p:tgtEl>
                                        <p:attrNameLst>
                                          <p:attrName>ppt_h</p:attrName>
                                        </p:attrNameLst>
                                      </p:cBhvr>
                                      <p:tavLst>
                                        <p:tav tm="0">
                                          <p:val>
                                            <p:strVal val="ppt_h"/>
                                          </p:val>
                                        </p:tav>
                                        <p:tav tm="100000">
                                          <p:val>
                                            <p:strVal val="ppt_h"/>
                                          </p:val>
                                        </p:tav>
                                      </p:tavLst>
                                    </p:anim>
                                    <p:set>
                                      <p:cBhvr>
                                        <p:cTn id="40" dur="1" fill="hold">
                                          <p:stCondLst>
                                            <p:cond delay="5499"/>
                                          </p:stCondLst>
                                        </p:cTn>
                                        <p:tgtEl>
                                          <p:spTgt spid="9"/>
                                        </p:tgtEl>
                                        <p:attrNameLst>
                                          <p:attrName>style.visibility</p:attrName>
                                        </p:attrNameLst>
                                      </p:cBhvr>
                                      <p:to>
                                        <p:strVal val="hidden"/>
                                      </p:to>
                                    </p:set>
                                  </p:childTnLst>
                                </p:cTn>
                              </p:par>
                              <p:par>
                                <p:cTn id="41" presetID="17" presetClass="exit" presetSubtype="2" fill="hold" grpId="0" nodeType="withEffect">
                                  <p:stCondLst>
                                    <p:cond delay="0"/>
                                  </p:stCondLst>
                                  <p:childTnLst>
                                    <p:anim calcmode="lin" valueType="num">
                                      <p:cBhvr>
                                        <p:cTn id="42" dur="5500"/>
                                        <p:tgtEl>
                                          <p:spTgt spid="10"/>
                                        </p:tgtEl>
                                        <p:attrNameLst>
                                          <p:attrName>ppt_x</p:attrName>
                                        </p:attrNameLst>
                                      </p:cBhvr>
                                      <p:tavLst>
                                        <p:tav tm="0">
                                          <p:val>
                                            <p:strVal val="ppt_x"/>
                                          </p:val>
                                        </p:tav>
                                        <p:tav tm="100000">
                                          <p:val>
                                            <p:strVal val="ppt_x+ppt_w/2"/>
                                          </p:val>
                                        </p:tav>
                                      </p:tavLst>
                                    </p:anim>
                                    <p:anim calcmode="lin" valueType="num">
                                      <p:cBhvr>
                                        <p:cTn id="43" dur="5500"/>
                                        <p:tgtEl>
                                          <p:spTgt spid="10"/>
                                        </p:tgtEl>
                                        <p:attrNameLst>
                                          <p:attrName>ppt_y</p:attrName>
                                        </p:attrNameLst>
                                      </p:cBhvr>
                                      <p:tavLst>
                                        <p:tav tm="0">
                                          <p:val>
                                            <p:strVal val="ppt_y"/>
                                          </p:val>
                                        </p:tav>
                                        <p:tav tm="100000">
                                          <p:val>
                                            <p:strVal val="ppt_y"/>
                                          </p:val>
                                        </p:tav>
                                      </p:tavLst>
                                    </p:anim>
                                    <p:anim calcmode="lin" valueType="num">
                                      <p:cBhvr>
                                        <p:cTn id="44" dur="5500"/>
                                        <p:tgtEl>
                                          <p:spTgt spid="10"/>
                                        </p:tgtEl>
                                        <p:attrNameLst>
                                          <p:attrName>ppt_w</p:attrName>
                                        </p:attrNameLst>
                                      </p:cBhvr>
                                      <p:tavLst>
                                        <p:tav tm="0">
                                          <p:val>
                                            <p:strVal val="ppt_w"/>
                                          </p:val>
                                        </p:tav>
                                        <p:tav tm="100000">
                                          <p:val>
                                            <p:fltVal val="0"/>
                                          </p:val>
                                        </p:tav>
                                      </p:tavLst>
                                    </p:anim>
                                    <p:anim calcmode="lin" valueType="num">
                                      <p:cBhvr>
                                        <p:cTn id="45" dur="5500"/>
                                        <p:tgtEl>
                                          <p:spTgt spid="10"/>
                                        </p:tgtEl>
                                        <p:attrNameLst>
                                          <p:attrName>ppt_h</p:attrName>
                                        </p:attrNameLst>
                                      </p:cBhvr>
                                      <p:tavLst>
                                        <p:tav tm="0">
                                          <p:val>
                                            <p:strVal val="ppt_h"/>
                                          </p:val>
                                        </p:tav>
                                        <p:tav tm="100000">
                                          <p:val>
                                            <p:strVal val="ppt_h"/>
                                          </p:val>
                                        </p:tav>
                                      </p:tavLst>
                                    </p:anim>
                                    <p:set>
                                      <p:cBhvr>
                                        <p:cTn id="46" dur="1" fill="hold">
                                          <p:stCondLst>
                                            <p:cond delay="5499"/>
                                          </p:stCondLst>
                                        </p:cTn>
                                        <p:tgtEl>
                                          <p:spTgt spid="10"/>
                                        </p:tgtEl>
                                        <p:attrNameLst>
                                          <p:attrName>style.visibility</p:attrName>
                                        </p:attrNameLst>
                                      </p:cBhvr>
                                      <p:to>
                                        <p:strVal val="hidden"/>
                                      </p:to>
                                    </p:set>
                                  </p:childTnLst>
                                </p:cTn>
                              </p:par>
                              <p:par>
                                <p:cTn id="47" presetID="17" presetClass="exit" presetSubtype="8" fill="hold" grpId="0" nodeType="withEffect">
                                  <p:stCondLst>
                                    <p:cond delay="0"/>
                                  </p:stCondLst>
                                  <p:childTnLst>
                                    <p:anim calcmode="lin" valueType="num">
                                      <p:cBhvr>
                                        <p:cTn id="48" dur="5500"/>
                                        <p:tgtEl>
                                          <p:spTgt spid="6"/>
                                        </p:tgtEl>
                                        <p:attrNameLst>
                                          <p:attrName>ppt_x</p:attrName>
                                        </p:attrNameLst>
                                      </p:cBhvr>
                                      <p:tavLst>
                                        <p:tav tm="0">
                                          <p:val>
                                            <p:strVal val="ppt_x"/>
                                          </p:val>
                                        </p:tav>
                                        <p:tav tm="100000">
                                          <p:val>
                                            <p:strVal val="ppt_x-ppt_w/2"/>
                                          </p:val>
                                        </p:tav>
                                      </p:tavLst>
                                    </p:anim>
                                    <p:anim calcmode="lin" valueType="num">
                                      <p:cBhvr>
                                        <p:cTn id="49" dur="5500"/>
                                        <p:tgtEl>
                                          <p:spTgt spid="6"/>
                                        </p:tgtEl>
                                        <p:attrNameLst>
                                          <p:attrName>ppt_y</p:attrName>
                                        </p:attrNameLst>
                                      </p:cBhvr>
                                      <p:tavLst>
                                        <p:tav tm="0">
                                          <p:val>
                                            <p:strVal val="ppt_y"/>
                                          </p:val>
                                        </p:tav>
                                        <p:tav tm="100000">
                                          <p:val>
                                            <p:strVal val="ppt_y"/>
                                          </p:val>
                                        </p:tav>
                                      </p:tavLst>
                                    </p:anim>
                                    <p:anim calcmode="lin" valueType="num">
                                      <p:cBhvr>
                                        <p:cTn id="50" dur="5500"/>
                                        <p:tgtEl>
                                          <p:spTgt spid="6"/>
                                        </p:tgtEl>
                                        <p:attrNameLst>
                                          <p:attrName>ppt_w</p:attrName>
                                        </p:attrNameLst>
                                      </p:cBhvr>
                                      <p:tavLst>
                                        <p:tav tm="0">
                                          <p:val>
                                            <p:strVal val="ppt_w"/>
                                          </p:val>
                                        </p:tav>
                                        <p:tav tm="100000">
                                          <p:val>
                                            <p:fltVal val="0"/>
                                          </p:val>
                                        </p:tav>
                                      </p:tavLst>
                                    </p:anim>
                                    <p:anim calcmode="lin" valueType="num">
                                      <p:cBhvr>
                                        <p:cTn id="51" dur="5500"/>
                                        <p:tgtEl>
                                          <p:spTgt spid="6"/>
                                        </p:tgtEl>
                                        <p:attrNameLst>
                                          <p:attrName>ppt_h</p:attrName>
                                        </p:attrNameLst>
                                      </p:cBhvr>
                                      <p:tavLst>
                                        <p:tav tm="0">
                                          <p:val>
                                            <p:strVal val="ppt_h"/>
                                          </p:val>
                                        </p:tav>
                                        <p:tav tm="100000">
                                          <p:val>
                                            <p:strVal val="ppt_h"/>
                                          </p:val>
                                        </p:tav>
                                      </p:tavLst>
                                    </p:anim>
                                    <p:set>
                                      <p:cBhvr>
                                        <p:cTn id="52" dur="1" fill="hold">
                                          <p:stCondLst>
                                            <p:cond delay="5499"/>
                                          </p:stCondLst>
                                        </p:cTn>
                                        <p:tgtEl>
                                          <p:spTgt spid="6"/>
                                        </p:tgtEl>
                                        <p:attrNameLst>
                                          <p:attrName>style.visibility</p:attrName>
                                        </p:attrNameLst>
                                      </p:cBhvr>
                                      <p:to>
                                        <p:strVal val="hidden"/>
                                      </p:to>
                                    </p:set>
                                  </p:childTnLst>
                                </p:cTn>
                              </p:par>
                              <p:par>
                                <p:cTn id="53" presetID="23" presetClass="entr" presetSubtype="528"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4000" fill="hold"/>
                                        <p:tgtEl>
                                          <p:spTgt spid="15"/>
                                        </p:tgtEl>
                                        <p:attrNameLst>
                                          <p:attrName>ppt_w</p:attrName>
                                        </p:attrNameLst>
                                      </p:cBhvr>
                                      <p:tavLst>
                                        <p:tav tm="0">
                                          <p:val>
                                            <p:fltVal val="0"/>
                                          </p:val>
                                        </p:tav>
                                        <p:tav tm="100000">
                                          <p:val>
                                            <p:strVal val="#ppt_w"/>
                                          </p:val>
                                        </p:tav>
                                      </p:tavLst>
                                    </p:anim>
                                    <p:anim calcmode="lin" valueType="num">
                                      <p:cBhvr>
                                        <p:cTn id="56" dur="4000" fill="hold"/>
                                        <p:tgtEl>
                                          <p:spTgt spid="15"/>
                                        </p:tgtEl>
                                        <p:attrNameLst>
                                          <p:attrName>ppt_h</p:attrName>
                                        </p:attrNameLst>
                                      </p:cBhvr>
                                      <p:tavLst>
                                        <p:tav tm="0">
                                          <p:val>
                                            <p:fltVal val="0"/>
                                          </p:val>
                                        </p:tav>
                                        <p:tav tm="100000">
                                          <p:val>
                                            <p:strVal val="#ppt_h"/>
                                          </p:val>
                                        </p:tav>
                                      </p:tavLst>
                                    </p:anim>
                                    <p:anim calcmode="lin" valueType="num">
                                      <p:cBhvr>
                                        <p:cTn id="57" dur="4000" fill="hold"/>
                                        <p:tgtEl>
                                          <p:spTgt spid="15"/>
                                        </p:tgtEl>
                                        <p:attrNameLst>
                                          <p:attrName>ppt_x</p:attrName>
                                        </p:attrNameLst>
                                      </p:cBhvr>
                                      <p:tavLst>
                                        <p:tav tm="0">
                                          <p:val>
                                            <p:fltVal val="0.5"/>
                                          </p:val>
                                        </p:tav>
                                        <p:tav tm="100000">
                                          <p:val>
                                            <p:strVal val="#ppt_x"/>
                                          </p:val>
                                        </p:tav>
                                      </p:tavLst>
                                    </p:anim>
                                    <p:anim calcmode="lin" valueType="num">
                                      <p:cBhvr>
                                        <p:cTn id="58" dur="4000" fill="hold"/>
                                        <p:tgtEl>
                                          <p:spTgt spid="15"/>
                                        </p:tgtEl>
                                        <p:attrNameLst>
                                          <p:attrName>ppt_y</p:attrName>
                                        </p:attrNameLst>
                                      </p:cBhvr>
                                      <p:tavLst>
                                        <p:tav tm="0">
                                          <p:val>
                                            <p:fltVal val="0.5"/>
                                          </p:val>
                                        </p:tav>
                                        <p:tav tm="100000">
                                          <p:val>
                                            <p:strVal val="#ppt_y"/>
                                          </p:val>
                                        </p:tav>
                                      </p:tavLst>
                                    </p:anim>
                                  </p:childTnLst>
                                </p:cTn>
                              </p:par>
                              <p:par>
                                <p:cTn id="59" presetID="17" presetClass="entr" presetSubtype="10"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4000" fill="hold"/>
                                        <p:tgtEl>
                                          <p:spTgt spid="14"/>
                                        </p:tgtEl>
                                        <p:attrNameLst>
                                          <p:attrName>ppt_w</p:attrName>
                                        </p:attrNameLst>
                                      </p:cBhvr>
                                      <p:tavLst>
                                        <p:tav tm="0">
                                          <p:val>
                                            <p:fltVal val="0"/>
                                          </p:val>
                                        </p:tav>
                                        <p:tav tm="100000">
                                          <p:val>
                                            <p:strVal val="#ppt_w"/>
                                          </p:val>
                                        </p:tav>
                                      </p:tavLst>
                                    </p:anim>
                                    <p:anim calcmode="lin" valueType="num">
                                      <p:cBhvr>
                                        <p:cTn id="62" dur="4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Forma libre"/>
          <p:cNvSpPr/>
          <p:nvPr/>
        </p:nvSpPr>
        <p:spPr>
          <a:xfrm>
            <a:off x="-8965" y="332656"/>
            <a:ext cx="4572000" cy="2060848"/>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1785926"/>
                </a:moveTo>
                <a:lnTo>
                  <a:pt x="4572000" y="0"/>
                </a:lnTo>
                <a:lnTo>
                  <a:pt x="4572000" y="1785926"/>
                </a:lnTo>
                <a:lnTo>
                  <a:pt x="0" y="3500438"/>
                </a:lnTo>
                <a:lnTo>
                  <a:pt x="0" y="1785926"/>
                </a:lnTo>
                <a:close/>
              </a:path>
            </a:pathLst>
          </a:custGeom>
          <a:gradFill>
            <a:gsLst>
              <a:gs pos="37000">
                <a:srgbClr val="FFFF00">
                  <a:lumMod val="67000"/>
                </a:srgbClr>
              </a:gs>
              <a:gs pos="7000">
                <a:srgbClr val="00FF00">
                  <a:lumMod val="28000"/>
                </a:srgbClr>
              </a:gs>
              <a:gs pos="68000">
                <a:schemeClr val="accent6">
                  <a:lumMod val="91000"/>
                </a:schemeClr>
              </a:gs>
              <a:gs pos="96000">
                <a:srgbClr val="FFFF00">
                  <a:lumMod val="52000"/>
                  <a:lumOff val="48000"/>
                </a:srgbClr>
              </a:gs>
            </a:gsLst>
            <a:lin ang="0" scaled="1"/>
          </a:gradFill>
          <a:ln>
            <a:noFill/>
          </a:ln>
          <a:effectLst>
            <a:outerShdw blurRad="1270000" dist="50800" dir="5400000" algn="ctr" rotWithShape="0">
              <a:srgbClr val="FFFF00"/>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Forma libre"/>
          <p:cNvSpPr/>
          <p:nvPr/>
        </p:nvSpPr>
        <p:spPr>
          <a:xfrm flipH="1">
            <a:off x="4563035" y="332656"/>
            <a:ext cx="4572000" cy="2060848"/>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1785926"/>
                </a:moveTo>
                <a:lnTo>
                  <a:pt x="4572000" y="0"/>
                </a:lnTo>
                <a:lnTo>
                  <a:pt x="4572000" y="1785926"/>
                </a:lnTo>
                <a:lnTo>
                  <a:pt x="0" y="3500438"/>
                </a:lnTo>
                <a:lnTo>
                  <a:pt x="0" y="1785926"/>
                </a:lnTo>
                <a:close/>
              </a:path>
            </a:pathLst>
          </a:custGeom>
          <a:gradFill>
            <a:gsLst>
              <a:gs pos="37000">
                <a:srgbClr val="FFFF00">
                  <a:lumMod val="67000"/>
                </a:srgbClr>
              </a:gs>
              <a:gs pos="7000">
                <a:srgbClr val="00FF00">
                  <a:lumMod val="28000"/>
                </a:srgbClr>
              </a:gs>
              <a:gs pos="68000">
                <a:schemeClr val="accent6">
                  <a:lumMod val="91000"/>
                </a:schemeClr>
              </a:gs>
              <a:gs pos="96000">
                <a:srgbClr val="FFFF00">
                  <a:lumMod val="52000"/>
                  <a:lumOff val="48000"/>
                </a:srgbClr>
              </a:gs>
            </a:gsLst>
            <a:lin ang="0" scaled="1"/>
          </a:gradFill>
          <a:ln>
            <a:noFill/>
          </a:ln>
          <a:effectLst>
            <a:outerShdw blurRad="1270000" dist="50800" dir="5400000" algn="ctr" rotWithShape="0">
              <a:srgbClr val="FFFF00"/>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orma libre"/>
          <p:cNvSpPr/>
          <p:nvPr/>
        </p:nvSpPr>
        <p:spPr>
          <a:xfrm flipH="1">
            <a:off x="4549171" y="2345015"/>
            <a:ext cx="4572000" cy="201622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1785926"/>
                </a:moveTo>
                <a:lnTo>
                  <a:pt x="4572000" y="0"/>
                </a:lnTo>
                <a:lnTo>
                  <a:pt x="4572000" y="1785926"/>
                </a:lnTo>
                <a:lnTo>
                  <a:pt x="0" y="3500438"/>
                </a:lnTo>
                <a:lnTo>
                  <a:pt x="0" y="1785926"/>
                </a:lnTo>
                <a:close/>
              </a:path>
            </a:pathLst>
          </a:custGeom>
          <a:gradFill>
            <a:gsLst>
              <a:gs pos="37000">
                <a:srgbClr val="FFFF00">
                  <a:lumMod val="67000"/>
                </a:srgbClr>
              </a:gs>
              <a:gs pos="7000">
                <a:srgbClr val="00FF00">
                  <a:lumMod val="28000"/>
                </a:srgbClr>
              </a:gs>
              <a:gs pos="68000">
                <a:schemeClr val="accent6">
                  <a:lumMod val="91000"/>
                </a:schemeClr>
              </a:gs>
              <a:gs pos="96000">
                <a:srgbClr val="FFFF00">
                  <a:lumMod val="52000"/>
                  <a:lumOff val="48000"/>
                </a:srgbClr>
              </a:gs>
            </a:gsLst>
            <a:lin ang="0" scaled="1"/>
          </a:gradFill>
          <a:ln>
            <a:noFill/>
          </a:ln>
          <a:effectLst>
            <a:outerShdw blurRad="1270000" dist="50800" dir="5400000" algn="ctr" rotWithShape="0">
              <a:srgbClr val="FFFF00"/>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orma libre"/>
          <p:cNvSpPr/>
          <p:nvPr/>
        </p:nvSpPr>
        <p:spPr>
          <a:xfrm>
            <a:off x="381" y="4361239"/>
            <a:ext cx="4572000" cy="201622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1785926"/>
                </a:moveTo>
                <a:lnTo>
                  <a:pt x="4572000" y="0"/>
                </a:lnTo>
                <a:lnTo>
                  <a:pt x="4572000" y="1785926"/>
                </a:lnTo>
                <a:lnTo>
                  <a:pt x="0" y="3500438"/>
                </a:lnTo>
                <a:lnTo>
                  <a:pt x="0" y="1785926"/>
                </a:lnTo>
                <a:close/>
              </a:path>
            </a:pathLst>
          </a:custGeom>
          <a:gradFill>
            <a:gsLst>
              <a:gs pos="37000">
                <a:srgbClr val="FFFF00">
                  <a:lumMod val="67000"/>
                </a:srgbClr>
              </a:gs>
              <a:gs pos="7000">
                <a:srgbClr val="00FF00">
                  <a:lumMod val="28000"/>
                </a:srgbClr>
              </a:gs>
              <a:gs pos="68000">
                <a:schemeClr val="accent6">
                  <a:lumMod val="91000"/>
                </a:schemeClr>
              </a:gs>
              <a:gs pos="96000">
                <a:srgbClr val="FFFF00">
                  <a:lumMod val="52000"/>
                  <a:lumOff val="48000"/>
                </a:srgbClr>
              </a:gs>
            </a:gsLst>
            <a:lin ang="0" scaled="1"/>
          </a:gradFill>
          <a:ln>
            <a:noFill/>
          </a:ln>
          <a:effectLst>
            <a:outerShdw blurRad="1270000" dist="50800" dir="5400000" algn="ctr" rotWithShape="0">
              <a:srgbClr val="FFFF00"/>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libre"/>
          <p:cNvSpPr/>
          <p:nvPr/>
        </p:nvSpPr>
        <p:spPr>
          <a:xfrm>
            <a:off x="51719" y="2345015"/>
            <a:ext cx="4572000" cy="201622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1785926"/>
                </a:moveTo>
                <a:lnTo>
                  <a:pt x="4572000" y="0"/>
                </a:lnTo>
                <a:lnTo>
                  <a:pt x="4572000" y="1785926"/>
                </a:lnTo>
                <a:lnTo>
                  <a:pt x="0" y="3500438"/>
                </a:lnTo>
                <a:lnTo>
                  <a:pt x="0" y="1785926"/>
                </a:lnTo>
                <a:close/>
              </a:path>
            </a:pathLst>
          </a:custGeom>
          <a:gradFill>
            <a:gsLst>
              <a:gs pos="37000">
                <a:srgbClr val="FFFF00">
                  <a:lumMod val="67000"/>
                </a:srgbClr>
              </a:gs>
              <a:gs pos="7000">
                <a:srgbClr val="00FF00">
                  <a:lumMod val="28000"/>
                </a:srgbClr>
              </a:gs>
              <a:gs pos="68000">
                <a:schemeClr val="accent6">
                  <a:lumMod val="91000"/>
                </a:schemeClr>
              </a:gs>
              <a:gs pos="96000">
                <a:srgbClr val="FFFF00">
                  <a:lumMod val="52000"/>
                  <a:lumOff val="48000"/>
                </a:srgbClr>
              </a:gs>
            </a:gsLst>
            <a:lin ang="0" scaled="1"/>
          </a:gradFill>
          <a:ln>
            <a:noFill/>
          </a:ln>
          <a:effectLst>
            <a:outerShdw blurRad="1270000" dist="50800" dir="5400000" algn="ctr" rotWithShape="0">
              <a:srgbClr val="FFFF00"/>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orma libre"/>
          <p:cNvSpPr/>
          <p:nvPr/>
        </p:nvSpPr>
        <p:spPr>
          <a:xfrm flipH="1">
            <a:off x="4572000" y="4357694"/>
            <a:ext cx="4572000" cy="201622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1785926"/>
                </a:moveTo>
                <a:lnTo>
                  <a:pt x="4572000" y="0"/>
                </a:lnTo>
                <a:lnTo>
                  <a:pt x="4572000" y="1785926"/>
                </a:lnTo>
                <a:lnTo>
                  <a:pt x="0" y="3500438"/>
                </a:lnTo>
                <a:lnTo>
                  <a:pt x="0" y="1785926"/>
                </a:lnTo>
                <a:close/>
              </a:path>
            </a:pathLst>
          </a:custGeom>
          <a:gradFill>
            <a:gsLst>
              <a:gs pos="37000">
                <a:srgbClr val="FFFF00">
                  <a:lumMod val="67000"/>
                </a:srgbClr>
              </a:gs>
              <a:gs pos="7000">
                <a:srgbClr val="00FF00">
                  <a:lumMod val="28000"/>
                </a:srgbClr>
              </a:gs>
              <a:gs pos="68000">
                <a:schemeClr val="accent6">
                  <a:lumMod val="91000"/>
                </a:schemeClr>
              </a:gs>
              <a:gs pos="96000">
                <a:srgbClr val="FFFF00">
                  <a:lumMod val="52000"/>
                  <a:lumOff val="48000"/>
                </a:srgbClr>
              </a:gs>
            </a:gsLst>
            <a:lin ang="0" scaled="1"/>
          </a:gradFill>
          <a:ln>
            <a:noFill/>
          </a:ln>
          <a:effectLst>
            <a:outerShdw blurRad="1270000" dist="50800" dir="5400000" algn="ctr" rotWithShape="0">
              <a:srgbClr val="FFFF00"/>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1 Imagen" descr="Diapositiva10.JPG"/>
          <p:cNvPicPr>
            <a:picLocks noGrp="1" noChangeAspect="1"/>
          </p:cNvPicPr>
          <p:nvPr isPhoto="1"/>
        </p:nvPicPr>
        <p:blipFill>
          <a:blip r:embed="rId2" cstate="print">
            <a:lum contrast="1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
          <p:cNvSpPr>
            <a:spLocks noChangeArrowheads="1"/>
          </p:cNvSpPr>
          <p:nvPr/>
        </p:nvSpPr>
        <p:spPr bwMode="auto">
          <a:xfrm>
            <a:off x="2121275" y="404664"/>
            <a:ext cx="4974439" cy="523220"/>
          </a:xfrm>
          <a:prstGeom prst="rect">
            <a:avLst/>
          </a:prstGeom>
          <a:noFill/>
          <a:ln>
            <a:noFill/>
          </a:ln>
          <a:extLst/>
        </p:spPr>
        <p:txBody>
          <a:bodyPr wrap="none" anchor="ctr">
            <a:spAutoFit/>
            <a:scene3d>
              <a:camera prst="obliqueBottomLeft"/>
              <a:lightRig rig="threePt" dir="t"/>
            </a:scene3d>
            <a:sp3d extrusionH="38100">
              <a:extrusionClr>
                <a:srgbClr val="FFC000"/>
              </a:extrusionClr>
            </a:sp3d>
          </a:bodyPr>
          <a:lstStyle/>
          <a:p>
            <a:pPr algn="ctr">
              <a:defRPr/>
            </a:pPr>
            <a:r>
              <a:rPr lang="es-ES" b="1" i="1" dirty="0">
                <a:gradFill>
                  <a:gsLst>
                    <a:gs pos="84000">
                      <a:srgbClr val="FF0000">
                        <a:lumMod val="61000"/>
                        <a:lumOff val="39000"/>
                      </a:srgbClr>
                    </a:gs>
                    <a:gs pos="38000">
                      <a:srgbClr val="FFC000">
                        <a:lumMod val="91000"/>
                        <a:lumOff val="9000"/>
                      </a:srgbClr>
                    </a:gs>
                  </a:gsLst>
                  <a:lin ang="5400000" scaled="1"/>
                </a:gradFill>
                <a:effectLst>
                  <a:glow rad="101600">
                    <a:schemeClr val="accent5">
                      <a:lumMod val="50000"/>
                      <a:alpha val="60000"/>
                    </a:schemeClr>
                  </a:glow>
                </a:effectLst>
                <a:latin typeface="Georgia" pitchFamily="18" charset="0"/>
                <a:cs typeface="Times New Roman" pitchFamily="18" charset="0"/>
              </a:rPr>
              <a:t>Que no huya, de sus responsabilidades. </a:t>
            </a:r>
            <a:endParaRPr lang="es-ES" sz="2800" dirty="0">
              <a:gradFill>
                <a:gsLst>
                  <a:gs pos="84000">
                    <a:srgbClr val="FF0000">
                      <a:lumMod val="61000"/>
                      <a:lumOff val="39000"/>
                    </a:srgbClr>
                  </a:gs>
                  <a:gs pos="38000">
                    <a:srgbClr val="FFC000">
                      <a:lumMod val="91000"/>
                      <a:lumOff val="9000"/>
                    </a:srgbClr>
                  </a:gs>
                </a:gsLst>
                <a:lin ang="5400000" scaled="1"/>
              </a:gradFill>
              <a:effectLst>
                <a:glow rad="101600">
                  <a:schemeClr val="accent5">
                    <a:lumMod val="50000"/>
                    <a:alpha val="60000"/>
                  </a:schemeClr>
                </a:glow>
              </a:effectLst>
            </a:endParaRPr>
          </a:p>
        </p:txBody>
      </p:sp>
    </p:spTree>
    <p:extLst>
      <p:ext uri="{BB962C8B-B14F-4D97-AF65-F5344CB8AC3E}">
        <p14:creationId xmlns:p14="http://schemas.microsoft.com/office/powerpoint/2010/main" val="2533886940"/>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500"/>
                                        <p:tgtEl>
                                          <p:spTgt spid="3"/>
                                        </p:tgtEl>
                                        <p:attrNameLst>
                                          <p:attrName>ppt_x</p:attrName>
                                        </p:attrNameLst>
                                      </p:cBhvr>
                                      <p:tavLst>
                                        <p:tav tm="0">
                                          <p:val>
                                            <p:strVal val="ppt_x"/>
                                          </p:val>
                                        </p:tav>
                                        <p:tav tm="100000">
                                          <p:val>
                                            <p:strVal val="ppt_x-ppt_w/2"/>
                                          </p:val>
                                        </p:tav>
                                      </p:tavLst>
                                    </p:anim>
                                    <p:anim calcmode="lin" valueType="num">
                                      <p:cBhvr>
                                        <p:cTn id="7" dur="5500"/>
                                        <p:tgtEl>
                                          <p:spTgt spid="3"/>
                                        </p:tgtEl>
                                        <p:attrNameLst>
                                          <p:attrName>ppt_y</p:attrName>
                                        </p:attrNameLst>
                                      </p:cBhvr>
                                      <p:tavLst>
                                        <p:tav tm="0">
                                          <p:val>
                                            <p:strVal val="ppt_y"/>
                                          </p:val>
                                        </p:tav>
                                        <p:tav tm="100000">
                                          <p:val>
                                            <p:strVal val="ppt_y"/>
                                          </p:val>
                                        </p:tav>
                                      </p:tavLst>
                                    </p:anim>
                                    <p:anim calcmode="lin" valueType="num">
                                      <p:cBhvr>
                                        <p:cTn id="8" dur="5500"/>
                                        <p:tgtEl>
                                          <p:spTgt spid="3"/>
                                        </p:tgtEl>
                                        <p:attrNameLst>
                                          <p:attrName>ppt_w</p:attrName>
                                        </p:attrNameLst>
                                      </p:cBhvr>
                                      <p:tavLst>
                                        <p:tav tm="0">
                                          <p:val>
                                            <p:strVal val="ppt_w"/>
                                          </p:val>
                                        </p:tav>
                                        <p:tav tm="100000">
                                          <p:val>
                                            <p:fltVal val="0"/>
                                          </p:val>
                                        </p:tav>
                                      </p:tavLst>
                                    </p:anim>
                                    <p:anim calcmode="lin" valueType="num">
                                      <p:cBhvr>
                                        <p:cTn id="9" dur="5500"/>
                                        <p:tgtEl>
                                          <p:spTgt spid="3"/>
                                        </p:tgtEl>
                                        <p:attrNameLst>
                                          <p:attrName>ppt_h</p:attrName>
                                        </p:attrNameLst>
                                      </p:cBhvr>
                                      <p:tavLst>
                                        <p:tav tm="0">
                                          <p:val>
                                            <p:strVal val="ppt_h"/>
                                          </p:val>
                                        </p:tav>
                                        <p:tav tm="100000">
                                          <p:val>
                                            <p:strVal val="ppt_h"/>
                                          </p:val>
                                        </p:tav>
                                      </p:tavLst>
                                    </p:anim>
                                    <p:set>
                                      <p:cBhvr>
                                        <p:cTn id="10" dur="1" fill="hold">
                                          <p:stCondLst>
                                            <p:cond delay="5499"/>
                                          </p:stCondLst>
                                        </p:cTn>
                                        <p:tgtEl>
                                          <p:spTgt spid="3"/>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500"/>
                                        <p:tgtEl>
                                          <p:spTgt spid="5"/>
                                        </p:tgtEl>
                                        <p:attrNameLst>
                                          <p:attrName>ppt_x</p:attrName>
                                        </p:attrNameLst>
                                      </p:cBhvr>
                                      <p:tavLst>
                                        <p:tav tm="0">
                                          <p:val>
                                            <p:strVal val="ppt_x"/>
                                          </p:val>
                                        </p:tav>
                                        <p:tav tm="100000">
                                          <p:val>
                                            <p:strVal val="ppt_x+ppt_w/2"/>
                                          </p:val>
                                        </p:tav>
                                      </p:tavLst>
                                    </p:anim>
                                    <p:anim calcmode="lin" valueType="num">
                                      <p:cBhvr>
                                        <p:cTn id="13" dur="5500"/>
                                        <p:tgtEl>
                                          <p:spTgt spid="5"/>
                                        </p:tgtEl>
                                        <p:attrNameLst>
                                          <p:attrName>ppt_y</p:attrName>
                                        </p:attrNameLst>
                                      </p:cBhvr>
                                      <p:tavLst>
                                        <p:tav tm="0">
                                          <p:val>
                                            <p:strVal val="ppt_y"/>
                                          </p:val>
                                        </p:tav>
                                        <p:tav tm="100000">
                                          <p:val>
                                            <p:strVal val="ppt_y"/>
                                          </p:val>
                                        </p:tav>
                                      </p:tavLst>
                                    </p:anim>
                                    <p:anim calcmode="lin" valueType="num">
                                      <p:cBhvr>
                                        <p:cTn id="14" dur="5500"/>
                                        <p:tgtEl>
                                          <p:spTgt spid="5"/>
                                        </p:tgtEl>
                                        <p:attrNameLst>
                                          <p:attrName>ppt_w</p:attrName>
                                        </p:attrNameLst>
                                      </p:cBhvr>
                                      <p:tavLst>
                                        <p:tav tm="0">
                                          <p:val>
                                            <p:strVal val="ppt_w"/>
                                          </p:val>
                                        </p:tav>
                                        <p:tav tm="100000">
                                          <p:val>
                                            <p:fltVal val="0"/>
                                          </p:val>
                                        </p:tav>
                                      </p:tavLst>
                                    </p:anim>
                                    <p:anim calcmode="lin" valueType="num">
                                      <p:cBhvr>
                                        <p:cTn id="15" dur="5500"/>
                                        <p:tgtEl>
                                          <p:spTgt spid="5"/>
                                        </p:tgtEl>
                                        <p:attrNameLst>
                                          <p:attrName>ppt_h</p:attrName>
                                        </p:attrNameLst>
                                      </p:cBhvr>
                                      <p:tavLst>
                                        <p:tav tm="0">
                                          <p:val>
                                            <p:strVal val="ppt_h"/>
                                          </p:val>
                                        </p:tav>
                                        <p:tav tm="100000">
                                          <p:val>
                                            <p:strVal val="ppt_h"/>
                                          </p:val>
                                        </p:tav>
                                      </p:tavLst>
                                    </p:anim>
                                    <p:set>
                                      <p:cBhvr>
                                        <p:cTn id="16" dur="1" fill="hold">
                                          <p:stCondLst>
                                            <p:cond delay="5499"/>
                                          </p:stCondLst>
                                        </p:cTn>
                                        <p:tgtEl>
                                          <p:spTgt spid="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500"/>
                                        <p:tgtEl>
                                          <p:spTgt spid="12"/>
                                        </p:tgtEl>
                                        <p:attrNameLst>
                                          <p:attrName>ppt_x</p:attrName>
                                        </p:attrNameLst>
                                      </p:cBhvr>
                                      <p:tavLst>
                                        <p:tav tm="0">
                                          <p:val>
                                            <p:strVal val="ppt_x"/>
                                          </p:val>
                                        </p:tav>
                                        <p:tav tm="100000">
                                          <p:val>
                                            <p:strVal val="ppt_x+ppt_w/2"/>
                                          </p:val>
                                        </p:tav>
                                      </p:tavLst>
                                    </p:anim>
                                    <p:anim calcmode="lin" valueType="num">
                                      <p:cBhvr>
                                        <p:cTn id="19" dur="5500"/>
                                        <p:tgtEl>
                                          <p:spTgt spid="12"/>
                                        </p:tgtEl>
                                        <p:attrNameLst>
                                          <p:attrName>ppt_y</p:attrName>
                                        </p:attrNameLst>
                                      </p:cBhvr>
                                      <p:tavLst>
                                        <p:tav tm="0">
                                          <p:val>
                                            <p:strVal val="ppt_y"/>
                                          </p:val>
                                        </p:tav>
                                        <p:tav tm="100000">
                                          <p:val>
                                            <p:strVal val="ppt_y"/>
                                          </p:val>
                                        </p:tav>
                                      </p:tavLst>
                                    </p:anim>
                                    <p:anim calcmode="lin" valueType="num">
                                      <p:cBhvr>
                                        <p:cTn id="20" dur="5500"/>
                                        <p:tgtEl>
                                          <p:spTgt spid="12"/>
                                        </p:tgtEl>
                                        <p:attrNameLst>
                                          <p:attrName>ppt_w</p:attrName>
                                        </p:attrNameLst>
                                      </p:cBhvr>
                                      <p:tavLst>
                                        <p:tav tm="0">
                                          <p:val>
                                            <p:strVal val="ppt_w"/>
                                          </p:val>
                                        </p:tav>
                                        <p:tav tm="100000">
                                          <p:val>
                                            <p:fltVal val="0"/>
                                          </p:val>
                                        </p:tav>
                                      </p:tavLst>
                                    </p:anim>
                                    <p:anim calcmode="lin" valueType="num">
                                      <p:cBhvr>
                                        <p:cTn id="21" dur="5500"/>
                                        <p:tgtEl>
                                          <p:spTgt spid="12"/>
                                        </p:tgtEl>
                                        <p:attrNameLst>
                                          <p:attrName>ppt_h</p:attrName>
                                        </p:attrNameLst>
                                      </p:cBhvr>
                                      <p:tavLst>
                                        <p:tav tm="0">
                                          <p:val>
                                            <p:strVal val="ppt_h"/>
                                          </p:val>
                                        </p:tav>
                                        <p:tav tm="100000">
                                          <p:val>
                                            <p:strVal val="ppt_h"/>
                                          </p:val>
                                        </p:tav>
                                      </p:tavLst>
                                    </p:anim>
                                    <p:set>
                                      <p:cBhvr>
                                        <p:cTn id="22" dur="1" fill="hold">
                                          <p:stCondLst>
                                            <p:cond delay="5499"/>
                                          </p:stCondLst>
                                        </p:cTn>
                                        <p:tgtEl>
                                          <p:spTgt spid="12"/>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5500"/>
                                        <p:tgtEl>
                                          <p:spTgt spid="13"/>
                                        </p:tgtEl>
                                        <p:attrNameLst>
                                          <p:attrName>ppt_x</p:attrName>
                                        </p:attrNameLst>
                                      </p:cBhvr>
                                      <p:tavLst>
                                        <p:tav tm="0">
                                          <p:val>
                                            <p:strVal val="ppt_x"/>
                                          </p:val>
                                        </p:tav>
                                        <p:tav tm="100000">
                                          <p:val>
                                            <p:strVal val="ppt_x-ppt_w/2"/>
                                          </p:val>
                                        </p:tav>
                                      </p:tavLst>
                                    </p:anim>
                                    <p:anim calcmode="lin" valueType="num">
                                      <p:cBhvr>
                                        <p:cTn id="25" dur="5500"/>
                                        <p:tgtEl>
                                          <p:spTgt spid="13"/>
                                        </p:tgtEl>
                                        <p:attrNameLst>
                                          <p:attrName>ppt_y</p:attrName>
                                        </p:attrNameLst>
                                      </p:cBhvr>
                                      <p:tavLst>
                                        <p:tav tm="0">
                                          <p:val>
                                            <p:strVal val="ppt_y"/>
                                          </p:val>
                                        </p:tav>
                                        <p:tav tm="100000">
                                          <p:val>
                                            <p:strVal val="ppt_y"/>
                                          </p:val>
                                        </p:tav>
                                      </p:tavLst>
                                    </p:anim>
                                    <p:anim calcmode="lin" valueType="num">
                                      <p:cBhvr>
                                        <p:cTn id="26" dur="5500"/>
                                        <p:tgtEl>
                                          <p:spTgt spid="13"/>
                                        </p:tgtEl>
                                        <p:attrNameLst>
                                          <p:attrName>ppt_w</p:attrName>
                                        </p:attrNameLst>
                                      </p:cBhvr>
                                      <p:tavLst>
                                        <p:tav tm="0">
                                          <p:val>
                                            <p:strVal val="ppt_w"/>
                                          </p:val>
                                        </p:tav>
                                        <p:tav tm="100000">
                                          <p:val>
                                            <p:fltVal val="0"/>
                                          </p:val>
                                        </p:tav>
                                      </p:tavLst>
                                    </p:anim>
                                    <p:anim calcmode="lin" valueType="num">
                                      <p:cBhvr>
                                        <p:cTn id="27" dur="5500"/>
                                        <p:tgtEl>
                                          <p:spTgt spid="13"/>
                                        </p:tgtEl>
                                        <p:attrNameLst>
                                          <p:attrName>ppt_h</p:attrName>
                                        </p:attrNameLst>
                                      </p:cBhvr>
                                      <p:tavLst>
                                        <p:tav tm="0">
                                          <p:val>
                                            <p:strVal val="ppt_h"/>
                                          </p:val>
                                        </p:tav>
                                        <p:tav tm="100000">
                                          <p:val>
                                            <p:strVal val="ppt_h"/>
                                          </p:val>
                                        </p:tav>
                                      </p:tavLst>
                                    </p:anim>
                                    <p:set>
                                      <p:cBhvr>
                                        <p:cTn id="28" dur="1" fill="hold">
                                          <p:stCondLst>
                                            <p:cond delay="5499"/>
                                          </p:stCondLst>
                                        </p:cTn>
                                        <p:tgtEl>
                                          <p:spTgt spid="13"/>
                                        </p:tgtEl>
                                        <p:attrNameLst>
                                          <p:attrName>style.visibility</p:attrName>
                                        </p:attrNameLst>
                                      </p:cBhvr>
                                      <p:to>
                                        <p:strVal val="hidden"/>
                                      </p:to>
                                    </p:set>
                                  </p:childTnLst>
                                </p:cTn>
                              </p:par>
                              <p:par>
                                <p:cTn id="29" presetID="17" presetClass="exit" presetSubtype="8" fill="hold" grpId="0" nodeType="withEffect">
                                  <p:stCondLst>
                                    <p:cond delay="0"/>
                                  </p:stCondLst>
                                  <p:childTnLst>
                                    <p:anim calcmode="lin" valueType="num">
                                      <p:cBhvr>
                                        <p:cTn id="30" dur="5500"/>
                                        <p:tgtEl>
                                          <p:spTgt spid="8"/>
                                        </p:tgtEl>
                                        <p:attrNameLst>
                                          <p:attrName>ppt_x</p:attrName>
                                        </p:attrNameLst>
                                      </p:cBhvr>
                                      <p:tavLst>
                                        <p:tav tm="0">
                                          <p:val>
                                            <p:strVal val="ppt_x"/>
                                          </p:val>
                                        </p:tav>
                                        <p:tav tm="100000">
                                          <p:val>
                                            <p:strVal val="ppt_x-ppt_w/2"/>
                                          </p:val>
                                        </p:tav>
                                      </p:tavLst>
                                    </p:anim>
                                    <p:anim calcmode="lin" valueType="num">
                                      <p:cBhvr>
                                        <p:cTn id="31" dur="5500"/>
                                        <p:tgtEl>
                                          <p:spTgt spid="8"/>
                                        </p:tgtEl>
                                        <p:attrNameLst>
                                          <p:attrName>ppt_y</p:attrName>
                                        </p:attrNameLst>
                                      </p:cBhvr>
                                      <p:tavLst>
                                        <p:tav tm="0">
                                          <p:val>
                                            <p:strVal val="ppt_y"/>
                                          </p:val>
                                        </p:tav>
                                        <p:tav tm="100000">
                                          <p:val>
                                            <p:strVal val="ppt_y"/>
                                          </p:val>
                                        </p:tav>
                                      </p:tavLst>
                                    </p:anim>
                                    <p:anim calcmode="lin" valueType="num">
                                      <p:cBhvr>
                                        <p:cTn id="32" dur="5500"/>
                                        <p:tgtEl>
                                          <p:spTgt spid="8"/>
                                        </p:tgtEl>
                                        <p:attrNameLst>
                                          <p:attrName>ppt_w</p:attrName>
                                        </p:attrNameLst>
                                      </p:cBhvr>
                                      <p:tavLst>
                                        <p:tav tm="0">
                                          <p:val>
                                            <p:strVal val="ppt_w"/>
                                          </p:val>
                                        </p:tav>
                                        <p:tav tm="100000">
                                          <p:val>
                                            <p:fltVal val="0"/>
                                          </p:val>
                                        </p:tav>
                                      </p:tavLst>
                                    </p:anim>
                                    <p:anim calcmode="lin" valueType="num">
                                      <p:cBhvr>
                                        <p:cTn id="33" dur="5500"/>
                                        <p:tgtEl>
                                          <p:spTgt spid="8"/>
                                        </p:tgtEl>
                                        <p:attrNameLst>
                                          <p:attrName>ppt_h</p:attrName>
                                        </p:attrNameLst>
                                      </p:cBhvr>
                                      <p:tavLst>
                                        <p:tav tm="0">
                                          <p:val>
                                            <p:strVal val="ppt_h"/>
                                          </p:val>
                                        </p:tav>
                                        <p:tav tm="100000">
                                          <p:val>
                                            <p:strVal val="ppt_h"/>
                                          </p:val>
                                        </p:tav>
                                      </p:tavLst>
                                    </p:anim>
                                    <p:set>
                                      <p:cBhvr>
                                        <p:cTn id="34" dur="1" fill="hold">
                                          <p:stCondLst>
                                            <p:cond delay="5499"/>
                                          </p:stCondLst>
                                        </p:cTn>
                                        <p:tgtEl>
                                          <p:spTgt spid="8"/>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500"/>
                                        <p:tgtEl>
                                          <p:spTgt spid="9"/>
                                        </p:tgtEl>
                                        <p:attrNameLst>
                                          <p:attrName>ppt_x</p:attrName>
                                        </p:attrNameLst>
                                      </p:cBhvr>
                                      <p:tavLst>
                                        <p:tav tm="0">
                                          <p:val>
                                            <p:strVal val="ppt_x"/>
                                          </p:val>
                                        </p:tav>
                                        <p:tav tm="100000">
                                          <p:val>
                                            <p:strVal val="ppt_x+ppt_w/2"/>
                                          </p:val>
                                        </p:tav>
                                      </p:tavLst>
                                    </p:anim>
                                    <p:anim calcmode="lin" valueType="num">
                                      <p:cBhvr>
                                        <p:cTn id="37" dur="5500"/>
                                        <p:tgtEl>
                                          <p:spTgt spid="9"/>
                                        </p:tgtEl>
                                        <p:attrNameLst>
                                          <p:attrName>ppt_y</p:attrName>
                                        </p:attrNameLst>
                                      </p:cBhvr>
                                      <p:tavLst>
                                        <p:tav tm="0">
                                          <p:val>
                                            <p:strVal val="ppt_y"/>
                                          </p:val>
                                        </p:tav>
                                        <p:tav tm="100000">
                                          <p:val>
                                            <p:strVal val="ppt_y"/>
                                          </p:val>
                                        </p:tav>
                                      </p:tavLst>
                                    </p:anim>
                                    <p:anim calcmode="lin" valueType="num">
                                      <p:cBhvr>
                                        <p:cTn id="38" dur="5500"/>
                                        <p:tgtEl>
                                          <p:spTgt spid="9"/>
                                        </p:tgtEl>
                                        <p:attrNameLst>
                                          <p:attrName>ppt_w</p:attrName>
                                        </p:attrNameLst>
                                      </p:cBhvr>
                                      <p:tavLst>
                                        <p:tav tm="0">
                                          <p:val>
                                            <p:strVal val="ppt_w"/>
                                          </p:val>
                                        </p:tav>
                                        <p:tav tm="100000">
                                          <p:val>
                                            <p:fltVal val="0"/>
                                          </p:val>
                                        </p:tav>
                                      </p:tavLst>
                                    </p:anim>
                                    <p:anim calcmode="lin" valueType="num">
                                      <p:cBhvr>
                                        <p:cTn id="39" dur="5500"/>
                                        <p:tgtEl>
                                          <p:spTgt spid="9"/>
                                        </p:tgtEl>
                                        <p:attrNameLst>
                                          <p:attrName>ppt_h</p:attrName>
                                        </p:attrNameLst>
                                      </p:cBhvr>
                                      <p:tavLst>
                                        <p:tav tm="0">
                                          <p:val>
                                            <p:strVal val="ppt_h"/>
                                          </p:val>
                                        </p:tav>
                                        <p:tav tm="100000">
                                          <p:val>
                                            <p:strVal val="ppt_h"/>
                                          </p:val>
                                        </p:tav>
                                      </p:tavLst>
                                    </p:anim>
                                    <p:set>
                                      <p:cBhvr>
                                        <p:cTn id="40" dur="1" fill="hold">
                                          <p:stCondLst>
                                            <p:cond delay="5499"/>
                                          </p:stCondLst>
                                        </p:cTn>
                                        <p:tgtEl>
                                          <p:spTgt spid="9"/>
                                        </p:tgtEl>
                                        <p:attrNameLst>
                                          <p:attrName>style.visibility</p:attrName>
                                        </p:attrNameLst>
                                      </p:cBhvr>
                                      <p:to>
                                        <p:strVal val="hidden"/>
                                      </p:to>
                                    </p:set>
                                  </p:childTnLst>
                                </p:cTn>
                              </p:par>
                              <p:par>
                                <p:cTn id="41" presetID="23" presetClass="entr" presetSubtype="528"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4000" fill="hold"/>
                                        <p:tgtEl>
                                          <p:spTgt spid="11"/>
                                        </p:tgtEl>
                                        <p:attrNameLst>
                                          <p:attrName>ppt_w</p:attrName>
                                        </p:attrNameLst>
                                      </p:cBhvr>
                                      <p:tavLst>
                                        <p:tav tm="0">
                                          <p:val>
                                            <p:fltVal val="0"/>
                                          </p:val>
                                        </p:tav>
                                        <p:tav tm="100000">
                                          <p:val>
                                            <p:strVal val="#ppt_w"/>
                                          </p:val>
                                        </p:tav>
                                      </p:tavLst>
                                    </p:anim>
                                    <p:anim calcmode="lin" valueType="num">
                                      <p:cBhvr>
                                        <p:cTn id="44" dur="4000" fill="hold"/>
                                        <p:tgtEl>
                                          <p:spTgt spid="11"/>
                                        </p:tgtEl>
                                        <p:attrNameLst>
                                          <p:attrName>ppt_h</p:attrName>
                                        </p:attrNameLst>
                                      </p:cBhvr>
                                      <p:tavLst>
                                        <p:tav tm="0">
                                          <p:val>
                                            <p:fltVal val="0"/>
                                          </p:val>
                                        </p:tav>
                                        <p:tav tm="100000">
                                          <p:val>
                                            <p:strVal val="#ppt_h"/>
                                          </p:val>
                                        </p:tav>
                                      </p:tavLst>
                                    </p:anim>
                                    <p:anim calcmode="lin" valueType="num">
                                      <p:cBhvr>
                                        <p:cTn id="45" dur="4000" fill="hold"/>
                                        <p:tgtEl>
                                          <p:spTgt spid="11"/>
                                        </p:tgtEl>
                                        <p:attrNameLst>
                                          <p:attrName>ppt_x</p:attrName>
                                        </p:attrNameLst>
                                      </p:cBhvr>
                                      <p:tavLst>
                                        <p:tav tm="0">
                                          <p:val>
                                            <p:fltVal val="0.5"/>
                                          </p:val>
                                        </p:tav>
                                        <p:tav tm="100000">
                                          <p:val>
                                            <p:strVal val="#ppt_x"/>
                                          </p:val>
                                        </p:tav>
                                      </p:tavLst>
                                    </p:anim>
                                    <p:anim calcmode="lin" valueType="num">
                                      <p:cBhvr>
                                        <p:cTn id="46" dur="4000" fill="hold"/>
                                        <p:tgtEl>
                                          <p:spTgt spid="11"/>
                                        </p:tgtEl>
                                        <p:attrNameLst>
                                          <p:attrName>ppt_y</p:attrName>
                                        </p:attrNameLst>
                                      </p:cBhvr>
                                      <p:tavLst>
                                        <p:tav tm="0">
                                          <p:val>
                                            <p:fltVal val="0.5"/>
                                          </p:val>
                                        </p:tav>
                                        <p:tav tm="100000">
                                          <p:val>
                                            <p:strVal val="#ppt_y"/>
                                          </p:val>
                                        </p:tav>
                                      </p:tavLst>
                                    </p:anim>
                                  </p:childTnLst>
                                </p:cTn>
                              </p:par>
                              <p:par>
                                <p:cTn id="47" presetID="17" presetClass="entr" presetSubtype="10"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4000" fill="hold"/>
                                        <p:tgtEl>
                                          <p:spTgt spid="10"/>
                                        </p:tgtEl>
                                        <p:attrNameLst>
                                          <p:attrName>ppt_w</p:attrName>
                                        </p:attrNameLst>
                                      </p:cBhvr>
                                      <p:tavLst>
                                        <p:tav tm="0">
                                          <p:val>
                                            <p:fltVal val="0"/>
                                          </p:val>
                                        </p:tav>
                                        <p:tav tm="100000">
                                          <p:val>
                                            <p:strVal val="#ppt_w"/>
                                          </p:val>
                                        </p:tav>
                                      </p:tavLst>
                                    </p:anim>
                                    <p:anim calcmode="lin" valueType="num">
                                      <p:cBhvr>
                                        <p:cTn id="50" dur="4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12" grpId="0" animBg="1"/>
      <p:bldP spid="13" grpId="0" animBg="1"/>
      <p:bldP spid="8" grpId="0" animBg="1"/>
      <p:bldP spid="9" grpId="0" animBg="1"/>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Forma libre"/>
          <p:cNvSpPr/>
          <p:nvPr/>
        </p:nvSpPr>
        <p:spPr>
          <a:xfrm flipH="1">
            <a:off x="0" y="34656"/>
            <a:ext cx="4572000" cy="292893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FFF00">
                  <a:lumMod val="49000"/>
                  <a:lumOff val="51000"/>
                </a:srgbClr>
              </a:gs>
              <a:gs pos="62000">
                <a:srgbClr val="FF99FF"/>
              </a:gs>
              <a:gs pos="87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Forma libre"/>
          <p:cNvSpPr/>
          <p:nvPr/>
        </p:nvSpPr>
        <p:spPr>
          <a:xfrm flipH="1">
            <a:off x="0" y="857232"/>
            <a:ext cx="4572000" cy="2500330"/>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FFF00">
                  <a:lumMod val="49000"/>
                  <a:lumOff val="51000"/>
                </a:srgbClr>
              </a:gs>
              <a:gs pos="62000">
                <a:srgbClr val="FF99FF"/>
              </a:gs>
              <a:gs pos="87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libre"/>
          <p:cNvSpPr/>
          <p:nvPr/>
        </p:nvSpPr>
        <p:spPr>
          <a:xfrm>
            <a:off x="4572000" y="51238"/>
            <a:ext cx="4572000" cy="292893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FFF00">
                  <a:lumMod val="49000"/>
                  <a:lumOff val="51000"/>
                </a:srgbClr>
              </a:gs>
              <a:gs pos="62000">
                <a:srgbClr val="FF99FF"/>
              </a:gs>
              <a:gs pos="87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Forma libre"/>
          <p:cNvSpPr/>
          <p:nvPr/>
        </p:nvSpPr>
        <p:spPr>
          <a:xfrm flipV="1">
            <a:off x="4572000" y="4000504"/>
            <a:ext cx="4572000" cy="285749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FFF00">
                  <a:lumMod val="49000"/>
                  <a:lumOff val="51000"/>
                </a:srgbClr>
              </a:gs>
              <a:gs pos="62000">
                <a:srgbClr val="FF99FF"/>
              </a:gs>
              <a:gs pos="87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Forma libre"/>
          <p:cNvSpPr/>
          <p:nvPr/>
        </p:nvSpPr>
        <p:spPr>
          <a:xfrm>
            <a:off x="4572000" y="928670"/>
            <a:ext cx="4572000" cy="2428892"/>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FFF00">
                  <a:lumMod val="49000"/>
                  <a:lumOff val="51000"/>
                </a:srgbClr>
              </a:gs>
              <a:gs pos="62000">
                <a:srgbClr val="FF99FF"/>
              </a:gs>
              <a:gs pos="87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Forma libre"/>
          <p:cNvSpPr/>
          <p:nvPr/>
        </p:nvSpPr>
        <p:spPr>
          <a:xfrm flipH="1" flipV="1">
            <a:off x="0" y="4000504"/>
            <a:ext cx="4572000" cy="285749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FFF00">
                  <a:lumMod val="49000"/>
                  <a:lumOff val="51000"/>
                </a:srgbClr>
              </a:gs>
              <a:gs pos="62000">
                <a:srgbClr val="FF99FF"/>
              </a:gs>
              <a:gs pos="87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Forma libre"/>
          <p:cNvSpPr/>
          <p:nvPr/>
        </p:nvSpPr>
        <p:spPr>
          <a:xfrm flipH="1" flipV="1">
            <a:off x="0" y="3571876"/>
            <a:ext cx="4572000" cy="2500330"/>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FFF00">
                  <a:lumMod val="49000"/>
                  <a:lumOff val="51000"/>
                </a:srgbClr>
              </a:gs>
              <a:gs pos="62000">
                <a:srgbClr val="FF99FF"/>
              </a:gs>
              <a:gs pos="87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libre"/>
          <p:cNvSpPr/>
          <p:nvPr/>
        </p:nvSpPr>
        <p:spPr>
          <a:xfrm flipV="1">
            <a:off x="4572000" y="3571876"/>
            <a:ext cx="4572000" cy="2500330"/>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FFF00">
                  <a:lumMod val="49000"/>
                  <a:lumOff val="51000"/>
                </a:srgbClr>
              </a:gs>
              <a:gs pos="62000">
                <a:srgbClr val="FF99FF"/>
              </a:gs>
              <a:gs pos="87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 Imagen" descr="Diapositiva26.JPG"/>
          <p:cNvPicPr>
            <a:picLocks noGrp="1" noChangeAspect="1"/>
          </p:cNvPicPr>
          <p:nvPr isPhoto="1"/>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1"/>
          <p:cNvSpPr>
            <a:spLocks noChangeArrowheads="1"/>
          </p:cNvSpPr>
          <p:nvPr/>
        </p:nvSpPr>
        <p:spPr bwMode="auto">
          <a:xfrm>
            <a:off x="2284661" y="314872"/>
            <a:ext cx="4574678" cy="523220"/>
          </a:xfrm>
          <a:prstGeom prst="rect">
            <a:avLst/>
          </a:prstGeom>
          <a:noFill/>
          <a:ln>
            <a:noFill/>
          </a:ln>
          <a:extLst/>
        </p:spPr>
        <p:txBody>
          <a:bodyPr anchor="ctr">
            <a:spAutoFit/>
            <a:scene3d>
              <a:camera prst="obliqueBottomLeft"/>
              <a:lightRig rig="threePt" dir="t"/>
            </a:scene3d>
            <a:sp3d extrusionH="63500">
              <a:extrusionClr>
                <a:srgbClr val="FFFF00"/>
              </a:extrusionClr>
            </a:sp3d>
          </a:bodyPr>
          <a:lstStyle/>
          <a:p>
            <a:pPr algn="ctr">
              <a:defRPr/>
            </a:pPr>
            <a:r>
              <a:rPr lang="es-ES" b="1" i="1" dirty="0">
                <a:gradFill>
                  <a:gsLst>
                    <a:gs pos="75000">
                      <a:srgbClr val="FF99FF"/>
                    </a:gs>
                    <a:gs pos="0">
                      <a:srgbClr val="FF99FF"/>
                    </a:gs>
                  </a:gsLst>
                  <a:lin ang="5400000" scaled="1"/>
                </a:gradFill>
                <a:effectLst>
                  <a:glow rad="101600">
                    <a:schemeClr val="bg1">
                      <a:alpha val="60000"/>
                    </a:schemeClr>
                  </a:glow>
                </a:effectLst>
                <a:latin typeface="Georgia" pitchFamily="18" charset="0"/>
                <a:cs typeface="Times New Roman" pitchFamily="18" charset="0"/>
              </a:rPr>
              <a:t>Que defienda, la dignidad humana. </a:t>
            </a:r>
            <a:endParaRPr lang="es-ES" sz="2800" dirty="0">
              <a:gradFill>
                <a:gsLst>
                  <a:gs pos="75000">
                    <a:srgbClr val="FF99FF"/>
                  </a:gs>
                  <a:gs pos="0">
                    <a:srgbClr val="FF99FF"/>
                  </a:gs>
                </a:gsLst>
                <a:lin ang="5400000" scaled="1"/>
              </a:gradFill>
              <a:effectLst>
                <a:glow rad="101600">
                  <a:schemeClr val="bg1">
                    <a:alpha val="60000"/>
                  </a:schemeClr>
                </a:glow>
              </a:effectLst>
            </a:endParaRPr>
          </a:p>
        </p:txBody>
      </p:sp>
    </p:spTree>
    <p:extLst>
      <p:ext uri="{BB962C8B-B14F-4D97-AF65-F5344CB8AC3E}">
        <p14:creationId xmlns:p14="http://schemas.microsoft.com/office/powerpoint/2010/main" val="943750529"/>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500"/>
                                        <p:tgtEl>
                                          <p:spTgt spid="3"/>
                                        </p:tgtEl>
                                        <p:attrNameLst>
                                          <p:attrName>ppt_x</p:attrName>
                                        </p:attrNameLst>
                                      </p:cBhvr>
                                      <p:tavLst>
                                        <p:tav tm="0">
                                          <p:val>
                                            <p:strVal val="ppt_x"/>
                                          </p:val>
                                        </p:tav>
                                        <p:tav tm="100000">
                                          <p:val>
                                            <p:strVal val="ppt_x-ppt_w/2"/>
                                          </p:val>
                                        </p:tav>
                                      </p:tavLst>
                                    </p:anim>
                                    <p:anim calcmode="lin" valueType="num">
                                      <p:cBhvr>
                                        <p:cTn id="7" dur="5500"/>
                                        <p:tgtEl>
                                          <p:spTgt spid="3"/>
                                        </p:tgtEl>
                                        <p:attrNameLst>
                                          <p:attrName>ppt_y</p:attrName>
                                        </p:attrNameLst>
                                      </p:cBhvr>
                                      <p:tavLst>
                                        <p:tav tm="0">
                                          <p:val>
                                            <p:strVal val="ppt_y"/>
                                          </p:val>
                                        </p:tav>
                                        <p:tav tm="100000">
                                          <p:val>
                                            <p:strVal val="ppt_y"/>
                                          </p:val>
                                        </p:tav>
                                      </p:tavLst>
                                    </p:anim>
                                    <p:anim calcmode="lin" valueType="num">
                                      <p:cBhvr>
                                        <p:cTn id="8" dur="5500"/>
                                        <p:tgtEl>
                                          <p:spTgt spid="3"/>
                                        </p:tgtEl>
                                        <p:attrNameLst>
                                          <p:attrName>ppt_w</p:attrName>
                                        </p:attrNameLst>
                                      </p:cBhvr>
                                      <p:tavLst>
                                        <p:tav tm="0">
                                          <p:val>
                                            <p:strVal val="ppt_w"/>
                                          </p:val>
                                        </p:tav>
                                        <p:tav tm="100000">
                                          <p:val>
                                            <p:fltVal val="0"/>
                                          </p:val>
                                        </p:tav>
                                      </p:tavLst>
                                    </p:anim>
                                    <p:anim calcmode="lin" valueType="num">
                                      <p:cBhvr>
                                        <p:cTn id="9" dur="5500"/>
                                        <p:tgtEl>
                                          <p:spTgt spid="3"/>
                                        </p:tgtEl>
                                        <p:attrNameLst>
                                          <p:attrName>ppt_h</p:attrName>
                                        </p:attrNameLst>
                                      </p:cBhvr>
                                      <p:tavLst>
                                        <p:tav tm="0">
                                          <p:val>
                                            <p:strVal val="ppt_h"/>
                                          </p:val>
                                        </p:tav>
                                        <p:tav tm="100000">
                                          <p:val>
                                            <p:strVal val="ppt_h"/>
                                          </p:val>
                                        </p:tav>
                                      </p:tavLst>
                                    </p:anim>
                                    <p:set>
                                      <p:cBhvr>
                                        <p:cTn id="10" dur="1" fill="hold">
                                          <p:stCondLst>
                                            <p:cond delay="5499"/>
                                          </p:stCondLst>
                                        </p:cTn>
                                        <p:tgtEl>
                                          <p:spTgt spid="3"/>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500"/>
                                        <p:tgtEl>
                                          <p:spTgt spid="4"/>
                                        </p:tgtEl>
                                        <p:attrNameLst>
                                          <p:attrName>ppt_x</p:attrName>
                                        </p:attrNameLst>
                                      </p:cBhvr>
                                      <p:tavLst>
                                        <p:tav tm="0">
                                          <p:val>
                                            <p:strVal val="ppt_x"/>
                                          </p:val>
                                        </p:tav>
                                        <p:tav tm="100000">
                                          <p:val>
                                            <p:strVal val="ppt_x-ppt_w/2"/>
                                          </p:val>
                                        </p:tav>
                                      </p:tavLst>
                                    </p:anim>
                                    <p:anim calcmode="lin" valueType="num">
                                      <p:cBhvr>
                                        <p:cTn id="13" dur="5500"/>
                                        <p:tgtEl>
                                          <p:spTgt spid="4"/>
                                        </p:tgtEl>
                                        <p:attrNameLst>
                                          <p:attrName>ppt_y</p:attrName>
                                        </p:attrNameLst>
                                      </p:cBhvr>
                                      <p:tavLst>
                                        <p:tav tm="0">
                                          <p:val>
                                            <p:strVal val="ppt_y"/>
                                          </p:val>
                                        </p:tav>
                                        <p:tav tm="100000">
                                          <p:val>
                                            <p:strVal val="ppt_y"/>
                                          </p:val>
                                        </p:tav>
                                      </p:tavLst>
                                    </p:anim>
                                    <p:anim calcmode="lin" valueType="num">
                                      <p:cBhvr>
                                        <p:cTn id="14" dur="5500"/>
                                        <p:tgtEl>
                                          <p:spTgt spid="4"/>
                                        </p:tgtEl>
                                        <p:attrNameLst>
                                          <p:attrName>ppt_w</p:attrName>
                                        </p:attrNameLst>
                                      </p:cBhvr>
                                      <p:tavLst>
                                        <p:tav tm="0">
                                          <p:val>
                                            <p:strVal val="ppt_w"/>
                                          </p:val>
                                        </p:tav>
                                        <p:tav tm="100000">
                                          <p:val>
                                            <p:fltVal val="0"/>
                                          </p:val>
                                        </p:tav>
                                      </p:tavLst>
                                    </p:anim>
                                    <p:anim calcmode="lin" valueType="num">
                                      <p:cBhvr>
                                        <p:cTn id="15" dur="5500"/>
                                        <p:tgtEl>
                                          <p:spTgt spid="4"/>
                                        </p:tgtEl>
                                        <p:attrNameLst>
                                          <p:attrName>ppt_h</p:attrName>
                                        </p:attrNameLst>
                                      </p:cBhvr>
                                      <p:tavLst>
                                        <p:tav tm="0">
                                          <p:val>
                                            <p:strVal val="ppt_h"/>
                                          </p:val>
                                        </p:tav>
                                        <p:tav tm="100000">
                                          <p:val>
                                            <p:strVal val="ppt_h"/>
                                          </p:val>
                                        </p:tav>
                                      </p:tavLst>
                                    </p:anim>
                                    <p:set>
                                      <p:cBhvr>
                                        <p:cTn id="16" dur="1" fill="hold">
                                          <p:stCondLst>
                                            <p:cond delay="5499"/>
                                          </p:stCondLst>
                                        </p:cTn>
                                        <p:tgtEl>
                                          <p:spTgt spid="4"/>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500"/>
                                        <p:tgtEl>
                                          <p:spTgt spid="7"/>
                                        </p:tgtEl>
                                        <p:attrNameLst>
                                          <p:attrName>ppt_x</p:attrName>
                                        </p:attrNameLst>
                                      </p:cBhvr>
                                      <p:tavLst>
                                        <p:tav tm="0">
                                          <p:val>
                                            <p:strVal val="ppt_x"/>
                                          </p:val>
                                        </p:tav>
                                        <p:tav tm="100000">
                                          <p:val>
                                            <p:strVal val="ppt_x+ppt_w/2"/>
                                          </p:val>
                                        </p:tav>
                                      </p:tavLst>
                                    </p:anim>
                                    <p:anim calcmode="lin" valueType="num">
                                      <p:cBhvr>
                                        <p:cTn id="19" dur="5500"/>
                                        <p:tgtEl>
                                          <p:spTgt spid="7"/>
                                        </p:tgtEl>
                                        <p:attrNameLst>
                                          <p:attrName>ppt_y</p:attrName>
                                        </p:attrNameLst>
                                      </p:cBhvr>
                                      <p:tavLst>
                                        <p:tav tm="0">
                                          <p:val>
                                            <p:strVal val="ppt_y"/>
                                          </p:val>
                                        </p:tav>
                                        <p:tav tm="100000">
                                          <p:val>
                                            <p:strVal val="ppt_y"/>
                                          </p:val>
                                        </p:tav>
                                      </p:tavLst>
                                    </p:anim>
                                    <p:anim calcmode="lin" valueType="num">
                                      <p:cBhvr>
                                        <p:cTn id="20" dur="5500"/>
                                        <p:tgtEl>
                                          <p:spTgt spid="7"/>
                                        </p:tgtEl>
                                        <p:attrNameLst>
                                          <p:attrName>ppt_w</p:attrName>
                                        </p:attrNameLst>
                                      </p:cBhvr>
                                      <p:tavLst>
                                        <p:tav tm="0">
                                          <p:val>
                                            <p:strVal val="ppt_w"/>
                                          </p:val>
                                        </p:tav>
                                        <p:tav tm="100000">
                                          <p:val>
                                            <p:fltVal val="0"/>
                                          </p:val>
                                        </p:tav>
                                      </p:tavLst>
                                    </p:anim>
                                    <p:anim calcmode="lin" valueType="num">
                                      <p:cBhvr>
                                        <p:cTn id="21" dur="5500"/>
                                        <p:tgtEl>
                                          <p:spTgt spid="7"/>
                                        </p:tgtEl>
                                        <p:attrNameLst>
                                          <p:attrName>ppt_h</p:attrName>
                                        </p:attrNameLst>
                                      </p:cBhvr>
                                      <p:tavLst>
                                        <p:tav tm="0">
                                          <p:val>
                                            <p:strVal val="ppt_h"/>
                                          </p:val>
                                        </p:tav>
                                        <p:tav tm="100000">
                                          <p:val>
                                            <p:strVal val="ppt_h"/>
                                          </p:val>
                                        </p:tav>
                                      </p:tavLst>
                                    </p:anim>
                                    <p:set>
                                      <p:cBhvr>
                                        <p:cTn id="22" dur="1" fill="hold">
                                          <p:stCondLst>
                                            <p:cond delay="5499"/>
                                          </p:stCondLst>
                                        </p:cTn>
                                        <p:tgtEl>
                                          <p:spTgt spid="7"/>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500"/>
                                        <p:tgtEl>
                                          <p:spTgt spid="8"/>
                                        </p:tgtEl>
                                        <p:attrNameLst>
                                          <p:attrName>ppt_x</p:attrName>
                                        </p:attrNameLst>
                                      </p:cBhvr>
                                      <p:tavLst>
                                        <p:tav tm="0">
                                          <p:val>
                                            <p:strVal val="ppt_x"/>
                                          </p:val>
                                        </p:tav>
                                        <p:tav tm="100000">
                                          <p:val>
                                            <p:strVal val="ppt_x+ppt_w/2"/>
                                          </p:val>
                                        </p:tav>
                                      </p:tavLst>
                                    </p:anim>
                                    <p:anim calcmode="lin" valueType="num">
                                      <p:cBhvr>
                                        <p:cTn id="25" dur="5500"/>
                                        <p:tgtEl>
                                          <p:spTgt spid="8"/>
                                        </p:tgtEl>
                                        <p:attrNameLst>
                                          <p:attrName>ppt_y</p:attrName>
                                        </p:attrNameLst>
                                      </p:cBhvr>
                                      <p:tavLst>
                                        <p:tav tm="0">
                                          <p:val>
                                            <p:strVal val="ppt_y"/>
                                          </p:val>
                                        </p:tav>
                                        <p:tav tm="100000">
                                          <p:val>
                                            <p:strVal val="ppt_y"/>
                                          </p:val>
                                        </p:tav>
                                      </p:tavLst>
                                    </p:anim>
                                    <p:anim calcmode="lin" valueType="num">
                                      <p:cBhvr>
                                        <p:cTn id="26" dur="5500"/>
                                        <p:tgtEl>
                                          <p:spTgt spid="8"/>
                                        </p:tgtEl>
                                        <p:attrNameLst>
                                          <p:attrName>ppt_w</p:attrName>
                                        </p:attrNameLst>
                                      </p:cBhvr>
                                      <p:tavLst>
                                        <p:tav tm="0">
                                          <p:val>
                                            <p:strVal val="ppt_w"/>
                                          </p:val>
                                        </p:tav>
                                        <p:tav tm="100000">
                                          <p:val>
                                            <p:fltVal val="0"/>
                                          </p:val>
                                        </p:tav>
                                      </p:tavLst>
                                    </p:anim>
                                    <p:anim calcmode="lin" valueType="num">
                                      <p:cBhvr>
                                        <p:cTn id="27" dur="5500"/>
                                        <p:tgtEl>
                                          <p:spTgt spid="8"/>
                                        </p:tgtEl>
                                        <p:attrNameLst>
                                          <p:attrName>ppt_h</p:attrName>
                                        </p:attrNameLst>
                                      </p:cBhvr>
                                      <p:tavLst>
                                        <p:tav tm="0">
                                          <p:val>
                                            <p:strVal val="ppt_h"/>
                                          </p:val>
                                        </p:tav>
                                        <p:tav tm="100000">
                                          <p:val>
                                            <p:strVal val="ppt_h"/>
                                          </p:val>
                                        </p:tav>
                                      </p:tavLst>
                                    </p:anim>
                                    <p:set>
                                      <p:cBhvr>
                                        <p:cTn id="28" dur="1" fill="hold">
                                          <p:stCondLst>
                                            <p:cond delay="5499"/>
                                          </p:stCondLst>
                                        </p:cTn>
                                        <p:tgtEl>
                                          <p:spTgt spid="8"/>
                                        </p:tgtEl>
                                        <p:attrNameLst>
                                          <p:attrName>style.visibility</p:attrName>
                                        </p:attrNameLst>
                                      </p:cBhvr>
                                      <p:to>
                                        <p:strVal val="hidden"/>
                                      </p:to>
                                    </p:set>
                                  </p:childTnLst>
                                </p:cTn>
                              </p:par>
                              <p:par>
                                <p:cTn id="29" presetID="17" presetClass="exit" presetSubtype="2" fill="hold" grpId="0" nodeType="withEffect">
                                  <p:stCondLst>
                                    <p:cond delay="0"/>
                                  </p:stCondLst>
                                  <p:childTnLst>
                                    <p:anim calcmode="lin" valueType="num">
                                      <p:cBhvr>
                                        <p:cTn id="30" dur="5500"/>
                                        <p:tgtEl>
                                          <p:spTgt spid="16"/>
                                        </p:tgtEl>
                                        <p:attrNameLst>
                                          <p:attrName>ppt_x</p:attrName>
                                        </p:attrNameLst>
                                      </p:cBhvr>
                                      <p:tavLst>
                                        <p:tav tm="0">
                                          <p:val>
                                            <p:strVal val="ppt_x"/>
                                          </p:val>
                                        </p:tav>
                                        <p:tav tm="100000">
                                          <p:val>
                                            <p:strVal val="ppt_x+ppt_w/2"/>
                                          </p:val>
                                        </p:tav>
                                      </p:tavLst>
                                    </p:anim>
                                    <p:anim calcmode="lin" valueType="num">
                                      <p:cBhvr>
                                        <p:cTn id="31" dur="5500"/>
                                        <p:tgtEl>
                                          <p:spTgt spid="16"/>
                                        </p:tgtEl>
                                        <p:attrNameLst>
                                          <p:attrName>ppt_y</p:attrName>
                                        </p:attrNameLst>
                                      </p:cBhvr>
                                      <p:tavLst>
                                        <p:tav tm="0">
                                          <p:val>
                                            <p:strVal val="ppt_y"/>
                                          </p:val>
                                        </p:tav>
                                        <p:tav tm="100000">
                                          <p:val>
                                            <p:strVal val="ppt_y"/>
                                          </p:val>
                                        </p:tav>
                                      </p:tavLst>
                                    </p:anim>
                                    <p:anim calcmode="lin" valueType="num">
                                      <p:cBhvr>
                                        <p:cTn id="32" dur="5500"/>
                                        <p:tgtEl>
                                          <p:spTgt spid="16"/>
                                        </p:tgtEl>
                                        <p:attrNameLst>
                                          <p:attrName>ppt_w</p:attrName>
                                        </p:attrNameLst>
                                      </p:cBhvr>
                                      <p:tavLst>
                                        <p:tav tm="0">
                                          <p:val>
                                            <p:strVal val="ppt_w"/>
                                          </p:val>
                                        </p:tav>
                                        <p:tav tm="100000">
                                          <p:val>
                                            <p:fltVal val="0"/>
                                          </p:val>
                                        </p:tav>
                                      </p:tavLst>
                                    </p:anim>
                                    <p:anim calcmode="lin" valueType="num">
                                      <p:cBhvr>
                                        <p:cTn id="33" dur="5500"/>
                                        <p:tgtEl>
                                          <p:spTgt spid="16"/>
                                        </p:tgtEl>
                                        <p:attrNameLst>
                                          <p:attrName>ppt_h</p:attrName>
                                        </p:attrNameLst>
                                      </p:cBhvr>
                                      <p:tavLst>
                                        <p:tav tm="0">
                                          <p:val>
                                            <p:strVal val="ppt_h"/>
                                          </p:val>
                                        </p:tav>
                                        <p:tav tm="100000">
                                          <p:val>
                                            <p:strVal val="ppt_h"/>
                                          </p:val>
                                        </p:tav>
                                      </p:tavLst>
                                    </p:anim>
                                    <p:set>
                                      <p:cBhvr>
                                        <p:cTn id="34" dur="1" fill="hold">
                                          <p:stCondLst>
                                            <p:cond delay="5499"/>
                                          </p:stCondLst>
                                        </p:cTn>
                                        <p:tgtEl>
                                          <p:spTgt spid="16"/>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500"/>
                                        <p:tgtEl>
                                          <p:spTgt spid="17"/>
                                        </p:tgtEl>
                                        <p:attrNameLst>
                                          <p:attrName>ppt_x</p:attrName>
                                        </p:attrNameLst>
                                      </p:cBhvr>
                                      <p:tavLst>
                                        <p:tav tm="0">
                                          <p:val>
                                            <p:strVal val="ppt_x"/>
                                          </p:val>
                                        </p:tav>
                                        <p:tav tm="100000">
                                          <p:val>
                                            <p:strVal val="ppt_x+ppt_w/2"/>
                                          </p:val>
                                        </p:tav>
                                      </p:tavLst>
                                    </p:anim>
                                    <p:anim calcmode="lin" valueType="num">
                                      <p:cBhvr>
                                        <p:cTn id="37" dur="5500"/>
                                        <p:tgtEl>
                                          <p:spTgt spid="17"/>
                                        </p:tgtEl>
                                        <p:attrNameLst>
                                          <p:attrName>ppt_y</p:attrName>
                                        </p:attrNameLst>
                                      </p:cBhvr>
                                      <p:tavLst>
                                        <p:tav tm="0">
                                          <p:val>
                                            <p:strVal val="ppt_y"/>
                                          </p:val>
                                        </p:tav>
                                        <p:tav tm="100000">
                                          <p:val>
                                            <p:strVal val="ppt_y"/>
                                          </p:val>
                                        </p:tav>
                                      </p:tavLst>
                                    </p:anim>
                                    <p:anim calcmode="lin" valueType="num">
                                      <p:cBhvr>
                                        <p:cTn id="38" dur="5500"/>
                                        <p:tgtEl>
                                          <p:spTgt spid="17"/>
                                        </p:tgtEl>
                                        <p:attrNameLst>
                                          <p:attrName>ppt_w</p:attrName>
                                        </p:attrNameLst>
                                      </p:cBhvr>
                                      <p:tavLst>
                                        <p:tav tm="0">
                                          <p:val>
                                            <p:strVal val="ppt_w"/>
                                          </p:val>
                                        </p:tav>
                                        <p:tav tm="100000">
                                          <p:val>
                                            <p:fltVal val="0"/>
                                          </p:val>
                                        </p:tav>
                                      </p:tavLst>
                                    </p:anim>
                                    <p:anim calcmode="lin" valueType="num">
                                      <p:cBhvr>
                                        <p:cTn id="39" dur="5500"/>
                                        <p:tgtEl>
                                          <p:spTgt spid="17"/>
                                        </p:tgtEl>
                                        <p:attrNameLst>
                                          <p:attrName>ppt_h</p:attrName>
                                        </p:attrNameLst>
                                      </p:cBhvr>
                                      <p:tavLst>
                                        <p:tav tm="0">
                                          <p:val>
                                            <p:strVal val="ppt_h"/>
                                          </p:val>
                                        </p:tav>
                                        <p:tav tm="100000">
                                          <p:val>
                                            <p:strVal val="ppt_h"/>
                                          </p:val>
                                        </p:tav>
                                      </p:tavLst>
                                    </p:anim>
                                    <p:set>
                                      <p:cBhvr>
                                        <p:cTn id="40" dur="1" fill="hold">
                                          <p:stCondLst>
                                            <p:cond delay="5499"/>
                                          </p:stCondLst>
                                        </p:cTn>
                                        <p:tgtEl>
                                          <p:spTgt spid="17"/>
                                        </p:tgtEl>
                                        <p:attrNameLst>
                                          <p:attrName>style.visibility</p:attrName>
                                        </p:attrNameLst>
                                      </p:cBhvr>
                                      <p:to>
                                        <p:strVal val="hidden"/>
                                      </p:to>
                                    </p:set>
                                  </p:childTnLst>
                                </p:cTn>
                              </p:par>
                              <p:par>
                                <p:cTn id="41" presetID="17" presetClass="exit" presetSubtype="8" fill="hold" grpId="0" nodeType="withEffect">
                                  <p:stCondLst>
                                    <p:cond delay="0"/>
                                  </p:stCondLst>
                                  <p:childTnLst>
                                    <p:anim calcmode="lin" valueType="num">
                                      <p:cBhvr>
                                        <p:cTn id="42" dur="5500"/>
                                        <p:tgtEl>
                                          <p:spTgt spid="18"/>
                                        </p:tgtEl>
                                        <p:attrNameLst>
                                          <p:attrName>ppt_x</p:attrName>
                                        </p:attrNameLst>
                                      </p:cBhvr>
                                      <p:tavLst>
                                        <p:tav tm="0">
                                          <p:val>
                                            <p:strVal val="ppt_x"/>
                                          </p:val>
                                        </p:tav>
                                        <p:tav tm="100000">
                                          <p:val>
                                            <p:strVal val="ppt_x-ppt_w/2"/>
                                          </p:val>
                                        </p:tav>
                                      </p:tavLst>
                                    </p:anim>
                                    <p:anim calcmode="lin" valueType="num">
                                      <p:cBhvr>
                                        <p:cTn id="43" dur="5500"/>
                                        <p:tgtEl>
                                          <p:spTgt spid="18"/>
                                        </p:tgtEl>
                                        <p:attrNameLst>
                                          <p:attrName>ppt_y</p:attrName>
                                        </p:attrNameLst>
                                      </p:cBhvr>
                                      <p:tavLst>
                                        <p:tav tm="0">
                                          <p:val>
                                            <p:strVal val="ppt_y"/>
                                          </p:val>
                                        </p:tav>
                                        <p:tav tm="100000">
                                          <p:val>
                                            <p:strVal val="ppt_y"/>
                                          </p:val>
                                        </p:tav>
                                      </p:tavLst>
                                    </p:anim>
                                    <p:anim calcmode="lin" valueType="num">
                                      <p:cBhvr>
                                        <p:cTn id="44" dur="5500"/>
                                        <p:tgtEl>
                                          <p:spTgt spid="18"/>
                                        </p:tgtEl>
                                        <p:attrNameLst>
                                          <p:attrName>ppt_w</p:attrName>
                                        </p:attrNameLst>
                                      </p:cBhvr>
                                      <p:tavLst>
                                        <p:tav tm="0">
                                          <p:val>
                                            <p:strVal val="ppt_w"/>
                                          </p:val>
                                        </p:tav>
                                        <p:tav tm="100000">
                                          <p:val>
                                            <p:fltVal val="0"/>
                                          </p:val>
                                        </p:tav>
                                      </p:tavLst>
                                    </p:anim>
                                    <p:anim calcmode="lin" valueType="num">
                                      <p:cBhvr>
                                        <p:cTn id="45" dur="5500"/>
                                        <p:tgtEl>
                                          <p:spTgt spid="18"/>
                                        </p:tgtEl>
                                        <p:attrNameLst>
                                          <p:attrName>ppt_h</p:attrName>
                                        </p:attrNameLst>
                                      </p:cBhvr>
                                      <p:tavLst>
                                        <p:tav tm="0">
                                          <p:val>
                                            <p:strVal val="ppt_h"/>
                                          </p:val>
                                        </p:tav>
                                        <p:tav tm="100000">
                                          <p:val>
                                            <p:strVal val="ppt_h"/>
                                          </p:val>
                                        </p:tav>
                                      </p:tavLst>
                                    </p:anim>
                                    <p:set>
                                      <p:cBhvr>
                                        <p:cTn id="46" dur="1" fill="hold">
                                          <p:stCondLst>
                                            <p:cond delay="5499"/>
                                          </p:stCondLst>
                                        </p:cTn>
                                        <p:tgtEl>
                                          <p:spTgt spid="18"/>
                                        </p:tgtEl>
                                        <p:attrNameLst>
                                          <p:attrName>style.visibility</p:attrName>
                                        </p:attrNameLst>
                                      </p:cBhvr>
                                      <p:to>
                                        <p:strVal val="hidden"/>
                                      </p:to>
                                    </p:set>
                                  </p:childTnLst>
                                </p:cTn>
                              </p:par>
                              <p:par>
                                <p:cTn id="47" presetID="17" presetClass="exit" presetSubtype="8" fill="hold" grpId="0" nodeType="withEffect">
                                  <p:stCondLst>
                                    <p:cond delay="0"/>
                                  </p:stCondLst>
                                  <p:childTnLst>
                                    <p:anim calcmode="lin" valueType="num">
                                      <p:cBhvr>
                                        <p:cTn id="48" dur="5500"/>
                                        <p:tgtEl>
                                          <p:spTgt spid="19"/>
                                        </p:tgtEl>
                                        <p:attrNameLst>
                                          <p:attrName>ppt_x</p:attrName>
                                        </p:attrNameLst>
                                      </p:cBhvr>
                                      <p:tavLst>
                                        <p:tav tm="0">
                                          <p:val>
                                            <p:strVal val="ppt_x"/>
                                          </p:val>
                                        </p:tav>
                                        <p:tav tm="100000">
                                          <p:val>
                                            <p:strVal val="ppt_x-ppt_w/2"/>
                                          </p:val>
                                        </p:tav>
                                      </p:tavLst>
                                    </p:anim>
                                    <p:anim calcmode="lin" valueType="num">
                                      <p:cBhvr>
                                        <p:cTn id="49" dur="5500"/>
                                        <p:tgtEl>
                                          <p:spTgt spid="19"/>
                                        </p:tgtEl>
                                        <p:attrNameLst>
                                          <p:attrName>ppt_y</p:attrName>
                                        </p:attrNameLst>
                                      </p:cBhvr>
                                      <p:tavLst>
                                        <p:tav tm="0">
                                          <p:val>
                                            <p:strVal val="ppt_y"/>
                                          </p:val>
                                        </p:tav>
                                        <p:tav tm="100000">
                                          <p:val>
                                            <p:strVal val="ppt_y"/>
                                          </p:val>
                                        </p:tav>
                                      </p:tavLst>
                                    </p:anim>
                                    <p:anim calcmode="lin" valueType="num">
                                      <p:cBhvr>
                                        <p:cTn id="50" dur="5500"/>
                                        <p:tgtEl>
                                          <p:spTgt spid="19"/>
                                        </p:tgtEl>
                                        <p:attrNameLst>
                                          <p:attrName>ppt_w</p:attrName>
                                        </p:attrNameLst>
                                      </p:cBhvr>
                                      <p:tavLst>
                                        <p:tav tm="0">
                                          <p:val>
                                            <p:strVal val="ppt_w"/>
                                          </p:val>
                                        </p:tav>
                                        <p:tav tm="100000">
                                          <p:val>
                                            <p:fltVal val="0"/>
                                          </p:val>
                                        </p:tav>
                                      </p:tavLst>
                                    </p:anim>
                                    <p:anim calcmode="lin" valueType="num">
                                      <p:cBhvr>
                                        <p:cTn id="51" dur="5500"/>
                                        <p:tgtEl>
                                          <p:spTgt spid="19"/>
                                        </p:tgtEl>
                                        <p:attrNameLst>
                                          <p:attrName>ppt_h</p:attrName>
                                        </p:attrNameLst>
                                      </p:cBhvr>
                                      <p:tavLst>
                                        <p:tav tm="0">
                                          <p:val>
                                            <p:strVal val="ppt_h"/>
                                          </p:val>
                                        </p:tav>
                                        <p:tav tm="100000">
                                          <p:val>
                                            <p:strVal val="ppt_h"/>
                                          </p:val>
                                        </p:tav>
                                      </p:tavLst>
                                    </p:anim>
                                    <p:set>
                                      <p:cBhvr>
                                        <p:cTn id="52" dur="1" fill="hold">
                                          <p:stCondLst>
                                            <p:cond delay="5499"/>
                                          </p:stCondLst>
                                        </p:cTn>
                                        <p:tgtEl>
                                          <p:spTgt spid="19"/>
                                        </p:tgtEl>
                                        <p:attrNameLst>
                                          <p:attrName>style.visibility</p:attrName>
                                        </p:attrNameLst>
                                      </p:cBhvr>
                                      <p:to>
                                        <p:strVal val="hidden"/>
                                      </p:to>
                                    </p:set>
                                  </p:childTnLst>
                                </p:cTn>
                              </p:par>
                              <p:par>
                                <p:cTn id="53" presetID="23" presetClass="entr" presetSubtype="528"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4000" fill="hold"/>
                                        <p:tgtEl>
                                          <p:spTgt spid="15"/>
                                        </p:tgtEl>
                                        <p:attrNameLst>
                                          <p:attrName>ppt_w</p:attrName>
                                        </p:attrNameLst>
                                      </p:cBhvr>
                                      <p:tavLst>
                                        <p:tav tm="0">
                                          <p:val>
                                            <p:fltVal val="0"/>
                                          </p:val>
                                        </p:tav>
                                        <p:tav tm="100000">
                                          <p:val>
                                            <p:strVal val="#ppt_w"/>
                                          </p:val>
                                        </p:tav>
                                      </p:tavLst>
                                    </p:anim>
                                    <p:anim calcmode="lin" valueType="num">
                                      <p:cBhvr>
                                        <p:cTn id="56" dur="4000" fill="hold"/>
                                        <p:tgtEl>
                                          <p:spTgt spid="15"/>
                                        </p:tgtEl>
                                        <p:attrNameLst>
                                          <p:attrName>ppt_h</p:attrName>
                                        </p:attrNameLst>
                                      </p:cBhvr>
                                      <p:tavLst>
                                        <p:tav tm="0">
                                          <p:val>
                                            <p:fltVal val="0"/>
                                          </p:val>
                                        </p:tav>
                                        <p:tav tm="100000">
                                          <p:val>
                                            <p:strVal val="#ppt_h"/>
                                          </p:val>
                                        </p:tav>
                                      </p:tavLst>
                                    </p:anim>
                                    <p:anim calcmode="lin" valueType="num">
                                      <p:cBhvr>
                                        <p:cTn id="57" dur="4000" fill="hold"/>
                                        <p:tgtEl>
                                          <p:spTgt spid="15"/>
                                        </p:tgtEl>
                                        <p:attrNameLst>
                                          <p:attrName>ppt_x</p:attrName>
                                        </p:attrNameLst>
                                      </p:cBhvr>
                                      <p:tavLst>
                                        <p:tav tm="0">
                                          <p:val>
                                            <p:fltVal val="0.5"/>
                                          </p:val>
                                        </p:tav>
                                        <p:tav tm="100000">
                                          <p:val>
                                            <p:strVal val="#ppt_x"/>
                                          </p:val>
                                        </p:tav>
                                      </p:tavLst>
                                    </p:anim>
                                    <p:anim calcmode="lin" valueType="num">
                                      <p:cBhvr>
                                        <p:cTn id="58" dur="4000" fill="hold"/>
                                        <p:tgtEl>
                                          <p:spTgt spid="15"/>
                                        </p:tgtEl>
                                        <p:attrNameLst>
                                          <p:attrName>ppt_y</p:attrName>
                                        </p:attrNameLst>
                                      </p:cBhvr>
                                      <p:tavLst>
                                        <p:tav tm="0">
                                          <p:val>
                                            <p:fltVal val="0.5"/>
                                          </p:val>
                                        </p:tav>
                                        <p:tav tm="100000">
                                          <p:val>
                                            <p:strVal val="#ppt_y"/>
                                          </p:val>
                                        </p:tav>
                                      </p:tavLst>
                                    </p:anim>
                                  </p:childTnLst>
                                </p:cTn>
                              </p:par>
                              <p:par>
                                <p:cTn id="59" presetID="17" presetClass="entr" presetSubtype="10"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4000" fill="hold"/>
                                        <p:tgtEl>
                                          <p:spTgt spid="14"/>
                                        </p:tgtEl>
                                        <p:attrNameLst>
                                          <p:attrName>ppt_w</p:attrName>
                                        </p:attrNameLst>
                                      </p:cBhvr>
                                      <p:tavLst>
                                        <p:tav tm="0">
                                          <p:val>
                                            <p:fltVal val="0"/>
                                          </p:val>
                                        </p:tav>
                                        <p:tav tm="100000">
                                          <p:val>
                                            <p:strVal val="#ppt_w"/>
                                          </p:val>
                                        </p:tav>
                                      </p:tavLst>
                                    </p:anim>
                                    <p:anim calcmode="lin" valueType="num">
                                      <p:cBhvr>
                                        <p:cTn id="62" dur="4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P spid="16" grpId="0" animBg="1"/>
      <p:bldP spid="17" grpId="0" animBg="1"/>
      <p:bldP spid="18" grpId="0" animBg="1"/>
      <p:bldP spid="19" grpId="0" animBg="1"/>
      <p:bldP spid="8" grpId="0" animBg="1"/>
      <p:bldP spid="1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Forma libre"/>
          <p:cNvSpPr/>
          <p:nvPr/>
        </p:nvSpPr>
        <p:spPr>
          <a:xfrm>
            <a:off x="92593" y="99976"/>
            <a:ext cx="4572000" cy="292893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18000">
                <a:srgbClr val="3333FF">
                  <a:lumMod val="80000"/>
                </a:srgbClr>
              </a:gs>
              <a:gs pos="42000">
                <a:srgbClr val="99CCFF"/>
              </a:gs>
              <a:gs pos="80000">
                <a:schemeClr val="accent6">
                  <a:lumMod val="93000"/>
                  <a:lumOff val="7000"/>
                </a:schemeClr>
              </a:gs>
              <a:gs pos="97000">
                <a:srgbClr val="FFFF00">
                  <a:lumMod val="56000"/>
                  <a:lumOff val="44000"/>
                </a:srgbClr>
              </a:gs>
              <a:gs pos="55000">
                <a:srgbClr val="C3A2FF"/>
              </a:gs>
            </a:gsLst>
            <a:lin ang="0" scaled="1"/>
          </a:gradFill>
          <a:ln>
            <a:noFill/>
          </a:ln>
          <a:effectLst>
            <a:outerShdw blurRad="1270000" dist="50800" dir="5400000" algn="ctr" rotWithShape="0">
              <a:srgbClr val="9999FF"/>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libre"/>
          <p:cNvSpPr/>
          <p:nvPr/>
        </p:nvSpPr>
        <p:spPr>
          <a:xfrm flipH="1">
            <a:off x="4646135" y="102410"/>
            <a:ext cx="4572000" cy="292893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18000">
                <a:srgbClr val="3333FF">
                  <a:lumMod val="80000"/>
                </a:srgbClr>
              </a:gs>
              <a:gs pos="42000">
                <a:srgbClr val="99CCFF"/>
              </a:gs>
              <a:gs pos="80000">
                <a:schemeClr val="accent6">
                  <a:lumMod val="93000"/>
                  <a:lumOff val="7000"/>
                </a:schemeClr>
              </a:gs>
              <a:gs pos="97000">
                <a:srgbClr val="FFFF00">
                  <a:lumMod val="56000"/>
                  <a:lumOff val="44000"/>
                </a:srgbClr>
              </a:gs>
              <a:gs pos="55000">
                <a:srgbClr val="C3A2FF"/>
              </a:gs>
            </a:gsLst>
            <a:lin ang="0" scaled="1"/>
          </a:gradFill>
          <a:ln>
            <a:noFill/>
          </a:ln>
          <a:effectLst>
            <a:outerShdw blurRad="1270000" dist="50800" dir="5400000" algn="ctr" rotWithShape="0">
              <a:srgbClr val="9999FF"/>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Forma libre"/>
          <p:cNvSpPr/>
          <p:nvPr/>
        </p:nvSpPr>
        <p:spPr>
          <a:xfrm flipH="1" flipV="1">
            <a:off x="4572000" y="3980452"/>
            <a:ext cx="4572000" cy="285749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18000">
                <a:srgbClr val="3333FF">
                  <a:lumMod val="80000"/>
                </a:srgbClr>
              </a:gs>
              <a:gs pos="42000">
                <a:srgbClr val="99CCFF"/>
              </a:gs>
              <a:gs pos="80000">
                <a:schemeClr val="accent6">
                  <a:lumMod val="93000"/>
                  <a:lumOff val="7000"/>
                </a:schemeClr>
              </a:gs>
              <a:gs pos="97000">
                <a:srgbClr val="FFFF00">
                  <a:lumMod val="56000"/>
                  <a:lumOff val="44000"/>
                </a:srgbClr>
              </a:gs>
              <a:gs pos="55000">
                <a:srgbClr val="C3A2FF"/>
              </a:gs>
            </a:gsLst>
            <a:lin ang="0" scaled="1"/>
          </a:gradFill>
          <a:ln>
            <a:noFill/>
          </a:ln>
          <a:effectLst>
            <a:outerShdw blurRad="1270000" dist="50800" dir="5400000" algn="ctr" rotWithShape="0">
              <a:srgbClr val="9999FF"/>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Forma libre"/>
          <p:cNvSpPr/>
          <p:nvPr/>
        </p:nvSpPr>
        <p:spPr>
          <a:xfrm flipV="1">
            <a:off x="0" y="3980452"/>
            <a:ext cx="4572000" cy="285749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18000">
                <a:srgbClr val="3333FF">
                  <a:lumMod val="80000"/>
                </a:srgbClr>
              </a:gs>
              <a:gs pos="42000">
                <a:srgbClr val="99CCFF"/>
              </a:gs>
              <a:gs pos="80000">
                <a:schemeClr val="accent6">
                  <a:lumMod val="93000"/>
                  <a:lumOff val="7000"/>
                </a:schemeClr>
              </a:gs>
              <a:gs pos="97000">
                <a:srgbClr val="FFFF00">
                  <a:lumMod val="56000"/>
                  <a:lumOff val="44000"/>
                </a:srgbClr>
              </a:gs>
              <a:gs pos="55000">
                <a:srgbClr val="C3A2FF"/>
              </a:gs>
            </a:gsLst>
            <a:lin ang="0" scaled="1"/>
          </a:gradFill>
          <a:ln>
            <a:noFill/>
          </a:ln>
          <a:effectLst>
            <a:outerShdw blurRad="1270000" dist="50800" dir="5400000" algn="ctr" rotWithShape="0">
              <a:srgbClr val="9999FF"/>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1 Imagen" descr="Diapositiva64.JPG"/>
          <p:cNvPicPr>
            <a:picLocks noGrp="1" noChangeAspect="1"/>
          </p:cNvPicPr>
          <p:nvPr isPhoto="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
          <p:cNvSpPr>
            <a:spLocks noChangeArrowheads="1"/>
          </p:cNvSpPr>
          <p:nvPr/>
        </p:nvSpPr>
        <p:spPr bwMode="auto">
          <a:xfrm>
            <a:off x="1759382" y="102410"/>
            <a:ext cx="5941050" cy="800219"/>
          </a:xfrm>
          <a:prstGeom prst="rect">
            <a:avLst/>
          </a:prstGeom>
          <a:noFill/>
          <a:ln>
            <a:noFill/>
          </a:ln>
          <a:extLst/>
        </p:spPr>
        <p:txBody>
          <a:bodyPr wrap="none" anchor="ctr">
            <a:spAutoFit/>
            <a:scene3d>
              <a:camera prst="obliqueBottomLeft"/>
              <a:lightRig rig="threePt" dir="t"/>
            </a:scene3d>
            <a:sp3d extrusionH="38100">
              <a:extrusionClr>
                <a:schemeClr val="tx1"/>
              </a:extrusionClr>
            </a:sp3d>
          </a:bodyPr>
          <a:lstStyle/>
          <a:p>
            <a:pPr algn="ctr">
              <a:defRPr/>
            </a:pPr>
            <a:r>
              <a:rPr lang="es-ES" b="1" i="1" dirty="0">
                <a:gradFill>
                  <a:gsLst>
                    <a:gs pos="28000">
                      <a:srgbClr val="FFFF00"/>
                    </a:gs>
                    <a:gs pos="65000">
                      <a:srgbClr val="FFC000">
                        <a:lumMod val="91000"/>
                        <a:lumOff val="9000"/>
                      </a:srgbClr>
                    </a:gs>
                  </a:gsLst>
                  <a:lin ang="5400000" scaled="1"/>
                </a:gradFill>
                <a:effectLst>
                  <a:glow rad="101600">
                    <a:schemeClr val="bg2">
                      <a:lumMod val="50000"/>
                      <a:alpha val="60000"/>
                    </a:schemeClr>
                  </a:glow>
                </a:effectLst>
                <a:latin typeface="Georgia" pitchFamily="18" charset="0"/>
                <a:cs typeface="Times New Roman" pitchFamily="18" charset="0"/>
              </a:rPr>
              <a:t>Y que desee tan solo andar del lado de la verdad</a:t>
            </a:r>
          </a:p>
          <a:p>
            <a:pPr algn="ctr">
              <a:defRPr/>
            </a:pPr>
            <a:r>
              <a:rPr lang="es-ES" b="1" i="1" dirty="0">
                <a:gradFill>
                  <a:gsLst>
                    <a:gs pos="28000">
                      <a:srgbClr val="FFFF00"/>
                    </a:gs>
                    <a:gs pos="65000">
                      <a:srgbClr val="FFC000">
                        <a:lumMod val="91000"/>
                        <a:lumOff val="9000"/>
                      </a:srgbClr>
                    </a:gs>
                  </a:gsLst>
                  <a:lin ang="5400000" scaled="1"/>
                </a:gradFill>
                <a:effectLst>
                  <a:glow rad="101600">
                    <a:schemeClr val="bg2">
                      <a:lumMod val="50000"/>
                      <a:alpha val="60000"/>
                    </a:schemeClr>
                  </a:glow>
                </a:effectLst>
                <a:latin typeface="Georgia" pitchFamily="18" charset="0"/>
                <a:cs typeface="Times New Roman" pitchFamily="18" charset="0"/>
              </a:rPr>
              <a:t> y la honradez. </a:t>
            </a:r>
            <a:endParaRPr lang="es-ES" sz="2800" dirty="0">
              <a:gradFill>
                <a:gsLst>
                  <a:gs pos="28000">
                    <a:srgbClr val="FFFF00"/>
                  </a:gs>
                  <a:gs pos="65000">
                    <a:srgbClr val="FFC000">
                      <a:lumMod val="91000"/>
                      <a:lumOff val="9000"/>
                    </a:srgbClr>
                  </a:gs>
                </a:gsLst>
                <a:lin ang="5400000" scaled="1"/>
              </a:gradFill>
              <a:effectLst>
                <a:glow rad="101600">
                  <a:schemeClr val="bg2">
                    <a:lumMod val="50000"/>
                    <a:alpha val="60000"/>
                  </a:schemeClr>
                </a:glow>
              </a:effectLst>
            </a:endParaRPr>
          </a:p>
        </p:txBody>
      </p:sp>
    </p:spTree>
    <p:extLst>
      <p:ext uri="{BB962C8B-B14F-4D97-AF65-F5344CB8AC3E}">
        <p14:creationId xmlns:p14="http://schemas.microsoft.com/office/powerpoint/2010/main" val="2676242837"/>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500"/>
                                        <p:tgtEl>
                                          <p:spTgt spid="3"/>
                                        </p:tgtEl>
                                        <p:attrNameLst>
                                          <p:attrName>ppt_x</p:attrName>
                                        </p:attrNameLst>
                                      </p:cBhvr>
                                      <p:tavLst>
                                        <p:tav tm="0">
                                          <p:val>
                                            <p:strVal val="ppt_x"/>
                                          </p:val>
                                        </p:tav>
                                        <p:tav tm="100000">
                                          <p:val>
                                            <p:strVal val="ppt_x-ppt_w/2"/>
                                          </p:val>
                                        </p:tav>
                                      </p:tavLst>
                                    </p:anim>
                                    <p:anim calcmode="lin" valueType="num">
                                      <p:cBhvr>
                                        <p:cTn id="7" dur="5500"/>
                                        <p:tgtEl>
                                          <p:spTgt spid="3"/>
                                        </p:tgtEl>
                                        <p:attrNameLst>
                                          <p:attrName>ppt_y</p:attrName>
                                        </p:attrNameLst>
                                      </p:cBhvr>
                                      <p:tavLst>
                                        <p:tav tm="0">
                                          <p:val>
                                            <p:strVal val="ppt_y"/>
                                          </p:val>
                                        </p:tav>
                                        <p:tav tm="100000">
                                          <p:val>
                                            <p:strVal val="ppt_y"/>
                                          </p:val>
                                        </p:tav>
                                      </p:tavLst>
                                    </p:anim>
                                    <p:anim calcmode="lin" valueType="num">
                                      <p:cBhvr>
                                        <p:cTn id="8" dur="5500"/>
                                        <p:tgtEl>
                                          <p:spTgt spid="3"/>
                                        </p:tgtEl>
                                        <p:attrNameLst>
                                          <p:attrName>ppt_w</p:attrName>
                                        </p:attrNameLst>
                                      </p:cBhvr>
                                      <p:tavLst>
                                        <p:tav tm="0">
                                          <p:val>
                                            <p:strVal val="ppt_w"/>
                                          </p:val>
                                        </p:tav>
                                        <p:tav tm="100000">
                                          <p:val>
                                            <p:fltVal val="0"/>
                                          </p:val>
                                        </p:tav>
                                      </p:tavLst>
                                    </p:anim>
                                    <p:anim calcmode="lin" valueType="num">
                                      <p:cBhvr>
                                        <p:cTn id="9" dur="5500"/>
                                        <p:tgtEl>
                                          <p:spTgt spid="3"/>
                                        </p:tgtEl>
                                        <p:attrNameLst>
                                          <p:attrName>ppt_h</p:attrName>
                                        </p:attrNameLst>
                                      </p:cBhvr>
                                      <p:tavLst>
                                        <p:tav tm="0">
                                          <p:val>
                                            <p:strVal val="ppt_h"/>
                                          </p:val>
                                        </p:tav>
                                        <p:tav tm="100000">
                                          <p:val>
                                            <p:strVal val="ppt_h"/>
                                          </p:val>
                                        </p:tav>
                                      </p:tavLst>
                                    </p:anim>
                                    <p:set>
                                      <p:cBhvr>
                                        <p:cTn id="10" dur="1" fill="hold">
                                          <p:stCondLst>
                                            <p:cond delay="5499"/>
                                          </p:stCondLst>
                                        </p:cTn>
                                        <p:tgtEl>
                                          <p:spTgt spid="3"/>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500"/>
                                        <p:tgtEl>
                                          <p:spTgt spid="8"/>
                                        </p:tgtEl>
                                        <p:attrNameLst>
                                          <p:attrName>ppt_x</p:attrName>
                                        </p:attrNameLst>
                                      </p:cBhvr>
                                      <p:tavLst>
                                        <p:tav tm="0">
                                          <p:val>
                                            <p:strVal val="ppt_x"/>
                                          </p:val>
                                        </p:tav>
                                        <p:tav tm="100000">
                                          <p:val>
                                            <p:strVal val="ppt_x+ppt_w/2"/>
                                          </p:val>
                                        </p:tav>
                                      </p:tavLst>
                                    </p:anim>
                                    <p:anim calcmode="lin" valueType="num">
                                      <p:cBhvr>
                                        <p:cTn id="13" dur="5500"/>
                                        <p:tgtEl>
                                          <p:spTgt spid="8"/>
                                        </p:tgtEl>
                                        <p:attrNameLst>
                                          <p:attrName>ppt_y</p:attrName>
                                        </p:attrNameLst>
                                      </p:cBhvr>
                                      <p:tavLst>
                                        <p:tav tm="0">
                                          <p:val>
                                            <p:strVal val="ppt_y"/>
                                          </p:val>
                                        </p:tav>
                                        <p:tav tm="100000">
                                          <p:val>
                                            <p:strVal val="ppt_y"/>
                                          </p:val>
                                        </p:tav>
                                      </p:tavLst>
                                    </p:anim>
                                    <p:anim calcmode="lin" valueType="num">
                                      <p:cBhvr>
                                        <p:cTn id="14" dur="5500"/>
                                        <p:tgtEl>
                                          <p:spTgt spid="8"/>
                                        </p:tgtEl>
                                        <p:attrNameLst>
                                          <p:attrName>ppt_w</p:attrName>
                                        </p:attrNameLst>
                                      </p:cBhvr>
                                      <p:tavLst>
                                        <p:tav tm="0">
                                          <p:val>
                                            <p:strVal val="ppt_w"/>
                                          </p:val>
                                        </p:tav>
                                        <p:tav tm="100000">
                                          <p:val>
                                            <p:fltVal val="0"/>
                                          </p:val>
                                        </p:tav>
                                      </p:tavLst>
                                    </p:anim>
                                    <p:anim calcmode="lin" valueType="num">
                                      <p:cBhvr>
                                        <p:cTn id="15" dur="5500"/>
                                        <p:tgtEl>
                                          <p:spTgt spid="8"/>
                                        </p:tgtEl>
                                        <p:attrNameLst>
                                          <p:attrName>ppt_h</p:attrName>
                                        </p:attrNameLst>
                                      </p:cBhvr>
                                      <p:tavLst>
                                        <p:tav tm="0">
                                          <p:val>
                                            <p:strVal val="ppt_h"/>
                                          </p:val>
                                        </p:tav>
                                        <p:tav tm="100000">
                                          <p:val>
                                            <p:strVal val="ppt_h"/>
                                          </p:val>
                                        </p:tav>
                                      </p:tavLst>
                                    </p:anim>
                                    <p:set>
                                      <p:cBhvr>
                                        <p:cTn id="16" dur="1" fill="hold">
                                          <p:stCondLst>
                                            <p:cond delay="5499"/>
                                          </p:stCondLst>
                                        </p:cTn>
                                        <p:tgtEl>
                                          <p:spTgt spid="8"/>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500"/>
                                        <p:tgtEl>
                                          <p:spTgt spid="16"/>
                                        </p:tgtEl>
                                        <p:attrNameLst>
                                          <p:attrName>ppt_x</p:attrName>
                                        </p:attrNameLst>
                                      </p:cBhvr>
                                      <p:tavLst>
                                        <p:tav tm="0">
                                          <p:val>
                                            <p:strVal val="ppt_x"/>
                                          </p:val>
                                        </p:tav>
                                        <p:tav tm="100000">
                                          <p:val>
                                            <p:strVal val="ppt_x+ppt_w/2"/>
                                          </p:val>
                                        </p:tav>
                                      </p:tavLst>
                                    </p:anim>
                                    <p:anim calcmode="lin" valueType="num">
                                      <p:cBhvr>
                                        <p:cTn id="19" dur="5500"/>
                                        <p:tgtEl>
                                          <p:spTgt spid="16"/>
                                        </p:tgtEl>
                                        <p:attrNameLst>
                                          <p:attrName>ppt_y</p:attrName>
                                        </p:attrNameLst>
                                      </p:cBhvr>
                                      <p:tavLst>
                                        <p:tav tm="0">
                                          <p:val>
                                            <p:strVal val="ppt_y"/>
                                          </p:val>
                                        </p:tav>
                                        <p:tav tm="100000">
                                          <p:val>
                                            <p:strVal val="ppt_y"/>
                                          </p:val>
                                        </p:tav>
                                      </p:tavLst>
                                    </p:anim>
                                    <p:anim calcmode="lin" valueType="num">
                                      <p:cBhvr>
                                        <p:cTn id="20" dur="5500"/>
                                        <p:tgtEl>
                                          <p:spTgt spid="16"/>
                                        </p:tgtEl>
                                        <p:attrNameLst>
                                          <p:attrName>ppt_w</p:attrName>
                                        </p:attrNameLst>
                                      </p:cBhvr>
                                      <p:tavLst>
                                        <p:tav tm="0">
                                          <p:val>
                                            <p:strVal val="ppt_w"/>
                                          </p:val>
                                        </p:tav>
                                        <p:tav tm="100000">
                                          <p:val>
                                            <p:fltVal val="0"/>
                                          </p:val>
                                        </p:tav>
                                      </p:tavLst>
                                    </p:anim>
                                    <p:anim calcmode="lin" valueType="num">
                                      <p:cBhvr>
                                        <p:cTn id="21" dur="5500"/>
                                        <p:tgtEl>
                                          <p:spTgt spid="16"/>
                                        </p:tgtEl>
                                        <p:attrNameLst>
                                          <p:attrName>ppt_h</p:attrName>
                                        </p:attrNameLst>
                                      </p:cBhvr>
                                      <p:tavLst>
                                        <p:tav tm="0">
                                          <p:val>
                                            <p:strVal val="ppt_h"/>
                                          </p:val>
                                        </p:tav>
                                        <p:tav tm="100000">
                                          <p:val>
                                            <p:strVal val="ppt_h"/>
                                          </p:val>
                                        </p:tav>
                                      </p:tavLst>
                                    </p:anim>
                                    <p:set>
                                      <p:cBhvr>
                                        <p:cTn id="22" dur="1" fill="hold">
                                          <p:stCondLst>
                                            <p:cond delay="5499"/>
                                          </p:stCondLst>
                                        </p:cTn>
                                        <p:tgtEl>
                                          <p:spTgt spid="16"/>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5500"/>
                                        <p:tgtEl>
                                          <p:spTgt spid="18"/>
                                        </p:tgtEl>
                                        <p:attrNameLst>
                                          <p:attrName>ppt_x</p:attrName>
                                        </p:attrNameLst>
                                      </p:cBhvr>
                                      <p:tavLst>
                                        <p:tav tm="0">
                                          <p:val>
                                            <p:strVal val="ppt_x"/>
                                          </p:val>
                                        </p:tav>
                                        <p:tav tm="100000">
                                          <p:val>
                                            <p:strVal val="ppt_x-ppt_w/2"/>
                                          </p:val>
                                        </p:tav>
                                      </p:tavLst>
                                    </p:anim>
                                    <p:anim calcmode="lin" valueType="num">
                                      <p:cBhvr>
                                        <p:cTn id="25" dur="5500"/>
                                        <p:tgtEl>
                                          <p:spTgt spid="18"/>
                                        </p:tgtEl>
                                        <p:attrNameLst>
                                          <p:attrName>ppt_y</p:attrName>
                                        </p:attrNameLst>
                                      </p:cBhvr>
                                      <p:tavLst>
                                        <p:tav tm="0">
                                          <p:val>
                                            <p:strVal val="ppt_y"/>
                                          </p:val>
                                        </p:tav>
                                        <p:tav tm="100000">
                                          <p:val>
                                            <p:strVal val="ppt_y"/>
                                          </p:val>
                                        </p:tav>
                                      </p:tavLst>
                                    </p:anim>
                                    <p:anim calcmode="lin" valueType="num">
                                      <p:cBhvr>
                                        <p:cTn id="26" dur="5500"/>
                                        <p:tgtEl>
                                          <p:spTgt spid="18"/>
                                        </p:tgtEl>
                                        <p:attrNameLst>
                                          <p:attrName>ppt_w</p:attrName>
                                        </p:attrNameLst>
                                      </p:cBhvr>
                                      <p:tavLst>
                                        <p:tav tm="0">
                                          <p:val>
                                            <p:strVal val="ppt_w"/>
                                          </p:val>
                                        </p:tav>
                                        <p:tav tm="100000">
                                          <p:val>
                                            <p:fltVal val="0"/>
                                          </p:val>
                                        </p:tav>
                                      </p:tavLst>
                                    </p:anim>
                                    <p:anim calcmode="lin" valueType="num">
                                      <p:cBhvr>
                                        <p:cTn id="27" dur="5500"/>
                                        <p:tgtEl>
                                          <p:spTgt spid="18"/>
                                        </p:tgtEl>
                                        <p:attrNameLst>
                                          <p:attrName>ppt_h</p:attrName>
                                        </p:attrNameLst>
                                      </p:cBhvr>
                                      <p:tavLst>
                                        <p:tav tm="0">
                                          <p:val>
                                            <p:strVal val="ppt_h"/>
                                          </p:val>
                                        </p:tav>
                                        <p:tav tm="100000">
                                          <p:val>
                                            <p:strVal val="ppt_h"/>
                                          </p:val>
                                        </p:tav>
                                      </p:tavLst>
                                    </p:anim>
                                    <p:set>
                                      <p:cBhvr>
                                        <p:cTn id="28" dur="1" fill="hold">
                                          <p:stCondLst>
                                            <p:cond delay="5499"/>
                                          </p:stCondLst>
                                        </p:cTn>
                                        <p:tgtEl>
                                          <p:spTgt spid="18"/>
                                        </p:tgtEl>
                                        <p:attrNameLst>
                                          <p:attrName>style.visibility</p:attrName>
                                        </p:attrNameLst>
                                      </p:cBhvr>
                                      <p:to>
                                        <p:strVal val="hidden"/>
                                      </p:to>
                                    </p:set>
                                  </p:childTnLst>
                                </p:cTn>
                              </p:par>
                              <p:par>
                                <p:cTn id="29" presetID="23" presetClass="entr" presetSubtype="528"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4000" fill="hold"/>
                                        <p:tgtEl>
                                          <p:spTgt spid="13"/>
                                        </p:tgtEl>
                                        <p:attrNameLst>
                                          <p:attrName>ppt_w</p:attrName>
                                        </p:attrNameLst>
                                      </p:cBhvr>
                                      <p:tavLst>
                                        <p:tav tm="0">
                                          <p:val>
                                            <p:fltVal val="0"/>
                                          </p:val>
                                        </p:tav>
                                        <p:tav tm="100000">
                                          <p:val>
                                            <p:strVal val="#ppt_w"/>
                                          </p:val>
                                        </p:tav>
                                      </p:tavLst>
                                    </p:anim>
                                    <p:anim calcmode="lin" valueType="num">
                                      <p:cBhvr>
                                        <p:cTn id="32" dur="4000" fill="hold"/>
                                        <p:tgtEl>
                                          <p:spTgt spid="13"/>
                                        </p:tgtEl>
                                        <p:attrNameLst>
                                          <p:attrName>ppt_h</p:attrName>
                                        </p:attrNameLst>
                                      </p:cBhvr>
                                      <p:tavLst>
                                        <p:tav tm="0">
                                          <p:val>
                                            <p:fltVal val="0"/>
                                          </p:val>
                                        </p:tav>
                                        <p:tav tm="100000">
                                          <p:val>
                                            <p:strVal val="#ppt_h"/>
                                          </p:val>
                                        </p:tav>
                                      </p:tavLst>
                                    </p:anim>
                                    <p:anim calcmode="lin" valueType="num">
                                      <p:cBhvr>
                                        <p:cTn id="33" dur="4000" fill="hold"/>
                                        <p:tgtEl>
                                          <p:spTgt spid="13"/>
                                        </p:tgtEl>
                                        <p:attrNameLst>
                                          <p:attrName>ppt_x</p:attrName>
                                        </p:attrNameLst>
                                      </p:cBhvr>
                                      <p:tavLst>
                                        <p:tav tm="0">
                                          <p:val>
                                            <p:fltVal val="0.5"/>
                                          </p:val>
                                        </p:tav>
                                        <p:tav tm="100000">
                                          <p:val>
                                            <p:strVal val="#ppt_x"/>
                                          </p:val>
                                        </p:tav>
                                      </p:tavLst>
                                    </p:anim>
                                    <p:anim calcmode="lin" valueType="num">
                                      <p:cBhvr>
                                        <p:cTn id="34" dur="4000" fill="hold"/>
                                        <p:tgtEl>
                                          <p:spTgt spid="13"/>
                                        </p:tgtEl>
                                        <p:attrNameLst>
                                          <p:attrName>ppt_y</p:attrName>
                                        </p:attrNameLst>
                                      </p:cBhvr>
                                      <p:tavLst>
                                        <p:tav tm="0">
                                          <p:val>
                                            <p:fltVal val="0.5"/>
                                          </p:val>
                                        </p:tav>
                                        <p:tav tm="100000">
                                          <p:val>
                                            <p:strVal val="#ppt_y"/>
                                          </p:val>
                                        </p:tav>
                                      </p:tavLst>
                                    </p:anim>
                                  </p:childTnLst>
                                </p:cTn>
                              </p:par>
                              <p:par>
                                <p:cTn id="35" presetID="17" presetClass="entr" presetSubtype="10"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4000" fill="hold"/>
                                        <p:tgtEl>
                                          <p:spTgt spid="12"/>
                                        </p:tgtEl>
                                        <p:attrNameLst>
                                          <p:attrName>ppt_w</p:attrName>
                                        </p:attrNameLst>
                                      </p:cBhvr>
                                      <p:tavLst>
                                        <p:tav tm="0">
                                          <p:val>
                                            <p:fltVal val="0"/>
                                          </p:val>
                                        </p:tav>
                                        <p:tav tm="100000">
                                          <p:val>
                                            <p:strVal val="#ppt_w"/>
                                          </p:val>
                                        </p:tav>
                                      </p:tavLst>
                                    </p:anim>
                                    <p:anim calcmode="lin" valueType="num">
                                      <p:cBhvr>
                                        <p:cTn id="38" dur="4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16" grpId="0" animBg="1"/>
      <p:bldP spid="18" grpId="0" animBg="1"/>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Forma libre"/>
          <p:cNvSpPr/>
          <p:nvPr/>
        </p:nvSpPr>
        <p:spPr>
          <a:xfrm>
            <a:off x="-13855" y="359994"/>
            <a:ext cx="4585855" cy="2685831"/>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4201105"/>
              <a:gd name="connsiteX1" fmla="*/ 4572000 w 4572000"/>
              <a:gd name="connsiteY1" fmla="*/ 0 h 4201105"/>
              <a:gd name="connsiteX2" fmla="*/ 4572000 w 4572000"/>
              <a:gd name="connsiteY2" fmla="*/ 1785926 h 4201105"/>
              <a:gd name="connsiteX3" fmla="*/ 33867 w 4572000"/>
              <a:gd name="connsiteY3" fmla="*/ 4201105 h 4201105"/>
              <a:gd name="connsiteX4" fmla="*/ 0 w 4572000"/>
              <a:gd name="connsiteY4" fmla="*/ 2857496 h 4201105"/>
              <a:gd name="connsiteX0" fmla="*/ 67733 w 4538133"/>
              <a:gd name="connsiteY0" fmla="*/ 3502847 h 4201105"/>
              <a:gd name="connsiteX1" fmla="*/ 4538133 w 4538133"/>
              <a:gd name="connsiteY1" fmla="*/ 0 h 4201105"/>
              <a:gd name="connsiteX2" fmla="*/ 4538133 w 4538133"/>
              <a:gd name="connsiteY2" fmla="*/ 1785926 h 4201105"/>
              <a:gd name="connsiteX3" fmla="*/ 0 w 4538133"/>
              <a:gd name="connsiteY3" fmla="*/ 4201105 h 4201105"/>
              <a:gd name="connsiteX4" fmla="*/ 67733 w 4538133"/>
              <a:gd name="connsiteY4" fmla="*/ 3502847 h 4201105"/>
              <a:gd name="connsiteX0" fmla="*/ 33866 w 4538133"/>
              <a:gd name="connsiteY0" fmla="*/ 3502847 h 4201105"/>
              <a:gd name="connsiteX1" fmla="*/ 4538133 w 4538133"/>
              <a:gd name="connsiteY1" fmla="*/ 0 h 4201105"/>
              <a:gd name="connsiteX2" fmla="*/ 4538133 w 4538133"/>
              <a:gd name="connsiteY2" fmla="*/ 1785926 h 4201105"/>
              <a:gd name="connsiteX3" fmla="*/ 0 w 4538133"/>
              <a:gd name="connsiteY3" fmla="*/ 4201105 h 4201105"/>
              <a:gd name="connsiteX4" fmla="*/ 33866 w 4538133"/>
              <a:gd name="connsiteY4" fmla="*/ 3502847 h 4201105"/>
              <a:gd name="connsiteX0" fmla="*/ 0 w 4538133"/>
              <a:gd name="connsiteY0" fmla="*/ 3484408 h 4201105"/>
              <a:gd name="connsiteX1" fmla="*/ 4538133 w 4538133"/>
              <a:gd name="connsiteY1" fmla="*/ 0 h 4201105"/>
              <a:gd name="connsiteX2" fmla="*/ 4538133 w 4538133"/>
              <a:gd name="connsiteY2" fmla="*/ 1785926 h 4201105"/>
              <a:gd name="connsiteX3" fmla="*/ 0 w 4538133"/>
              <a:gd name="connsiteY3" fmla="*/ 4201105 h 4201105"/>
              <a:gd name="connsiteX4" fmla="*/ 0 w 4538133"/>
              <a:gd name="connsiteY4" fmla="*/ 3484408 h 4201105"/>
              <a:gd name="connsiteX0" fmla="*/ 0 w 4565842"/>
              <a:gd name="connsiteY0" fmla="*/ 3620183 h 4201105"/>
              <a:gd name="connsiteX1" fmla="*/ 4565842 w 4565842"/>
              <a:gd name="connsiteY1" fmla="*/ 0 h 4201105"/>
              <a:gd name="connsiteX2" fmla="*/ 4565842 w 4565842"/>
              <a:gd name="connsiteY2" fmla="*/ 1785926 h 4201105"/>
              <a:gd name="connsiteX3" fmla="*/ 27709 w 4565842"/>
              <a:gd name="connsiteY3" fmla="*/ 4201105 h 4201105"/>
              <a:gd name="connsiteX4" fmla="*/ 0 w 4565842"/>
              <a:gd name="connsiteY4" fmla="*/ 3620183 h 4201105"/>
              <a:gd name="connsiteX0" fmla="*/ 0 w 4565842"/>
              <a:gd name="connsiteY0" fmla="*/ 3529667 h 4201105"/>
              <a:gd name="connsiteX1" fmla="*/ 4565842 w 4565842"/>
              <a:gd name="connsiteY1" fmla="*/ 0 h 4201105"/>
              <a:gd name="connsiteX2" fmla="*/ 4565842 w 4565842"/>
              <a:gd name="connsiteY2" fmla="*/ 1785926 h 4201105"/>
              <a:gd name="connsiteX3" fmla="*/ 27709 w 4565842"/>
              <a:gd name="connsiteY3" fmla="*/ 4201105 h 4201105"/>
              <a:gd name="connsiteX4" fmla="*/ 0 w 4565842"/>
              <a:gd name="connsiteY4" fmla="*/ 3529667 h 4201105"/>
              <a:gd name="connsiteX0" fmla="*/ 0 w 4579697"/>
              <a:gd name="connsiteY0" fmla="*/ 3574926 h 4201105"/>
              <a:gd name="connsiteX1" fmla="*/ 4579697 w 4579697"/>
              <a:gd name="connsiteY1" fmla="*/ 0 h 4201105"/>
              <a:gd name="connsiteX2" fmla="*/ 4579697 w 4579697"/>
              <a:gd name="connsiteY2" fmla="*/ 1785926 h 4201105"/>
              <a:gd name="connsiteX3" fmla="*/ 41564 w 4579697"/>
              <a:gd name="connsiteY3" fmla="*/ 4201105 h 4201105"/>
              <a:gd name="connsiteX4" fmla="*/ 0 w 4579697"/>
              <a:gd name="connsiteY4" fmla="*/ 3574926 h 4201105"/>
              <a:gd name="connsiteX0" fmla="*/ 0 w 4579697"/>
              <a:gd name="connsiteY0" fmla="*/ 3574926 h 4309083"/>
              <a:gd name="connsiteX1" fmla="*/ 4579697 w 4579697"/>
              <a:gd name="connsiteY1" fmla="*/ 0 h 4309083"/>
              <a:gd name="connsiteX2" fmla="*/ 4579697 w 4579697"/>
              <a:gd name="connsiteY2" fmla="*/ 1785926 h 4309083"/>
              <a:gd name="connsiteX3" fmla="*/ 41564 w 4579697"/>
              <a:gd name="connsiteY3" fmla="*/ 4201105 h 4309083"/>
              <a:gd name="connsiteX4" fmla="*/ 0 w 4579697"/>
              <a:gd name="connsiteY4" fmla="*/ 3574926 h 4309083"/>
              <a:gd name="connsiteX0" fmla="*/ 37470 w 4617167"/>
              <a:gd name="connsiteY0" fmla="*/ 3574926 h 4309083"/>
              <a:gd name="connsiteX1" fmla="*/ 4617167 w 4617167"/>
              <a:gd name="connsiteY1" fmla="*/ 0 h 4309083"/>
              <a:gd name="connsiteX2" fmla="*/ 4617167 w 4617167"/>
              <a:gd name="connsiteY2" fmla="*/ 1785926 h 4309083"/>
              <a:gd name="connsiteX3" fmla="*/ 13855 w 4617167"/>
              <a:gd name="connsiteY3" fmla="*/ 4195953 h 4309083"/>
              <a:gd name="connsiteX4" fmla="*/ 37470 w 4617167"/>
              <a:gd name="connsiteY4" fmla="*/ 3574926 h 4309083"/>
              <a:gd name="connsiteX0" fmla="*/ 37470 w 4617167"/>
              <a:gd name="connsiteY0" fmla="*/ 3574926 h 4386876"/>
              <a:gd name="connsiteX1" fmla="*/ 4617167 w 4617167"/>
              <a:gd name="connsiteY1" fmla="*/ 0 h 4386876"/>
              <a:gd name="connsiteX2" fmla="*/ 4617167 w 4617167"/>
              <a:gd name="connsiteY2" fmla="*/ 1785926 h 4386876"/>
              <a:gd name="connsiteX3" fmla="*/ 13855 w 4617167"/>
              <a:gd name="connsiteY3" fmla="*/ 4195953 h 4386876"/>
              <a:gd name="connsiteX4" fmla="*/ 37470 w 4617167"/>
              <a:gd name="connsiteY4" fmla="*/ 3574926 h 4386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17167" h="4386876">
                <a:moveTo>
                  <a:pt x="37470" y="3574926"/>
                </a:moveTo>
                <a:lnTo>
                  <a:pt x="4617167" y="0"/>
                </a:lnTo>
                <a:lnTo>
                  <a:pt x="4617167" y="1785926"/>
                </a:lnTo>
                <a:lnTo>
                  <a:pt x="13855" y="4195953"/>
                </a:lnTo>
                <a:cubicBezTo>
                  <a:pt x="0" y="3987227"/>
                  <a:pt x="9762" y="4386876"/>
                  <a:pt x="37470" y="3574926"/>
                </a:cubicBezTo>
                <a:close/>
              </a:path>
            </a:pathLst>
          </a:custGeom>
          <a:gradFill>
            <a:gsLst>
              <a:gs pos="0">
                <a:srgbClr val="FFF200">
                  <a:lumMod val="5000"/>
                  <a:lumOff val="95000"/>
                </a:srgbClr>
              </a:gs>
              <a:gs pos="6000">
                <a:srgbClr val="FFFF00">
                  <a:lumMod val="36000"/>
                  <a:lumOff val="64000"/>
                </a:srgbClr>
              </a:gs>
              <a:gs pos="88000">
                <a:srgbClr val="00FF00">
                  <a:lumMod val="56000"/>
                </a:srgbClr>
              </a:gs>
              <a:gs pos="45000">
                <a:schemeClr val="accent5">
                  <a:lumMod val="50000"/>
                </a:schemeClr>
              </a:gs>
              <a:gs pos="100000">
                <a:srgbClr val="00B0F0">
                  <a:lumMod val="0"/>
                </a:srgbClr>
              </a:gs>
            </a:gsLst>
            <a:lin ang="1080000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Forma libre"/>
          <p:cNvSpPr/>
          <p:nvPr/>
        </p:nvSpPr>
        <p:spPr>
          <a:xfrm>
            <a:off x="0" y="2571744"/>
            <a:ext cx="4576223" cy="1893095"/>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3500438"/>
              <a:gd name="connsiteX1" fmla="*/ 4572000 w 4572000"/>
              <a:gd name="connsiteY1" fmla="*/ 0 h 3500438"/>
              <a:gd name="connsiteX2" fmla="*/ 4549422 w 4572000"/>
              <a:gd name="connsiteY2" fmla="*/ 1890295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49422" y="1890295"/>
                </a:lnTo>
                <a:lnTo>
                  <a:pt x="0" y="3500438"/>
                </a:lnTo>
                <a:lnTo>
                  <a:pt x="0" y="2857496"/>
                </a:lnTo>
                <a:close/>
              </a:path>
            </a:pathLst>
          </a:custGeom>
          <a:gradFill>
            <a:gsLst>
              <a:gs pos="0">
                <a:srgbClr val="FFF200">
                  <a:lumMod val="5000"/>
                  <a:lumOff val="95000"/>
                </a:srgbClr>
              </a:gs>
              <a:gs pos="6000">
                <a:srgbClr val="FFFF00">
                  <a:lumMod val="36000"/>
                  <a:lumOff val="64000"/>
                </a:srgbClr>
              </a:gs>
              <a:gs pos="88000">
                <a:srgbClr val="00FF00">
                  <a:lumMod val="56000"/>
                </a:srgbClr>
              </a:gs>
              <a:gs pos="45000">
                <a:schemeClr val="accent5">
                  <a:lumMod val="50000"/>
                </a:schemeClr>
              </a:gs>
              <a:gs pos="100000">
                <a:srgbClr val="00B0F0">
                  <a:lumMod val="0"/>
                </a:srgbClr>
              </a:gs>
            </a:gsLst>
            <a:lin ang="1080000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orma libre"/>
          <p:cNvSpPr/>
          <p:nvPr/>
        </p:nvSpPr>
        <p:spPr>
          <a:xfrm>
            <a:off x="0" y="4572008"/>
            <a:ext cx="4572000" cy="1413317"/>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3500438"/>
              <a:gd name="connsiteX1" fmla="*/ 4572000 w 4572000"/>
              <a:gd name="connsiteY1" fmla="*/ 0 h 3500438"/>
              <a:gd name="connsiteX2" fmla="*/ 4549422 w 4572000"/>
              <a:gd name="connsiteY2" fmla="*/ 1890295 h 3500438"/>
              <a:gd name="connsiteX3" fmla="*/ 0 w 4572000"/>
              <a:gd name="connsiteY3" fmla="*/ 3500438 h 3500438"/>
              <a:gd name="connsiteX4" fmla="*/ 0 w 4572000"/>
              <a:gd name="connsiteY4" fmla="*/ 2857496 h 3500438"/>
              <a:gd name="connsiteX0" fmla="*/ 0 w 4583289"/>
              <a:gd name="connsiteY0" fmla="*/ 1667689 h 3500438"/>
              <a:gd name="connsiteX1" fmla="*/ 4583289 w 4583289"/>
              <a:gd name="connsiteY1" fmla="*/ 0 h 3500438"/>
              <a:gd name="connsiteX2" fmla="*/ 4560711 w 4583289"/>
              <a:gd name="connsiteY2" fmla="*/ 1890295 h 3500438"/>
              <a:gd name="connsiteX3" fmla="*/ 11289 w 4583289"/>
              <a:gd name="connsiteY3" fmla="*/ 3500438 h 3500438"/>
              <a:gd name="connsiteX4" fmla="*/ 0 w 4583289"/>
              <a:gd name="connsiteY4" fmla="*/ 1667689 h 3500438"/>
              <a:gd name="connsiteX0" fmla="*/ 0 w 4583289"/>
              <a:gd name="connsiteY0" fmla="*/ 1667689 h 2373254"/>
              <a:gd name="connsiteX1" fmla="*/ 4583289 w 4583289"/>
              <a:gd name="connsiteY1" fmla="*/ 0 h 2373254"/>
              <a:gd name="connsiteX2" fmla="*/ 4560711 w 4583289"/>
              <a:gd name="connsiteY2" fmla="*/ 1890295 h 2373254"/>
              <a:gd name="connsiteX3" fmla="*/ 22578 w 4583289"/>
              <a:gd name="connsiteY3" fmla="*/ 2373254 h 2373254"/>
              <a:gd name="connsiteX4" fmla="*/ 0 w 4583289"/>
              <a:gd name="connsiteY4" fmla="*/ 1667689 h 2373254"/>
              <a:gd name="connsiteX0" fmla="*/ 0 w 4605866"/>
              <a:gd name="connsiteY0" fmla="*/ 1667689 h 2373254"/>
              <a:gd name="connsiteX1" fmla="*/ 4583289 w 4605866"/>
              <a:gd name="connsiteY1" fmla="*/ 0 h 2373254"/>
              <a:gd name="connsiteX2" fmla="*/ 4605866 w 4605866"/>
              <a:gd name="connsiteY2" fmla="*/ 1890295 h 2373254"/>
              <a:gd name="connsiteX3" fmla="*/ 22578 w 4605866"/>
              <a:gd name="connsiteY3" fmla="*/ 2373254 h 2373254"/>
              <a:gd name="connsiteX4" fmla="*/ 0 w 4605866"/>
              <a:gd name="connsiteY4" fmla="*/ 1667689 h 2373254"/>
              <a:gd name="connsiteX0" fmla="*/ 0 w 4617155"/>
              <a:gd name="connsiteY0" fmla="*/ 1646815 h 2352380"/>
              <a:gd name="connsiteX1" fmla="*/ 4617155 w 4617155"/>
              <a:gd name="connsiteY1" fmla="*/ 0 h 2352380"/>
              <a:gd name="connsiteX2" fmla="*/ 4605866 w 4617155"/>
              <a:gd name="connsiteY2" fmla="*/ 1869421 h 2352380"/>
              <a:gd name="connsiteX3" fmla="*/ 22578 w 4617155"/>
              <a:gd name="connsiteY3" fmla="*/ 2352380 h 2352380"/>
              <a:gd name="connsiteX4" fmla="*/ 0 w 4617155"/>
              <a:gd name="connsiteY4" fmla="*/ 1646815 h 2352380"/>
              <a:gd name="connsiteX0" fmla="*/ 11288 w 4628443"/>
              <a:gd name="connsiteY0" fmla="*/ 1646815 h 2331506"/>
              <a:gd name="connsiteX1" fmla="*/ 4628443 w 4628443"/>
              <a:gd name="connsiteY1" fmla="*/ 0 h 2331506"/>
              <a:gd name="connsiteX2" fmla="*/ 4617154 w 4628443"/>
              <a:gd name="connsiteY2" fmla="*/ 1869421 h 2331506"/>
              <a:gd name="connsiteX3" fmla="*/ 0 w 4628443"/>
              <a:gd name="connsiteY3" fmla="*/ 2331506 h 2331506"/>
              <a:gd name="connsiteX4" fmla="*/ 11288 w 4628443"/>
              <a:gd name="connsiteY4" fmla="*/ 1646815 h 2331506"/>
              <a:gd name="connsiteX0" fmla="*/ 11288 w 4628443"/>
              <a:gd name="connsiteY0" fmla="*/ 1646815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646815 h 2613302"/>
              <a:gd name="connsiteX0" fmla="*/ 11288 w 4628443"/>
              <a:gd name="connsiteY0" fmla="*/ 1826140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826140 h 2613302"/>
              <a:gd name="connsiteX0" fmla="*/ 11288 w 4628443"/>
              <a:gd name="connsiteY0" fmla="*/ 1928611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928611 h 2613302"/>
              <a:gd name="connsiteX0" fmla="*/ 11288 w 4628443"/>
              <a:gd name="connsiteY0" fmla="*/ 2005466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2005466 h 26133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28443" h="2613302">
                <a:moveTo>
                  <a:pt x="11288" y="2005466"/>
                </a:moveTo>
                <a:lnTo>
                  <a:pt x="4628443" y="0"/>
                </a:lnTo>
                <a:lnTo>
                  <a:pt x="4617154" y="1869421"/>
                </a:lnTo>
                <a:lnTo>
                  <a:pt x="0" y="2613302"/>
                </a:lnTo>
                <a:lnTo>
                  <a:pt x="11288" y="2005466"/>
                </a:lnTo>
                <a:close/>
              </a:path>
            </a:pathLst>
          </a:custGeom>
          <a:gradFill>
            <a:gsLst>
              <a:gs pos="0">
                <a:srgbClr val="FFF200">
                  <a:lumMod val="5000"/>
                  <a:lumOff val="95000"/>
                </a:srgbClr>
              </a:gs>
              <a:gs pos="6000">
                <a:srgbClr val="FFFF00">
                  <a:lumMod val="36000"/>
                  <a:lumOff val="64000"/>
                </a:srgbClr>
              </a:gs>
              <a:gs pos="88000">
                <a:srgbClr val="00FF00">
                  <a:lumMod val="56000"/>
                </a:srgbClr>
              </a:gs>
              <a:gs pos="45000">
                <a:schemeClr val="accent5">
                  <a:lumMod val="50000"/>
                </a:schemeClr>
              </a:gs>
              <a:gs pos="100000">
                <a:srgbClr val="00B0F0">
                  <a:lumMod val="0"/>
                </a:srgbClr>
              </a:gs>
            </a:gsLst>
            <a:lin ang="1080000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libre"/>
          <p:cNvSpPr/>
          <p:nvPr/>
        </p:nvSpPr>
        <p:spPr>
          <a:xfrm flipH="1">
            <a:off x="4576223" y="367278"/>
            <a:ext cx="4538133" cy="257209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4201105"/>
              <a:gd name="connsiteX1" fmla="*/ 4572000 w 4572000"/>
              <a:gd name="connsiteY1" fmla="*/ 0 h 4201105"/>
              <a:gd name="connsiteX2" fmla="*/ 4572000 w 4572000"/>
              <a:gd name="connsiteY2" fmla="*/ 1785926 h 4201105"/>
              <a:gd name="connsiteX3" fmla="*/ 33867 w 4572000"/>
              <a:gd name="connsiteY3" fmla="*/ 4201105 h 4201105"/>
              <a:gd name="connsiteX4" fmla="*/ 0 w 4572000"/>
              <a:gd name="connsiteY4" fmla="*/ 2857496 h 4201105"/>
              <a:gd name="connsiteX0" fmla="*/ 67733 w 4538133"/>
              <a:gd name="connsiteY0" fmla="*/ 3502847 h 4201105"/>
              <a:gd name="connsiteX1" fmla="*/ 4538133 w 4538133"/>
              <a:gd name="connsiteY1" fmla="*/ 0 h 4201105"/>
              <a:gd name="connsiteX2" fmla="*/ 4538133 w 4538133"/>
              <a:gd name="connsiteY2" fmla="*/ 1785926 h 4201105"/>
              <a:gd name="connsiteX3" fmla="*/ 0 w 4538133"/>
              <a:gd name="connsiteY3" fmla="*/ 4201105 h 4201105"/>
              <a:gd name="connsiteX4" fmla="*/ 67733 w 4538133"/>
              <a:gd name="connsiteY4" fmla="*/ 3502847 h 4201105"/>
              <a:gd name="connsiteX0" fmla="*/ 33866 w 4538133"/>
              <a:gd name="connsiteY0" fmla="*/ 3502847 h 4201105"/>
              <a:gd name="connsiteX1" fmla="*/ 4538133 w 4538133"/>
              <a:gd name="connsiteY1" fmla="*/ 0 h 4201105"/>
              <a:gd name="connsiteX2" fmla="*/ 4538133 w 4538133"/>
              <a:gd name="connsiteY2" fmla="*/ 1785926 h 4201105"/>
              <a:gd name="connsiteX3" fmla="*/ 0 w 4538133"/>
              <a:gd name="connsiteY3" fmla="*/ 4201105 h 4201105"/>
              <a:gd name="connsiteX4" fmla="*/ 33866 w 4538133"/>
              <a:gd name="connsiteY4" fmla="*/ 3502847 h 4201105"/>
              <a:gd name="connsiteX0" fmla="*/ 0 w 4538133"/>
              <a:gd name="connsiteY0" fmla="*/ 3484408 h 4201105"/>
              <a:gd name="connsiteX1" fmla="*/ 4538133 w 4538133"/>
              <a:gd name="connsiteY1" fmla="*/ 0 h 4201105"/>
              <a:gd name="connsiteX2" fmla="*/ 4538133 w 4538133"/>
              <a:gd name="connsiteY2" fmla="*/ 1785926 h 4201105"/>
              <a:gd name="connsiteX3" fmla="*/ 0 w 4538133"/>
              <a:gd name="connsiteY3" fmla="*/ 4201105 h 4201105"/>
              <a:gd name="connsiteX4" fmla="*/ 0 w 4538133"/>
              <a:gd name="connsiteY4" fmla="*/ 3484408 h 4201105"/>
              <a:gd name="connsiteX0" fmla="*/ 0 w 4538133"/>
              <a:gd name="connsiteY0" fmla="*/ 3574925 h 4201105"/>
              <a:gd name="connsiteX1" fmla="*/ 4538133 w 4538133"/>
              <a:gd name="connsiteY1" fmla="*/ 0 h 4201105"/>
              <a:gd name="connsiteX2" fmla="*/ 4538133 w 4538133"/>
              <a:gd name="connsiteY2" fmla="*/ 1785926 h 4201105"/>
              <a:gd name="connsiteX3" fmla="*/ 0 w 4538133"/>
              <a:gd name="connsiteY3" fmla="*/ 4201105 h 4201105"/>
              <a:gd name="connsiteX4" fmla="*/ 0 w 4538133"/>
              <a:gd name="connsiteY4" fmla="*/ 3574925 h 4201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38133" h="4201105">
                <a:moveTo>
                  <a:pt x="0" y="3574925"/>
                </a:moveTo>
                <a:lnTo>
                  <a:pt x="4538133" y="0"/>
                </a:lnTo>
                <a:lnTo>
                  <a:pt x="4538133" y="1785926"/>
                </a:lnTo>
                <a:lnTo>
                  <a:pt x="0" y="4201105"/>
                </a:lnTo>
                <a:lnTo>
                  <a:pt x="0" y="3574925"/>
                </a:lnTo>
                <a:close/>
              </a:path>
            </a:pathLst>
          </a:custGeom>
          <a:gradFill>
            <a:gsLst>
              <a:gs pos="0">
                <a:srgbClr val="FFF200">
                  <a:lumMod val="5000"/>
                  <a:lumOff val="95000"/>
                </a:srgbClr>
              </a:gs>
              <a:gs pos="6000">
                <a:srgbClr val="FFFF00">
                  <a:lumMod val="36000"/>
                  <a:lumOff val="64000"/>
                </a:srgbClr>
              </a:gs>
              <a:gs pos="88000">
                <a:srgbClr val="00FF00">
                  <a:lumMod val="56000"/>
                </a:srgbClr>
              </a:gs>
              <a:gs pos="45000">
                <a:schemeClr val="accent5">
                  <a:lumMod val="50000"/>
                </a:schemeClr>
              </a:gs>
              <a:gs pos="100000">
                <a:srgbClr val="00B0F0">
                  <a:lumMod val="0"/>
                </a:srgbClr>
              </a:gs>
            </a:gsLst>
            <a:lin ang="1080000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libre"/>
          <p:cNvSpPr/>
          <p:nvPr/>
        </p:nvSpPr>
        <p:spPr>
          <a:xfrm flipH="1">
            <a:off x="4572000" y="2571744"/>
            <a:ext cx="4572000" cy="1893095"/>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3500438"/>
              <a:gd name="connsiteX1" fmla="*/ 4572000 w 4572000"/>
              <a:gd name="connsiteY1" fmla="*/ 0 h 3500438"/>
              <a:gd name="connsiteX2" fmla="*/ 4549422 w 4572000"/>
              <a:gd name="connsiteY2" fmla="*/ 1890295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49422" y="1890295"/>
                </a:lnTo>
                <a:lnTo>
                  <a:pt x="0" y="3500438"/>
                </a:lnTo>
                <a:lnTo>
                  <a:pt x="0" y="2857496"/>
                </a:lnTo>
                <a:close/>
              </a:path>
            </a:pathLst>
          </a:custGeom>
          <a:gradFill>
            <a:gsLst>
              <a:gs pos="0">
                <a:srgbClr val="FFF200">
                  <a:lumMod val="5000"/>
                  <a:lumOff val="95000"/>
                </a:srgbClr>
              </a:gs>
              <a:gs pos="6000">
                <a:srgbClr val="FFFF00">
                  <a:lumMod val="36000"/>
                  <a:lumOff val="64000"/>
                </a:srgbClr>
              </a:gs>
              <a:gs pos="88000">
                <a:srgbClr val="00FF00">
                  <a:lumMod val="56000"/>
                </a:srgbClr>
              </a:gs>
              <a:gs pos="45000">
                <a:schemeClr val="accent5">
                  <a:lumMod val="50000"/>
                </a:schemeClr>
              </a:gs>
              <a:gs pos="100000">
                <a:srgbClr val="00B0F0">
                  <a:lumMod val="0"/>
                </a:srgbClr>
              </a:gs>
            </a:gsLst>
            <a:lin ang="1080000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orma libre"/>
          <p:cNvSpPr/>
          <p:nvPr/>
        </p:nvSpPr>
        <p:spPr>
          <a:xfrm flipH="1">
            <a:off x="4576222" y="4572008"/>
            <a:ext cx="4567777" cy="1413317"/>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3500438"/>
              <a:gd name="connsiteX1" fmla="*/ 4572000 w 4572000"/>
              <a:gd name="connsiteY1" fmla="*/ 0 h 3500438"/>
              <a:gd name="connsiteX2" fmla="*/ 4549422 w 4572000"/>
              <a:gd name="connsiteY2" fmla="*/ 1890295 h 3500438"/>
              <a:gd name="connsiteX3" fmla="*/ 0 w 4572000"/>
              <a:gd name="connsiteY3" fmla="*/ 3500438 h 3500438"/>
              <a:gd name="connsiteX4" fmla="*/ 0 w 4572000"/>
              <a:gd name="connsiteY4" fmla="*/ 2857496 h 3500438"/>
              <a:gd name="connsiteX0" fmla="*/ 0 w 4583289"/>
              <a:gd name="connsiteY0" fmla="*/ 1667689 h 3500438"/>
              <a:gd name="connsiteX1" fmla="*/ 4583289 w 4583289"/>
              <a:gd name="connsiteY1" fmla="*/ 0 h 3500438"/>
              <a:gd name="connsiteX2" fmla="*/ 4560711 w 4583289"/>
              <a:gd name="connsiteY2" fmla="*/ 1890295 h 3500438"/>
              <a:gd name="connsiteX3" fmla="*/ 11289 w 4583289"/>
              <a:gd name="connsiteY3" fmla="*/ 3500438 h 3500438"/>
              <a:gd name="connsiteX4" fmla="*/ 0 w 4583289"/>
              <a:gd name="connsiteY4" fmla="*/ 1667689 h 3500438"/>
              <a:gd name="connsiteX0" fmla="*/ 0 w 4583289"/>
              <a:gd name="connsiteY0" fmla="*/ 1667689 h 2373254"/>
              <a:gd name="connsiteX1" fmla="*/ 4583289 w 4583289"/>
              <a:gd name="connsiteY1" fmla="*/ 0 h 2373254"/>
              <a:gd name="connsiteX2" fmla="*/ 4560711 w 4583289"/>
              <a:gd name="connsiteY2" fmla="*/ 1890295 h 2373254"/>
              <a:gd name="connsiteX3" fmla="*/ 22578 w 4583289"/>
              <a:gd name="connsiteY3" fmla="*/ 2373254 h 2373254"/>
              <a:gd name="connsiteX4" fmla="*/ 0 w 4583289"/>
              <a:gd name="connsiteY4" fmla="*/ 1667689 h 2373254"/>
              <a:gd name="connsiteX0" fmla="*/ 0 w 4605866"/>
              <a:gd name="connsiteY0" fmla="*/ 1667689 h 2373254"/>
              <a:gd name="connsiteX1" fmla="*/ 4583289 w 4605866"/>
              <a:gd name="connsiteY1" fmla="*/ 0 h 2373254"/>
              <a:gd name="connsiteX2" fmla="*/ 4605866 w 4605866"/>
              <a:gd name="connsiteY2" fmla="*/ 1890295 h 2373254"/>
              <a:gd name="connsiteX3" fmla="*/ 22578 w 4605866"/>
              <a:gd name="connsiteY3" fmla="*/ 2373254 h 2373254"/>
              <a:gd name="connsiteX4" fmla="*/ 0 w 4605866"/>
              <a:gd name="connsiteY4" fmla="*/ 1667689 h 2373254"/>
              <a:gd name="connsiteX0" fmla="*/ 0 w 4617155"/>
              <a:gd name="connsiteY0" fmla="*/ 1646815 h 2352380"/>
              <a:gd name="connsiteX1" fmla="*/ 4617155 w 4617155"/>
              <a:gd name="connsiteY1" fmla="*/ 0 h 2352380"/>
              <a:gd name="connsiteX2" fmla="*/ 4605866 w 4617155"/>
              <a:gd name="connsiteY2" fmla="*/ 1869421 h 2352380"/>
              <a:gd name="connsiteX3" fmla="*/ 22578 w 4617155"/>
              <a:gd name="connsiteY3" fmla="*/ 2352380 h 2352380"/>
              <a:gd name="connsiteX4" fmla="*/ 0 w 4617155"/>
              <a:gd name="connsiteY4" fmla="*/ 1646815 h 2352380"/>
              <a:gd name="connsiteX0" fmla="*/ 11288 w 4628443"/>
              <a:gd name="connsiteY0" fmla="*/ 1646815 h 2331506"/>
              <a:gd name="connsiteX1" fmla="*/ 4628443 w 4628443"/>
              <a:gd name="connsiteY1" fmla="*/ 0 h 2331506"/>
              <a:gd name="connsiteX2" fmla="*/ 4617154 w 4628443"/>
              <a:gd name="connsiteY2" fmla="*/ 1869421 h 2331506"/>
              <a:gd name="connsiteX3" fmla="*/ 0 w 4628443"/>
              <a:gd name="connsiteY3" fmla="*/ 2331506 h 2331506"/>
              <a:gd name="connsiteX4" fmla="*/ 11288 w 4628443"/>
              <a:gd name="connsiteY4" fmla="*/ 1646815 h 2331506"/>
              <a:gd name="connsiteX0" fmla="*/ 11288 w 4628443"/>
              <a:gd name="connsiteY0" fmla="*/ 1646815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646815 h 2613302"/>
              <a:gd name="connsiteX0" fmla="*/ 11288 w 4628443"/>
              <a:gd name="connsiteY0" fmla="*/ 1826140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826140 h 2613302"/>
              <a:gd name="connsiteX0" fmla="*/ 11288 w 4628443"/>
              <a:gd name="connsiteY0" fmla="*/ 1928611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928611 h 2613302"/>
              <a:gd name="connsiteX0" fmla="*/ 25386 w 4628443"/>
              <a:gd name="connsiteY0" fmla="*/ 2005464 h 2613302"/>
              <a:gd name="connsiteX1" fmla="*/ 4628443 w 4628443"/>
              <a:gd name="connsiteY1" fmla="*/ 0 h 2613302"/>
              <a:gd name="connsiteX2" fmla="*/ 4617154 w 4628443"/>
              <a:gd name="connsiteY2" fmla="*/ 1869421 h 2613302"/>
              <a:gd name="connsiteX3" fmla="*/ 0 w 4628443"/>
              <a:gd name="connsiteY3" fmla="*/ 2613302 h 2613302"/>
              <a:gd name="connsiteX4" fmla="*/ 25386 w 4628443"/>
              <a:gd name="connsiteY4" fmla="*/ 2005464 h 26133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28443" h="2613302">
                <a:moveTo>
                  <a:pt x="25386" y="2005464"/>
                </a:moveTo>
                <a:lnTo>
                  <a:pt x="4628443" y="0"/>
                </a:lnTo>
                <a:lnTo>
                  <a:pt x="4617154" y="1869421"/>
                </a:lnTo>
                <a:lnTo>
                  <a:pt x="0" y="2613302"/>
                </a:lnTo>
                <a:lnTo>
                  <a:pt x="25386" y="2005464"/>
                </a:lnTo>
                <a:close/>
              </a:path>
            </a:pathLst>
          </a:custGeom>
          <a:gradFill>
            <a:gsLst>
              <a:gs pos="0">
                <a:srgbClr val="FFF200">
                  <a:lumMod val="5000"/>
                  <a:lumOff val="95000"/>
                </a:srgbClr>
              </a:gs>
              <a:gs pos="6000">
                <a:srgbClr val="FFFF00">
                  <a:lumMod val="36000"/>
                  <a:lumOff val="64000"/>
                </a:srgbClr>
              </a:gs>
              <a:gs pos="88000">
                <a:srgbClr val="00FF00">
                  <a:lumMod val="56000"/>
                </a:srgbClr>
              </a:gs>
              <a:gs pos="45000">
                <a:schemeClr val="accent5">
                  <a:lumMod val="50000"/>
                </a:schemeClr>
              </a:gs>
              <a:gs pos="100000">
                <a:srgbClr val="00B0F0">
                  <a:lumMod val="0"/>
                </a:srgbClr>
              </a:gs>
            </a:gsLst>
            <a:lin ang="1080000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1 Imagen" descr="Diapositiva20.JPG"/>
          <p:cNvPicPr>
            <a:picLocks noGrp="1" noChangeAspect="1"/>
          </p:cNvPicPr>
          <p:nvPr isPhoto="1"/>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
          <p:cNvSpPr>
            <a:spLocks noChangeArrowheads="1"/>
          </p:cNvSpPr>
          <p:nvPr/>
        </p:nvSpPr>
        <p:spPr bwMode="auto">
          <a:xfrm>
            <a:off x="1369702" y="404664"/>
            <a:ext cx="6433171" cy="523220"/>
          </a:xfrm>
          <a:prstGeom prst="rect">
            <a:avLst/>
          </a:prstGeom>
          <a:noFill/>
          <a:ln>
            <a:noFill/>
          </a:ln>
          <a:extLst/>
        </p:spPr>
        <p:txBody>
          <a:bodyPr wrap="none" anchor="ctr">
            <a:spAutoFit/>
            <a:scene3d>
              <a:camera prst="obliqueBottomLeft"/>
              <a:lightRig rig="threePt" dir="t"/>
            </a:scene3d>
            <a:sp3d extrusionH="38100">
              <a:extrusionClr>
                <a:srgbClr val="FFFF00"/>
              </a:extrusionClr>
            </a:sp3d>
          </a:bodyPr>
          <a:lstStyle/>
          <a:p>
            <a:pPr algn="ctr">
              <a:defRPr/>
            </a:pPr>
            <a:r>
              <a:rPr lang="es-ES" b="1" i="1" dirty="0">
                <a:gradFill>
                  <a:gsLst>
                    <a:gs pos="52000">
                      <a:srgbClr val="FFFF00"/>
                    </a:gs>
                    <a:gs pos="100000">
                      <a:srgbClr val="00FF00">
                        <a:lumMod val="54000"/>
                      </a:srgbClr>
                    </a:gs>
                  </a:gsLst>
                  <a:lin ang="5400000" scaled="1"/>
                </a:gradFill>
                <a:effectLst>
                  <a:glow rad="101600">
                    <a:schemeClr val="bg1">
                      <a:alpha val="60000"/>
                    </a:schemeClr>
                  </a:glow>
                </a:effectLst>
                <a:latin typeface="Georgia" pitchFamily="18" charset="0"/>
                <a:cs typeface="Times New Roman" pitchFamily="18" charset="0"/>
              </a:rPr>
              <a:t>Lo esencial es lo que hace que la vida valga la pena. </a:t>
            </a:r>
            <a:endParaRPr lang="es-ES" sz="2800" dirty="0">
              <a:gradFill>
                <a:gsLst>
                  <a:gs pos="52000">
                    <a:srgbClr val="FFFF00"/>
                  </a:gs>
                  <a:gs pos="100000">
                    <a:srgbClr val="00FF00">
                      <a:lumMod val="54000"/>
                    </a:srgbClr>
                  </a:gs>
                </a:gsLst>
                <a:lin ang="5400000" scaled="1"/>
              </a:gradFill>
              <a:effectLst>
                <a:glow rad="101600">
                  <a:schemeClr val="bg1">
                    <a:alpha val="60000"/>
                  </a:schemeClr>
                </a:glow>
              </a:effectLst>
            </a:endParaRPr>
          </a:p>
        </p:txBody>
      </p:sp>
    </p:spTree>
    <p:extLst>
      <p:ext uri="{BB962C8B-B14F-4D97-AF65-F5344CB8AC3E}">
        <p14:creationId xmlns:p14="http://schemas.microsoft.com/office/powerpoint/2010/main" val="995218874"/>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500"/>
                                        <p:tgtEl>
                                          <p:spTgt spid="3"/>
                                        </p:tgtEl>
                                        <p:attrNameLst>
                                          <p:attrName>ppt_x</p:attrName>
                                        </p:attrNameLst>
                                      </p:cBhvr>
                                      <p:tavLst>
                                        <p:tav tm="0">
                                          <p:val>
                                            <p:strVal val="ppt_x"/>
                                          </p:val>
                                        </p:tav>
                                        <p:tav tm="100000">
                                          <p:val>
                                            <p:strVal val="ppt_x-ppt_w/2"/>
                                          </p:val>
                                        </p:tav>
                                      </p:tavLst>
                                    </p:anim>
                                    <p:anim calcmode="lin" valueType="num">
                                      <p:cBhvr>
                                        <p:cTn id="7" dur="5500"/>
                                        <p:tgtEl>
                                          <p:spTgt spid="3"/>
                                        </p:tgtEl>
                                        <p:attrNameLst>
                                          <p:attrName>ppt_y</p:attrName>
                                        </p:attrNameLst>
                                      </p:cBhvr>
                                      <p:tavLst>
                                        <p:tav tm="0">
                                          <p:val>
                                            <p:strVal val="ppt_y"/>
                                          </p:val>
                                        </p:tav>
                                        <p:tav tm="100000">
                                          <p:val>
                                            <p:strVal val="ppt_y"/>
                                          </p:val>
                                        </p:tav>
                                      </p:tavLst>
                                    </p:anim>
                                    <p:anim calcmode="lin" valueType="num">
                                      <p:cBhvr>
                                        <p:cTn id="8" dur="5500"/>
                                        <p:tgtEl>
                                          <p:spTgt spid="3"/>
                                        </p:tgtEl>
                                        <p:attrNameLst>
                                          <p:attrName>ppt_w</p:attrName>
                                        </p:attrNameLst>
                                      </p:cBhvr>
                                      <p:tavLst>
                                        <p:tav tm="0">
                                          <p:val>
                                            <p:strVal val="ppt_w"/>
                                          </p:val>
                                        </p:tav>
                                        <p:tav tm="100000">
                                          <p:val>
                                            <p:fltVal val="0"/>
                                          </p:val>
                                        </p:tav>
                                      </p:tavLst>
                                    </p:anim>
                                    <p:anim calcmode="lin" valueType="num">
                                      <p:cBhvr>
                                        <p:cTn id="9" dur="5500"/>
                                        <p:tgtEl>
                                          <p:spTgt spid="3"/>
                                        </p:tgtEl>
                                        <p:attrNameLst>
                                          <p:attrName>ppt_h</p:attrName>
                                        </p:attrNameLst>
                                      </p:cBhvr>
                                      <p:tavLst>
                                        <p:tav tm="0">
                                          <p:val>
                                            <p:strVal val="ppt_h"/>
                                          </p:val>
                                        </p:tav>
                                        <p:tav tm="100000">
                                          <p:val>
                                            <p:strVal val="ppt_h"/>
                                          </p:val>
                                        </p:tav>
                                      </p:tavLst>
                                    </p:anim>
                                    <p:set>
                                      <p:cBhvr>
                                        <p:cTn id="10" dur="1" fill="hold">
                                          <p:stCondLst>
                                            <p:cond delay="5499"/>
                                          </p:stCondLst>
                                        </p:cTn>
                                        <p:tgtEl>
                                          <p:spTgt spid="3"/>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500"/>
                                        <p:tgtEl>
                                          <p:spTgt spid="4"/>
                                        </p:tgtEl>
                                        <p:attrNameLst>
                                          <p:attrName>ppt_x</p:attrName>
                                        </p:attrNameLst>
                                      </p:cBhvr>
                                      <p:tavLst>
                                        <p:tav tm="0">
                                          <p:val>
                                            <p:strVal val="ppt_x"/>
                                          </p:val>
                                        </p:tav>
                                        <p:tav tm="100000">
                                          <p:val>
                                            <p:strVal val="ppt_x-ppt_w/2"/>
                                          </p:val>
                                        </p:tav>
                                      </p:tavLst>
                                    </p:anim>
                                    <p:anim calcmode="lin" valueType="num">
                                      <p:cBhvr>
                                        <p:cTn id="13" dur="5500"/>
                                        <p:tgtEl>
                                          <p:spTgt spid="4"/>
                                        </p:tgtEl>
                                        <p:attrNameLst>
                                          <p:attrName>ppt_y</p:attrName>
                                        </p:attrNameLst>
                                      </p:cBhvr>
                                      <p:tavLst>
                                        <p:tav tm="0">
                                          <p:val>
                                            <p:strVal val="ppt_y"/>
                                          </p:val>
                                        </p:tav>
                                        <p:tav tm="100000">
                                          <p:val>
                                            <p:strVal val="ppt_y"/>
                                          </p:val>
                                        </p:tav>
                                      </p:tavLst>
                                    </p:anim>
                                    <p:anim calcmode="lin" valueType="num">
                                      <p:cBhvr>
                                        <p:cTn id="14" dur="5500"/>
                                        <p:tgtEl>
                                          <p:spTgt spid="4"/>
                                        </p:tgtEl>
                                        <p:attrNameLst>
                                          <p:attrName>ppt_w</p:attrName>
                                        </p:attrNameLst>
                                      </p:cBhvr>
                                      <p:tavLst>
                                        <p:tav tm="0">
                                          <p:val>
                                            <p:strVal val="ppt_w"/>
                                          </p:val>
                                        </p:tav>
                                        <p:tav tm="100000">
                                          <p:val>
                                            <p:fltVal val="0"/>
                                          </p:val>
                                        </p:tav>
                                      </p:tavLst>
                                    </p:anim>
                                    <p:anim calcmode="lin" valueType="num">
                                      <p:cBhvr>
                                        <p:cTn id="15" dur="5500"/>
                                        <p:tgtEl>
                                          <p:spTgt spid="4"/>
                                        </p:tgtEl>
                                        <p:attrNameLst>
                                          <p:attrName>ppt_h</p:attrName>
                                        </p:attrNameLst>
                                      </p:cBhvr>
                                      <p:tavLst>
                                        <p:tav tm="0">
                                          <p:val>
                                            <p:strVal val="ppt_h"/>
                                          </p:val>
                                        </p:tav>
                                        <p:tav tm="100000">
                                          <p:val>
                                            <p:strVal val="ppt_h"/>
                                          </p:val>
                                        </p:tav>
                                      </p:tavLst>
                                    </p:anim>
                                    <p:set>
                                      <p:cBhvr>
                                        <p:cTn id="16" dur="1" fill="hold">
                                          <p:stCondLst>
                                            <p:cond delay="5499"/>
                                          </p:stCondLst>
                                        </p:cTn>
                                        <p:tgtEl>
                                          <p:spTgt spid="4"/>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500"/>
                                        <p:tgtEl>
                                          <p:spTgt spid="13"/>
                                        </p:tgtEl>
                                        <p:attrNameLst>
                                          <p:attrName>ppt_x</p:attrName>
                                        </p:attrNameLst>
                                      </p:cBhvr>
                                      <p:tavLst>
                                        <p:tav tm="0">
                                          <p:val>
                                            <p:strVal val="ppt_x"/>
                                          </p:val>
                                        </p:tav>
                                        <p:tav tm="100000">
                                          <p:val>
                                            <p:strVal val="ppt_x-ppt_w/2"/>
                                          </p:val>
                                        </p:tav>
                                      </p:tavLst>
                                    </p:anim>
                                    <p:anim calcmode="lin" valueType="num">
                                      <p:cBhvr>
                                        <p:cTn id="19" dur="5500"/>
                                        <p:tgtEl>
                                          <p:spTgt spid="13"/>
                                        </p:tgtEl>
                                        <p:attrNameLst>
                                          <p:attrName>ppt_y</p:attrName>
                                        </p:attrNameLst>
                                      </p:cBhvr>
                                      <p:tavLst>
                                        <p:tav tm="0">
                                          <p:val>
                                            <p:strVal val="ppt_y"/>
                                          </p:val>
                                        </p:tav>
                                        <p:tav tm="100000">
                                          <p:val>
                                            <p:strVal val="ppt_y"/>
                                          </p:val>
                                        </p:tav>
                                      </p:tavLst>
                                    </p:anim>
                                    <p:anim calcmode="lin" valueType="num">
                                      <p:cBhvr>
                                        <p:cTn id="20" dur="5500"/>
                                        <p:tgtEl>
                                          <p:spTgt spid="13"/>
                                        </p:tgtEl>
                                        <p:attrNameLst>
                                          <p:attrName>ppt_w</p:attrName>
                                        </p:attrNameLst>
                                      </p:cBhvr>
                                      <p:tavLst>
                                        <p:tav tm="0">
                                          <p:val>
                                            <p:strVal val="ppt_w"/>
                                          </p:val>
                                        </p:tav>
                                        <p:tav tm="100000">
                                          <p:val>
                                            <p:fltVal val="0"/>
                                          </p:val>
                                        </p:tav>
                                      </p:tavLst>
                                    </p:anim>
                                    <p:anim calcmode="lin" valueType="num">
                                      <p:cBhvr>
                                        <p:cTn id="21" dur="5500"/>
                                        <p:tgtEl>
                                          <p:spTgt spid="13"/>
                                        </p:tgtEl>
                                        <p:attrNameLst>
                                          <p:attrName>ppt_h</p:attrName>
                                        </p:attrNameLst>
                                      </p:cBhvr>
                                      <p:tavLst>
                                        <p:tav tm="0">
                                          <p:val>
                                            <p:strVal val="ppt_h"/>
                                          </p:val>
                                        </p:tav>
                                        <p:tav tm="100000">
                                          <p:val>
                                            <p:strVal val="ppt_h"/>
                                          </p:val>
                                        </p:tav>
                                      </p:tavLst>
                                    </p:anim>
                                    <p:set>
                                      <p:cBhvr>
                                        <p:cTn id="22" dur="1" fill="hold">
                                          <p:stCondLst>
                                            <p:cond delay="5499"/>
                                          </p:stCondLst>
                                        </p:cTn>
                                        <p:tgtEl>
                                          <p:spTgt spid="13"/>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500"/>
                                        <p:tgtEl>
                                          <p:spTgt spid="7"/>
                                        </p:tgtEl>
                                        <p:attrNameLst>
                                          <p:attrName>ppt_x</p:attrName>
                                        </p:attrNameLst>
                                      </p:cBhvr>
                                      <p:tavLst>
                                        <p:tav tm="0">
                                          <p:val>
                                            <p:strVal val="ppt_x"/>
                                          </p:val>
                                        </p:tav>
                                        <p:tav tm="100000">
                                          <p:val>
                                            <p:strVal val="ppt_x+ppt_w/2"/>
                                          </p:val>
                                        </p:tav>
                                      </p:tavLst>
                                    </p:anim>
                                    <p:anim calcmode="lin" valueType="num">
                                      <p:cBhvr>
                                        <p:cTn id="25" dur="5500"/>
                                        <p:tgtEl>
                                          <p:spTgt spid="7"/>
                                        </p:tgtEl>
                                        <p:attrNameLst>
                                          <p:attrName>ppt_y</p:attrName>
                                        </p:attrNameLst>
                                      </p:cBhvr>
                                      <p:tavLst>
                                        <p:tav tm="0">
                                          <p:val>
                                            <p:strVal val="ppt_y"/>
                                          </p:val>
                                        </p:tav>
                                        <p:tav tm="100000">
                                          <p:val>
                                            <p:strVal val="ppt_y"/>
                                          </p:val>
                                        </p:tav>
                                      </p:tavLst>
                                    </p:anim>
                                    <p:anim calcmode="lin" valueType="num">
                                      <p:cBhvr>
                                        <p:cTn id="26" dur="5500"/>
                                        <p:tgtEl>
                                          <p:spTgt spid="7"/>
                                        </p:tgtEl>
                                        <p:attrNameLst>
                                          <p:attrName>ppt_w</p:attrName>
                                        </p:attrNameLst>
                                      </p:cBhvr>
                                      <p:tavLst>
                                        <p:tav tm="0">
                                          <p:val>
                                            <p:strVal val="ppt_w"/>
                                          </p:val>
                                        </p:tav>
                                        <p:tav tm="100000">
                                          <p:val>
                                            <p:fltVal val="0"/>
                                          </p:val>
                                        </p:tav>
                                      </p:tavLst>
                                    </p:anim>
                                    <p:anim calcmode="lin" valueType="num">
                                      <p:cBhvr>
                                        <p:cTn id="27" dur="5500"/>
                                        <p:tgtEl>
                                          <p:spTgt spid="7"/>
                                        </p:tgtEl>
                                        <p:attrNameLst>
                                          <p:attrName>ppt_h</p:attrName>
                                        </p:attrNameLst>
                                      </p:cBhvr>
                                      <p:tavLst>
                                        <p:tav tm="0">
                                          <p:val>
                                            <p:strVal val="ppt_h"/>
                                          </p:val>
                                        </p:tav>
                                        <p:tav tm="100000">
                                          <p:val>
                                            <p:strVal val="ppt_h"/>
                                          </p:val>
                                        </p:tav>
                                      </p:tavLst>
                                    </p:anim>
                                    <p:set>
                                      <p:cBhvr>
                                        <p:cTn id="28" dur="1" fill="hold">
                                          <p:stCondLst>
                                            <p:cond delay="5499"/>
                                          </p:stCondLst>
                                        </p:cTn>
                                        <p:tgtEl>
                                          <p:spTgt spid="7"/>
                                        </p:tgtEl>
                                        <p:attrNameLst>
                                          <p:attrName>style.visibility</p:attrName>
                                        </p:attrNameLst>
                                      </p:cBhvr>
                                      <p:to>
                                        <p:strVal val="hidden"/>
                                      </p:to>
                                    </p:set>
                                  </p:childTnLst>
                                </p:cTn>
                              </p:par>
                              <p:par>
                                <p:cTn id="29" presetID="17" presetClass="exit" presetSubtype="2" fill="hold" grpId="0" nodeType="withEffect">
                                  <p:stCondLst>
                                    <p:cond delay="0"/>
                                  </p:stCondLst>
                                  <p:childTnLst>
                                    <p:anim calcmode="lin" valueType="num">
                                      <p:cBhvr>
                                        <p:cTn id="30" dur="5500"/>
                                        <p:tgtEl>
                                          <p:spTgt spid="8"/>
                                        </p:tgtEl>
                                        <p:attrNameLst>
                                          <p:attrName>ppt_x</p:attrName>
                                        </p:attrNameLst>
                                      </p:cBhvr>
                                      <p:tavLst>
                                        <p:tav tm="0">
                                          <p:val>
                                            <p:strVal val="ppt_x"/>
                                          </p:val>
                                        </p:tav>
                                        <p:tav tm="100000">
                                          <p:val>
                                            <p:strVal val="ppt_x+ppt_w/2"/>
                                          </p:val>
                                        </p:tav>
                                      </p:tavLst>
                                    </p:anim>
                                    <p:anim calcmode="lin" valueType="num">
                                      <p:cBhvr>
                                        <p:cTn id="31" dur="5500"/>
                                        <p:tgtEl>
                                          <p:spTgt spid="8"/>
                                        </p:tgtEl>
                                        <p:attrNameLst>
                                          <p:attrName>ppt_y</p:attrName>
                                        </p:attrNameLst>
                                      </p:cBhvr>
                                      <p:tavLst>
                                        <p:tav tm="0">
                                          <p:val>
                                            <p:strVal val="ppt_y"/>
                                          </p:val>
                                        </p:tav>
                                        <p:tav tm="100000">
                                          <p:val>
                                            <p:strVal val="ppt_y"/>
                                          </p:val>
                                        </p:tav>
                                      </p:tavLst>
                                    </p:anim>
                                    <p:anim calcmode="lin" valueType="num">
                                      <p:cBhvr>
                                        <p:cTn id="32" dur="5500"/>
                                        <p:tgtEl>
                                          <p:spTgt spid="8"/>
                                        </p:tgtEl>
                                        <p:attrNameLst>
                                          <p:attrName>ppt_w</p:attrName>
                                        </p:attrNameLst>
                                      </p:cBhvr>
                                      <p:tavLst>
                                        <p:tav tm="0">
                                          <p:val>
                                            <p:strVal val="ppt_w"/>
                                          </p:val>
                                        </p:tav>
                                        <p:tav tm="100000">
                                          <p:val>
                                            <p:fltVal val="0"/>
                                          </p:val>
                                        </p:tav>
                                      </p:tavLst>
                                    </p:anim>
                                    <p:anim calcmode="lin" valueType="num">
                                      <p:cBhvr>
                                        <p:cTn id="33" dur="5500"/>
                                        <p:tgtEl>
                                          <p:spTgt spid="8"/>
                                        </p:tgtEl>
                                        <p:attrNameLst>
                                          <p:attrName>ppt_h</p:attrName>
                                        </p:attrNameLst>
                                      </p:cBhvr>
                                      <p:tavLst>
                                        <p:tav tm="0">
                                          <p:val>
                                            <p:strVal val="ppt_h"/>
                                          </p:val>
                                        </p:tav>
                                        <p:tav tm="100000">
                                          <p:val>
                                            <p:strVal val="ppt_h"/>
                                          </p:val>
                                        </p:tav>
                                      </p:tavLst>
                                    </p:anim>
                                    <p:set>
                                      <p:cBhvr>
                                        <p:cTn id="34" dur="1" fill="hold">
                                          <p:stCondLst>
                                            <p:cond delay="5499"/>
                                          </p:stCondLst>
                                        </p:cTn>
                                        <p:tgtEl>
                                          <p:spTgt spid="8"/>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500"/>
                                        <p:tgtEl>
                                          <p:spTgt spid="10"/>
                                        </p:tgtEl>
                                        <p:attrNameLst>
                                          <p:attrName>ppt_x</p:attrName>
                                        </p:attrNameLst>
                                      </p:cBhvr>
                                      <p:tavLst>
                                        <p:tav tm="0">
                                          <p:val>
                                            <p:strVal val="ppt_x"/>
                                          </p:val>
                                        </p:tav>
                                        <p:tav tm="100000">
                                          <p:val>
                                            <p:strVal val="ppt_x+ppt_w/2"/>
                                          </p:val>
                                        </p:tav>
                                      </p:tavLst>
                                    </p:anim>
                                    <p:anim calcmode="lin" valueType="num">
                                      <p:cBhvr>
                                        <p:cTn id="37" dur="5500"/>
                                        <p:tgtEl>
                                          <p:spTgt spid="10"/>
                                        </p:tgtEl>
                                        <p:attrNameLst>
                                          <p:attrName>ppt_y</p:attrName>
                                        </p:attrNameLst>
                                      </p:cBhvr>
                                      <p:tavLst>
                                        <p:tav tm="0">
                                          <p:val>
                                            <p:strVal val="ppt_y"/>
                                          </p:val>
                                        </p:tav>
                                        <p:tav tm="100000">
                                          <p:val>
                                            <p:strVal val="ppt_y"/>
                                          </p:val>
                                        </p:tav>
                                      </p:tavLst>
                                    </p:anim>
                                    <p:anim calcmode="lin" valueType="num">
                                      <p:cBhvr>
                                        <p:cTn id="38" dur="5500"/>
                                        <p:tgtEl>
                                          <p:spTgt spid="10"/>
                                        </p:tgtEl>
                                        <p:attrNameLst>
                                          <p:attrName>ppt_w</p:attrName>
                                        </p:attrNameLst>
                                      </p:cBhvr>
                                      <p:tavLst>
                                        <p:tav tm="0">
                                          <p:val>
                                            <p:strVal val="ppt_w"/>
                                          </p:val>
                                        </p:tav>
                                        <p:tav tm="100000">
                                          <p:val>
                                            <p:fltVal val="0"/>
                                          </p:val>
                                        </p:tav>
                                      </p:tavLst>
                                    </p:anim>
                                    <p:anim calcmode="lin" valueType="num">
                                      <p:cBhvr>
                                        <p:cTn id="39" dur="5500"/>
                                        <p:tgtEl>
                                          <p:spTgt spid="10"/>
                                        </p:tgtEl>
                                        <p:attrNameLst>
                                          <p:attrName>ppt_h</p:attrName>
                                        </p:attrNameLst>
                                      </p:cBhvr>
                                      <p:tavLst>
                                        <p:tav tm="0">
                                          <p:val>
                                            <p:strVal val="ppt_h"/>
                                          </p:val>
                                        </p:tav>
                                        <p:tav tm="100000">
                                          <p:val>
                                            <p:strVal val="ppt_h"/>
                                          </p:val>
                                        </p:tav>
                                      </p:tavLst>
                                    </p:anim>
                                    <p:set>
                                      <p:cBhvr>
                                        <p:cTn id="40" dur="1" fill="hold">
                                          <p:stCondLst>
                                            <p:cond delay="5499"/>
                                          </p:stCondLst>
                                        </p:cTn>
                                        <p:tgtEl>
                                          <p:spTgt spid="10"/>
                                        </p:tgtEl>
                                        <p:attrNameLst>
                                          <p:attrName>style.visibility</p:attrName>
                                        </p:attrNameLst>
                                      </p:cBhvr>
                                      <p:to>
                                        <p:strVal val="hidden"/>
                                      </p:to>
                                    </p:set>
                                  </p:childTnLst>
                                </p:cTn>
                              </p:par>
                              <p:par>
                                <p:cTn id="41" presetID="23" presetClass="entr" presetSubtype="528"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4000" fill="hold"/>
                                        <p:tgtEl>
                                          <p:spTgt spid="12"/>
                                        </p:tgtEl>
                                        <p:attrNameLst>
                                          <p:attrName>ppt_w</p:attrName>
                                        </p:attrNameLst>
                                      </p:cBhvr>
                                      <p:tavLst>
                                        <p:tav tm="0">
                                          <p:val>
                                            <p:fltVal val="0"/>
                                          </p:val>
                                        </p:tav>
                                        <p:tav tm="100000">
                                          <p:val>
                                            <p:strVal val="#ppt_w"/>
                                          </p:val>
                                        </p:tav>
                                      </p:tavLst>
                                    </p:anim>
                                    <p:anim calcmode="lin" valueType="num">
                                      <p:cBhvr>
                                        <p:cTn id="44" dur="4000" fill="hold"/>
                                        <p:tgtEl>
                                          <p:spTgt spid="12"/>
                                        </p:tgtEl>
                                        <p:attrNameLst>
                                          <p:attrName>ppt_h</p:attrName>
                                        </p:attrNameLst>
                                      </p:cBhvr>
                                      <p:tavLst>
                                        <p:tav tm="0">
                                          <p:val>
                                            <p:fltVal val="0"/>
                                          </p:val>
                                        </p:tav>
                                        <p:tav tm="100000">
                                          <p:val>
                                            <p:strVal val="#ppt_h"/>
                                          </p:val>
                                        </p:tav>
                                      </p:tavLst>
                                    </p:anim>
                                    <p:anim calcmode="lin" valueType="num">
                                      <p:cBhvr>
                                        <p:cTn id="45" dur="4000" fill="hold"/>
                                        <p:tgtEl>
                                          <p:spTgt spid="12"/>
                                        </p:tgtEl>
                                        <p:attrNameLst>
                                          <p:attrName>ppt_x</p:attrName>
                                        </p:attrNameLst>
                                      </p:cBhvr>
                                      <p:tavLst>
                                        <p:tav tm="0">
                                          <p:val>
                                            <p:fltVal val="0.5"/>
                                          </p:val>
                                        </p:tav>
                                        <p:tav tm="100000">
                                          <p:val>
                                            <p:strVal val="#ppt_x"/>
                                          </p:val>
                                        </p:tav>
                                      </p:tavLst>
                                    </p:anim>
                                    <p:anim calcmode="lin" valueType="num">
                                      <p:cBhvr>
                                        <p:cTn id="46" dur="4000" fill="hold"/>
                                        <p:tgtEl>
                                          <p:spTgt spid="12"/>
                                        </p:tgtEl>
                                        <p:attrNameLst>
                                          <p:attrName>ppt_y</p:attrName>
                                        </p:attrNameLst>
                                      </p:cBhvr>
                                      <p:tavLst>
                                        <p:tav tm="0">
                                          <p:val>
                                            <p:fltVal val="0.5"/>
                                          </p:val>
                                        </p:tav>
                                        <p:tav tm="100000">
                                          <p:val>
                                            <p:strVal val="#ppt_y"/>
                                          </p:val>
                                        </p:tav>
                                      </p:tavLst>
                                    </p:anim>
                                  </p:childTnLst>
                                </p:cTn>
                              </p:par>
                              <p:par>
                                <p:cTn id="47" presetID="17" presetClass="entr" presetSubtype="10"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4000" fill="hold"/>
                                        <p:tgtEl>
                                          <p:spTgt spid="11"/>
                                        </p:tgtEl>
                                        <p:attrNameLst>
                                          <p:attrName>ppt_w</p:attrName>
                                        </p:attrNameLst>
                                      </p:cBhvr>
                                      <p:tavLst>
                                        <p:tav tm="0">
                                          <p:val>
                                            <p:fltVal val="0"/>
                                          </p:val>
                                        </p:tav>
                                        <p:tav tm="100000">
                                          <p:val>
                                            <p:strVal val="#ppt_w"/>
                                          </p:val>
                                        </p:tav>
                                      </p:tavLst>
                                    </p:anim>
                                    <p:anim calcmode="lin" valueType="num">
                                      <p:cBhvr>
                                        <p:cTn id="50" dur="4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13" grpId="0" animBg="1"/>
      <p:bldP spid="7" grpId="0" animBg="1"/>
      <p:bldP spid="8" grpId="0" animBg="1"/>
      <p:bldP spid="10" grpId="0" animBg="1"/>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9 Imagen" descr="EL VALIOSO TIEMPO DE LOS MADUROS"/>
          <p:cNvPicPr>
            <a:picLocks noGrp="1" noChangeAspect="1"/>
          </p:cNvPicPr>
          <p:nvPr isPhoto="1"/>
        </p:nvPicPr>
        <p:blipFill>
          <a:blip r:embed="rId2" cstate="print">
            <a:duotone>
              <a:prstClr val="black"/>
              <a:schemeClr val="tx1">
                <a:lumMod val="65000"/>
                <a:tint val="45000"/>
                <a:satMod val="400000"/>
              </a:schemeClr>
            </a:duotone>
            <a:lum contrast="20000"/>
          </a:blip>
          <a:srcRect/>
          <a:stretch>
            <a:fillRect/>
          </a:stretch>
        </p:blipFill>
        <p:spPr bwMode="auto">
          <a:xfrm>
            <a:off x="24857" y="15661"/>
            <a:ext cx="9144000" cy="6858000"/>
          </a:xfrm>
          <a:prstGeom prst="rect">
            <a:avLst/>
          </a:prstGeom>
          <a:noFill/>
          <a:ln w="9525">
            <a:noFill/>
            <a:miter lim="800000"/>
            <a:headEnd/>
            <a:tailEnd/>
          </a:ln>
        </p:spPr>
      </p:pic>
      <p:pic>
        <p:nvPicPr>
          <p:cNvPr id="6" name="Picture 3"/>
          <p:cNvPicPr>
            <a:picLocks noChangeAspect="1" noChangeArrowheads="1"/>
          </p:cNvPicPr>
          <p:nvPr/>
        </p:nvPicPr>
        <p:blipFill rotWithShape="1">
          <a:blip r:embed="rId3" cstate="print">
            <a:lum bright="30000" contrast="40000"/>
            <a:extLst>
              <a:ext uri="{28A0092B-C50C-407E-A947-70E740481C1C}">
                <a14:useLocalDpi xmlns:a14="http://schemas.microsoft.com/office/drawing/2010/main" val="0"/>
              </a:ext>
            </a:extLst>
          </a:blip>
          <a:srcRect l="34463" t="549" r="33949" b="-223"/>
          <a:stretch/>
        </p:blipFill>
        <p:spPr bwMode="auto">
          <a:xfrm rot="3051829">
            <a:off x="-207928" y="2486396"/>
            <a:ext cx="2211034" cy="7282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noChangeArrowheads="1"/>
          </p:cNvPicPr>
          <p:nvPr/>
        </p:nvPicPr>
        <p:blipFill rotWithShape="1">
          <a:blip r:embed="rId3" cstate="print">
            <a:lum bright="30000" contrast="40000"/>
            <a:extLst>
              <a:ext uri="{28A0092B-C50C-407E-A947-70E740481C1C}">
                <a14:useLocalDpi xmlns:a14="http://schemas.microsoft.com/office/drawing/2010/main" val="0"/>
              </a:ext>
            </a:extLst>
          </a:blip>
          <a:srcRect l="34463" t="549" r="33949" b="-223"/>
          <a:stretch/>
        </p:blipFill>
        <p:spPr bwMode="auto">
          <a:xfrm rot="18450247">
            <a:off x="7159569" y="2591575"/>
            <a:ext cx="2211034" cy="71838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3"/>
          <p:cNvPicPr>
            <a:picLocks noChangeAspect="1" noChangeArrowheads="1"/>
          </p:cNvPicPr>
          <p:nvPr/>
        </p:nvPicPr>
        <p:blipFill rotWithShape="1">
          <a:blip r:embed="rId3" cstate="print">
            <a:lum bright="30000" contrast="40000"/>
            <a:extLst>
              <a:ext uri="{28A0092B-C50C-407E-A947-70E740481C1C}">
                <a14:useLocalDpi xmlns:a14="http://schemas.microsoft.com/office/drawing/2010/main" val="0"/>
              </a:ext>
            </a:extLst>
          </a:blip>
          <a:srcRect l="34463" t="549" r="33949" b="-223"/>
          <a:stretch/>
        </p:blipFill>
        <p:spPr bwMode="auto">
          <a:xfrm rot="13838674">
            <a:off x="7151897" y="-2917593"/>
            <a:ext cx="2211034" cy="72144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rotWithShape="1">
          <a:blip r:embed="rId3" cstate="print">
            <a:lum bright="30000" contrast="40000"/>
            <a:extLst>
              <a:ext uri="{28A0092B-C50C-407E-A947-70E740481C1C}">
                <a14:useLocalDpi xmlns:a14="http://schemas.microsoft.com/office/drawing/2010/main" val="0"/>
              </a:ext>
            </a:extLst>
          </a:blip>
          <a:srcRect l="34463" t="549" r="33949" b="-223"/>
          <a:stretch/>
        </p:blipFill>
        <p:spPr bwMode="auto">
          <a:xfrm rot="7574190">
            <a:off x="-219313" y="-2933244"/>
            <a:ext cx="2211034" cy="71654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3 Imagen" descr="Diapositiva47.JPG"/>
          <p:cNvPicPr>
            <a:picLocks noGrp="1" noChangeAspect="1"/>
          </p:cNvPicPr>
          <p:nvPr isPhoto="1"/>
        </p:nvPicPr>
        <p:blipFill>
          <a:blip r:embed="rId4" cstate="print">
            <a:extLst>
              <a:ext uri="{28A0092B-C50C-407E-A947-70E740481C1C}">
                <a14:useLocalDpi xmlns:a14="http://schemas.microsoft.com/office/drawing/2010/main" val="0"/>
              </a:ext>
            </a:extLst>
          </a:blip>
          <a:srcRect t="4724"/>
          <a:stretch>
            <a:fillRect/>
          </a:stretch>
        </p:blipFill>
        <p:spPr bwMode="auto">
          <a:xfrm>
            <a:off x="2795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
          <p:cNvSpPr>
            <a:spLocks noChangeArrowheads="1"/>
          </p:cNvSpPr>
          <p:nvPr/>
        </p:nvSpPr>
        <p:spPr bwMode="auto">
          <a:xfrm>
            <a:off x="539552" y="246426"/>
            <a:ext cx="8215313" cy="800219"/>
          </a:xfrm>
          <a:prstGeom prst="rect">
            <a:avLst/>
          </a:prstGeom>
          <a:noFill/>
          <a:ln>
            <a:noFill/>
          </a:ln>
          <a:extLst/>
        </p:spPr>
        <p:txBody>
          <a:bodyPr anchor="ctr">
            <a:spAutoFit/>
            <a:scene3d>
              <a:camera prst="obliqueBottomLeft"/>
              <a:lightRig rig="threePt" dir="t"/>
            </a:scene3d>
            <a:sp3d extrusionH="25400">
              <a:extrusionClr>
                <a:schemeClr val="tx1"/>
              </a:extrusionClr>
            </a:sp3d>
          </a:bodyPr>
          <a:lstStyle/>
          <a:p>
            <a:pPr algn="ctr">
              <a:defRPr/>
            </a:pPr>
            <a:r>
              <a:rPr lang="es-ES" b="1" i="1" dirty="0">
                <a:gradFill>
                  <a:gsLst>
                    <a:gs pos="72000">
                      <a:schemeClr val="tx1"/>
                    </a:gs>
                    <a:gs pos="100000">
                      <a:schemeClr val="tx1">
                        <a:lumMod val="79000"/>
                      </a:schemeClr>
                    </a:gs>
                  </a:gsLst>
                  <a:lin ang="5400000" scaled="1"/>
                </a:gradFill>
                <a:effectLst>
                  <a:glow rad="101600">
                    <a:schemeClr val="bg1">
                      <a:lumMod val="95000"/>
                      <a:lumOff val="5000"/>
                      <a:alpha val="60000"/>
                    </a:schemeClr>
                  </a:glow>
                </a:effectLst>
                <a:latin typeface="Georgia" pitchFamily="18" charset="0"/>
                <a:cs typeface="Times New Roman" pitchFamily="18" charset="0"/>
              </a:rPr>
              <a:t>Quiero rodearme de gente, que sepa tocar el corazón </a:t>
            </a:r>
          </a:p>
          <a:p>
            <a:pPr algn="ctr">
              <a:defRPr/>
            </a:pPr>
            <a:r>
              <a:rPr lang="es-ES" b="1" i="1" dirty="0">
                <a:gradFill>
                  <a:gsLst>
                    <a:gs pos="72000">
                      <a:schemeClr val="tx1"/>
                    </a:gs>
                    <a:gs pos="100000">
                      <a:schemeClr val="tx1">
                        <a:lumMod val="79000"/>
                      </a:schemeClr>
                    </a:gs>
                  </a:gsLst>
                  <a:lin ang="5400000" scaled="1"/>
                </a:gradFill>
                <a:effectLst>
                  <a:glow rad="101600">
                    <a:schemeClr val="bg1">
                      <a:lumMod val="95000"/>
                      <a:lumOff val="5000"/>
                      <a:alpha val="60000"/>
                    </a:schemeClr>
                  </a:glow>
                </a:effectLst>
                <a:latin typeface="Georgia" pitchFamily="18" charset="0"/>
                <a:cs typeface="Times New Roman" pitchFamily="18" charset="0"/>
              </a:rPr>
              <a:t>de las personas… </a:t>
            </a:r>
            <a:endParaRPr lang="es-ES" sz="2800" dirty="0">
              <a:gradFill>
                <a:gsLst>
                  <a:gs pos="72000">
                    <a:schemeClr val="tx1"/>
                  </a:gs>
                  <a:gs pos="100000">
                    <a:schemeClr val="tx1">
                      <a:lumMod val="79000"/>
                    </a:schemeClr>
                  </a:gs>
                </a:gsLst>
                <a:lin ang="5400000" scaled="1"/>
              </a:gradFill>
              <a:effectLst>
                <a:glow rad="101600">
                  <a:schemeClr val="bg1">
                    <a:lumMod val="95000"/>
                    <a:lumOff val="5000"/>
                    <a:alpha val="60000"/>
                  </a:schemeClr>
                </a:glow>
              </a:effectLst>
            </a:endParaRPr>
          </a:p>
        </p:txBody>
      </p:sp>
      <p:sp>
        <p:nvSpPr>
          <p:cNvPr id="8" name="7 Marco"/>
          <p:cNvSpPr/>
          <p:nvPr/>
        </p:nvSpPr>
        <p:spPr>
          <a:xfrm>
            <a:off x="-3429056" y="-3429048"/>
            <a:ext cx="16058013" cy="13721262"/>
          </a:xfrm>
          <a:prstGeom prst="frame">
            <a:avLst>
              <a:gd name="adj1" fmla="val 2519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Tree>
    <p:extLst>
      <p:ext uri="{BB962C8B-B14F-4D97-AF65-F5344CB8AC3E}">
        <p14:creationId xmlns:p14="http://schemas.microsoft.com/office/powerpoint/2010/main" val="1504928010"/>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repeatCount="indefinite"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3000" fill="hold"/>
                                        <p:tgtEl>
                                          <p:spTgt spid="5"/>
                                        </p:tgtEl>
                                        <p:attrNameLst>
                                          <p:attrName>r</p:attrName>
                                        </p:attrNameLst>
                                      </p:cBhvr>
                                    </p:animRot>
                                  </p:childTnLst>
                                </p:cTn>
                              </p:par>
                              <p:par>
                                <p:cTn id="11" presetID="2" presetClass="entr" presetSubtype="12" repeatCount="indefinite"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0-#ppt_w/2"/>
                                          </p:val>
                                        </p:tav>
                                        <p:tav tm="100000">
                                          <p:val>
                                            <p:strVal val="#ppt_x"/>
                                          </p:val>
                                        </p:tav>
                                      </p:tavLst>
                                    </p:anim>
                                    <p:anim calcmode="lin" valueType="num">
                                      <p:cBhvr additive="base">
                                        <p:cTn id="14" dur="3000" fill="hold"/>
                                        <p:tgtEl>
                                          <p:spTgt spid="7"/>
                                        </p:tgtEl>
                                        <p:attrNameLst>
                                          <p:attrName>ppt_y</p:attrName>
                                        </p:attrNameLst>
                                      </p:cBhvr>
                                      <p:tavLst>
                                        <p:tav tm="0">
                                          <p:val>
                                            <p:strVal val="1+#ppt_h/2"/>
                                          </p:val>
                                        </p:tav>
                                        <p:tav tm="100000">
                                          <p:val>
                                            <p:strVal val="#ppt_y"/>
                                          </p:val>
                                        </p:tav>
                                      </p:tavLst>
                                    </p:anim>
                                  </p:childTnLst>
                                </p:cTn>
                              </p:par>
                              <p:par>
                                <p:cTn id="15" presetID="8" presetClass="emph" presetSubtype="0" fill="hold" nodeType="withEffect">
                                  <p:stCondLst>
                                    <p:cond delay="0"/>
                                  </p:stCondLst>
                                  <p:childTnLst>
                                    <p:animRot by="21600000">
                                      <p:cBhvr>
                                        <p:cTn id="16" dur="3000" fill="hold"/>
                                        <p:tgtEl>
                                          <p:spTgt spid="7"/>
                                        </p:tgtEl>
                                        <p:attrNameLst>
                                          <p:attrName>r</p:attrName>
                                        </p:attrNameLst>
                                      </p:cBhvr>
                                    </p:animRot>
                                  </p:childTnLst>
                                </p:cTn>
                              </p:par>
                              <p:par>
                                <p:cTn id="17" presetID="2" presetClass="entr" presetSubtype="3" repeatCount="indefinite"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0-#ppt_h/2"/>
                                          </p:val>
                                        </p:tav>
                                        <p:tav tm="100000">
                                          <p:val>
                                            <p:strVal val="#ppt_y"/>
                                          </p:val>
                                        </p:tav>
                                      </p:tavLst>
                                    </p:anim>
                                  </p:childTnLst>
                                </p:cTn>
                              </p:par>
                              <p:par>
                                <p:cTn id="21" presetID="8" presetClass="emph" presetSubtype="0" fill="hold" nodeType="withEffect">
                                  <p:stCondLst>
                                    <p:cond delay="0"/>
                                  </p:stCondLst>
                                  <p:childTnLst>
                                    <p:animRot by="21600000">
                                      <p:cBhvr>
                                        <p:cTn id="22" dur="3000" fill="hold"/>
                                        <p:tgtEl>
                                          <p:spTgt spid="6"/>
                                        </p:tgtEl>
                                        <p:attrNameLst>
                                          <p:attrName>r</p:attrName>
                                        </p:attrNameLst>
                                      </p:cBhvr>
                                    </p:animRot>
                                  </p:childTnLst>
                                </p:cTn>
                              </p:par>
                              <p:par>
                                <p:cTn id="23" presetID="2" presetClass="entr" presetSubtype="9" repeatCount="indefinite"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3000" fill="hold"/>
                                        <p:tgtEl>
                                          <p:spTgt spid="4"/>
                                        </p:tgtEl>
                                        <p:attrNameLst>
                                          <p:attrName>ppt_x</p:attrName>
                                        </p:attrNameLst>
                                      </p:cBhvr>
                                      <p:tavLst>
                                        <p:tav tm="0">
                                          <p:val>
                                            <p:strVal val="0-#ppt_w/2"/>
                                          </p:val>
                                        </p:tav>
                                        <p:tav tm="100000">
                                          <p:val>
                                            <p:strVal val="#ppt_x"/>
                                          </p:val>
                                        </p:tav>
                                      </p:tavLst>
                                    </p:anim>
                                    <p:anim calcmode="lin" valueType="num">
                                      <p:cBhvr additive="base">
                                        <p:cTn id="26" dur="3000" fill="hold"/>
                                        <p:tgtEl>
                                          <p:spTgt spid="4"/>
                                        </p:tgtEl>
                                        <p:attrNameLst>
                                          <p:attrName>ppt_y</p:attrName>
                                        </p:attrNameLst>
                                      </p:cBhvr>
                                      <p:tavLst>
                                        <p:tav tm="0">
                                          <p:val>
                                            <p:strVal val="0-#ppt_h/2"/>
                                          </p:val>
                                        </p:tav>
                                        <p:tav tm="100000">
                                          <p:val>
                                            <p:strVal val="#ppt_y"/>
                                          </p:val>
                                        </p:tav>
                                      </p:tavLst>
                                    </p:anim>
                                  </p:childTnLst>
                                </p:cTn>
                              </p:par>
                              <p:par>
                                <p:cTn id="27" presetID="8" presetClass="emph" presetSubtype="0" fill="hold" nodeType="withEffect">
                                  <p:stCondLst>
                                    <p:cond delay="0"/>
                                  </p:stCondLst>
                                  <p:childTnLst>
                                    <p:animRot by="-21600000">
                                      <p:cBhvr>
                                        <p:cTn id="28" dur="3000" fill="hold"/>
                                        <p:tgtEl>
                                          <p:spTgt spid="4"/>
                                        </p:tgtEl>
                                        <p:attrNameLst>
                                          <p:attrName>r</p:attrName>
                                        </p:attrNameLst>
                                      </p:cBhvr>
                                    </p:animRot>
                                  </p:childTnLst>
                                </p:cTn>
                              </p:par>
                            </p:childTnLst>
                          </p:cTn>
                        </p:par>
                        <p:par>
                          <p:cTn id="29" fill="hold">
                            <p:stCondLst>
                              <p:cond delay="3000"/>
                            </p:stCondLst>
                            <p:childTnLst>
                              <p:par>
                                <p:cTn id="30" presetID="2" presetClass="exit" presetSubtype="6" fill="hold" nodeType="afterEffect">
                                  <p:stCondLst>
                                    <p:cond delay="0"/>
                                  </p:stCondLst>
                                  <p:childTnLst>
                                    <p:anim calcmode="lin" valueType="num">
                                      <p:cBhvr additive="base">
                                        <p:cTn id="31" dur="5750"/>
                                        <p:tgtEl>
                                          <p:spTgt spid="5"/>
                                        </p:tgtEl>
                                        <p:attrNameLst>
                                          <p:attrName>ppt_x</p:attrName>
                                        </p:attrNameLst>
                                      </p:cBhvr>
                                      <p:tavLst>
                                        <p:tav tm="0">
                                          <p:val>
                                            <p:strVal val="ppt_x"/>
                                          </p:val>
                                        </p:tav>
                                        <p:tav tm="100000">
                                          <p:val>
                                            <p:strVal val="1+ppt_w/2"/>
                                          </p:val>
                                        </p:tav>
                                      </p:tavLst>
                                    </p:anim>
                                    <p:anim calcmode="lin" valueType="num">
                                      <p:cBhvr additive="base">
                                        <p:cTn id="32" dur="5750"/>
                                        <p:tgtEl>
                                          <p:spTgt spid="5"/>
                                        </p:tgtEl>
                                        <p:attrNameLst>
                                          <p:attrName>ppt_y</p:attrName>
                                        </p:attrNameLst>
                                      </p:cBhvr>
                                      <p:tavLst>
                                        <p:tav tm="0">
                                          <p:val>
                                            <p:strVal val="ppt_y"/>
                                          </p:val>
                                        </p:tav>
                                        <p:tav tm="100000">
                                          <p:val>
                                            <p:strVal val="1+ppt_h/2"/>
                                          </p:val>
                                        </p:tav>
                                      </p:tavLst>
                                    </p:anim>
                                    <p:set>
                                      <p:cBhvr>
                                        <p:cTn id="33" dur="1" fill="hold">
                                          <p:stCondLst>
                                            <p:cond delay="5749"/>
                                          </p:stCondLst>
                                        </p:cTn>
                                        <p:tgtEl>
                                          <p:spTgt spid="5"/>
                                        </p:tgtEl>
                                        <p:attrNameLst>
                                          <p:attrName>style.visibility</p:attrName>
                                        </p:attrNameLst>
                                      </p:cBhvr>
                                      <p:to>
                                        <p:strVal val="hidden"/>
                                      </p:to>
                                    </p:set>
                                  </p:childTnLst>
                                </p:cTn>
                              </p:par>
                              <p:par>
                                <p:cTn id="34" presetID="2" presetClass="exit" presetSubtype="12" fill="hold" nodeType="withEffect">
                                  <p:stCondLst>
                                    <p:cond delay="0"/>
                                  </p:stCondLst>
                                  <p:childTnLst>
                                    <p:anim calcmode="lin" valueType="num">
                                      <p:cBhvr additive="base">
                                        <p:cTn id="35" dur="5750"/>
                                        <p:tgtEl>
                                          <p:spTgt spid="7"/>
                                        </p:tgtEl>
                                        <p:attrNameLst>
                                          <p:attrName>ppt_x</p:attrName>
                                        </p:attrNameLst>
                                      </p:cBhvr>
                                      <p:tavLst>
                                        <p:tav tm="0">
                                          <p:val>
                                            <p:strVal val="ppt_x"/>
                                          </p:val>
                                        </p:tav>
                                        <p:tav tm="100000">
                                          <p:val>
                                            <p:strVal val="0-ppt_w/2"/>
                                          </p:val>
                                        </p:tav>
                                      </p:tavLst>
                                    </p:anim>
                                    <p:anim calcmode="lin" valueType="num">
                                      <p:cBhvr additive="base">
                                        <p:cTn id="36" dur="5750"/>
                                        <p:tgtEl>
                                          <p:spTgt spid="7"/>
                                        </p:tgtEl>
                                        <p:attrNameLst>
                                          <p:attrName>ppt_y</p:attrName>
                                        </p:attrNameLst>
                                      </p:cBhvr>
                                      <p:tavLst>
                                        <p:tav tm="0">
                                          <p:val>
                                            <p:strVal val="ppt_y"/>
                                          </p:val>
                                        </p:tav>
                                        <p:tav tm="100000">
                                          <p:val>
                                            <p:strVal val="1+ppt_h/2"/>
                                          </p:val>
                                        </p:tav>
                                      </p:tavLst>
                                    </p:anim>
                                    <p:set>
                                      <p:cBhvr>
                                        <p:cTn id="37" dur="1" fill="hold">
                                          <p:stCondLst>
                                            <p:cond delay="5749"/>
                                          </p:stCondLst>
                                        </p:cTn>
                                        <p:tgtEl>
                                          <p:spTgt spid="7"/>
                                        </p:tgtEl>
                                        <p:attrNameLst>
                                          <p:attrName>style.visibility</p:attrName>
                                        </p:attrNameLst>
                                      </p:cBhvr>
                                      <p:to>
                                        <p:strVal val="hidden"/>
                                      </p:to>
                                    </p:set>
                                  </p:childTnLst>
                                </p:cTn>
                              </p:par>
                              <p:par>
                                <p:cTn id="38" presetID="2" presetClass="exit" presetSubtype="3" fill="hold" nodeType="withEffect">
                                  <p:stCondLst>
                                    <p:cond delay="0"/>
                                  </p:stCondLst>
                                  <p:childTnLst>
                                    <p:anim calcmode="lin" valueType="num">
                                      <p:cBhvr additive="base">
                                        <p:cTn id="39" dur="5750"/>
                                        <p:tgtEl>
                                          <p:spTgt spid="6"/>
                                        </p:tgtEl>
                                        <p:attrNameLst>
                                          <p:attrName>ppt_x</p:attrName>
                                        </p:attrNameLst>
                                      </p:cBhvr>
                                      <p:tavLst>
                                        <p:tav tm="0">
                                          <p:val>
                                            <p:strVal val="ppt_x"/>
                                          </p:val>
                                        </p:tav>
                                        <p:tav tm="100000">
                                          <p:val>
                                            <p:strVal val="1+ppt_w/2"/>
                                          </p:val>
                                        </p:tav>
                                      </p:tavLst>
                                    </p:anim>
                                    <p:anim calcmode="lin" valueType="num">
                                      <p:cBhvr additive="base">
                                        <p:cTn id="40" dur="5750"/>
                                        <p:tgtEl>
                                          <p:spTgt spid="6"/>
                                        </p:tgtEl>
                                        <p:attrNameLst>
                                          <p:attrName>ppt_y</p:attrName>
                                        </p:attrNameLst>
                                      </p:cBhvr>
                                      <p:tavLst>
                                        <p:tav tm="0">
                                          <p:val>
                                            <p:strVal val="ppt_y"/>
                                          </p:val>
                                        </p:tav>
                                        <p:tav tm="100000">
                                          <p:val>
                                            <p:strVal val="0-ppt_h/2"/>
                                          </p:val>
                                        </p:tav>
                                      </p:tavLst>
                                    </p:anim>
                                    <p:set>
                                      <p:cBhvr>
                                        <p:cTn id="41" dur="1" fill="hold">
                                          <p:stCondLst>
                                            <p:cond delay="5749"/>
                                          </p:stCondLst>
                                        </p:cTn>
                                        <p:tgtEl>
                                          <p:spTgt spid="6"/>
                                        </p:tgtEl>
                                        <p:attrNameLst>
                                          <p:attrName>style.visibility</p:attrName>
                                        </p:attrNameLst>
                                      </p:cBhvr>
                                      <p:to>
                                        <p:strVal val="hidden"/>
                                      </p:to>
                                    </p:set>
                                  </p:childTnLst>
                                </p:cTn>
                              </p:par>
                              <p:par>
                                <p:cTn id="42" presetID="2" presetClass="exit" presetSubtype="9" fill="hold" nodeType="withEffect">
                                  <p:stCondLst>
                                    <p:cond delay="0"/>
                                  </p:stCondLst>
                                  <p:childTnLst>
                                    <p:anim calcmode="lin" valueType="num">
                                      <p:cBhvr additive="base">
                                        <p:cTn id="43" dur="5750"/>
                                        <p:tgtEl>
                                          <p:spTgt spid="4"/>
                                        </p:tgtEl>
                                        <p:attrNameLst>
                                          <p:attrName>ppt_x</p:attrName>
                                        </p:attrNameLst>
                                      </p:cBhvr>
                                      <p:tavLst>
                                        <p:tav tm="0">
                                          <p:val>
                                            <p:strVal val="ppt_x"/>
                                          </p:val>
                                        </p:tav>
                                        <p:tav tm="100000">
                                          <p:val>
                                            <p:strVal val="0-ppt_w/2"/>
                                          </p:val>
                                        </p:tav>
                                      </p:tavLst>
                                    </p:anim>
                                    <p:anim calcmode="lin" valueType="num">
                                      <p:cBhvr additive="base">
                                        <p:cTn id="44" dur="5750"/>
                                        <p:tgtEl>
                                          <p:spTgt spid="4"/>
                                        </p:tgtEl>
                                        <p:attrNameLst>
                                          <p:attrName>ppt_y</p:attrName>
                                        </p:attrNameLst>
                                      </p:cBhvr>
                                      <p:tavLst>
                                        <p:tav tm="0">
                                          <p:val>
                                            <p:strVal val="ppt_y"/>
                                          </p:val>
                                        </p:tav>
                                        <p:tav tm="100000">
                                          <p:val>
                                            <p:strVal val="0-ppt_h/2"/>
                                          </p:val>
                                        </p:tav>
                                      </p:tavLst>
                                    </p:anim>
                                    <p:set>
                                      <p:cBhvr>
                                        <p:cTn id="45" dur="1" fill="hold">
                                          <p:stCondLst>
                                            <p:cond delay="5749"/>
                                          </p:stCondLst>
                                        </p:cTn>
                                        <p:tgtEl>
                                          <p:spTgt spid="4"/>
                                        </p:tgtEl>
                                        <p:attrNameLst>
                                          <p:attrName>style.visibility</p:attrName>
                                        </p:attrNameLst>
                                      </p:cBhvr>
                                      <p:to>
                                        <p:strVal val="hidden"/>
                                      </p:to>
                                    </p:set>
                                  </p:childTnLst>
                                </p:cTn>
                              </p:par>
                              <p:par>
                                <p:cTn id="46" presetID="23" presetClass="entr" presetSubtype="528" fill="hold" grpId="0" nodeType="withEffect">
                                  <p:stCondLst>
                                    <p:cond delay="2750"/>
                                  </p:stCondLst>
                                  <p:childTnLst>
                                    <p:set>
                                      <p:cBhvr>
                                        <p:cTn id="47" dur="1" fill="hold">
                                          <p:stCondLst>
                                            <p:cond delay="0"/>
                                          </p:stCondLst>
                                        </p:cTn>
                                        <p:tgtEl>
                                          <p:spTgt spid="11"/>
                                        </p:tgtEl>
                                        <p:attrNameLst>
                                          <p:attrName>style.visibility</p:attrName>
                                        </p:attrNameLst>
                                      </p:cBhvr>
                                      <p:to>
                                        <p:strVal val="visible"/>
                                      </p:to>
                                    </p:set>
                                    <p:anim calcmode="lin" valueType="num">
                                      <p:cBhvr>
                                        <p:cTn id="48" dur="3000" fill="hold"/>
                                        <p:tgtEl>
                                          <p:spTgt spid="11"/>
                                        </p:tgtEl>
                                        <p:attrNameLst>
                                          <p:attrName>ppt_w</p:attrName>
                                        </p:attrNameLst>
                                      </p:cBhvr>
                                      <p:tavLst>
                                        <p:tav tm="0">
                                          <p:val>
                                            <p:fltVal val="0"/>
                                          </p:val>
                                        </p:tav>
                                        <p:tav tm="100000">
                                          <p:val>
                                            <p:strVal val="#ppt_w"/>
                                          </p:val>
                                        </p:tav>
                                      </p:tavLst>
                                    </p:anim>
                                    <p:anim calcmode="lin" valueType="num">
                                      <p:cBhvr>
                                        <p:cTn id="49" dur="3000" fill="hold"/>
                                        <p:tgtEl>
                                          <p:spTgt spid="11"/>
                                        </p:tgtEl>
                                        <p:attrNameLst>
                                          <p:attrName>ppt_h</p:attrName>
                                        </p:attrNameLst>
                                      </p:cBhvr>
                                      <p:tavLst>
                                        <p:tav tm="0">
                                          <p:val>
                                            <p:fltVal val="0"/>
                                          </p:val>
                                        </p:tav>
                                        <p:tav tm="100000">
                                          <p:val>
                                            <p:strVal val="#ppt_h"/>
                                          </p:val>
                                        </p:tav>
                                      </p:tavLst>
                                    </p:anim>
                                    <p:anim calcmode="lin" valueType="num">
                                      <p:cBhvr>
                                        <p:cTn id="50" dur="3000" fill="hold"/>
                                        <p:tgtEl>
                                          <p:spTgt spid="11"/>
                                        </p:tgtEl>
                                        <p:attrNameLst>
                                          <p:attrName>ppt_x</p:attrName>
                                        </p:attrNameLst>
                                      </p:cBhvr>
                                      <p:tavLst>
                                        <p:tav tm="0">
                                          <p:val>
                                            <p:fltVal val="0.5"/>
                                          </p:val>
                                        </p:tav>
                                        <p:tav tm="100000">
                                          <p:val>
                                            <p:strVal val="#ppt_x"/>
                                          </p:val>
                                        </p:tav>
                                      </p:tavLst>
                                    </p:anim>
                                    <p:anim calcmode="lin" valueType="num">
                                      <p:cBhvr>
                                        <p:cTn id="51" dur="3000" fill="hold"/>
                                        <p:tgtEl>
                                          <p:spTgt spid="11"/>
                                        </p:tgtEl>
                                        <p:attrNameLst>
                                          <p:attrName>ppt_y</p:attrName>
                                        </p:attrNameLst>
                                      </p:cBhvr>
                                      <p:tavLst>
                                        <p:tav tm="0">
                                          <p:val>
                                            <p:fltVal val="0.5"/>
                                          </p:val>
                                        </p:tav>
                                        <p:tav tm="100000">
                                          <p:val>
                                            <p:strVal val="#ppt_y"/>
                                          </p:val>
                                        </p:tav>
                                      </p:tavLst>
                                    </p:anim>
                                  </p:childTnLst>
                                </p:cTn>
                              </p:par>
                              <p:par>
                                <p:cTn id="52" presetID="8" presetClass="entr" presetSubtype="32" fill="hold" nodeType="withEffect">
                                  <p:stCondLst>
                                    <p:cond delay="2750"/>
                                  </p:stCondLst>
                                  <p:childTnLst>
                                    <p:set>
                                      <p:cBhvr>
                                        <p:cTn id="53" dur="1" fill="hold">
                                          <p:stCondLst>
                                            <p:cond delay="0"/>
                                          </p:stCondLst>
                                        </p:cTn>
                                        <p:tgtEl>
                                          <p:spTgt spid="10"/>
                                        </p:tgtEl>
                                        <p:attrNameLst>
                                          <p:attrName>style.visibility</p:attrName>
                                        </p:attrNameLst>
                                      </p:cBhvr>
                                      <p:to>
                                        <p:strVal val="visible"/>
                                      </p:to>
                                    </p:set>
                                    <p:animEffect transition="in" filter="diamond(out)">
                                      <p:cBhvr>
                                        <p:cTn id="54"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Forma libre"/>
          <p:cNvSpPr/>
          <p:nvPr/>
        </p:nvSpPr>
        <p:spPr>
          <a:xfrm flipH="1">
            <a:off x="0" y="0"/>
            <a:ext cx="4572000" cy="292893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27000">
                <a:srgbClr val="00FFFF">
                  <a:lumMod val="50000"/>
                  <a:lumOff val="50000"/>
                </a:srgbClr>
              </a:gs>
              <a:gs pos="0">
                <a:schemeClr val="tx1"/>
              </a:gs>
              <a:gs pos="63000">
                <a:srgbClr val="00FFFF"/>
              </a:gs>
              <a:gs pos="86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Forma libre"/>
          <p:cNvSpPr/>
          <p:nvPr/>
        </p:nvSpPr>
        <p:spPr>
          <a:xfrm flipH="1">
            <a:off x="0" y="857232"/>
            <a:ext cx="4572000" cy="2500330"/>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27000">
                <a:srgbClr val="00FFFF">
                  <a:lumMod val="50000"/>
                  <a:lumOff val="50000"/>
                </a:srgbClr>
              </a:gs>
              <a:gs pos="0">
                <a:schemeClr val="tx1"/>
              </a:gs>
              <a:gs pos="63000">
                <a:srgbClr val="00FFFF"/>
              </a:gs>
              <a:gs pos="86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libre"/>
          <p:cNvSpPr/>
          <p:nvPr/>
        </p:nvSpPr>
        <p:spPr>
          <a:xfrm>
            <a:off x="4572000" y="0"/>
            <a:ext cx="4572000" cy="292893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27000">
                <a:srgbClr val="00FFFF">
                  <a:lumMod val="50000"/>
                  <a:lumOff val="50000"/>
                </a:srgbClr>
              </a:gs>
              <a:gs pos="0">
                <a:schemeClr val="tx1"/>
              </a:gs>
              <a:gs pos="63000">
                <a:srgbClr val="00FFFF"/>
              </a:gs>
              <a:gs pos="86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Forma libre"/>
          <p:cNvSpPr/>
          <p:nvPr/>
        </p:nvSpPr>
        <p:spPr>
          <a:xfrm flipV="1">
            <a:off x="4572000" y="4000504"/>
            <a:ext cx="4572000" cy="285749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27000">
                <a:srgbClr val="00FFFF">
                  <a:lumMod val="50000"/>
                  <a:lumOff val="50000"/>
                </a:srgbClr>
              </a:gs>
              <a:gs pos="0">
                <a:schemeClr val="tx1"/>
              </a:gs>
              <a:gs pos="63000">
                <a:srgbClr val="00FFFF"/>
              </a:gs>
              <a:gs pos="86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Forma libre"/>
          <p:cNvSpPr/>
          <p:nvPr/>
        </p:nvSpPr>
        <p:spPr>
          <a:xfrm>
            <a:off x="4572000" y="928670"/>
            <a:ext cx="4572000" cy="2428892"/>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27000">
                <a:srgbClr val="00FFFF">
                  <a:lumMod val="50000"/>
                  <a:lumOff val="50000"/>
                </a:srgbClr>
              </a:gs>
              <a:gs pos="0">
                <a:schemeClr val="tx1"/>
              </a:gs>
              <a:gs pos="63000">
                <a:srgbClr val="00FFFF"/>
              </a:gs>
              <a:gs pos="86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Forma libre"/>
          <p:cNvSpPr/>
          <p:nvPr/>
        </p:nvSpPr>
        <p:spPr>
          <a:xfrm flipH="1" flipV="1">
            <a:off x="0" y="4000504"/>
            <a:ext cx="4572000" cy="285749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27000">
                <a:srgbClr val="00FFFF">
                  <a:lumMod val="50000"/>
                  <a:lumOff val="50000"/>
                </a:srgbClr>
              </a:gs>
              <a:gs pos="0">
                <a:schemeClr val="tx1"/>
              </a:gs>
              <a:gs pos="63000">
                <a:srgbClr val="00FFFF"/>
              </a:gs>
              <a:gs pos="86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Forma libre"/>
          <p:cNvSpPr/>
          <p:nvPr/>
        </p:nvSpPr>
        <p:spPr>
          <a:xfrm flipH="1" flipV="1">
            <a:off x="0" y="3571876"/>
            <a:ext cx="4572000" cy="2500330"/>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27000">
                <a:srgbClr val="00FFFF">
                  <a:lumMod val="50000"/>
                  <a:lumOff val="50000"/>
                </a:srgbClr>
              </a:gs>
              <a:gs pos="0">
                <a:schemeClr val="tx1"/>
              </a:gs>
              <a:gs pos="63000">
                <a:srgbClr val="00FFFF"/>
              </a:gs>
              <a:gs pos="86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libre"/>
          <p:cNvSpPr/>
          <p:nvPr/>
        </p:nvSpPr>
        <p:spPr>
          <a:xfrm flipV="1">
            <a:off x="4572000" y="3571876"/>
            <a:ext cx="4572000" cy="2500330"/>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27000">
                <a:srgbClr val="00FFFF">
                  <a:lumMod val="50000"/>
                  <a:lumOff val="50000"/>
                </a:srgbClr>
              </a:gs>
              <a:gs pos="0">
                <a:schemeClr val="tx1"/>
              </a:gs>
              <a:gs pos="63000">
                <a:srgbClr val="00FFFF"/>
              </a:gs>
              <a:gs pos="86000">
                <a:srgbClr val="7575FF">
                  <a:lumMod val="77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Picture 2" descr="zdj&amp;eogon;cia Niebo, K&amp;lstrok;&amp;eogon;biaste, Chmury"/>
          <p:cNvPicPr>
            <a:picLocks noChangeAspect="1" noChangeArrowheads="1"/>
          </p:cNvPicPr>
          <p:nvPr/>
        </p:nvPicPr>
        <p:blipFill>
          <a:blip r:embed="rId3" cstate="print">
            <a:extLst>
              <a:ext uri="{28A0092B-C50C-407E-A947-70E740481C1C}">
                <a14:useLocalDpi xmlns:a14="http://schemas.microsoft.com/office/drawing/2010/main" val="0"/>
              </a:ext>
            </a:extLst>
          </a:blip>
          <a:srcRect t="3149" b="677"/>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
          <p:cNvSpPr>
            <a:spLocks noChangeArrowheads="1"/>
          </p:cNvSpPr>
          <p:nvPr/>
        </p:nvSpPr>
        <p:spPr bwMode="auto">
          <a:xfrm>
            <a:off x="539552" y="440671"/>
            <a:ext cx="8358187" cy="800219"/>
          </a:xfrm>
          <a:prstGeom prst="rect">
            <a:avLst/>
          </a:prstGeom>
          <a:noFill/>
          <a:ln>
            <a:noFill/>
          </a:ln>
          <a:extLst/>
        </p:spPr>
        <p:txBody>
          <a:bodyPr anchor="ctr">
            <a:spAutoFit/>
            <a:scene3d>
              <a:camera prst="obliqueBottomLeft"/>
              <a:lightRig rig="threePt" dir="t"/>
            </a:scene3d>
            <a:sp3d extrusionH="57150">
              <a:extrusionClr>
                <a:schemeClr val="tx1"/>
              </a:extrusionClr>
            </a:sp3d>
          </a:bodyPr>
          <a:lstStyle/>
          <a:p>
            <a:pPr algn="ctr">
              <a:defRPr/>
            </a:pPr>
            <a:r>
              <a:rPr lang="es-ES" b="1" i="1" dirty="0">
                <a:gradFill>
                  <a:gsLst>
                    <a:gs pos="0">
                      <a:srgbClr val="66FFFF">
                        <a:lumMod val="7000"/>
                        <a:lumOff val="93000"/>
                      </a:srgbClr>
                    </a:gs>
                    <a:gs pos="75000">
                      <a:srgbClr val="21D6E0"/>
                    </a:gs>
                    <a:gs pos="100000">
                      <a:srgbClr val="005CBF"/>
                    </a:gs>
                  </a:gsLst>
                  <a:lin ang="5400000" scaled="0"/>
                </a:gradFill>
                <a:effectLst>
                  <a:glow rad="101600">
                    <a:schemeClr val="bg2">
                      <a:lumMod val="50000"/>
                      <a:alpha val="60000"/>
                    </a:schemeClr>
                  </a:glow>
                </a:effectLst>
                <a:latin typeface="Georgia" pitchFamily="18" charset="0"/>
                <a:cs typeface="Times New Roman" pitchFamily="18" charset="0"/>
              </a:rPr>
              <a:t>Gente a quien los golpes duros de la vida, le enseñó a crecer </a:t>
            </a:r>
          </a:p>
          <a:p>
            <a:pPr algn="ctr">
              <a:defRPr/>
            </a:pPr>
            <a:r>
              <a:rPr lang="es-ES" b="1" i="1" dirty="0">
                <a:gradFill>
                  <a:gsLst>
                    <a:gs pos="0">
                      <a:srgbClr val="66FFFF">
                        <a:lumMod val="7000"/>
                        <a:lumOff val="93000"/>
                      </a:srgbClr>
                    </a:gs>
                    <a:gs pos="75000">
                      <a:srgbClr val="21D6E0"/>
                    </a:gs>
                    <a:gs pos="100000">
                      <a:srgbClr val="005CBF"/>
                    </a:gs>
                  </a:gsLst>
                  <a:lin ang="5400000" scaled="0"/>
                </a:gradFill>
                <a:effectLst>
                  <a:glow rad="101600">
                    <a:schemeClr val="bg2">
                      <a:lumMod val="50000"/>
                      <a:alpha val="60000"/>
                    </a:schemeClr>
                  </a:glow>
                </a:effectLst>
                <a:latin typeface="Georgia" pitchFamily="18" charset="0"/>
                <a:cs typeface="Times New Roman" pitchFamily="18" charset="0"/>
              </a:rPr>
              <a:t>con toques suaves en el alma. </a:t>
            </a:r>
            <a:endParaRPr lang="es-ES" sz="2800" dirty="0">
              <a:gradFill>
                <a:gsLst>
                  <a:gs pos="0">
                    <a:srgbClr val="66FFFF">
                      <a:lumMod val="7000"/>
                      <a:lumOff val="93000"/>
                    </a:srgbClr>
                  </a:gs>
                  <a:gs pos="75000">
                    <a:srgbClr val="21D6E0"/>
                  </a:gs>
                  <a:gs pos="100000">
                    <a:srgbClr val="005CBF"/>
                  </a:gs>
                </a:gsLst>
                <a:lin ang="5400000" scaled="0"/>
              </a:gradFill>
              <a:effectLst>
                <a:glow rad="101600">
                  <a:schemeClr val="bg2">
                    <a:lumMod val="50000"/>
                    <a:alpha val="60000"/>
                  </a:schemeClr>
                </a:glow>
              </a:effectLst>
            </a:endParaRPr>
          </a:p>
        </p:txBody>
      </p:sp>
    </p:spTree>
    <p:extLst>
      <p:ext uri="{BB962C8B-B14F-4D97-AF65-F5344CB8AC3E}">
        <p14:creationId xmlns:p14="http://schemas.microsoft.com/office/powerpoint/2010/main" val="2685572787"/>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500"/>
                                        <p:tgtEl>
                                          <p:spTgt spid="3"/>
                                        </p:tgtEl>
                                        <p:attrNameLst>
                                          <p:attrName>ppt_x</p:attrName>
                                        </p:attrNameLst>
                                      </p:cBhvr>
                                      <p:tavLst>
                                        <p:tav tm="0">
                                          <p:val>
                                            <p:strVal val="ppt_x"/>
                                          </p:val>
                                        </p:tav>
                                        <p:tav tm="100000">
                                          <p:val>
                                            <p:strVal val="ppt_x-ppt_w/2"/>
                                          </p:val>
                                        </p:tav>
                                      </p:tavLst>
                                    </p:anim>
                                    <p:anim calcmode="lin" valueType="num">
                                      <p:cBhvr>
                                        <p:cTn id="7" dur="5500"/>
                                        <p:tgtEl>
                                          <p:spTgt spid="3"/>
                                        </p:tgtEl>
                                        <p:attrNameLst>
                                          <p:attrName>ppt_y</p:attrName>
                                        </p:attrNameLst>
                                      </p:cBhvr>
                                      <p:tavLst>
                                        <p:tav tm="0">
                                          <p:val>
                                            <p:strVal val="ppt_y"/>
                                          </p:val>
                                        </p:tav>
                                        <p:tav tm="100000">
                                          <p:val>
                                            <p:strVal val="ppt_y"/>
                                          </p:val>
                                        </p:tav>
                                      </p:tavLst>
                                    </p:anim>
                                    <p:anim calcmode="lin" valueType="num">
                                      <p:cBhvr>
                                        <p:cTn id="8" dur="5500"/>
                                        <p:tgtEl>
                                          <p:spTgt spid="3"/>
                                        </p:tgtEl>
                                        <p:attrNameLst>
                                          <p:attrName>ppt_w</p:attrName>
                                        </p:attrNameLst>
                                      </p:cBhvr>
                                      <p:tavLst>
                                        <p:tav tm="0">
                                          <p:val>
                                            <p:strVal val="ppt_w"/>
                                          </p:val>
                                        </p:tav>
                                        <p:tav tm="100000">
                                          <p:val>
                                            <p:fltVal val="0"/>
                                          </p:val>
                                        </p:tav>
                                      </p:tavLst>
                                    </p:anim>
                                    <p:anim calcmode="lin" valueType="num">
                                      <p:cBhvr>
                                        <p:cTn id="9" dur="5500"/>
                                        <p:tgtEl>
                                          <p:spTgt spid="3"/>
                                        </p:tgtEl>
                                        <p:attrNameLst>
                                          <p:attrName>ppt_h</p:attrName>
                                        </p:attrNameLst>
                                      </p:cBhvr>
                                      <p:tavLst>
                                        <p:tav tm="0">
                                          <p:val>
                                            <p:strVal val="ppt_h"/>
                                          </p:val>
                                        </p:tav>
                                        <p:tav tm="100000">
                                          <p:val>
                                            <p:strVal val="ppt_h"/>
                                          </p:val>
                                        </p:tav>
                                      </p:tavLst>
                                    </p:anim>
                                    <p:set>
                                      <p:cBhvr>
                                        <p:cTn id="10" dur="1" fill="hold">
                                          <p:stCondLst>
                                            <p:cond delay="5499"/>
                                          </p:stCondLst>
                                        </p:cTn>
                                        <p:tgtEl>
                                          <p:spTgt spid="3"/>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500"/>
                                        <p:tgtEl>
                                          <p:spTgt spid="4"/>
                                        </p:tgtEl>
                                        <p:attrNameLst>
                                          <p:attrName>ppt_x</p:attrName>
                                        </p:attrNameLst>
                                      </p:cBhvr>
                                      <p:tavLst>
                                        <p:tav tm="0">
                                          <p:val>
                                            <p:strVal val="ppt_x"/>
                                          </p:val>
                                        </p:tav>
                                        <p:tav tm="100000">
                                          <p:val>
                                            <p:strVal val="ppt_x-ppt_w/2"/>
                                          </p:val>
                                        </p:tav>
                                      </p:tavLst>
                                    </p:anim>
                                    <p:anim calcmode="lin" valueType="num">
                                      <p:cBhvr>
                                        <p:cTn id="13" dur="5500"/>
                                        <p:tgtEl>
                                          <p:spTgt spid="4"/>
                                        </p:tgtEl>
                                        <p:attrNameLst>
                                          <p:attrName>ppt_y</p:attrName>
                                        </p:attrNameLst>
                                      </p:cBhvr>
                                      <p:tavLst>
                                        <p:tav tm="0">
                                          <p:val>
                                            <p:strVal val="ppt_y"/>
                                          </p:val>
                                        </p:tav>
                                        <p:tav tm="100000">
                                          <p:val>
                                            <p:strVal val="ppt_y"/>
                                          </p:val>
                                        </p:tav>
                                      </p:tavLst>
                                    </p:anim>
                                    <p:anim calcmode="lin" valueType="num">
                                      <p:cBhvr>
                                        <p:cTn id="14" dur="5500"/>
                                        <p:tgtEl>
                                          <p:spTgt spid="4"/>
                                        </p:tgtEl>
                                        <p:attrNameLst>
                                          <p:attrName>ppt_w</p:attrName>
                                        </p:attrNameLst>
                                      </p:cBhvr>
                                      <p:tavLst>
                                        <p:tav tm="0">
                                          <p:val>
                                            <p:strVal val="ppt_w"/>
                                          </p:val>
                                        </p:tav>
                                        <p:tav tm="100000">
                                          <p:val>
                                            <p:fltVal val="0"/>
                                          </p:val>
                                        </p:tav>
                                      </p:tavLst>
                                    </p:anim>
                                    <p:anim calcmode="lin" valueType="num">
                                      <p:cBhvr>
                                        <p:cTn id="15" dur="5500"/>
                                        <p:tgtEl>
                                          <p:spTgt spid="4"/>
                                        </p:tgtEl>
                                        <p:attrNameLst>
                                          <p:attrName>ppt_h</p:attrName>
                                        </p:attrNameLst>
                                      </p:cBhvr>
                                      <p:tavLst>
                                        <p:tav tm="0">
                                          <p:val>
                                            <p:strVal val="ppt_h"/>
                                          </p:val>
                                        </p:tav>
                                        <p:tav tm="100000">
                                          <p:val>
                                            <p:strVal val="ppt_h"/>
                                          </p:val>
                                        </p:tav>
                                      </p:tavLst>
                                    </p:anim>
                                    <p:set>
                                      <p:cBhvr>
                                        <p:cTn id="16" dur="1" fill="hold">
                                          <p:stCondLst>
                                            <p:cond delay="5499"/>
                                          </p:stCondLst>
                                        </p:cTn>
                                        <p:tgtEl>
                                          <p:spTgt spid="4"/>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500"/>
                                        <p:tgtEl>
                                          <p:spTgt spid="7"/>
                                        </p:tgtEl>
                                        <p:attrNameLst>
                                          <p:attrName>ppt_x</p:attrName>
                                        </p:attrNameLst>
                                      </p:cBhvr>
                                      <p:tavLst>
                                        <p:tav tm="0">
                                          <p:val>
                                            <p:strVal val="ppt_x"/>
                                          </p:val>
                                        </p:tav>
                                        <p:tav tm="100000">
                                          <p:val>
                                            <p:strVal val="ppt_x+ppt_w/2"/>
                                          </p:val>
                                        </p:tav>
                                      </p:tavLst>
                                    </p:anim>
                                    <p:anim calcmode="lin" valueType="num">
                                      <p:cBhvr>
                                        <p:cTn id="19" dur="5500"/>
                                        <p:tgtEl>
                                          <p:spTgt spid="7"/>
                                        </p:tgtEl>
                                        <p:attrNameLst>
                                          <p:attrName>ppt_y</p:attrName>
                                        </p:attrNameLst>
                                      </p:cBhvr>
                                      <p:tavLst>
                                        <p:tav tm="0">
                                          <p:val>
                                            <p:strVal val="ppt_y"/>
                                          </p:val>
                                        </p:tav>
                                        <p:tav tm="100000">
                                          <p:val>
                                            <p:strVal val="ppt_y"/>
                                          </p:val>
                                        </p:tav>
                                      </p:tavLst>
                                    </p:anim>
                                    <p:anim calcmode="lin" valueType="num">
                                      <p:cBhvr>
                                        <p:cTn id="20" dur="5500"/>
                                        <p:tgtEl>
                                          <p:spTgt spid="7"/>
                                        </p:tgtEl>
                                        <p:attrNameLst>
                                          <p:attrName>ppt_w</p:attrName>
                                        </p:attrNameLst>
                                      </p:cBhvr>
                                      <p:tavLst>
                                        <p:tav tm="0">
                                          <p:val>
                                            <p:strVal val="ppt_w"/>
                                          </p:val>
                                        </p:tav>
                                        <p:tav tm="100000">
                                          <p:val>
                                            <p:fltVal val="0"/>
                                          </p:val>
                                        </p:tav>
                                      </p:tavLst>
                                    </p:anim>
                                    <p:anim calcmode="lin" valueType="num">
                                      <p:cBhvr>
                                        <p:cTn id="21" dur="5500"/>
                                        <p:tgtEl>
                                          <p:spTgt spid="7"/>
                                        </p:tgtEl>
                                        <p:attrNameLst>
                                          <p:attrName>ppt_h</p:attrName>
                                        </p:attrNameLst>
                                      </p:cBhvr>
                                      <p:tavLst>
                                        <p:tav tm="0">
                                          <p:val>
                                            <p:strVal val="ppt_h"/>
                                          </p:val>
                                        </p:tav>
                                        <p:tav tm="100000">
                                          <p:val>
                                            <p:strVal val="ppt_h"/>
                                          </p:val>
                                        </p:tav>
                                      </p:tavLst>
                                    </p:anim>
                                    <p:set>
                                      <p:cBhvr>
                                        <p:cTn id="22" dur="1" fill="hold">
                                          <p:stCondLst>
                                            <p:cond delay="5499"/>
                                          </p:stCondLst>
                                        </p:cTn>
                                        <p:tgtEl>
                                          <p:spTgt spid="7"/>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500"/>
                                        <p:tgtEl>
                                          <p:spTgt spid="8"/>
                                        </p:tgtEl>
                                        <p:attrNameLst>
                                          <p:attrName>ppt_x</p:attrName>
                                        </p:attrNameLst>
                                      </p:cBhvr>
                                      <p:tavLst>
                                        <p:tav tm="0">
                                          <p:val>
                                            <p:strVal val="ppt_x"/>
                                          </p:val>
                                        </p:tav>
                                        <p:tav tm="100000">
                                          <p:val>
                                            <p:strVal val="ppt_x+ppt_w/2"/>
                                          </p:val>
                                        </p:tav>
                                      </p:tavLst>
                                    </p:anim>
                                    <p:anim calcmode="lin" valueType="num">
                                      <p:cBhvr>
                                        <p:cTn id="25" dur="5500"/>
                                        <p:tgtEl>
                                          <p:spTgt spid="8"/>
                                        </p:tgtEl>
                                        <p:attrNameLst>
                                          <p:attrName>ppt_y</p:attrName>
                                        </p:attrNameLst>
                                      </p:cBhvr>
                                      <p:tavLst>
                                        <p:tav tm="0">
                                          <p:val>
                                            <p:strVal val="ppt_y"/>
                                          </p:val>
                                        </p:tav>
                                        <p:tav tm="100000">
                                          <p:val>
                                            <p:strVal val="ppt_y"/>
                                          </p:val>
                                        </p:tav>
                                      </p:tavLst>
                                    </p:anim>
                                    <p:anim calcmode="lin" valueType="num">
                                      <p:cBhvr>
                                        <p:cTn id="26" dur="5500"/>
                                        <p:tgtEl>
                                          <p:spTgt spid="8"/>
                                        </p:tgtEl>
                                        <p:attrNameLst>
                                          <p:attrName>ppt_w</p:attrName>
                                        </p:attrNameLst>
                                      </p:cBhvr>
                                      <p:tavLst>
                                        <p:tav tm="0">
                                          <p:val>
                                            <p:strVal val="ppt_w"/>
                                          </p:val>
                                        </p:tav>
                                        <p:tav tm="100000">
                                          <p:val>
                                            <p:fltVal val="0"/>
                                          </p:val>
                                        </p:tav>
                                      </p:tavLst>
                                    </p:anim>
                                    <p:anim calcmode="lin" valueType="num">
                                      <p:cBhvr>
                                        <p:cTn id="27" dur="5500"/>
                                        <p:tgtEl>
                                          <p:spTgt spid="8"/>
                                        </p:tgtEl>
                                        <p:attrNameLst>
                                          <p:attrName>ppt_h</p:attrName>
                                        </p:attrNameLst>
                                      </p:cBhvr>
                                      <p:tavLst>
                                        <p:tav tm="0">
                                          <p:val>
                                            <p:strVal val="ppt_h"/>
                                          </p:val>
                                        </p:tav>
                                        <p:tav tm="100000">
                                          <p:val>
                                            <p:strVal val="ppt_h"/>
                                          </p:val>
                                        </p:tav>
                                      </p:tavLst>
                                    </p:anim>
                                    <p:set>
                                      <p:cBhvr>
                                        <p:cTn id="28" dur="1" fill="hold">
                                          <p:stCondLst>
                                            <p:cond delay="5499"/>
                                          </p:stCondLst>
                                        </p:cTn>
                                        <p:tgtEl>
                                          <p:spTgt spid="8"/>
                                        </p:tgtEl>
                                        <p:attrNameLst>
                                          <p:attrName>style.visibility</p:attrName>
                                        </p:attrNameLst>
                                      </p:cBhvr>
                                      <p:to>
                                        <p:strVal val="hidden"/>
                                      </p:to>
                                    </p:set>
                                  </p:childTnLst>
                                </p:cTn>
                              </p:par>
                              <p:par>
                                <p:cTn id="29" presetID="17" presetClass="exit" presetSubtype="2" fill="hold" grpId="0" nodeType="withEffect">
                                  <p:stCondLst>
                                    <p:cond delay="0"/>
                                  </p:stCondLst>
                                  <p:childTnLst>
                                    <p:anim calcmode="lin" valueType="num">
                                      <p:cBhvr>
                                        <p:cTn id="30" dur="5500"/>
                                        <p:tgtEl>
                                          <p:spTgt spid="16"/>
                                        </p:tgtEl>
                                        <p:attrNameLst>
                                          <p:attrName>ppt_x</p:attrName>
                                        </p:attrNameLst>
                                      </p:cBhvr>
                                      <p:tavLst>
                                        <p:tav tm="0">
                                          <p:val>
                                            <p:strVal val="ppt_x"/>
                                          </p:val>
                                        </p:tav>
                                        <p:tav tm="100000">
                                          <p:val>
                                            <p:strVal val="ppt_x+ppt_w/2"/>
                                          </p:val>
                                        </p:tav>
                                      </p:tavLst>
                                    </p:anim>
                                    <p:anim calcmode="lin" valueType="num">
                                      <p:cBhvr>
                                        <p:cTn id="31" dur="5500"/>
                                        <p:tgtEl>
                                          <p:spTgt spid="16"/>
                                        </p:tgtEl>
                                        <p:attrNameLst>
                                          <p:attrName>ppt_y</p:attrName>
                                        </p:attrNameLst>
                                      </p:cBhvr>
                                      <p:tavLst>
                                        <p:tav tm="0">
                                          <p:val>
                                            <p:strVal val="ppt_y"/>
                                          </p:val>
                                        </p:tav>
                                        <p:tav tm="100000">
                                          <p:val>
                                            <p:strVal val="ppt_y"/>
                                          </p:val>
                                        </p:tav>
                                      </p:tavLst>
                                    </p:anim>
                                    <p:anim calcmode="lin" valueType="num">
                                      <p:cBhvr>
                                        <p:cTn id="32" dur="5500"/>
                                        <p:tgtEl>
                                          <p:spTgt spid="16"/>
                                        </p:tgtEl>
                                        <p:attrNameLst>
                                          <p:attrName>ppt_w</p:attrName>
                                        </p:attrNameLst>
                                      </p:cBhvr>
                                      <p:tavLst>
                                        <p:tav tm="0">
                                          <p:val>
                                            <p:strVal val="ppt_w"/>
                                          </p:val>
                                        </p:tav>
                                        <p:tav tm="100000">
                                          <p:val>
                                            <p:fltVal val="0"/>
                                          </p:val>
                                        </p:tav>
                                      </p:tavLst>
                                    </p:anim>
                                    <p:anim calcmode="lin" valueType="num">
                                      <p:cBhvr>
                                        <p:cTn id="33" dur="5500"/>
                                        <p:tgtEl>
                                          <p:spTgt spid="16"/>
                                        </p:tgtEl>
                                        <p:attrNameLst>
                                          <p:attrName>ppt_h</p:attrName>
                                        </p:attrNameLst>
                                      </p:cBhvr>
                                      <p:tavLst>
                                        <p:tav tm="0">
                                          <p:val>
                                            <p:strVal val="ppt_h"/>
                                          </p:val>
                                        </p:tav>
                                        <p:tav tm="100000">
                                          <p:val>
                                            <p:strVal val="ppt_h"/>
                                          </p:val>
                                        </p:tav>
                                      </p:tavLst>
                                    </p:anim>
                                    <p:set>
                                      <p:cBhvr>
                                        <p:cTn id="34" dur="1" fill="hold">
                                          <p:stCondLst>
                                            <p:cond delay="5499"/>
                                          </p:stCondLst>
                                        </p:cTn>
                                        <p:tgtEl>
                                          <p:spTgt spid="16"/>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500"/>
                                        <p:tgtEl>
                                          <p:spTgt spid="17"/>
                                        </p:tgtEl>
                                        <p:attrNameLst>
                                          <p:attrName>ppt_x</p:attrName>
                                        </p:attrNameLst>
                                      </p:cBhvr>
                                      <p:tavLst>
                                        <p:tav tm="0">
                                          <p:val>
                                            <p:strVal val="ppt_x"/>
                                          </p:val>
                                        </p:tav>
                                        <p:tav tm="100000">
                                          <p:val>
                                            <p:strVal val="ppt_x+ppt_w/2"/>
                                          </p:val>
                                        </p:tav>
                                      </p:tavLst>
                                    </p:anim>
                                    <p:anim calcmode="lin" valueType="num">
                                      <p:cBhvr>
                                        <p:cTn id="37" dur="5500"/>
                                        <p:tgtEl>
                                          <p:spTgt spid="17"/>
                                        </p:tgtEl>
                                        <p:attrNameLst>
                                          <p:attrName>ppt_y</p:attrName>
                                        </p:attrNameLst>
                                      </p:cBhvr>
                                      <p:tavLst>
                                        <p:tav tm="0">
                                          <p:val>
                                            <p:strVal val="ppt_y"/>
                                          </p:val>
                                        </p:tav>
                                        <p:tav tm="100000">
                                          <p:val>
                                            <p:strVal val="ppt_y"/>
                                          </p:val>
                                        </p:tav>
                                      </p:tavLst>
                                    </p:anim>
                                    <p:anim calcmode="lin" valueType="num">
                                      <p:cBhvr>
                                        <p:cTn id="38" dur="5500"/>
                                        <p:tgtEl>
                                          <p:spTgt spid="17"/>
                                        </p:tgtEl>
                                        <p:attrNameLst>
                                          <p:attrName>ppt_w</p:attrName>
                                        </p:attrNameLst>
                                      </p:cBhvr>
                                      <p:tavLst>
                                        <p:tav tm="0">
                                          <p:val>
                                            <p:strVal val="ppt_w"/>
                                          </p:val>
                                        </p:tav>
                                        <p:tav tm="100000">
                                          <p:val>
                                            <p:fltVal val="0"/>
                                          </p:val>
                                        </p:tav>
                                      </p:tavLst>
                                    </p:anim>
                                    <p:anim calcmode="lin" valueType="num">
                                      <p:cBhvr>
                                        <p:cTn id="39" dur="5500"/>
                                        <p:tgtEl>
                                          <p:spTgt spid="17"/>
                                        </p:tgtEl>
                                        <p:attrNameLst>
                                          <p:attrName>ppt_h</p:attrName>
                                        </p:attrNameLst>
                                      </p:cBhvr>
                                      <p:tavLst>
                                        <p:tav tm="0">
                                          <p:val>
                                            <p:strVal val="ppt_h"/>
                                          </p:val>
                                        </p:tav>
                                        <p:tav tm="100000">
                                          <p:val>
                                            <p:strVal val="ppt_h"/>
                                          </p:val>
                                        </p:tav>
                                      </p:tavLst>
                                    </p:anim>
                                    <p:set>
                                      <p:cBhvr>
                                        <p:cTn id="40" dur="1" fill="hold">
                                          <p:stCondLst>
                                            <p:cond delay="5499"/>
                                          </p:stCondLst>
                                        </p:cTn>
                                        <p:tgtEl>
                                          <p:spTgt spid="17"/>
                                        </p:tgtEl>
                                        <p:attrNameLst>
                                          <p:attrName>style.visibility</p:attrName>
                                        </p:attrNameLst>
                                      </p:cBhvr>
                                      <p:to>
                                        <p:strVal val="hidden"/>
                                      </p:to>
                                    </p:set>
                                  </p:childTnLst>
                                </p:cTn>
                              </p:par>
                              <p:par>
                                <p:cTn id="41" presetID="17" presetClass="exit" presetSubtype="8" fill="hold" grpId="0" nodeType="withEffect">
                                  <p:stCondLst>
                                    <p:cond delay="0"/>
                                  </p:stCondLst>
                                  <p:childTnLst>
                                    <p:anim calcmode="lin" valueType="num">
                                      <p:cBhvr>
                                        <p:cTn id="42" dur="5500"/>
                                        <p:tgtEl>
                                          <p:spTgt spid="18"/>
                                        </p:tgtEl>
                                        <p:attrNameLst>
                                          <p:attrName>ppt_x</p:attrName>
                                        </p:attrNameLst>
                                      </p:cBhvr>
                                      <p:tavLst>
                                        <p:tav tm="0">
                                          <p:val>
                                            <p:strVal val="ppt_x"/>
                                          </p:val>
                                        </p:tav>
                                        <p:tav tm="100000">
                                          <p:val>
                                            <p:strVal val="ppt_x-ppt_w/2"/>
                                          </p:val>
                                        </p:tav>
                                      </p:tavLst>
                                    </p:anim>
                                    <p:anim calcmode="lin" valueType="num">
                                      <p:cBhvr>
                                        <p:cTn id="43" dur="5500"/>
                                        <p:tgtEl>
                                          <p:spTgt spid="18"/>
                                        </p:tgtEl>
                                        <p:attrNameLst>
                                          <p:attrName>ppt_y</p:attrName>
                                        </p:attrNameLst>
                                      </p:cBhvr>
                                      <p:tavLst>
                                        <p:tav tm="0">
                                          <p:val>
                                            <p:strVal val="ppt_y"/>
                                          </p:val>
                                        </p:tav>
                                        <p:tav tm="100000">
                                          <p:val>
                                            <p:strVal val="ppt_y"/>
                                          </p:val>
                                        </p:tav>
                                      </p:tavLst>
                                    </p:anim>
                                    <p:anim calcmode="lin" valueType="num">
                                      <p:cBhvr>
                                        <p:cTn id="44" dur="5500"/>
                                        <p:tgtEl>
                                          <p:spTgt spid="18"/>
                                        </p:tgtEl>
                                        <p:attrNameLst>
                                          <p:attrName>ppt_w</p:attrName>
                                        </p:attrNameLst>
                                      </p:cBhvr>
                                      <p:tavLst>
                                        <p:tav tm="0">
                                          <p:val>
                                            <p:strVal val="ppt_w"/>
                                          </p:val>
                                        </p:tav>
                                        <p:tav tm="100000">
                                          <p:val>
                                            <p:fltVal val="0"/>
                                          </p:val>
                                        </p:tav>
                                      </p:tavLst>
                                    </p:anim>
                                    <p:anim calcmode="lin" valueType="num">
                                      <p:cBhvr>
                                        <p:cTn id="45" dur="5500"/>
                                        <p:tgtEl>
                                          <p:spTgt spid="18"/>
                                        </p:tgtEl>
                                        <p:attrNameLst>
                                          <p:attrName>ppt_h</p:attrName>
                                        </p:attrNameLst>
                                      </p:cBhvr>
                                      <p:tavLst>
                                        <p:tav tm="0">
                                          <p:val>
                                            <p:strVal val="ppt_h"/>
                                          </p:val>
                                        </p:tav>
                                        <p:tav tm="100000">
                                          <p:val>
                                            <p:strVal val="ppt_h"/>
                                          </p:val>
                                        </p:tav>
                                      </p:tavLst>
                                    </p:anim>
                                    <p:set>
                                      <p:cBhvr>
                                        <p:cTn id="46" dur="1" fill="hold">
                                          <p:stCondLst>
                                            <p:cond delay="5499"/>
                                          </p:stCondLst>
                                        </p:cTn>
                                        <p:tgtEl>
                                          <p:spTgt spid="18"/>
                                        </p:tgtEl>
                                        <p:attrNameLst>
                                          <p:attrName>style.visibility</p:attrName>
                                        </p:attrNameLst>
                                      </p:cBhvr>
                                      <p:to>
                                        <p:strVal val="hidden"/>
                                      </p:to>
                                    </p:set>
                                  </p:childTnLst>
                                </p:cTn>
                              </p:par>
                              <p:par>
                                <p:cTn id="47" presetID="17" presetClass="exit" presetSubtype="8" fill="hold" grpId="0" nodeType="withEffect">
                                  <p:stCondLst>
                                    <p:cond delay="0"/>
                                  </p:stCondLst>
                                  <p:childTnLst>
                                    <p:anim calcmode="lin" valueType="num">
                                      <p:cBhvr>
                                        <p:cTn id="48" dur="5500"/>
                                        <p:tgtEl>
                                          <p:spTgt spid="19"/>
                                        </p:tgtEl>
                                        <p:attrNameLst>
                                          <p:attrName>ppt_x</p:attrName>
                                        </p:attrNameLst>
                                      </p:cBhvr>
                                      <p:tavLst>
                                        <p:tav tm="0">
                                          <p:val>
                                            <p:strVal val="ppt_x"/>
                                          </p:val>
                                        </p:tav>
                                        <p:tav tm="100000">
                                          <p:val>
                                            <p:strVal val="ppt_x-ppt_w/2"/>
                                          </p:val>
                                        </p:tav>
                                      </p:tavLst>
                                    </p:anim>
                                    <p:anim calcmode="lin" valueType="num">
                                      <p:cBhvr>
                                        <p:cTn id="49" dur="5500"/>
                                        <p:tgtEl>
                                          <p:spTgt spid="19"/>
                                        </p:tgtEl>
                                        <p:attrNameLst>
                                          <p:attrName>ppt_y</p:attrName>
                                        </p:attrNameLst>
                                      </p:cBhvr>
                                      <p:tavLst>
                                        <p:tav tm="0">
                                          <p:val>
                                            <p:strVal val="ppt_y"/>
                                          </p:val>
                                        </p:tav>
                                        <p:tav tm="100000">
                                          <p:val>
                                            <p:strVal val="ppt_y"/>
                                          </p:val>
                                        </p:tav>
                                      </p:tavLst>
                                    </p:anim>
                                    <p:anim calcmode="lin" valueType="num">
                                      <p:cBhvr>
                                        <p:cTn id="50" dur="5500"/>
                                        <p:tgtEl>
                                          <p:spTgt spid="19"/>
                                        </p:tgtEl>
                                        <p:attrNameLst>
                                          <p:attrName>ppt_w</p:attrName>
                                        </p:attrNameLst>
                                      </p:cBhvr>
                                      <p:tavLst>
                                        <p:tav tm="0">
                                          <p:val>
                                            <p:strVal val="ppt_w"/>
                                          </p:val>
                                        </p:tav>
                                        <p:tav tm="100000">
                                          <p:val>
                                            <p:fltVal val="0"/>
                                          </p:val>
                                        </p:tav>
                                      </p:tavLst>
                                    </p:anim>
                                    <p:anim calcmode="lin" valueType="num">
                                      <p:cBhvr>
                                        <p:cTn id="51" dur="5500"/>
                                        <p:tgtEl>
                                          <p:spTgt spid="19"/>
                                        </p:tgtEl>
                                        <p:attrNameLst>
                                          <p:attrName>ppt_h</p:attrName>
                                        </p:attrNameLst>
                                      </p:cBhvr>
                                      <p:tavLst>
                                        <p:tav tm="0">
                                          <p:val>
                                            <p:strVal val="ppt_h"/>
                                          </p:val>
                                        </p:tav>
                                        <p:tav tm="100000">
                                          <p:val>
                                            <p:strVal val="ppt_h"/>
                                          </p:val>
                                        </p:tav>
                                      </p:tavLst>
                                    </p:anim>
                                    <p:set>
                                      <p:cBhvr>
                                        <p:cTn id="52" dur="1" fill="hold">
                                          <p:stCondLst>
                                            <p:cond delay="5499"/>
                                          </p:stCondLst>
                                        </p:cTn>
                                        <p:tgtEl>
                                          <p:spTgt spid="19"/>
                                        </p:tgtEl>
                                        <p:attrNameLst>
                                          <p:attrName>style.visibility</p:attrName>
                                        </p:attrNameLst>
                                      </p:cBhvr>
                                      <p:to>
                                        <p:strVal val="hidden"/>
                                      </p:to>
                                    </p:set>
                                  </p:childTnLst>
                                </p:cTn>
                              </p:par>
                              <p:par>
                                <p:cTn id="53" presetID="23" presetClass="entr" presetSubtype="528"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4000" fill="hold"/>
                                        <p:tgtEl>
                                          <p:spTgt spid="13"/>
                                        </p:tgtEl>
                                        <p:attrNameLst>
                                          <p:attrName>ppt_w</p:attrName>
                                        </p:attrNameLst>
                                      </p:cBhvr>
                                      <p:tavLst>
                                        <p:tav tm="0">
                                          <p:val>
                                            <p:fltVal val="0"/>
                                          </p:val>
                                        </p:tav>
                                        <p:tav tm="100000">
                                          <p:val>
                                            <p:strVal val="#ppt_w"/>
                                          </p:val>
                                        </p:tav>
                                      </p:tavLst>
                                    </p:anim>
                                    <p:anim calcmode="lin" valueType="num">
                                      <p:cBhvr>
                                        <p:cTn id="56" dur="4000" fill="hold"/>
                                        <p:tgtEl>
                                          <p:spTgt spid="13"/>
                                        </p:tgtEl>
                                        <p:attrNameLst>
                                          <p:attrName>ppt_h</p:attrName>
                                        </p:attrNameLst>
                                      </p:cBhvr>
                                      <p:tavLst>
                                        <p:tav tm="0">
                                          <p:val>
                                            <p:fltVal val="0"/>
                                          </p:val>
                                        </p:tav>
                                        <p:tav tm="100000">
                                          <p:val>
                                            <p:strVal val="#ppt_h"/>
                                          </p:val>
                                        </p:tav>
                                      </p:tavLst>
                                    </p:anim>
                                    <p:anim calcmode="lin" valueType="num">
                                      <p:cBhvr>
                                        <p:cTn id="57" dur="4000" fill="hold"/>
                                        <p:tgtEl>
                                          <p:spTgt spid="13"/>
                                        </p:tgtEl>
                                        <p:attrNameLst>
                                          <p:attrName>ppt_x</p:attrName>
                                        </p:attrNameLst>
                                      </p:cBhvr>
                                      <p:tavLst>
                                        <p:tav tm="0">
                                          <p:val>
                                            <p:fltVal val="0.5"/>
                                          </p:val>
                                        </p:tav>
                                        <p:tav tm="100000">
                                          <p:val>
                                            <p:strVal val="#ppt_x"/>
                                          </p:val>
                                        </p:tav>
                                      </p:tavLst>
                                    </p:anim>
                                    <p:anim calcmode="lin" valueType="num">
                                      <p:cBhvr>
                                        <p:cTn id="58" dur="4000" fill="hold"/>
                                        <p:tgtEl>
                                          <p:spTgt spid="13"/>
                                        </p:tgtEl>
                                        <p:attrNameLst>
                                          <p:attrName>ppt_y</p:attrName>
                                        </p:attrNameLst>
                                      </p:cBhvr>
                                      <p:tavLst>
                                        <p:tav tm="0">
                                          <p:val>
                                            <p:fltVal val="0.5"/>
                                          </p:val>
                                        </p:tav>
                                        <p:tav tm="100000">
                                          <p:val>
                                            <p:strVal val="#ppt_y"/>
                                          </p:val>
                                        </p:tav>
                                      </p:tavLst>
                                    </p:anim>
                                  </p:childTnLst>
                                </p:cTn>
                              </p:par>
                              <p:par>
                                <p:cTn id="59" presetID="17" presetClass="entr" presetSubtype="10"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p:cTn id="61" dur="4000" fill="hold"/>
                                        <p:tgtEl>
                                          <p:spTgt spid="12"/>
                                        </p:tgtEl>
                                        <p:attrNameLst>
                                          <p:attrName>ppt_w</p:attrName>
                                        </p:attrNameLst>
                                      </p:cBhvr>
                                      <p:tavLst>
                                        <p:tav tm="0">
                                          <p:val>
                                            <p:fltVal val="0"/>
                                          </p:val>
                                        </p:tav>
                                        <p:tav tm="100000">
                                          <p:val>
                                            <p:strVal val="#ppt_w"/>
                                          </p:val>
                                        </p:tav>
                                      </p:tavLst>
                                    </p:anim>
                                    <p:anim calcmode="lin" valueType="num">
                                      <p:cBhvr>
                                        <p:cTn id="62" dur="4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P spid="16" grpId="0" animBg="1"/>
      <p:bldP spid="17" grpId="0" animBg="1"/>
      <p:bldP spid="18" grpId="0" animBg="1"/>
      <p:bldP spid="19" grpId="0" animBg="1"/>
      <p:bldP spid="8" grpId="0" animBg="1"/>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Forma libre"/>
          <p:cNvSpPr/>
          <p:nvPr/>
        </p:nvSpPr>
        <p:spPr>
          <a:xfrm>
            <a:off x="0" y="357166"/>
            <a:ext cx="4572000" cy="4725145"/>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EE7F2">
                  <a:lumMod val="0"/>
                  <a:lumOff val="100000"/>
                </a:srgbClr>
              </a:gs>
              <a:gs pos="14000">
                <a:srgbClr val="FBA97D">
                  <a:lumMod val="9000"/>
                  <a:lumOff val="91000"/>
                </a:srgbClr>
              </a:gs>
              <a:gs pos="64000">
                <a:schemeClr val="accent5">
                  <a:lumMod val="90000"/>
                  <a:lumOff val="10000"/>
                </a:schemeClr>
              </a:gs>
              <a:gs pos="96000">
                <a:srgbClr val="0000FF">
                  <a:lumMod val="67000"/>
                  <a:lumOff val="33000"/>
                </a:srgbClr>
              </a:gs>
            </a:gsLst>
            <a:lin ang="10800000" scaled="1"/>
          </a:gradFill>
          <a:ln>
            <a:noFill/>
          </a:ln>
          <a:effectLst>
            <a:outerShdw blurRad="1270000" dist="50800" dir="5400000" algn="ctr" rotWithShape="0">
              <a:schemeClr val="accent5">
                <a:lumMod val="40000"/>
                <a:lumOff val="6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Forma libre"/>
          <p:cNvSpPr/>
          <p:nvPr/>
        </p:nvSpPr>
        <p:spPr>
          <a:xfrm>
            <a:off x="0" y="1285860"/>
            <a:ext cx="4572000" cy="444568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EE7F2">
                  <a:lumMod val="0"/>
                  <a:lumOff val="100000"/>
                </a:srgbClr>
              </a:gs>
              <a:gs pos="14000">
                <a:srgbClr val="FBA97D">
                  <a:lumMod val="9000"/>
                  <a:lumOff val="91000"/>
                </a:srgbClr>
              </a:gs>
              <a:gs pos="64000">
                <a:schemeClr val="accent5">
                  <a:lumMod val="90000"/>
                  <a:lumOff val="10000"/>
                </a:schemeClr>
              </a:gs>
              <a:gs pos="96000">
                <a:srgbClr val="0000FF">
                  <a:lumMod val="67000"/>
                  <a:lumOff val="33000"/>
                </a:srgbClr>
              </a:gs>
            </a:gsLst>
            <a:lin ang="10800000" scaled="1"/>
          </a:gradFill>
          <a:ln>
            <a:noFill/>
          </a:ln>
          <a:effectLst>
            <a:outerShdw blurRad="1270000" dist="50800" dir="5400000" algn="ctr" rotWithShape="0">
              <a:schemeClr val="accent5">
                <a:lumMod val="40000"/>
                <a:lumOff val="6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Forma libre"/>
          <p:cNvSpPr/>
          <p:nvPr/>
        </p:nvSpPr>
        <p:spPr>
          <a:xfrm>
            <a:off x="0" y="2285992"/>
            <a:ext cx="4572000" cy="4022758"/>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EE7F2">
                  <a:lumMod val="0"/>
                  <a:lumOff val="100000"/>
                </a:srgbClr>
              </a:gs>
              <a:gs pos="14000">
                <a:srgbClr val="FBA97D">
                  <a:lumMod val="9000"/>
                  <a:lumOff val="91000"/>
                </a:srgbClr>
              </a:gs>
              <a:gs pos="64000">
                <a:schemeClr val="accent5">
                  <a:lumMod val="90000"/>
                  <a:lumOff val="10000"/>
                </a:schemeClr>
              </a:gs>
              <a:gs pos="96000">
                <a:srgbClr val="0000FF">
                  <a:lumMod val="67000"/>
                  <a:lumOff val="33000"/>
                </a:srgbClr>
              </a:gs>
            </a:gsLst>
            <a:lin ang="10800000" scaled="1"/>
          </a:gradFill>
          <a:ln>
            <a:noFill/>
          </a:ln>
          <a:effectLst>
            <a:outerShdw blurRad="1270000" dist="50800" dir="5400000" algn="ctr" rotWithShape="0">
              <a:schemeClr val="accent5">
                <a:lumMod val="40000"/>
                <a:lumOff val="6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Forma libre"/>
          <p:cNvSpPr/>
          <p:nvPr/>
        </p:nvSpPr>
        <p:spPr>
          <a:xfrm>
            <a:off x="0" y="3357562"/>
            <a:ext cx="4572000" cy="3500438"/>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flip="none" rotWithShape="1">
            <a:gsLst>
              <a:gs pos="0">
                <a:srgbClr val="FEE7F2">
                  <a:lumMod val="0"/>
                  <a:lumOff val="100000"/>
                </a:srgbClr>
              </a:gs>
              <a:gs pos="14000">
                <a:srgbClr val="FBA97D">
                  <a:lumMod val="9000"/>
                  <a:lumOff val="91000"/>
                </a:srgbClr>
              </a:gs>
              <a:gs pos="64000">
                <a:schemeClr val="accent5">
                  <a:lumMod val="90000"/>
                  <a:lumOff val="10000"/>
                </a:schemeClr>
              </a:gs>
              <a:gs pos="96000">
                <a:srgbClr val="0000FF">
                  <a:lumMod val="67000"/>
                  <a:lumOff val="33000"/>
                </a:srgbClr>
              </a:gs>
            </a:gsLst>
            <a:lin ang="10800000" scaled="1"/>
            <a:tileRect/>
          </a:gradFill>
          <a:ln>
            <a:noFill/>
          </a:ln>
          <a:effectLst>
            <a:outerShdw blurRad="1270000" dist="50800" dir="5400000" algn="ctr" rotWithShape="0">
              <a:schemeClr val="accent5">
                <a:lumMod val="20000"/>
                <a:lumOff val="8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libre"/>
          <p:cNvSpPr/>
          <p:nvPr/>
        </p:nvSpPr>
        <p:spPr>
          <a:xfrm flipH="1">
            <a:off x="4572000" y="357166"/>
            <a:ext cx="4572000" cy="472514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EE7F2">
                  <a:lumMod val="0"/>
                  <a:lumOff val="100000"/>
                </a:srgbClr>
              </a:gs>
              <a:gs pos="14000">
                <a:srgbClr val="FBA97D">
                  <a:lumMod val="9000"/>
                  <a:lumOff val="91000"/>
                </a:srgbClr>
              </a:gs>
              <a:gs pos="64000">
                <a:schemeClr val="accent5">
                  <a:lumMod val="90000"/>
                  <a:lumOff val="10000"/>
                </a:schemeClr>
              </a:gs>
              <a:gs pos="96000">
                <a:srgbClr val="0000FF">
                  <a:lumMod val="67000"/>
                  <a:lumOff val="33000"/>
                </a:srgbClr>
              </a:gs>
            </a:gsLst>
            <a:lin ang="10800000" scaled="1"/>
          </a:gradFill>
          <a:ln>
            <a:noFill/>
          </a:ln>
          <a:effectLst>
            <a:outerShdw blurRad="1270000" dist="50800" dir="5400000" algn="ctr" rotWithShape="0">
              <a:schemeClr val="accent5">
                <a:lumMod val="40000"/>
                <a:lumOff val="6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libre"/>
          <p:cNvSpPr/>
          <p:nvPr/>
        </p:nvSpPr>
        <p:spPr>
          <a:xfrm flipH="1">
            <a:off x="4572000" y="1357298"/>
            <a:ext cx="4572000" cy="444568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EE7F2">
                  <a:lumMod val="0"/>
                  <a:lumOff val="100000"/>
                </a:srgbClr>
              </a:gs>
              <a:gs pos="14000">
                <a:srgbClr val="FBA97D">
                  <a:lumMod val="9000"/>
                  <a:lumOff val="91000"/>
                </a:srgbClr>
              </a:gs>
              <a:gs pos="64000">
                <a:schemeClr val="accent5">
                  <a:lumMod val="90000"/>
                  <a:lumOff val="10000"/>
                </a:schemeClr>
              </a:gs>
              <a:gs pos="96000">
                <a:srgbClr val="0000FF">
                  <a:lumMod val="67000"/>
                  <a:lumOff val="33000"/>
                </a:srgbClr>
              </a:gs>
            </a:gsLst>
            <a:lin ang="10800000" scaled="1"/>
          </a:gradFill>
          <a:ln>
            <a:noFill/>
          </a:ln>
          <a:effectLst>
            <a:outerShdw blurRad="1270000" dist="50800" dir="5400000" algn="ctr" rotWithShape="0">
              <a:schemeClr val="accent5">
                <a:lumMod val="40000"/>
                <a:lumOff val="6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orma libre"/>
          <p:cNvSpPr/>
          <p:nvPr/>
        </p:nvSpPr>
        <p:spPr>
          <a:xfrm flipH="1">
            <a:off x="4572000" y="2357430"/>
            <a:ext cx="4572000" cy="4022758"/>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EE7F2">
                  <a:lumMod val="0"/>
                  <a:lumOff val="100000"/>
                </a:srgbClr>
              </a:gs>
              <a:gs pos="14000">
                <a:srgbClr val="FBA97D">
                  <a:lumMod val="9000"/>
                  <a:lumOff val="91000"/>
                </a:srgbClr>
              </a:gs>
              <a:gs pos="64000">
                <a:schemeClr val="accent5">
                  <a:lumMod val="90000"/>
                  <a:lumOff val="10000"/>
                </a:schemeClr>
              </a:gs>
              <a:gs pos="96000">
                <a:srgbClr val="0000FF">
                  <a:lumMod val="67000"/>
                  <a:lumOff val="33000"/>
                </a:srgbClr>
              </a:gs>
            </a:gsLst>
            <a:lin ang="10800000" scaled="1"/>
          </a:gradFill>
          <a:ln>
            <a:noFill/>
          </a:ln>
          <a:effectLst>
            <a:outerShdw blurRad="1270000" dist="50800" dir="5400000" algn="ctr" rotWithShape="0">
              <a:schemeClr val="accent5">
                <a:lumMod val="40000"/>
                <a:lumOff val="6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orma libre"/>
          <p:cNvSpPr/>
          <p:nvPr/>
        </p:nvSpPr>
        <p:spPr>
          <a:xfrm flipH="1">
            <a:off x="4572000" y="3357562"/>
            <a:ext cx="4572000" cy="3500438"/>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0">
                <a:srgbClr val="FEE7F2">
                  <a:lumMod val="0"/>
                  <a:lumOff val="100000"/>
                </a:srgbClr>
              </a:gs>
              <a:gs pos="14000">
                <a:srgbClr val="FBA97D">
                  <a:lumMod val="9000"/>
                  <a:lumOff val="91000"/>
                </a:srgbClr>
              </a:gs>
              <a:gs pos="64000">
                <a:schemeClr val="accent5">
                  <a:lumMod val="90000"/>
                  <a:lumOff val="10000"/>
                </a:schemeClr>
              </a:gs>
              <a:gs pos="96000">
                <a:srgbClr val="0000FF">
                  <a:lumMod val="67000"/>
                  <a:lumOff val="33000"/>
                </a:srgbClr>
              </a:gs>
            </a:gsLst>
            <a:lin ang="10800000" scaled="1"/>
          </a:gradFill>
          <a:ln>
            <a:noFill/>
          </a:ln>
          <a:effectLst>
            <a:outerShdw blurRad="1270000" dist="50800" dir="5400000" algn="ctr" rotWithShape="0">
              <a:schemeClr val="accent5">
                <a:lumMod val="40000"/>
                <a:lumOff val="6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 Imagen" descr="Diapositiva10.JPG"/>
          <p:cNvPicPr>
            <a:picLocks noGrp="1" noChangeAspect="1"/>
          </p:cNvPicPr>
          <p:nvPr isPhoto="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1"/>
          <p:cNvSpPr>
            <a:spLocks noChangeArrowheads="1"/>
          </p:cNvSpPr>
          <p:nvPr/>
        </p:nvSpPr>
        <p:spPr bwMode="auto">
          <a:xfrm>
            <a:off x="1249616" y="318434"/>
            <a:ext cx="6644768" cy="800219"/>
          </a:xfrm>
          <a:prstGeom prst="rect">
            <a:avLst/>
          </a:prstGeom>
          <a:noFill/>
          <a:ln>
            <a:noFill/>
          </a:ln>
          <a:extLst/>
        </p:spPr>
        <p:txBody>
          <a:bodyPr wrap="none" anchor="ctr">
            <a:spAutoFit/>
            <a:scene3d>
              <a:camera prst="obliqueBottomLeft"/>
              <a:lightRig rig="threePt" dir="t"/>
            </a:scene3d>
            <a:sp3d extrusionH="25400"/>
          </a:bodyPr>
          <a:lstStyle/>
          <a:p>
            <a:pPr algn="ctr">
              <a:defRPr/>
            </a:pPr>
            <a:r>
              <a:rPr lang="es-ES" b="1" i="1" dirty="0">
                <a:gradFill>
                  <a:gsLst>
                    <a:gs pos="0">
                      <a:srgbClr val="5E9EFF"/>
                    </a:gs>
                    <a:gs pos="0">
                      <a:srgbClr val="85C2FF"/>
                    </a:gs>
                    <a:gs pos="31000">
                      <a:srgbClr val="C4D6EB"/>
                    </a:gs>
                    <a:gs pos="100000">
                      <a:schemeClr val="tx1"/>
                    </a:gs>
                  </a:gsLst>
                  <a:lin ang="16200000" scaled="1"/>
                </a:gradFill>
                <a:effectLst>
                  <a:glow rad="101600">
                    <a:schemeClr val="bg1">
                      <a:lumMod val="85000"/>
                      <a:lumOff val="15000"/>
                      <a:alpha val="60000"/>
                    </a:schemeClr>
                  </a:glow>
                </a:effectLst>
                <a:latin typeface="Georgia" pitchFamily="18" charset="0"/>
                <a:cs typeface="Times New Roman" pitchFamily="18" charset="0"/>
              </a:rPr>
              <a:t>Sí… tengo prisa… por vivir con la intensidad que sólo </a:t>
            </a:r>
          </a:p>
          <a:p>
            <a:pPr algn="ctr">
              <a:defRPr/>
            </a:pPr>
            <a:r>
              <a:rPr lang="es-ES" b="1" i="1" dirty="0">
                <a:gradFill>
                  <a:gsLst>
                    <a:gs pos="0">
                      <a:srgbClr val="5E9EFF"/>
                    </a:gs>
                    <a:gs pos="0">
                      <a:srgbClr val="85C2FF"/>
                    </a:gs>
                    <a:gs pos="31000">
                      <a:srgbClr val="C4D6EB"/>
                    </a:gs>
                    <a:gs pos="100000">
                      <a:schemeClr val="tx1"/>
                    </a:gs>
                  </a:gsLst>
                  <a:lin ang="16200000" scaled="1"/>
                </a:gradFill>
                <a:effectLst>
                  <a:glow rad="101600">
                    <a:schemeClr val="bg1">
                      <a:lumMod val="85000"/>
                      <a:lumOff val="15000"/>
                      <a:alpha val="60000"/>
                    </a:schemeClr>
                  </a:glow>
                </a:effectLst>
                <a:latin typeface="Georgia" pitchFamily="18" charset="0"/>
                <a:cs typeface="Times New Roman" pitchFamily="18" charset="0"/>
              </a:rPr>
              <a:t>la madurez puede dar. </a:t>
            </a:r>
            <a:endParaRPr lang="es-ES" sz="2800" dirty="0">
              <a:gradFill>
                <a:gsLst>
                  <a:gs pos="0">
                    <a:srgbClr val="5E9EFF"/>
                  </a:gs>
                  <a:gs pos="0">
                    <a:srgbClr val="85C2FF"/>
                  </a:gs>
                  <a:gs pos="31000">
                    <a:srgbClr val="C4D6EB"/>
                  </a:gs>
                  <a:gs pos="100000">
                    <a:schemeClr val="tx1"/>
                  </a:gs>
                </a:gsLst>
                <a:lin ang="16200000" scaled="1"/>
              </a:gradFill>
              <a:effectLst>
                <a:glow rad="101600">
                  <a:schemeClr val="bg1">
                    <a:lumMod val="85000"/>
                    <a:lumOff val="15000"/>
                    <a:alpha val="60000"/>
                  </a:schemeClr>
                </a:glow>
              </a:effectLst>
            </a:endParaRPr>
          </a:p>
        </p:txBody>
      </p:sp>
    </p:spTree>
    <p:extLst>
      <p:ext uri="{BB962C8B-B14F-4D97-AF65-F5344CB8AC3E}">
        <p14:creationId xmlns:p14="http://schemas.microsoft.com/office/powerpoint/2010/main" val="1825292657"/>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500"/>
                                        <p:tgtEl>
                                          <p:spTgt spid="3"/>
                                        </p:tgtEl>
                                        <p:attrNameLst>
                                          <p:attrName>ppt_x</p:attrName>
                                        </p:attrNameLst>
                                      </p:cBhvr>
                                      <p:tavLst>
                                        <p:tav tm="0">
                                          <p:val>
                                            <p:strVal val="ppt_x"/>
                                          </p:val>
                                        </p:tav>
                                        <p:tav tm="100000">
                                          <p:val>
                                            <p:strVal val="ppt_x-ppt_w/2"/>
                                          </p:val>
                                        </p:tav>
                                      </p:tavLst>
                                    </p:anim>
                                    <p:anim calcmode="lin" valueType="num">
                                      <p:cBhvr>
                                        <p:cTn id="7" dur="5500"/>
                                        <p:tgtEl>
                                          <p:spTgt spid="3"/>
                                        </p:tgtEl>
                                        <p:attrNameLst>
                                          <p:attrName>ppt_y</p:attrName>
                                        </p:attrNameLst>
                                      </p:cBhvr>
                                      <p:tavLst>
                                        <p:tav tm="0">
                                          <p:val>
                                            <p:strVal val="ppt_y"/>
                                          </p:val>
                                        </p:tav>
                                        <p:tav tm="100000">
                                          <p:val>
                                            <p:strVal val="ppt_y"/>
                                          </p:val>
                                        </p:tav>
                                      </p:tavLst>
                                    </p:anim>
                                    <p:anim calcmode="lin" valueType="num">
                                      <p:cBhvr>
                                        <p:cTn id="8" dur="5500"/>
                                        <p:tgtEl>
                                          <p:spTgt spid="3"/>
                                        </p:tgtEl>
                                        <p:attrNameLst>
                                          <p:attrName>ppt_w</p:attrName>
                                        </p:attrNameLst>
                                      </p:cBhvr>
                                      <p:tavLst>
                                        <p:tav tm="0">
                                          <p:val>
                                            <p:strVal val="ppt_w"/>
                                          </p:val>
                                        </p:tav>
                                        <p:tav tm="100000">
                                          <p:val>
                                            <p:fltVal val="0"/>
                                          </p:val>
                                        </p:tav>
                                      </p:tavLst>
                                    </p:anim>
                                    <p:anim calcmode="lin" valueType="num">
                                      <p:cBhvr>
                                        <p:cTn id="9" dur="5500"/>
                                        <p:tgtEl>
                                          <p:spTgt spid="3"/>
                                        </p:tgtEl>
                                        <p:attrNameLst>
                                          <p:attrName>ppt_h</p:attrName>
                                        </p:attrNameLst>
                                      </p:cBhvr>
                                      <p:tavLst>
                                        <p:tav tm="0">
                                          <p:val>
                                            <p:strVal val="ppt_h"/>
                                          </p:val>
                                        </p:tav>
                                        <p:tav tm="100000">
                                          <p:val>
                                            <p:strVal val="ppt_h"/>
                                          </p:val>
                                        </p:tav>
                                      </p:tavLst>
                                    </p:anim>
                                    <p:set>
                                      <p:cBhvr>
                                        <p:cTn id="10" dur="1" fill="hold">
                                          <p:stCondLst>
                                            <p:cond delay="5499"/>
                                          </p:stCondLst>
                                        </p:cTn>
                                        <p:tgtEl>
                                          <p:spTgt spid="3"/>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500"/>
                                        <p:tgtEl>
                                          <p:spTgt spid="4"/>
                                        </p:tgtEl>
                                        <p:attrNameLst>
                                          <p:attrName>ppt_x</p:attrName>
                                        </p:attrNameLst>
                                      </p:cBhvr>
                                      <p:tavLst>
                                        <p:tav tm="0">
                                          <p:val>
                                            <p:strVal val="ppt_x"/>
                                          </p:val>
                                        </p:tav>
                                        <p:tav tm="100000">
                                          <p:val>
                                            <p:strVal val="ppt_x-ppt_w/2"/>
                                          </p:val>
                                        </p:tav>
                                      </p:tavLst>
                                    </p:anim>
                                    <p:anim calcmode="lin" valueType="num">
                                      <p:cBhvr>
                                        <p:cTn id="13" dur="5500"/>
                                        <p:tgtEl>
                                          <p:spTgt spid="4"/>
                                        </p:tgtEl>
                                        <p:attrNameLst>
                                          <p:attrName>ppt_y</p:attrName>
                                        </p:attrNameLst>
                                      </p:cBhvr>
                                      <p:tavLst>
                                        <p:tav tm="0">
                                          <p:val>
                                            <p:strVal val="ppt_y"/>
                                          </p:val>
                                        </p:tav>
                                        <p:tav tm="100000">
                                          <p:val>
                                            <p:strVal val="ppt_y"/>
                                          </p:val>
                                        </p:tav>
                                      </p:tavLst>
                                    </p:anim>
                                    <p:anim calcmode="lin" valueType="num">
                                      <p:cBhvr>
                                        <p:cTn id="14" dur="5500"/>
                                        <p:tgtEl>
                                          <p:spTgt spid="4"/>
                                        </p:tgtEl>
                                        <p:attrNameLst>
                                          <p:attrName>ppt_w</p:attrName>
                                        </p:attrNameLst>
                                      </p:cBhvr>
                                      <p:tavLst>
                                        <p:tav tm="0">
                                          <p:val>
                                            <p:strVal val="ppt_w"/>
                                          </p:val>
                                        </p:tav>
                                        <p:tav tm="100000">
                                          <p:val>
                                            <p:fltVal val="0"/>
                                          </p:val>
                                        </p:tav>
                                      </p:tavLst>
                                    </p:anim>
                                    <p:anim calcmode="lin" valueType="num">
                                      <p:cBhvr>
                                        <p:cTn id="15" dur="5500"/>
                                        <p:tgtEl>
                                          <p:spTgt spid="4"/>
                                        </p:tgtEl>
                                        <p:attrNameLst>
                                          <p:attrName>ppt_h</p:attrName>
                                        </p:attrNameLst>
                                      </p:cBhvr>
                                      <p:tavLst>
                                        <p:tav tm="0">
                                          <p:val>
                                            <p:strVal val="ppt_h"/>
                                          </p:val>
                                        </p:tav>
                                        <p:tav tm="100000">
                                          <p:val>
                                            <p:strVal val="ppt_h"/>
                                          </p:val>
                                        </p:tav>
                                      </p:tavLst>
                                    </p:anim>
                                    <p:set>
                                      <p:cBhvr>
                                        <p:cTn id="16" dur="1" fill="hold">
                                          <p:stCondLst>
                                            <p:cond delay="5499"/>
                                          </p:stCondLst>
                                        </p:cTn>
                                        <p:tgtEl>
                                          <p:spTgt spid="4"/>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500"/>
                                        <p:tgtEl>
                                          <p:spTgt spid="5"/>
                                        </p:tgtEl>
                                        <p:attrNameLst>
                                          <p:attrName>ppt_x</p:attrName>
                                        </p:attrNameLst>
                                      </p:cBhvr>
                                      <p:tavLst>
                                        <p:tav tm="0">
                                          <p:val>
                                            <p:strVal val="ppt_x"/>
                                          </p:val>
                                        </p:tav>
                                        <p:tav tm="100000">
                                          <p:val>
                                            <p:strVal val="ppt_x-ppt_w/2"/>
                                          </p:val>
                                        </p:tav>
                                      </p:tavLst>
                                    </p:anim>
                                    <p:anim calcmode="lin" valueType="num">
                                      <p:cBhvr>
                                        <p:cTn id="19" dur="5500"/>
                                        <p:tgtEl>
                                          <p:spTgt spid="5"/>
                                        </p:tgtEl>
                                        <p:attrNameLst>
                                          <p:attrName>ppt_y</p:attrName>
                                        </p:attrNameLst>
                                      </p:cBhvr>
                                      <p:tavLst>
                                        <p:tav tm="0">
                                          <p:val>
                                            <p:strVal val="ppt_y"/>
                                          </p:val>
                                        </p:tav>
                                        <p:tav tm="100000">
                                          <p:val>
                                            <p:strVal val="ppt_y"/>
                                          </p:val>
                                        </p:tav>
                                      </p:tavLst>
                                    </p:anim>
                                    <p:anim calcmode="lin" valueType="num">
                                      <p:cBhvr>
                                        <p:cTn id="20" dur="5500"/>
                                        <p:tgtEl>
                                          <p:spTgt spid="5"/>
                                        </p:tgtEl>
                                        <p:attrNameLst>
                                          <p:attrName>ppt_w</p:attrName>
                                        </p:attrNameLst>
                                      </p:cBhvr>
                                      <p:tavLst>
                                        <p:tav tm="0">
                                          <p:val>
                                            <p:strVal val="ppt_w"/>
                                          </p:val>
                                        </p:tav>
                                        <p:tav tm="100000">
                                          <p:val>
                                            <p:fltVal val="0"/>
                                          </p:val>
                                        </p:tav>
                                      </p:tavLst>
                                    </p:anim>
                                    <p:anim calcmode="lin" valueType="num">
                                      <p:cBhvr>
                                        <p:cTn id="21" dur="5500"/>
                                        <p:tgtEl>
                                          <p:spTgt spid="5"/>
                                        </p:tgtEl>
                                        <p:attrNameLst>
                                          <p:attrName>ppt_h</p:attrName>
                                        </p:attrNameLst>
                                      </p:cBhvr>
                                      <p:tavLst>
                                        <p:tav tm="0">
                                          <p:val>
                                            <p:strVal val="ppt_h"/>
                                          </p:val>
                                        </p:tav>
                                        <p:tav tm="100000">
                                          <p:val>
                                            <p:strVal val="ppt_h"/>
                                          </p:val>
                                        </p:tav>
                                      </p:tavLst>
                                    </p:anim>
                                    <p:set>
                                      <p:cBhvr>
                                        <p:cTn id="22" dur="1" fill="hold">
                                          <p:stCondLst>
                                            <p:cond delay="5499"/>
                                          </p:stCondLst>
                                        </p:cTn>
                                        <p:tgtEl>
                                          <p:spTgt spid="5"/>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500"/>
                                        <p:tgtEl>
                                          <p:spTgt spid="7"/>
                                        </p:tgtEl>
                                        <p:attrNameLst>
                                          <p:attrName>ppt_x</p:attrName>
                                        </p:attrNameLst>
                                      </p:cBhvr>
                                      <p:tavLst>
                                        <p:tav tm="0">
                                          <p:val>
                                            <p:strVal val="ppt_x"/>
                                          </p:val>
                                        </p:tav>
                                        <p:tav tm="100000">
                                          <p:val>
                                            <p:strVal val="ppt_x+ppt_w/2"/>
                                          </p:val>
                                        </p:tav>
                                      </p:tavLst>
                                    </p:anim>
                                    <p:anim calcmode="lin" valueType="num">
                                      <p:cBhvr>
                                        <p:cTn id="25" dur="5500"/>
                                        <p:tgtEl>
                                          <p:spTgt spid="7"/>
                                        </p:tgtEl>
                                        <p:attrNameLst>
                                          <p:attrName>ppt_y</p:attrName>
                                        </p:attrNameLst>
                                      </p:cBhvr>
                                      <p:tavLst>
                                        <p:tav tm="0">
                                          <p:val>
                                            <p:strVal val="ppt_y"/>
                                          </p:val>
                                        </p:tav>
                                        <p:tav tm="100000">
                                          <p:val>
                                            <p:strVal val="ppt_y"/>
                                          </p:val>
                                        </p:tav>
                                      </p:tavLst>
                                    </p:anim>
                                    <p:anim calcmode="lin" valueType="num">
                                      <p:cBhvr>
                                        <p:cTn id="26" dur="5500"/>
                                        <p:tgtEl>
                                          <p:spTgt spid="7"/>
                                        </p:tgtEl>
                                        <p:attrNameLst>
                                          <p:attrName>ppt_w</p:attrName>
                                        </p:attrNameLst>
                                      </p:cBhvr>
                                      <p:tavLst>
                                        <p:tav tm="0">
                                          <p:val>
                                            <p:strVal val="ppt_w"/>
                                          </p:val>
                                        </p:tav>
                                        <p:tav tm="100000">
                                          <p:val>
                                            <p:fltVal val="0"/>
                                          </p:val>
                                        </p:tav>
                                      </p:tavLst>
                                    </p:anim>
                                    <p:anim calcmode="lin" valueType="num">
                                      <p:cBhvr>
                                        <p:cTn id="27" dur="5500"/>
                                        <p:tgtEl>
                                          <p:spTgt spid="7"/>
                                        </p:tgtEl>
                                        <p:attrNameLst>
                                          <p:attrName>ppt_h</p:attrName>
                                        </p:attrNameLst>
                                      </p:cBhvr>
                                      <p:tavLst>
                                        <p:tav tm="0">
                                          <p:val>
                                            <p:strVal val="ppt_h"/>
                                          </p:val>
                                        </p:tav>
                                        <p:tav tm="100000">
                                          <p:val>
                                            <p:strVal val="ppt_h"/>
                                          </p:val>
                                        </p:tav>
                                      </p:tavLst>
                                    </p:anim>
                                    <p:set>
                                      <p:cBhvr>
                                        <p:cTn id="28" dur="1" fill="hold">
                                          <p:stCondLst>
                                            <p:cond delay="5499"/>
                                          </p:stCondLst>
                                        </p:cTn>
                                        <p:tgtEl>
                                          <p:spTgt spid="7"/>
                                        </p:tgtEl>
                                        <p:attrNameLst>
                                          <p:attrName>style.visibility</p:attrName>
                                        </p:attrNameLst>
                                      </p:cBhvr>
                                      <p:to>
                                        <p:strVal val="hidden"/>
                                      </p:to>
                                    </p:set>
                                  </p:childTnLst>
                                </p:cTn>
                              </p:par>
                              <p:par>
                                <p:cTn id="29" presetID="17" presetClass="exit" presetSubtype="2" fill="hold" grpId="0" nodeType="withEffect">
                                  <p:stCondLst>
                                    <p:cond delay="0"/>
                                  </p:stCondLst>
                                  <p:childTnLst>
                                    <p:anim calcmode="lin" valueType="num">
                                      <p:cBhvr>
                                        <p:cTn id="30" dur="5500"/>
                                        <p:tgtEl>
                                          <p:spTgt spid="8"/>
                                        </p:tgtEl>
                                        <p:attrNameLst>
                                          <p:attrName>ppt_x</p:attrName>
                                        </p:attrNameLst>
                                      </p:cBhvr>
                                      <p:tavLst>
                                        <p:tav tm="0">
                                          <p:val>
                                            <p:strVal val="ppt_x"/>
                                          </p:val>
                                        </p:tav>
                                        <p:tav tm="100000">
                                          <p:val>
                                            <p:strVal val="ppt_x+ppt_w/2"/>
                                          </p:val>
                                        </p:tav>
                                      </p:tavLst>
                                    </p:anim>
                                    <p:anim calcmode="lin" valueType="num">
                                      <p:cBhvr>
                                        <p:cTn id="31" dur="5500"/>
                                        <p:tgtEl>
                                          <p:spTgt spid="8"/>
                                        </p:tgtEl>
                                        <p:attrNameLst>
                                          <p:attrName>ppt_y</p:attrName>
                                        </p:attrNameLst>
                                      </p:cBhvr>
                                      <p:tavLst>
                                        <p:tav tm="0">
                                          <p:val>
                                            <p:strVal val="ppt_y"/>
                                          </p:val>
                                        </p:tav>
                                        <p:tav tm="100000">
                                          <p:val>
                                            <p:strVal val="ppt_y"/>
                                          </p:val>
                                        </p:tav>
                                      </p:tavLst>
                                    </p:anim>
                                    <p:anim calcmode="lin" valueType="num">
                                      <p:cBhvr>
                                        <p:cTn id="32" dur="5500"/>
                                        <p:tgtEl>
                                          <p:spTgt spid="8"/>
                                        </p:tgtEl>
                                        <p:attrNameLst>
                                          <p:attrName>ppt_w</p:attrName>
                                        </p:attrNameLst>
                                      </p:cBhvr>
                                      <p:tavLst>
                                        <p:tav tm="0">
                                          <p:val>
                                            <p:strVal val="ppt_w"/>
                                          </p:val>
                                        </p:tav>
                                        <p:tav tm="100000">
                                          <p:val>
                                            <p:fltVal val="0"/>
                                          </p:val>
                                        </p:tav>
                                      </p:tavLst>
                                    </p:anim>
                                    <p:anim calcmode="lin" valueType="num">
                                      <p:cBhvr>
                                        <p:cTn id="33" dur="5500"/>
                                        <p:tgtEl>
                                          <p:spTgt spid="8"/>
                                        </p:tgtEl>
                                        <p:attrNameLst>
                                          <p:attrName>ppt_h</p:attrName>
                                        </p:attrNameLst>
                                      </p:cBhvr>
                                      <p:tavLst>
                                        <p:tav tm="0">
                                          <p:val>
                                            <p:strVal val="ppt_h"/>
                                          </p:val>
                                        </p:tav>
                                        <p:tav tm="100000">
                                          <p:val>
                                            <p:strVal val="ppt_h"/>
                                          </p:val>
                                        </p:tav>
                                      </p:tavLst>
                                    </p:anim>
                                    <p:set>
                                      <p:cBhvr>
                                        <p:cTn id="34" dur="1" fill="hold">
                                          <p:stCondLst>
                                            <p:cond delay="5499"/>
                                          </p:stCondLst>
                                        </p:cTn>
                                        <p:tgtEl>
                                          <p:spTgt spid="8"/>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500"/>
                                        <p:tgtEl>
                                          <p:spTgt spid="9"/>
                                        </p:tgtEl>
                                        <p:attrNameLst>
                                          <p:attrName>ppt_x</p:attrName>
                                        </p:attrNameLst>
                                      </p:cBhvr>
                                      <p:tavLst>
                                        <p:tav tm="0">
                                          <p:val>
                                            <p:strVal val="ppt_x"/>
                                          </p:val>
                                        </p:tav>
                                        <p:tav tm="100000">
                                          <p:val>
                                            <p:strVal val="ppt_x+ppt_w/2"/>
                                          </p:val>
                                        </p:tav>
                                      </p:tavLst>
                                    </p:anim>
                                    <p:anim calcmode="lin" valueType="num">
                                      <p:cBhvr>
                                        <p:cTn id="37" dur="5500"/>
                                        <p:tgtEl>
                                          <p:spTgt spid="9"/>
                                        </p:tgtEl>
                                        <p:attrNameLst>
                                          <p:attrName>ppt_y</p:attrName>
                                        </p:attrNameLst>
                                      </p:cBhvr>
                                      <p:tavLst>
                                        <p:tav tm="0">
                                          <p:val>
                                            <p:strVal val="ppt_y"/>
                                          </p:val>
                                        </p:tav>
                                        <p:tav tm="100000">
                                          <p:val>
                                            <p:strVal val="ppt_y"/>
                                          </p:val>
                                        </p:tav>
                                      </p:tavLst>
                                    </p:anim>
                                    <p:anim calcmode="lin" valueType="num">
                                      <p:cBhvr>
                                        <p:cTn id="38" dur="5500"/>
                                        <p:tgtEl>
                                          <p:spTgt spid="9"/>
                                        </p:tgtEl>
                                        <p:attrNameLst>
                                          <p:attrName>ppt_w</p:attrName>
                                        </p:attrNameLst>
                                      </p:cBhvr>
                                      <p:tavLst>
                                        <p:tav tm="0">
                                          <p:val>
                                            <p:strVal val="ppt_w"/>
                                          </p:val>
                                        </p:tav>
                                        <p:tav tm="100000">
                                          <p:val>
                                            <p:fltVal val="0"/>
                                          </p:val>
                                        </p:tav>
                                      </p:tavLst>
                                    </p:anim>
                                    <p:anim calcmode="lin" valueType="num">
                                      <p:cBhvr>
                                        <p:cTn id="39" dur="5500"/>
                                        <p:tgtEl>
                                          <p:spTgt spid="9"/>
                                        </p:tgtEl>
                                        <p:attrNameLst>
                                          <p:attrName>ppt_h</p:attrName>
                                        </p:attrNameLst>
                                      </p:cBhvr>
                                      <p:tavLst>
                                        <p:tav tm="0">
                                          <p:val>
                                            <p:strVal val="ppt_h"/>
                                          </p:val>
                                        </p:tav>
                                        <p:tav tm="100000">
                                          <p:val>
                                            <p:strVal val="ppt_h"/>
                                          </p:val>
                                        </p:tav>
                                      </p:tavLst>
                                    </p:anim>
                                    <p:set>
                                      <p:cBhvr>
                                        <p:cTn id="40" dur="1" fill="hold">
                                          <p:stCondLst>
                                            <p:cond delay="5499"/>
                                          </p:stCondLst>
                                        </p:cTn>
                                        <p:tgtEl>
                                          <p:spTgt spid="9"/>
                                        </p:tgtEl>
                                        <p:attrNameLst>
                                          <p:attrName>style.visibility</p:attrName>
                                        </p:attrNameLst>
                                      </p:cBhvr>
                                      <p:to>
                                        <p:strVal val="hidden"/>
                                      </p:to>
                                    </p:set>
                                  </p:childTnLst>
                                </p:cTn>
                              </p:par>
                              <p:par>
                                <p:cTn id="41" presetID="17" presetClass="exit" presetSubtype="2" fill="hold" grpId="0" nodeType="withEffect">
                                  <p:stCondLst>
                                    <p:cond delay="0"/>
                                  </p:stCondLst>
                                  <p:childTnLst>
                                    <p:anim calcmode="lin" valueType="num">
                                      <p:cBhvr>
                                        <p:cTn id="42" dur="5500"/>
                                        <p:tgtEl>
                                          <p:spTgt spid="10"/>
                                        </p:tgtEl>
                                        <p:attrNameLst>
                                          <p:attrName>ppt_x</p:attrName>
                                        </p:attrNameLst>
                                      </p:cBhvr>
                                      <p:tavLst>
                                        <p:tav tm="0">
                                          <p:val>
                                            <p:strVal val="ppt_x"/>
                                          </p:val>
                                        </p:tav>
                                        <p:tav tm="100000">
                                          <p:val>
                                            <p:strVal val="ppt_x+ppt_w/2"/>
                                          </p:val>
                                        </p:tav>
                                      </p:tavLst>
                                    </p:anim>
                                    <p:anim calcmode="lin" valueType="num">
                                      <p:cBhvr>
                                        <p:cTn id="43" dur="5500"/>
                                        <p:tgtEl>
                                          <p:spTgt spid="10"/>
                                        </p:tgtEl>
                                        <p:attrNameLst>
                                          <p:attrName>ppt_y</p:attrName>
                                        </p:attrNameLst>
                                      </p:cBhvr>
                                      <p:tavLst>
                                        <p:tav tm="0">
                                          <p:val>
                                            <p:strVal val="ppt_y"/>
                                          </p:val>
                                        </p:tav>
                                        <p:tav tm="100000">
                                          <p:val>
                                            <p:strVal val="ppt_y"/>
                                          </p:val>
                                        </p:tav>
                                      </p:tavLst>
                                    </p:anim>
                                    <p:anim calcmode="lin" valueType="num">
                                      <p:cBhvr>
                                        <p:cTn id="44" dur="5500"/>
                                        <p:tgtEl>
                                          <p:spTgt spid="10"/>
                                        </p:tgtEl>
                                        <p:attrNameLst>
                                          <p:attrName>ppt_w</p:attrName>
                                        </p:attrNameLst>
                                      </p:cBhvr>
                                      <p:tavLst>
                                        <p:tav tm="0">
                                          <p:val>
                                            <p:strVal val="ppt_w"/>
                                          </p:val>
                                        </p:tav>
                                        <p:tav tm="100000">
                                          <p:val>
                                            <p:fltVal val="0"/>
                                          </p:val>
                                        </p:tav>
                                      </p:tavLst>
                                    </p:anim>
                                    <p:anim calcmode="lin" valueType="num">
                                      <p:cBhvr>
                                        <p:cTn id="45" dur="5500"/>
                                        <p:tgtEl>
                                          <p:spTgt spid="10"/>
                                        </p:tgtEl>
                                        <p:attrNameLst>
                                          <p:attrName>ppt_h</p:attrName>
                                        </p:attrNameLst>
                                      </p:cBhvr>
                                      <p:tavLst>
                                        <p:tav tm="0">
                                          <p:val>
                                            <p:strVal val="ppt_h"/>
                                          </p:val>
                                        </p:tav>
                                        <p:tav tm="100000">
                                          <p:val>
                                            <p:strVal val="ppt_h"/>
                                          </p:val>
                                        </p:tav>
                                      </p:tavLst>
                                    </p:anim>
                                    <p:set>
                                      <p:cBhvr>
                                        <p:cTn id="46" dur="1" fill="hold">
                                          <p:stCondLst>
                                            <p:cond delay="5499"/>
                                          </p:stCondLst>
                                        </p:cTn>
                                        <p:tgtEl>
                                          <p:spTgt spid="10"/>
                                        </p:tgtEl>
                                        <p:attrNameLst>
                                          <p:attrName>style.visibility</p:attrName>
                                        </p:attrNameLst>
                                      </p:cBhvr>
                                      <p:to>
                                        <p:strVal val="hidden"/>
                                      </p:to>
                                    </p:set>
                                  </p:childTnLst>
                                </p:cTn>
                              </p:par>
                              <p:par>
                                <p:cTn id="47" presetID="17" presetClass="exit" presetSubtype="8" fill="hold" grpId="0" nodeType="withEffect">
                                  <p:stCondLst>
                                    <p:cond delay="0"/>
                                  </p:stCondLst>
                                  <p:childTnLst>
                                    <p:anim calcmode="lin" valueType="num">
                                      <p:cBhvr>
                                        <p:cTn id="48" dur="5500"/>
                                        <p:tgtEl>
                                          <p:spTgt spid="6"/>
                                        </p:tgtEl>
                                        <p:attrNameLst>
                                          <p:attrName>ppt_x</p:attrName>
                                        </p:attrNameLst>
                                      </p:cBhvr>
                                      <p:tavLst>
                                        <p:tav tm="0">
                                          <p:val>
                                            <p:strVal val="ppt_x"/>
                                          </p:val>
                                        </p:tav>
                                        <p:tav tm="100000">
                                          <p:val>
                                            <p:strVal val="ppt_x-ppt_w/2"/>
                                          </p:val>
                                        </p:tav>
                                      </p:tavLst>
                                    </p:anim>
                                    <p:anim calcmode="lin" valueType="num">
                                      <p:cBhvr>
                                        <p:cTn id="49" dur="5500"/>
                                        <p:tgtEl>
                                          <p:spTgt spid="6"/>
                                        </p:tgtEl>
                                        <p:attrNameLst>
                                          <p:attrName>ppt_y</p:attrName>
                                        </p:attrNameLst>
                                      </p:cBhvr>
                                      <p:tavLst>
                                        <p:tav tm="0">
                                          <p:val>
                                            <p:strVal val="ppt_y"/>
                                          </p:val>
                                        </p:tav>
                                        <p:tav tm="100000">
                                          <p:val>
                                            <p:strVal val="ppt_y"/>
                                          </p:val>
                                        </p:tav>
                                      </p:tavLst>
                                    </p:anim>
                                    <p:anim calcmode="lin" valueType="num">
                                      <p:cBhvr>
                                        <p:cTn id="50" dur="5500"/>
                                        <p:tgtEl>
                                          <p:spTgt spid="6"/>
                                        </p:tgtEl>
                                        <p:attrNameLst>
                                          <p:attrName>ppt_w</p:attrName>
                                        </p:attrNameLst>
                                      </p:cBhvr>
                                      <p:tavLst>
                                        <p:tav tm="0">
                                          <p:val>
                                            <p:strVal val="ppt_w"/>
                                          </p:val>
                                        </p:tav>
                                        <p:tav tm="100000">
                                          <p:val>
                                            <p:fltVal val="0"/>
                                          </p:val>
                                        </p:tav>
                                      </p:tavLst>
                                    </p:anim>
                                    <p:anim calcmode="lin" valueType="num">
                                      <p:cBhvr>
                                        <p:cTn id="51" dur="5500"/>
                                        <p:tgtEl>
                                          <p:spTgt spid="6"/>
                                        </p:tgtEl>
                                        <p:attrNameLst>
                                          <p:attrName>ppt_h</p:attrName>
                                        </p:attrNameLst>
                                      </p:cBhvr>
                                      <p:tavLst>
                                        <p:tav tm="0">
                                          <p:val>
                                            <p:strVal val="ppt_h"/>
                                          </p:val>
                                        </p:tav>
                                        <p:tav tm="100000">
                                          <p:val>
                                            <p:strVal val="ppt_h"/>
                                          </p:val>
                                        </p:tav>
                                      </p:tavLst>
                                    </p:anim>
                                    <p:set>
                                      <p:cBhvr>
                                        <p:cTn id="52" dur="1" fill="hold">
                                          <p:stCondLst>
                                            <p:cond delay="5499"/>
                                          </p:stCondLst>
                                        </p:cTn>
                                        <p:tgtEl>
                                          <p:spTgt spid="6"/>
                                        </p:tgtEl>
                                        <p:attrNameLst>
                                          <p:attrName>style.visibility</p:attrName>
                                        </p:attrNameLst>
                                      </p:cBhvr>
                                      <p:to>
                                        <p:strVal val="hidden"/>
                                      </p:to>
                                    </p:set>
                                  </p:childTnLst>
                                </p:cTn>
                              </p:par>
                              <p:par>
                                <p:cTn id="53" presetID="23" presetClass="entr" presetSubtype="528"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4000" fill="hold"/>
                                        <p:tgtEl>
                                          <p:spTgt spid="15"/>
                                        </p:tgtEl>
                                        <p:attrNameLst>
                                          <p:attrName>ppt_w</p:attrName>
                                        </p:attrNameLst>
                                      </p:cBhvr>
                                      <p:tavLst>
                                        <p:tav tm="0">
                                          <p:val>
                                            <p:fltVal val="0"/>
                                          </p:val>
                                        </p:tav>
                                        <p:tav tm="100000">
                                          <p:val>
                                            <p:strVal val="#ppt_w"/>
                                          </p:val>
                                        </p:tav>
                                      </p:tavLst>
                                    </p:anim>
                                    <p:anim calcmode="lin" valueType="num">
                                      <p:cBhvr>
                                        <p:cTn id="56" dur="4000" fill="hold"/>
                                        <p:tgtEl>
                                          <p:spTgt spid="15"/>
                                        </p:tgtEl>
                                        <p:attrNameLst>
                                          <p:attrName>ppt_h</p:attrName>
                                        </p:attrNameLst>
                                      </p:cBhvr>
                                      <p:tavLst>
                                        <p:tav tm="0">
                                          <p:val>
                                            <p:fltVal val="0"/>
                                          </p:val>
                                        </p:tav>
                                        <p:tav tm="100000">
                                          <p:val>
                                            <p:strVal val="#ppt_h"/>
                                          </p:val>
                                        </p:tav>
                                      </p:tavLst>
                                    </p:anim>
                                    <p:anim calcmode="lin" valueType="num">
                                      <p:cBhvr>
                                        <p:cTn id="57" dur="4000" fill="hold"/>
                                        <p:tgtEl>
                                          <p:spTgt spid="15"/>
                                        </p:tgtEl>
                                        <p:attrNameLst>
                                          <p:attrName>ppt_x</p:attrName>
                                        </p:attrNameLst>
                                      </p:cBhvr>
                                      <p:tavLst>
                                        <p:tav tm="0">
                                          <p:val>
                                            <p:fltVal val="0.5"/>
                                          </p:val>
                                        </p:tav>
                                        <p:tav tm="100000">
                                          <p:val>
                                            <p:strVal val="#ppt_x"/>
                                          </p:val>
                                        </p:tav>
                                      </p:tavLst>
                                    </p:anim>
                                    <p:anim calcmode="lin" valueType="num">
                                      <p:cBhvr>
                                        <p:cTn id="58" dur="4000" fill="hold"/>
                                        <p:tgtEl>
                                          <p:spTgt spid="15"/>
                                        </p:tgtEl>
                                        <p:attrNameLst>
                                          <p:attrName>ppt_y</p:attrName>
                                        </p:attrNameLst>
                                      </p:cBhvr>
                                      <p:tavLst>
                                        <p:tav tm="0">
                                          <p:val>
                                            <p:fltVal val="0.5"/>
                                          </p:val>
                                        </p:tav>
                                        <p:tav tm="100000">
                                          <p:val>
                                            <p:strVal val="#ppt_y"/>
                                          </p:val>
                                        </p:tav>
                                      </p:tavLst>
                                    </p:anim>
                                  </p:childTnLst>
                                </p:cTn>
                              </p:par>
                              <p:par>
                                <p:cTn id="59" presetID="17" presetClass="entr" presetSubtype="10"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4000" fill="hold"/>
                                        <p:tgtEl>
                                          <p:spTgt spid="14"/>
                                        </p:tgtEl>
                                        <p:attrNameLst>
                                          <p:attrName>ppt_w</p:attrName>
                                        </p:attrNameLst>
                                      </p:cBhvr>
                                      <p:tavLst>
                                        <p:tav tm="0">
                                          <p:val>
                                            <p:fltVal val="0"/>
                                          </p:val>
                                        </p:tav>
                                        <p:tav tm="100000">
                                          <p:val>
                                            <p:strVal val="#ppt_w"/>
                                          </p:val>
                                        </p:tav>
                                      </p:tavLst>
                                    </p:anim>
                                    <p:anim calcmode="lin" valueType="num">
                                      <p:cBhvr>
                                        <p:cTn id="62" dur="4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Forma libre"/>
          <p:cNvSpPr/>
          <p:nvPr/>
        </p:nvSpPr>
        <p:spPr>
          <a:xfrm>
            <a:off x="-8965" y="332656"/>
            <a:ext cx="4572000" cy="2060848"/>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1785926"/>
                </a:moveTo>
                <a:lnTo>
                  <a:pt x="4572000" y="0"/>
                </a:lnTo>
                <a:lnTo>
                  <a:pt x="4572000" y="1785926"/>
                </a:lnTo>
                <a:lnTo>
                  <a:pt x="0" y="3500438"/>
                </a:lnTo>
                <a:lnTo>
                  <a:pt x="0" y="1785926"/>
                </a:lnTo>
                <a:close/>
              </a:path>
            </a:pathLst>
          </a:custGeom>
          <a:gradFill>
            <a:gsLst>
              <a:gs pos="27000">
                <a:srgbClr val="00FFFF">
                  <a:lumMod val="50000"/>
                  <a:lumOff val="50000"/>
                </a:srgbClr>
              </a:gs>
              <a:gs pos="4000">
                <a:srgbClr val="FFC000">
                  <a:lumMod val="56000"/>
                  <a:lumOff val="44000"/>
                </a:srgbClr>
              </a:gs>
              <a:gs pos="37000">
                <a:srgbClr val="00FFFF"/>
              </a:gs>
              <a:gs pos="86000">
                <a:srgbClr val="7575FF">
                  <a:lumMod val="77000"/>
                </a:srgbClr>
              </a:gs>
              <a:gs pos="100000">
                <a:srgbClr val="00B0F0">
                  <a:lumMod val="0"/>
                </a:srgbClr>
              </a:gs>
            </a:gsLst>
            <a:lin ang="10800000" scaled="1"/>
          </a:gradFill>
          <a:ln>
            <a:noFill/>
          </a:ln>
          <a:effectLst>
            <a:outerShdw blurRad="1270000" dist="50800" dir="5400000" algn="ctr" rotWithShape="0">
              <a:srgbClr val="66FFFF"/>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Forma libre"/>
          <p:cNvSpPr/>
          <p:nvPr/>
        </p:nvSpPr>
        <p:spPr>
          <a:xfrm flipH="1">
            <a:off x="4563035" y="332656"/>
            <a:ext cx="4572000" cy="2060848"/>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1785926"/>
                </a:moveTo>
                <a:lnTo>
                  <a:pt x="4572000" y="0"/>
                </a:lnTo>
                <a:lnTo>
                  <a:pt x="4572000" y="1785926"/>
                </a:lnTo>
                <a:lnTo>
                  <a:pt x="0" y="3500438"/>
                </a:lnTo>
                <a:lnTo>
                  <a:pt x="0" y="1785926"/>
                </a:lnTo>
                <a:close/>
              </a:path>
            </a:pathLst>
          </a:custGeom>
          <a:gradFill>
            <a:gsLst>
              <a:gs pos="27000">
                <a:srgbClr val="00FFFF">
                  <a:lumMod val="50000"/>
                  <a:lumOff val="50000"/>
                </a:srgbClr>
              </a:gs>
              <a:gs pos="4000">
                <a:srgbClr val="FFC000">
                  <a:lumMod val="56000"/>
                  <a:lumOff val="44000"/>
                </a:srgbClr>
              </a:gs>
              <a:gs pos="37000">
                <a:srgbClr val="00FFFF"/>
              </a:gs>
              <a:gs pos="86000">
                <a:srgbClr val="7575FF">
                  <a:lumMod val="77000"/>
                </a:srgbClr>
              </a:gs>
              <a:gs pos="100000">
                <a:srgbClr val="00B0F0">
                  <a:lumMod val="0"/>
                </a:srgbClr>
              </a:gs>
            </a:gsLst>
            <a:lin ang="10800000" scaled="1"/>
          </a:gradFill>
          <a:ln>
            <a:noFill/>
          </a:ln>
          <a:effectLst>
            <a:outerShdw blurRad="1270000" dist="50800" dir="5400000" algn="ctr" rotWithShape="0">
              <a:srgbClr val="66FFFF"/>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orma libre"/>
          <p:cNvSpPr/>
          <p:nvPr/>
        </p:nvSpPr>
        <p:spPr>
          <a:xfrm flipH="1">
            <a:off x="4549171" y="2345015"/>
            <a:ext cx="4572000" cy="201622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1785926"/>
                </a:moveTo>
                <a:lnTo>
                  <a:pt x="4572000" y="0"/>
                </a:lnTo>
                <a:lnTo>
                  <a:pt x="4572000" y="1785926"/>
                </a:lnTo>
                <a:lnTo>
                  <a:pt x="0" y="3500438"/>
                </a:lnTo>
                <a:lnTo>
                  <a:pt x="0" y="1785926"/>
                </a:lnTo>
                <a:close/>
              </a:path>
            </a:pathLst>
          </a:custGeom>
          <a:gradFill>
            <a:gsLst>
              <a:gs pos="27000">
                <a:srgbClr val="00FFFF">
                  <a:lumMod val="50000"/>
                  <a:lumOff val="50000"/>
                </a:srgbClr>
              </a:gs>
              <a:gs pos="4000">
                <a:srgbClr val="FFC000">
                  <a:lumMod val="56000"/>
                  <a:lumOff val="44000"/>
                </a:srgbClr>
              </a:gs>
              <a:gs pos="37000">
                <a:srgbClr val="00FFFF"/>
              </a:gs>
              <a:gs pos="86000">
                <a:srgbClr val="7575FF">
                  <a:lumMod val="77000"/>
                </a:srgbClr>
              </a:gs>
              <a:gs pos="100000">
                <a:srgbClr val="00B0F0">
                  <a:lumMod val="0"/>
                </a:srgbClr>
              </a:gs>
            </a:gsLst>
            <a:lin ang="10800000" scaled="1"/>
          </a:gradFill>
          <a:ln>
            <a:noFill/>
          </a:ln>
          <a:effectLst>
            <a:outerShdw blurRad="1270000" dist="50800" dir="5400000" algn="ctr" rotWithShape="0">
              <a:srgbClr val="66FFFF"/>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orma libre"/>
          <p:cNvSpPr/>
          <p:nvPr/>
        </p:nvSpPr>
        <p:spPr>
          <a:xfrm>
            <a:off x="381" y="4361239"/>
            <a:ext cx="4572000" cy="201622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1785926"/>
                </a:moveTo>
                <a:lnTo>
                  <a:pt x="4572000" y="0"/>
                </a:lnTo>
                <a:lnTo>
                  <a:pt x="4572000" y="1785926"/>
                </a:lnTo>
                <a:lnTo>
                  <a:pt x="0" y="3500438"/>
                </a:lnTo>
                <a:lnTo>
                  <a:pt x="0" y="1785926"/>
                </a:lnTo>
                <a:close/>
              </a:path>
            </a:pathLst>
          </a:custGeom>
          <a:gradFill>
            <a:gsLst>
              <a:gs pos="27000">
                <a:srgbClr val="00FFFF">
                  <a:lumMod val="50000"/>
                  <a:lumOff val="50000"/>
                </a:srgbClr>
              </a:gs>
              <a:gs pos="4000">
                <a:srgbClr val="FFC000">
                  <a:lumMod val="56000"/>
                  <a:lumOff val="44000"/>
                </a:srgbClr>
              </a:gs>
              <a:gs pos="37000">
                <a:srgbClr val="00FFFF"/>
              </a:gs>
              <a:gs pos="86000">
                <a:srgbClr val="7575FF">
                  <a:lumMod val="77000"/>
                </a:srgbClr>
              </a:gs>
              <a:gs pos="100000">
                <a:srgbClr val="00B0F0">
                  <a:lumMod val="0"/>
                </a:srgbClr>
              </a:gs>
            </a:gsLst>
            <a:lin ang="10800000" scaled="1"/>
          </a:gradFill>
          <a:ln>
            <a:noFill/>
          </a:ln>
          <a:effectLst>
            <a:outerShdw blurRad="1270000" dist="50800" dir="5400000" algn="ctr" rotWithShape="0">
              <a:srgbClr val="66FFFF"/>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libre"/>
          <p:cNvSpPr/>
          <p:nvPr/>
        </p:nvSpPr>
        <p:spPr>
          <a:xfrm>
            <a:off x="51719" y="2345015"/>
            <a:ext cx="4572000" cy="201622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1785926"/>
                </a:moveTo>
                <a:lnTo>
                  <a:pt x="4572000" y="0"/>
                </a:lnTo>
                <a:lnTo>
                  <a:pt x="4572000" y="1785926"/>
                </a:lnTo>
                <a:lnTo>
                  <a:pt x="0" y="3500438"/>
                </a:lnTo>
                <a:lnTo>
                  <a:pt x="0" y="1785926"/>
                </a:lnTo>
                <a:close/>
              </a:path>
            </a:pathLst>
          </a:custGeom>
          <a:gradFill>
            <a:gsLst>
              <a:gs pos="27000">
                <a:srgbClr val="00FFFF">
                  <a:lumMod val="50000"/>
                  <a:lumOff val="50000"/>
                </a:srgbClr>
              </a:gs>
              <a:gs pos="4000">
                <a:srgbClr val="FFC000">
                  <a:lumMod val="56000"/>
                  <a:lumOff val="44000"/>
                </a:srgbClr>
              </a:gs>
              <a:gs pos="37000">
                <a:srgbClr val="00FFFF"/>
              </a:gs>
              <a:gs pos="86000">
                <a:srgbClr val="7575FF">
                  <a:lumMod val="77000"/>
                </a:srgbClr>
              </a:gs>
              <a:gs pos="100000">
                <a:srgbClr val="00B0F0">
                  <a:lumMod val="0"/>
                </a:srgbClr>
              </a:gs>
            </a:gsLst>
            <a:lin ang="10800000" scaled="1"/>
          </a:gradFill>
          <a:ln>
            <a:noFill/>
          </a:ln>
          <a:effectLst>
            <a:outerShdw blurRad="1270000" dist="50800" dir="5400000" algn="ctr" rotWithShape="0">
              <a:srgbClr val="66FFFF"/>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orma libre"/>
          <p:cNvSpPr/>
          <p:nvPr/>
        </p:nvSpPr>
        <p:spPr>
          <a:xfrm flipH="1">
            <a:off x="4549170" y="4361239"/>
            <a:ext cx="4469069" cy="201622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1785926"/>
                </a:moveTo>
                <a:lnTo>
                  <a:pt x="4572000" y="0"/>
                </a:lnTo>
                <a:lnTo>
                  <a:pt x="4572000" y="1785926"/>
                </a:lnTo>
                <a:lnTo>
                  <a:pt x="0" y="3500438"/>
                </a:lnTo>
                <a:lnTo>
                  <a:pt x="0" y="1785926"/>
                </a:lnTo>
                <a:close/>
              </a:path>
            </a:pathLst>
          </a:custGeom>
          <a:gradFill>
            <a:gsLst>
              <a:gs pos="27000">
                <a:srgbClr val="00FFFF">
                  <a:lumMod val="50000"/>
                  <a:lumOff val="50000"/>
                </a:srgbClr>
              </a:gs>
              <a:gs pos="4000">
                <a:srgbClr val="FFC000">
                  <a:lumMod val="56000"/>
                  <a:lumOff val="44000"/>
                </a:srgbClr>
              </a:gs>
              <a:gs pos="37000">
                <a:srgbClr val="00FFFF"/>
              </a:gs>
              <a:gs pos="86000">
                <a:srgbClr val="7575FF">
                  <a:lumMod val="77000"/>
                </a:srgbClr>
              </a:gs>
              <a:gs pos="100000">
                <a:srgbClr val="00B0F0">
                  <a:lumMod val="0"/>
                </a:srgbClr>
              </a:gs>
            </a:gsLst>
            <a:lin ang="10800000" scaled="1"/>
          </a:gradFill>
          <a:ln>
            <a:noFill/>
          </a:ln>
          <a:effectLst>
            <a:outerShdw blurRad="1270000" dist="50800" dir="5400000" algn="ctr" rotWithShape="0">
              <a:srgbClr val="66FFFF"/>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1 Imagen" descr="Diapositiva43.JPG"/>
          <p:cNvPicPr>
            <a:picLocks noGrp="1" noChangeAspect="1"/>
          </p:cNvPicPr>
          <p:nvPr isPhoto="1"/>
        </p:nvPicPr>
        <p:blipFill>
          <a:blip r:embed="rId2" cstate="print">
            <a:lum contrast="1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
          <p:cNvSpPr>
            <a:spLocks noChangeArrowheads="1"/>
          </p:cNvSpPr>
          <p:nvPr/>
        </p:nvSpPr>
        <p:spPr bwMode="auto">
          <a:xfrm>
            <a:off x="1127788" y="126942"/>
            <a:ext cx="6888424" cy="800219"/>
          </a:xfrm>
          <a:prstGeom prst="rect">
            <a:avLst/>
          </a:prstGeom>
          <a:noFill/>
          <a:ln>
            <a:noFill/>
          </a:ln>
          <a:extLst/>
        </p:spPr>
        <p:txBody>
          <a:bodyPr wrap="none" anchor="ctr">
            <a:spAutoFit/>
            <a:scene3d>
              <a:camera prst="obliqueBottomLeft"/>
              <a:lightRig rig="threePt" dir="t"/>
            </a:scene3d>
            <a:sp3d extrusionH="38100">
              <a:extrusionClr>
                <a:schemeClr val="tx1"/>
              </a:extrusionClr>
            </a:sp3d>
          </a:bodyPr>
          <a:lstStyle/>
          <a:p>
            <a:pPr algn="ctr">
              <a:defRPr/>
            </a:pPr>
            <a:r>
              <a:rPr lang="es-ES" b="1" i="1" dirty="0">
                <a:gradFill>
                  <a:gsLst>
                    <a:gs pos="28000">
                      <a:srgbClr val="FFFF00"/>
                    </a:gs>
                    <a:gs pos="65000">
                      <a:srgbClr val="FFC000">
                        <a:lumMod val="91000"/>
                        <a:lumOff val="9000"/>
                      </a:srgbClr>
                    </a:gs>
                  </a:gsLst>
                  <a:lin ang="5400000" scaled="1"/>
                </a:gradFill>
                <a:effectLst>
                  <a:glow rad="101600">
                    <a:schemeClr val="bg2">
                      <a:lumMod val="75000"/>
                      <a:alpha val="60000"/>
                    </a:schemeClr>
                  </a:glow>
                </a:effectLst>
                <a:latin typeface="Georgia" pitchFamily="18" charset="0"/>
                <a:cs typeface="Times New Roman" pitchFamily="18" charset="0"/>
              </a:rPr>
              <a:t>Pretendo no desperdiciar parte alguna de las golosinas </a:t>
            </a:r>
          </a:p>
          <a:p>
            <a:pPr algn="ctr">
              <a:defRPr/>
            </a:pPr>
            <a:r>
              <a:rPr lang="es-ES" b="1" i="1" dirty="0">
                <a:gradFill>
                  <a:gsLst>
                    <a:gs pos="28000">
                      <a:srgbClr val="FFFF00"/>
                    </a:gs>
                    <a:gs pos="65000">
                      <a:srgbClr val="FFC000">
                        <a:lumMod val="91000"/>
                        <a:lumOff val="9000"/>
                      </a:srgbClr>
                    </a:gs>
                  </a:gsLst>
                  <a:lin ang="5400000" scaled="1"/>
                </a:gradFill>
                <a:effectLst>
                  <a:glow rad="101600">
                    <a:schemeClr val="bg2">
                      <a:lumMod val="75000"/>
                      <a:alpha val="60000"/>
                    </a:schemeClr>
                  </a:glow>
                </a:effectLst>
                <a:latin typeface="Georgia" pitchFamily="18" charset="0"/>
                <a:cs typeface="Times New Roman" pitchFamily="18" charset="0"/>
              </a:rPr>
              <a:t>que me quedan… </a:t>
            </a:r>
            <a:endParaRPr lang="es-ES" sz="2800" dirty="0">
              <a:gradFill>
                <a:gsLst>
                  <a:gs pos="28000">
                    <a:srgbClr val="FFFF00"/>
                  </a:gs>
                  <a:gs pos="65000">
                    <a:srgbClr val="FFC000">
                      <a:lumMod val="91000"/>
                      <a:lumOff val="9000"/>
                    </a:srgbClr>
                  </a:gs>
                </a:gsLst>
                <a:lin ang="5400000" scaled="1"/>
              </a:gradFill>
              <a:effectLst>
                <a:glow rad="101600">
                  <a:schemeClr val="bg2">
                    <a:lumMod val="75000"/>
                    <a:alpha val="60000"/>
                  </a:schemeClr>
                </a:glow>
              </a:effectLst>
            </a:endParaRPr>
          </a:p>
        </p:txBody>
      </p:sp>
    </p:spTree>
    <p:extLst>
      <p:ext uri="{BB962C8B-B14F-4D97-AF65-F5344CB8AC3E}">
        <p14:creationId xmlns:p14="http://schemas.microsoft.com/office/powerpoint/2010/main" val="1193965870"/>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500"/>
                                        <p:tgtEl>
                                          <p:spTgt spid="3"/>
                                        </p:tgtEl>
                                        <p:attrNameLst>
                                          <p:attrName>ppt_x</p:attrName>
                                        </p:attrNameLst>
                                      </p:cBhvr>
                                      <p:tavLst>
                                        <p:tav tm="0">
                                          <p:val>
                                            <p:strVal val="ppt_x"/>
                                          </p:val>
                                        </p:tav>
                                        <p:tav tm="100000">
                                          <p:val>
                                            <p:strVal val="ppt_x-ppt_w/2"/>
                                          </p:val>
                                        </p:tav>
                                      </p:tavLst>
                                    </p:anim>
                                    <p:anim calcmode="lin" valueType="num">
                                      <p:cBhvr>
                                        <p:cTn id="7" dur="5500"/>
                                        <p:tgtEl>
                                          <p:spTgt spid="3"/>
                                        </p:tgtEl>
                                        <p:attrNameLst>
                                          <p:attrName>ppt_y</p:attrName>
                                        </p:attrNameLst>
                                      </p:cBhvr>
                                      <p:tavLst>
                                        <p:tav tm="0">
                                          <p:val>
                                            <p:strVal val="ppt_y"/>
                                          </p:val>
                                        </p:tav>
                                        <p:tav tm="100000">
                                          <p:val>
                                            <p:strVal val="ppt_y"/>
                                          </p:val>
                                        </p:tav>
                                      </p:tavLst>
                                    </p:anim>
                                    <p:anim calcmode="lin" valueType="num">
                                      <p:cBhvr>
                                        <p:cTn id="8" dur="5500"/>
                                        <p:tgtEl>
                                          <p:spTgt spid="3"/>
                                        </p:tgtEl>
                                        <p:attrNameLst>
                                          <p:attrName>ppt_w</p:attrName>
                                        </p:attrNameLst>
                                      </p:cBhvr>
                                      <p:tavLst>
                                        <p:tav tm="0">
                                          <p:val>
                                            <p:strVal val="ppt_w"/>
                                          </p:val>
                                        </p:tav>
                                        <p:tav tm="100000">
                                          <p:val>
                                            <p:fltVal val="0"/>
                                          </p:val>
                                        </p:tav>
                                      </p:tavLst>
                                    </p:anim>
                                    <p:anim calcmode="lin" valueType="num">
                                      <p:cBhvr>
                                        <p:cTn id="9" dur="5500"/>
                                        <p:tgtEl>
                                          <p:spTgt spid="3"/>
                                        </p:tgtEl>
                                        <p:attrNameLst>
                                          <p:attrName>ppt_h</p:attrName>
                                        </p:attrNameLst>
                                      </p:cBhvr>
                                      <p:tavLst>
                                        <p:tav tm="0">
                                          <p:val>
                                            <p:strVal val="ppt_h"/>
                                          </p:val>
                                        </p:tav>
                                        <p:tav tm="100000">
                                          <p:val>
                                            <p:strVal val="ppt_h"/>
                                          </p:val>
                                        </p:tav>
                                      </p:tavLst>
                                    </p:anim>
                                    <p:set>
                                      <p:cBhvr>
                                        <p:cTn id="10" dur="1" fill="hold">
                                          <p:stCondLst>
                                            <p:cond delay="5499"/>
                                          </p:stCondLst>
                                        </p:cTn>
                                        <p:tgtEl>
                                          <p:spTgt spid="3"/>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500"/>
                                        <p:tgtEl>
                                          <p:spTgt spid="5"/>
                                        </p:tgtEl>
                                        <p:attrNameLst>
                                          <p:attrName>ppt_x</p:attrName>
                                        </p:attrNameLst>
                                      </p:cBhvr>
                                      <p:tavLst>
                                        <p:tav tm="0">
                                          <p:val>
                                            <p:strVal val="ppt_x"/>
                                          </p:val>
                                        </p:tav>
                                        <p:tav tm="100000">
                                          <p:val>
                                            <p:strVal val="ppt_x+ppt_w/2"/>
                                          </p:val>
                                        </p:tav>
                                      </p:tavLst>
                                    </p:anim>
                                    <p:anim calcmode="lin" valueType="num">
                                      <p:cBhvr>
                                        <p:cTn id="13" dur="5500"/>
                                        <p:tgtEl>
                                          <p:spTgt spid="5"/>
                                        </p:tgtEl>
                                        <p:attrNameLst>
                                          <p:attrName>ppt_y</p:attrName>
                                        </p:attrNameLst>
                                      </p:cBhvr>
                                      <p:tavLst>
                                        <p:tav tm="0">
                                          <p:val>
                                            <p:strVal val="ppt_y"/>
                                          </p:val>
                                        </p:tav>
                                        <p:tav tm="100000">
                                          <p:val>
                                            <p:strVal val="ppt_y"/>
                                          </p:val>
                                        </p:tav>
                                      </p:tavLst>
                                    </p:anim>
                                    <p:anim calcmode="lin" valueType="num">
                                      <p:cBhvr>
                                        <p:cTn id="14" dur="5500"/>
                                        <p:tgtEl>
                                          <p:spTgt spid="5"/>
                                        </p:tgtEl>
                                        <p:attrNameLst>
                                          <p:attrName>ppt_w</p:attrName>
                                        </p:attrNameLst>
                                      </p:cBhvr>
                                      <p:tavLst>
                                        <p:tav tm="0">
                                          <p:val>
                                            <p:strVal val="ppt_w"/>
                                          </p:val>
                                        </p:tav>
                                        <p:tav tm="100000">
                                          <p:val>
                                            <p:fltVal val="0"/>
                                          </p:val>
                                        </p:tav>
                                      </p:tavLst>
                                    </p:anim>
                                    <p:anim calcmode="lin" valueType="num">
                                      <p:cBhvr>
                                        <p:cTn id="15" dur="5500"/>
                                        <p:tgtEl>
                                          <p:spTgt spid="5"/>
                                        </p:tgtEl>
                                        <p:attrNameLst>
                                          <p:attrName>ppt_h</p:attrName>
                                        </p:attrNameLst>
                                      </p:cBhvr>
                                      <p:tavLst>
                                        <p:tav tm="0">
                                          <p:val>
                                            <p:strVal val="ppt_h"/>
                                          </p:val>
                                        </p:tav>
                                        <p:tav tm="100000">
                                          <p:val>
                                            <p:strVal val="ppt_h"/>
                                          </p:val>
                                        </p:tav>
                                      </p:tavLst>
                                    </p:anim>
                                    <p:set>
                                      <p:cBhvr>
                                        <p:cTn id="16" dur="1" fill="hold">
                                          <p:stCondLst>
                                            <p:cond delay="5499"/>
                                          </p:stCondLst>
                                        </p:cTn>
                                        <p:tgtEl>
                                          <p:spTgt spid="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500"/>
                                        <p:tgtEl>
                                          <p:spTgt spid="12"/>
                                        </p:tgtEl>
                                        <p:attrNameLst>
                                          <p:attrName>ppt_x</p:attrName>
                                        </p:attrNameLst>
                                      </p:cBhvr>
                                      <p:tavLst>
                                        <p:tav tm="0">
                                          <p:val>
                                            <p:strVal val="ppt_x"/>
                                          </p:val>
                                        </p:tav>
                                        <p:tav tm="100000">
                                          <p:val>
                                            <p:strVal val="ppt_x+ppt_w/2"/>
                                          </p:val>
                                        </p:tav>
                                      </p:tavLst>
                                    </p:anim>
                                    <p:anim calcmode="lin" valueType="num">
                                      <p:cBhvr>
                                        <p:cTn id="19" dur="5500"/>
                                        <p:tgtEl>
                                          <p:spTgt spid="12"/>
                                        </p:tgtEl>
                                        <p:attrNameLst>
                                          <p:attrName>ppt_y</p:attrName>
                                        </p:attrNameLst>
                                      </p:cBhvr>
                                      <p:tavLst>
                                        <p:tav tm="0">
                                          <p:val>
                                            <p:strVal val="ppt_y"/>
                                          </p:val>
                                        </p:tav>
                                        <p:tav tm="100000">
                                          <p:val>
                                            <p:strVal val="ppt_y"/>
                                          </p:val>
                                        </p:tav>
                                      </p:tavLst>
                                    </p:anim>
                                    <p:anim calcmode="lin" valueType="num">
                                      <p:cBhvr>
                                        <p:cTn id="20" dur="5500"/>
                                        <p:tgtEl>
                                          <p:spTgt spid="12"/>
                                        </p:tgtEl>
                                        <p:attrNameLst>
                                          <p:attrName>ppt_w</p:attrName>
                                        </p:attrNameLst>
                                      </p:cBhvr>
                                      <p:tavLst>
                                        <p:tav tm="0">
                                          <p:val>
                                            <p:strVal val="ppt_w"/>
                                          </p:val>
                                        </p:tav>
                                        <p:tav tm="100000">
                                          <p:val>
                                            <p:fltVal val="0"/>
                                          </p:val>
                                        </p:tav>
                                      </p:tavLst>
                                    </p:anim>
                                    <p:anim calcmode="lin" valueType="num">
                                      <p:cBhvr>
                                        <p:cTn id="21" dur="5500"/>
                                        <p:tgtEl>
                                          <p:spTgt spid="12"/>
                                        </p:tgtEl>
                                        <p:attrNameLst>
                                          <p:attrName>ppt_h</p:attrName>
                                        </p:attrNameLst>
                                      </p:cBhvr>
                                      <p:tavLst>
                                        <p:tav tm="0">
                                          <p:val>
                                            <p:strVal val="ppt_h"/>
                                          </p:val>
                                        </p:tav>
                                        <p:tav tm="100000">
                                          <p:val>
                                            <p:strVal val="ppt_h"/>
                                          </p:val>
                                        </p:tav>
                                      </p:tavLst>
                                    </p:anim>
                                    <p:set>
                                      <p:cBhvr>
                                        <p:cTn id="22" dur="1" fill="hold">
                                          <p:stCondLst>
                                            <p:cond delay="5499"/>
                                          </p:stCondLst>
                                        </p:cTn>
                                        <p:tgtEl>
                                          <p:spTgt spid="12"/>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5500"/>
                                        <p:tgtEl>
                                          <p:spTgt spid="13"/>
                                        </p:tgtEl>
                                        <p:attrNameLst>
                                          <p:attrName>ppt_x</p:attrName>
                                        </p:attrNameLst>
                                      </p:cBhvr>
                                      <p:tavLst>
                                        <p:tav tm="0">
                                          <p:val>
                                            <p:strVal val="ppt_x"/>
                                          </p:val>
                                        </p:tav>
                                        <p:tav tm="100000">
                                          <p:val>
                                            <p:strVal val="ppt_x-ppt_w/2"/>
                                          </p:val>
                                        </p:tav>
                                      </p:tavLst>
                                    </p:anim>
                                    <p:anim calcmode="lin" valueType="num">
                                      <p:cBhvr>
                                        <p:cTn id="25" dur="5500"/>
                                        <p:tgtEl>
                                          <p:spTgt spid="13"/>
                                        </p:tgtEl>
                                        <p:attrNameLst>
                                          <p:attrName>ppt_y</p:attrName>
                                        </p:attrNameLst>
                                      </p:cBhvr>
                                      <p:tavLst>
                                        <p:tav tm="0">
                                          <p:val>
                                            <p:strVal val="ppt_y"/>
                                          </p:val>
                                        </p:tav>
                                        <p:tav tm="100000">
                                          <p:val>
                                            <p:strVal val="ppt_y"/>
                                          </p:val>
                                        </p:tav>
                                      </p:tavLst>
                                    </p:anim>
                                    <p:anim calcmode="lin" valueType="num">
                                      <p:cBhvr>
                                        <p:cTn id="26" dur="5500"/>
                                        <p:tgtEl>
                                          <p:spTgt spid="13"/>
                                        </p:tgtEl>
                                        <p:attrNameLst>
                                          <p:attrName>ppt_w</p:attrName>
                                        </p:attrNameLst>
                                      </p:cBhvr>
                                      <p:tavLst>
                                        <p:tav tm="0">
                                          <p:val>
                                            <p:strVal val="ppt_w"/>
                                          </p:val>
                                        </p:tav>
                                        <p:tav tm="100000">
                                          <p:val>
                                            <p:fltVal val="0"/>
                                          </p:val>
                                        </p:tav>
                                      </p:tavLst>
                                    </p:anim>
                                    <p:anim calcmode="lin" valueType="num">
                                      <p:cBhvr>
                                        <p:cTn id="27" dur="5500"/>
                                        <p:tgtEl>
                                          <p:spTgt spid="13"/>
                                        </p:tgtEl>
                                        <p:attrNameLst>
                                          <p:attrName>ppt_h</p:attrName>
                                        </p:attrNameLst>
                                      </p:cBhvr>
                                      <p:tavLst>
                                        <p:tav tm="0">
                                          <p:val>
                                            <p:strVal val="ppt_h"/>
                                          </p:val>
                                        </p:tav>
                                        <p:tav tm="100000">
                                          <p:val>
                                            <p:strVal val="ppt_h"/>
                                          </p:val>
                                        </p:tav>
                                      </p:tavLst>
                                    </p:anim>
                                    <p:set>
                                      <p:cBhvr>
                                        <p:cTn id="28" dur="1" fill="hold">
                                          <p:stCondLst>
                                            <p:cond delay="5499"/>
                                          </p:stCondLst>
                                        </p:cTn>
                                        <p:tgtEl>
                                          <p:spTgt spid="13"/>
                                        </p:tgtEl>
                                        <p:attrNameLst>
                                          <p:attrName>style.visibility</p:attrName>
                                        </p:attrNameLst>
                                      </p:cBhvr>
                                      <p:to>
                                        <p:strVal val="hidden"/>
                                      </p:to>
                                    </p:set>
                                  </p:childTnLst>
                                </p:cTn>
                              </p:par>
                              <p:par>
                                <p:cTn id="29" presetID="17" presetClass="exit" presetSubtype="8" fill="hold" grpId="0" nodeType="withEffect">
                                  <p:stCondLst>
                                    <p:cond delay="0"/>
                                  </p:stCondLst>
                                  <p:childTnLst>
                                    <p:anim calcmode="lin" valueType="num">
                                      <p:cBhvr>
                                        <p:cTn id="30" dur="5500"/>
                                        <p:tgtEl>
                                          <p:spTgt spid="8"/>
                                        </p:tgtEl>
                                        <p:attrNameLst>
                                          <p:attrName>ppt_x</p:attrName>
                                        </p:attrNameLst>
                                      </p:cBhvr>
                                      <p:tavLst>
                                        <p:tav tm="0">
                                          <p:val>
                                            <p:strVal val="ppt_x"/>
                                          </p:val>
                                        </p:tav>
                                        <p:tav tm="100000">
                                          <p:val>
                                            <p:strVal val="ppt_x-ppt_w/2"/>
                                          </p:val>
                                        </p:tav>
                                      </p:tavLst>
                                    </p:anim>
                                    <p:anim calcmode="lin" valueType="num">
                                      <p:cBhvr>
                                        <p:cTn id="31" dur="5500"/>
                                        <p:tgtEl>
                                          <p:spTgt spid="8"/>
                                        </p:tgtEl>
                                        <p:attrNameLst>
                                          <p:attrName>ppt_y</p:attrName>
                                        </p:attrNameLst>
                                      </p:cBhvr>
                                      <p:tavLst>
                                        <p:tav tm="0">
                                          <p:val>
                                            <p:strVal val="ppt_y"/>
                                          </p:val>
                                        </p:tav>
                                        <p:tav tm="100000">
                                          <p:val>
                                            <p:strVal val="ppt_y"/>
                                          </p:val>
                                        </p:tav>
                                      </p:tavLst>
                                    </p:anim>
                                    <p:anim calcmode="lin" valueType="num">
                                      <p:cBhvr>
                                        <p:cTn id="32" dur="5500"/>
                                        <p:tgtEl>
                                          <p:spTgt spid="8"/>
                                        </p:tgtEl>
                                        <p:attrNameLst>
                                          <p:attrName>ppt_w</p:attrName>
                                        </p:attrNameLst>
                                      </p:cBhvr>
                                      <p:tavLst>
                                        <p:tav tm="0">
                                          <p:val>
                                            <p:strVal val="ppt_w"/>
                                          </p:val>
                                        </p:tav>
                                        <p:tav tm="100000">
                                          <p:val>
                                            <p:fltVal val="0"/>
                                          </p:val>
                                        </p:tav>
                                      </p:tavLst>
                                    </p:anim>
                                    <p:anim calcmode="lin" valueType="num">
                                      <p:cBhvr>
                                        <p:cTn id="33" dur="5500"/>
                                        <p:tgtEl>
                                          <p:spTgt spid="8"/>
                                        </p:tgtEl>
                                        <p:attrNameLst>
                                          <p:attrName>ppt_h</p:attrName>
                                        </p:attrNameLst>
                                      </p:cBhvr>
                                      <p:tavLst>
                                        <p:tav tm="0">
                                          <p:val>
                                            <p:strVal val="ppt_h"/>
                                          </p:val>
                                        </p:tav>
                                        <p:tav tm="100000">
                                          <p:val>
                                            <p:strVal val="ppt_h"/>
                                          </p:val>
                                        </p:tav>
                                      </p:tavLst>
                                    </p:anim>
                                    <p:set>
                                      <p:cBhvr>
                                        <p:cTn id="34" dur="1" fill="hold">
                                          <p:stCondLst>
                                            <p:cond delay="5499"/>
                                          </p:stCondLst>
                                        </p:cTn>
                                        <p:tgtEl>
                                          <p:spTgt spid="8"/>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500"/>
                                        <p:tgtEl>
                                          <p:spTgt spid="9"/>
                                        </p:tgtEl>
                                        <p:attrNameLst>
                                          <p:attrName>ppt_x</p:attrName>
                                        </p:attrNameLst>
                                      </p:cBhvr>
                                      <p:tavLst>
                                        <p:tav tm="0">
                                          <p:val>
                                            <p:strVal val="ppt_x"/>
                                          </p:val>
                                        </p:tav>
                                        <p:tav tm="100000">
                                          <p:val>
                                            <p:strVal val="ppt_x+ppt_w/2"/>
                                          </p:val>
                                        </p:tav>
                                      </p:tavLst>
                                    </p:anim>
                                    <p:anim calcmode="lin" valueType="num">
                                      <p:cBhvr>
                                        <p:cTn id="37" dur="5500"/>
                                        <p:tgtEl>
                                          <p:spTgt spid="9"/>
                                        </p:tgtEl>
                                        <p:attrNameLst>
                                          <p:attrName>ppt_y</p:attrName>
                                        </p:attrNameLst>
                                      </p:cBhvr>
                                      <p:tavLst>
                                        <p:tav tm="0">
                                          <p:val>
                                            <p:strVal val="ppt_y"/>
                                          </p:val>
                                        </p:tav>
                                        <p:tav tm="100000">
                                          <p:val>
                                            <p:strVal val="ppt_y"/>
                                          </p:val>
                                        </p:tav>
                                      </p:tavLst>
                                    </p:anim>
                                    <p:anim calcmode="lin" valueType="num">
                                      <p:cBhvr>
                                        <p:cTn id="38" dur="5500"/>
                                        <p:tgtEl>
                                          <p:spTgt spid="9"/>
                                        </p:tgtEl>
                                        <p:attrNameLst>
                                          <p:attrName>ppt_w</p:attrName>
                                        </p:attrNameLst>
                                      </p:cBhvr>
                                      <p:tavLst>
                                        <p:tav tm="0">
                                          <p:val>
                                            <p:strVal val="ppt_w"/>
                                          </p:val>
                                        </p:tav>
                                        <p:tav tm="100000">
                                          <p:val>
                                            <p:fltVal val="0"/>
                                          </p:val>
                                        </p:tav>
                                      </p:tavLst>
                                    </p:anim>
                                    <p:anim calcmode="lin" valueType="num">
                                      <p:cBhvr>
                                        <p:cTn id="39" dur="5500"/>
                                        <p:tgtEl>
                                          <p:spTgt spid="9"/>
                                        </p:tgtEl>
                                        <p:attrNameLst>
                                          <p:attrName>ppt_h</p:attrName>
                                        </p:attrNameLst>
                                      </p:cBhvr>
                                      <p:tavLst>
                                        <p:tav tm="0">
                                          <p:val>
                                            <p:strVal val="ppt_h"/>
                                          </p:val>
                                        </p:tav>
                                        <p:tav tm="100000">
                                          <p:val>
                                            <p:strVal val="ppt_h"/>
                                          </p:val>
                                        </p:tav>
                                      </p:tavLst>
                                    </p:anim>
                                    <p:set>
                                      <p:cBhvr>
                                        <p:cTn id="40" dur="1" fill="hold">
                                          <p:stCondLst>
                                            <p:cond delay="5499"/>
                                          </p:stCondLst>
                                        </p:cTn>
                                        <p:tgtEl>
                                          <p:spTgt spid="9"/>
                                        </p:tgtEl>
                                        <p:attrNameLst>
                                          <p:attrName>style.visibility</p:attrName>
                                        </p:attrNameLst>
                                      </p:cBhvr>
                                      <p:to>
                                        <p:strVal val="hidden"/>
                                      </p:to>
                                    </p:set>
                                  </p:childTnLst>
                                </p:cTn>
                              </p:par>
                              <p:par>
                                <p:cTn id="41" presetID="23" presetClass="entr" presetSubtype="528"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4000" fill="hold"/>
                                        <p:tgtEl>
                                          <p:spTgt spid="11"/>
                                        </p:tgtEl>
                                        <p:attrNameLst>
                                          <p:attrName>ppt_w</p:attrName>
                                        </p:attrNameLst>
                                      </p:cBhvr>
                                      <p:tavLst>
                                        <p:tav tm="0">
                                          <p:val>
                                            <p:fltVal val="0"/>
                                          </p:val>
                                        </p:tav>
                                        <p:tav tm="100000">
                                          <p:val>
                                            <p:strVal val="#ppt_w"/>
                                          </p:val>
                                        </p:tav>
                                      </p:tavLst>
                                    </p:anim>
                                    <p:anim calcmode="lin" valueType="num">
                                      <p:cBhvr>
                                        <p:cTn id="44" dur="4000" fill="hold"/>
                                        <p:tgtEl>
                                          <p:spTgt spid="11"/>
                                        </p:tgtEl>
                                        <p:attrNameLst>
                                          <p:attrName>ppt_h</p:attrName>
                                        </p:attrNameLst>
                                      </p:cBhvr>
                                      <p:tavLst>
                                        <p:tav tm="0">
                                          <p:val>
                                            <p:fltVal val="0"/>
                                          </p:val>
                                        </p:tav>
                                        <p:tav tm="100000">
                                          <p:val>
                                            <p:strVal val="#ppt_h"/>
                                          </p:val>
                                        </p:tav>
                                      </p:tavLst>
                                    </p:anim>
                                    <p:anim calcmode="lin" valueType="num">
                                      <p:cBhvr>
                                        <p:cTn id="45" dur="4000" fill="hold"/>
                                        <p:tgtEl>
                                          <p:spTgt spid="11"/>
                                        </p:tgtEl>
                                        <p:attrNameLst>
                                          <p:attrName>ppt_x</p:attrName>
                                        </p:attrNameLst>
                                      </p:cBhvr>
                                      <p:tavLst>
                                        <p:tav tm="0">
                                          <p:val>
                                            <p:fltVal val="0.5"/>
                                          </p:val>
                                        </p:tav>
                                        <p:tav tm="100000">
                                          <p:val>
                                            <p:strVal val="#ppt_x"/>
                                          </p:val>
                                        </p:tav>
                                      </p:tavLst>
                                    </p:anim>
                                    <p:anim calcmode="lin" valueType="num">
                                      <p:cBhvr>
                                        <p:cTn id="46" dur="4000" fill="hold"/>
                                        <p:tgtEl>
                                          <p:spTgt spid="11"/>
                                        </p:tgtEl>
                                        <p:attrNameLst>
                                          <p:attrName>ppt_y</p:attrName>
                                        </p:attrNameLst>
                                      </p:cBhvr>
                                      <p:tavLst>
                                        <p:tav tm="0">
                                          <p:val>
                                            <p:fltVal val="0.5"/>
                                          </p:val>
                                        </p:tav>
                                        <p:tav tm="100000">
                                          <p:val>
                                            <p:strVal val="#ppt_y"/>
                                          </p:val>
                                        </p:tav>
                                      </p:tavLst>
                                    </p:anim>
                                  </p:childTnLst>
                                </p:cTn>
                              </p:par>
                              <p:par>
                                <p:cTn id="47" presetID="17" presetClass="entr" presetSubtype="10"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4000" fill="hold"/>
                                        <p:tgtEl>
                                          <p:spTgt spid="10"/>
                                        </p:tgtEl>
                                        <p:attrNameLst>
                                          <p:attrName>ppt_w</p:attrName>
                                        </p:attrNameLst>
                                      </p:cBhvr>
                                      <p:tavLst>
                                        <p:tav tm="0">
                                          <p:val>
                                            <p:fltVal val="0"/>
                                          </p:val>
                                        </p:tav>
                                        <p:tav tm="100000">
                                          <p:val>
                                            <p:strVal val="#ppt_w"/>
                                          </p:val>
                                        </p:tav>
                                      </p:tavLst>
                                    </p:anim>
                                    <p:anim calcmode="lin" valueType="num">
                                      <p:cBhvr>
                                        <p:cTn id="50" dur="4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12" grpId="0" animBg="1"/>
      <p:bldP spid="13" grpId="0" animBg="1"/>
      <p:bldP spid="8" grpId="0" animBg="1"/>
      <p:bldP spid="9" grpId="0" animBg="1"/>
      <p:bldP spid="1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Forma libre"/>
          <p:cNvSpPr/>
          <p:nvPr/>
        </p:nvSpPr>
        <p:spPr>
          <a:xfrm flipH="1">
            <a:off x="0" y="34656"/>
            <a:ext cx="4572000" cy="292893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34000">
                <a:schemeClr val="accent6">
                  <a:lumMod val="75000"/>
                </a:schemeClr>
              </a:gs>
              <a:gs pos="0">
                <a:srgbClr val="FFFF00">
                  <a:lumMod val="49000"/>
                  <a:lumOff val="51000"/>
                </a:srgbClr>
              </a:gs>
              <a:gs pos="87000">
                <a:srgbClr val="7575FF">
                  <a:lumMod val="58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Forma libre"/>
          <p:cNvSpPr/>
          <p:nvPr/>
        </p:nvSpPr>
        <p:spPr>
          <a:xfrm flipH="1">
            <a:off x="0" y="857232"/>
            <a:ext cx="4572000" cy="2500330"/>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34000">
                <a:schemeClr val="accent6">
                  <a:lumMod val="75000"/>
                </a:schemeClr>
              </a:gs>
              <a:gs pos="0">
                <a:srgbClr val="FFFF00">
                  <a:lumMod val="49000"/>
                  <a:lumOff val="51000"/>
                </a:srgbClr>
              </a:gs>
              <a:gs pos="87000">
                <a:srgbClr val="7575FF">
                  <a:lumMod val="58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libre"/>
          <p:cNvSpPr/>
          <p:nvPr/>
        </p:nvSpPr>
        <p:spPr>
          <a:xfrm>
            <a:off x="4572000" y="51238"/>
            <a:ext cx="4572000" cy="292893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34000">
                <a:schemeClr val="accent6">
                  <a:lumMod val="75000"/>
                </a:schemeClr>
              </a:gs>
              <a:gs pos="0">
                <a:srgbClr val="FFFF00">
                  <a:lumMod val="49000"/>
                  <a:lumOff val="51000"/>
                </a:srgbClr>
              </a:gs>
              <a:gs pos="87000">
                <a:srgbClr val="7575FF">
                  <a:lumMod val="58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Forma libre"/>
          <p:cNvSpPr/>
          <p:nvPr/>
        </p:nvSpPr>
        <p:spPr>
          <a:xfrm flipV="1">
            <a:off x="4572000" y="4000504"/>
            <a:ext cx="4572000" cy="285749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34000">
                <a:schemeClr val="accent6">
                  <a:lumMod val="75000"/>
                </a:schemeClr>
              </a:gs>
              <a:gs pos="0">
                <a:srgbClr val="FFFF00">
                  <a:lumMod val="49000"/>
                  <a:lumOff val="51000"/>
                </a:srgbClr>
              </a:gs>
              <a:gs pos="87000">
                <a:srgbClr val="7575FF">
                  <a:lumMod val="58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Forma libre"/>
          <p:cNvSpPr/>
          <p:nvPr/>
        </p:nvSpPr>
        <p:spPr>
          <a:xfrm>
            <a:off x="4572000" y="928670"/>
            <a:ext cx="4572000" cy="2428892"/>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34000">
                <a:schemeClr val="accent6">
                  <a:lumMod val="75000"/>
                </a:schemeClr>
              </a:gs>
              <a:gs pos="0">
                <a:srgbClr val="FFFF00">
                  <a:lumMod val="49000"/>
                  <a:lumOff val="51000"/>
                </a:srgbClr>
              </a:gs>
              <a:gs pos="87000">
                <a:srgbClr val="7575FF">
                  <a:lumMod val="58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Forma libre"/>
          <p:cNvSpPr/>
          <p:nvPr/>
        </p:nvSpPr>
        <p:spPr>
          <a:xfrm flipH="1" flipV="1">
            <a:off x="0" y="4000504"/>
            <a:ext cx="4572000" cy="285749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34000">
                <a:schemeClr val="accent6">
                  <a:lumMod val="75000"/>
                </a:schemeClr>
              </a:gs>
              <a:gs pos="0">
                <a:srgbClr val="FFFF00">
                  <a:lumMod val="49000"/>
                  <a:lumOff val="51000"/>
                </a:srgbClr>
              </a:gs>
              <a:gs pos="87000">
                <a:srgbClr val="7575FF">
                  <a:lumMod val="58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Forma libre"/>
          <p:cNvSpPr/>
          <p:nvPr/>
        </p:nvSpPr>
        <p:spPr>
          <a:xfrm flipH="1" flipV="1">
            <a:off x="0" y="3571876"/>
            <a:ext cx="4572000" cy="2500330"/>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34000">
                <a:schemeClr val="accent6">
                  <a:lumMod val="75000"/>
                </a:schemeClr>
              </a:gs>
              <a:gs pos="0">
                <a:srgbClr val="FFFF00">
                  <a:lumMod val="49000"/>
                  <a:lumOff val="51000"/>
                </a:srgbClr>
              </a:gs>
              <a:gs pos="87000">
                <a:srgbClr val="7575FF">
                  <a:lumMod val="58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libre"/>
          <p:cNvSpPr/>
          <p:nvPr/>
        </p:nvSpPr>
        <p:spPr>
          <a:xfrm flipV="1">
            <a:off x="4572000" y="3571876"/>
            <a:ext cx="4572000" cy="2500330"/>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34000">
                <a:schemeClr val="accent6">
                  <a:lumMod val="75000"/>
                </a:schemeClr>
              </a:gs>
              <a:gs pos="0">
                <a:srgbClr val="FFFF00">
                  <a:lumMod val="49000"/>
                  <a:lumOff val="51000"/>
                </a:srgbClr>
              </a:gs>
              <a:gs pos="87000">
                <a:srgbClr val="7575FF">
                  <a:lumMod val="58000"/>
                </a:srgbClr>
              </a:gs>
              <a:gs pos="100000">
                <a:srgbClr val="00B0F0">
                  <a:lumMod val="0"/>
                </a:srgbClr>
              </a:gs>
            </a:gsLst>
            <a:lin ang="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 Imagen" descr="Diapositiva15.JPG"/>
          <p:cNvPicPr>
            <a:picLocks noGrp="1" noChangeAspect="1"/>
          </p:cNvPicPr>
          <p:nvPr isPhoto="1"/>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1"/>
          <p:cNvSpPr>
            <a:spLocks noChangeArrowheads="1"/>
          </p:cNvSpPr>
          <p:nvPr/>
        </p:nvSpPr>
        <p:spPr bwMode="auto">
          <a:xfrm>
            <a:off x="404812" y="246426"/>
            <a:ext cx="8334375" cy="800219"/>
          </a:xfrm>
          <a:prstGeom prst="rect">
            <a:avLst/>
          </a:prstGeom>
          <a:noFill/>
          <a:ln>
            <a:noFill/>
          </a:ln>
          <a:extLst/>
        </p:spPr>
        <p:txBody>
          <a:bodyPr anchor="ctr">
            <a:spAutoFit/>
            <a:scene3d>
              <a:camera prst="obliqueBottomLeft"/>
              <a:lightRig rig="threePt" dir="t"/>
            </a:scene3d>
            <a:sp3d extrusionH="38100">
              <a:extrusionClr>
                <a:srgbClr val="FFC000"/>
              </a:extrusionClr>
            </a:sp3d>
          </a:bodyPr>
          <a:lstStyle/>
          <a:p>
            <a:pPr algn="ctr">
              <a:defRPr/>
            </a:pPr>
            <a:r>
              <a:rPr lang="es-ES" b="1" i="1" dirty="0">
                <a:gradFill>
                  <a:gsLst>
                    <a:gs pos="28000">
                      <a:srgbClr val="FFFF00"/>
                    </a:gs>
                    <a:gs pos="85000">
                      <a:schemeClr val="accent6">
                        <a:lumMod val="75000"/>
                      </a:schemeClr>
                    </a:gs>
                    <a:gs pos="65000">
                      <a:srgbClr val="FFC000">
                        <a:lumMod val="91000"/>
                        <a:lumOff val="9000"/>
                      </a:srgbClr>
                    </a:gs>
                  </a:gsLst>
                  <a:lin ang="5400000" scaled="1"/>
                </a:gradFill>
                <a:effectLst>
                  <a:glow rad="101600">
                    <a:schemeClr val="bg2">
                      <a:lumMod val="50000"/>
                      <a:alpha val="60000"/>
                    </a:schemeClr>
                  </a:glow>
                </a:effectLst>
                <a:latin typeface="Georgia" pitchFamily="18" charset="0"/>
                <a:cs typeface="Times New Roman" pitchFamily="18" charset="0"/>
              </a:rPr>
              <a:t>Estoy seguro que serán más exquisitas que las que hasta</a:t>
            </a:r>
          </a:p>
          <a:p>
            <a:pPr algn="ctr">
              <a:defRPr/>
            </a:pPr>
            <a:r>
              <a:rPr lang="es-ES" b="1" i="1" dirty="0">
                <a:gradFill>
                  <a:gsLst>
                    <a:gs pos="28000">
                      <a:srgbClr val="FFFF00"/>
                    </a:gs>
                    <a:gs pos="85000">
                      <a:schemeClr val="accent6">
                        <a:lumMod val="75000"/>
                      </a:schemeClr>
                    </a:gs>
                    <a:gs pos="65000">
                      <a:srgbClr val="FFC000">
                        <a:lumMod val="91000"/>
                        <a:lumOff val="9000"/>
                      </a:srgbClr>
                    </a:gs>
                  </a:gsLst>
                  <a:lin ang="5400000" scaled="1"/>
                </a:gradFill>
                <a:effectLst>
                  <a:glow rad="101600">
                    <a:schemeClr val="bg2">
                      <a:lumMod val="50000"/>
                      <a:alpha val="60000"/>
                    </a:schemeClr>
                  </a:glow>
                </a:effectLst>
                <a:latin typeface="Georgia" pitchFamily="18" charset="0"/>
                <a:cs typeface="Times New Roman" pitchFamily="18" charset="0"/>
              </a:rPr>
              <a:t> ahora he comido. </a:t>
            </a:r>
            <a:endParaRPr lang="es-ES" sz="2800" dirty="0">
              <a:gradFill>
                <a:gsLst>
                  <a:gs pos="28000">
                    <a:srgbClr val="FFFF00"/>
                  </a:gs>
                  <a:gs pos="85000">
                    <a:schemeClr val="accent6">
                      <a:lumMod val="75000"/>
                    </a:schemeClr>
                  </a:gs>
                  <a:gs pos="65000">
                    <a:srgbClr val="FFC000">
                      <a:lumMod val="91000"/>
                      <a:lumOff val="9000"/>
                    </a:srgbClr>
                  </a:gs>
                </a:gsLst>
                <a:lin ang="5400000" scaled="1"/>
              </a:gradFill>
              <a:effectLst>
                <a:glow rad="101600">
                  <a:schemeClr val="bg2">
                    <a:lumMod val="50000"/>
                    <a:alpha val="60000"/>
                  </a:schemeClr>
                </a:glow>
              </a:effectLst>
            </a:endParaRPr>
          </a:p>
        </p:txBody>
      </p:sp>
    </p:spTree>
    <p:extLst>
      <p:ext uri="{BB962C8B-B14F-4D97-AF65-F5344CB8AC3E}">
        <p14:creationId xmlns:p14="http://schemas.microsoft.com/office/powerpoint/2010/main" val="1632270088"/>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500"/>
                                        <p:tgtEl>
                                          <p:spTgt spid="3"/>
                                        </p:tgtEl>
                                        <p:attrNameLst>
                                          <p:attrName>ppt_x</p:attrName>
                                        </p:attrNameLst>
                                      </p:cBhvr>
                                      <p:tavLst>
                                        <p:tav tm="0">
                                          <p:val>
                                            <p:strVal val="ppt_x"/>
                                          </p:val>
                                        </p:tav>
                                        <p:tav tm="100000">
                                          <p:val>
                                            <p:strVal val="ppt_x-ppt_w/2"/>
                                          </p:val>
                                        </p:tav>
                                      </p:tavLst>
                                    </p:anim>
                                    <p:anim calcmode="lin" valueType="num">
                                      <p:cBhvr>
                                        <p:cTn id="7" dur="5500"/>
                                        <p:tgtEl>
                                          <p:spTgt spid="3"/>
                                        </p:tgtEl>
                                        <p:attrNameLst>
                                          <p:attrName>ppt_y</p:attrName>
                                        </p:attrNameLst>
                                      </p:cBhvr>
                                      <p:tavLst>
                                        <p:tav tm="0">
                                          <p:val>
                                            <p:strVal val="ppt_y"/>
                                          </p:val>
                                        </p:tav>
                                        <p:tav tm="100000">
                                          <p:val>
                                            <p:strVal val="ppt_y"/>
                                          </p:val>
                                        </p:tav>
                                      </p:tavLst>
                                    </p:anim>
                                    <p:anim calcmode="lin" valueType="num">
                                      <p:cBhvr>
                                        <p:cTn id="8" dur="5500"/>
                                        <p:tgtEl>
                                          <p:spTgt spid="3"/>
                                        </p:tgtEl>
                                        <p:attrNameLst>
                                          <p:attrName>ppt_w</p:attrName>
                                        </p:attrNameLst>
                                      </p:cBhvr>
                                      <p:tavLst>
                                        <p:tav tm="0">
                                          <p:val>
                                            <p:strVal val="ppt_w"/>
                                          </p:val>
                                        </p:tav>
                                        <p:tav tm="100000">
                                          <p:val>
                                            <p:fltVal val="0"/>
                                          </p:val>
                                        </p:tav>
                                      </p:tavLst>
                                    </p:anim>
                                    <p:anim calcmode="lin" valueType="num">
                                      <p:cBhvr>
                                        <p:cTn id="9" dur="5500"/>
                                        <p:tgtEl>
                                          <p:spTgt spid="3"/>
                                        </p:tgtEl>
                                        <p:attrNameLst>
                                          <p:attrName>ppt_h</p:attrName>
                                        </p:attrNameLst>
                                      </p:cBhvr>
                                      <p:tavLst>
                                        <p:tav tm="0">
                                          <p:val>
                                            <p:strVal val="ppt_h"/>
                                          </p:val>
                                        </p:tav>
                                        <p:tav tm="100000">
                                          <p:val>
                                            <p:strVal val="ppt_h"/>
                                          </p:val>
                                        </p:tav>
                                      </p:tavLst>
                                    </p:anim>
                                    <p:set>
                                      <p:cBhvr>
                                        <p:cTn id="10" dur="1" fill="hold">
                                          <p:stCondLst>
                                            <p:cond delay="5499"/>
                                          </p:stCondLst>
                                        </p:cTn>
                                        <p:tgtEl>
                                          <p:spTgt spid="3"/>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500"/>
                                        <p:tgtEl>
                                          <p:spTgt spid="4"/>
                                        </p:tgtEl>
                                        <p:attrNameLst>
                                          <p:attrName>ppt_x</p:attrName>
                                        </p:attrNameLst>
                                      </p:cBhvr>
                                      <p:tavLst>
                                        <p:tav tm="0">
                                          <p:val>
                                            <p:strVal val="ppt_x"/>
                                          </p:val>
                                        </p:tav>
                                        <p:tav tm="100000">
                                          <p:val>
                                            <p:strVal val="ppt_x-ppt_w/2"/>
                                          </p:val>
                                        </p:tav>
                                      </p:tavLst>
                                    </p:anim>
                                    <p:anim calcmode="lin" valueType="num">
                                      <p:cBhvr>
                                        <p:cTn id="13" dur="5500"/>
                                        <p:tgtEl>
                                          <p:spTgt spid="4"/>
                                        </p:tgtEl>
                                        <p:attrNameLst>
                                          <p:attrName>ppt_y</p:attrName>
                                        </p:attrNameLst>
                                      </p:cBhvr>
                                      <p:tavLst>
                                        <p:tav tm="0">
                                          <p:val>
                                            <p:strVal val="ppt_y"/>
                                          </p:val>
                                        </p:tav>
                                        <p:tav tm="100000">
                                          <p:val>
                                            <p:strVal val="ppt_y"/>
                                          </p:val>
                                        </p:tav>
                                      </p:tavLst>
                                    </p:anim>
                                    <p:anim calcmode="lin" valueType="num">
                                      <p:cBhvr>
                                        <p:cTn id="14" dur="5500"/>
                                        <p:tgtEl>
                                          <p:spTgt spid="4"/>
                                        </p:tgtEl>
                                        <p:attrNameLst>
                                          <p:attrName>ppt_w</p:attrName>
                                        </p:attrNameLst>
                                      </p:cBhvr>
                                      <p:tavLst>
                                        <p:tav tm="0">
                                          <p:val>
                                            <p:strVal val="ppt_w"/>
                                          </p:val>
                                        </p:tav>
                                        <p:tav tm="100000">
                                          <p:val>
                                            <p:fltVal val="0"/>
                                          </p:val>
                                        </p:tav>
                                      </p:tavLst>
                                    </p:anim>
                                    <p:anim calcmode="lin" valueType="num">
                                      <p:cBhvr>
                                        <p:cTn id="15" dur="5500"/>
                                        <p:tgtEl>
                                          <p:spTgt spid="4"/>
                                        </p:tgtEl>
                                        <p:attrNameLst>
                                          <p:attrName>ppt_h</p:attrName>
                                        </p:attrNameLst>
                                      </p:cBhvr>
                                      <p:tavLst>
                                        <p:tav tm="0">
                                          <p:val>
                                            <p:strVal val="ppt_h"/>
                                          </p:val>
                                        </p:tav>
                                        <p:tav tm="100000">
                                          <p:val>
                                            <p:strVal val="ppt_h"/>
                                          </p:val>
                                        </p:tav>
                                      </p:tavLst>
                                    </p:anim>
                                    <p:set>
                                      <p:cBhvr>
                                        <p:cTn id="16" dur="1" fill="hold">
                                          <p:stCondLst>
                                            <p:cond delay="5499"/>
                                          </p:stCondLst>
                                        </p:cTn>
                                        <p:tgtEl>
                                          <p:spTgt spid="4"/>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500"/>
                                        <p:tgtEl>
                                          <p:spTgt spid="7"/>
                                        </p:tgtEl>
                                        <p:attrNameLst>
                                          <p:attrName>ppt_x</p:attrName>
                                        </p:attrNameLst>
                                      </p:cBhvr>
                                      <p:tavLst>
                                        <p:tav tm="0">
                                          <p:val>
                                            <p:strVal val="ppt_x"/>
                                          </p:val>
                                        </p:tav>
                                        <p:tav tm="100000">
                                          <p:val>
                                            <p:strVal val="ppt_x+ppt_w/2"/>
                                          </p:val>
                                        </p:tav>
                                      </p:tavLst>
                                    </p:anim>
                                    <p:anim calcmode="lin" valueType="num">
                                      <p:cBhvr>
                                        <p:cTn id="19" dur="5500"/>
                                        <p:tgtEl>
                                          <p:spTgt spid="7"/>
                                        </p:tgtEl>
                                        <p:attrNameLst>
                                          <p:attrName>ppt_y</p:attrName>
                                        </p:attrNameLst>
                                      </p:cBhvr>
                                      <p:tavLst>
                                        <p:tav tm="0">
                                          <p:val>
                                            <p:strVal val="ppt_y"/>
                                          </p:val>
                                        </p:tav>
                                        <p:tav tm="100000">
                                          <p:val>
                                            <p:strVal val="ppt_y"/>
                                          </p:val>
                                        </p:tav>
                                      </p:tavLst>
                                    </p:anim>
                                    <p:anim calcmode="lin" valueType="num">
                                      <p:cBhvr>
                                        <p:cTn id="20" dur="5500"/>
                                        <p:tgtEl>
                                          <p:spTgt spid="7"/>
                                        </p:tgtEl>
                                        <p:attrNameLst>
                                          <p:attrName>ppt_w</p:attrName>
                                        </p:attrNameLst>
                                      </p:cBhvr>
                                      <p:tavLst>
                                        <p:tav tm="0">
                                          <p:val>
                                            <p:strVal val="ppt_w"/>
                                          </p:val>
                                        </p:tav>
                                        <p:tav tm="100000">
                                          <p:val>
                                            <p:fltVal val="0"/>
                                          </p:val>
                                        </p:tav>
                                      </p:tavLst>
                                    </p:anim>
                                    <p:anim calcmode="lin" valueType="num">
                                      <p:cBhvr>
                                        <p:cTn id="21" dur="5500"/>
                                        <p:tgtEl>
                                          <p:spTgt spid="7"/>
                                        </p:tgtEl>
                                        <p:attrNameLst>
                                          <p:attrName>ppt_h</p:attrName>
                                        </p:attrNameLst>
                                      </p:cBhvr>
                                      <p:tavLst>
                                        <p:tav tm="0">
                                          <p:val>
                                            <p:strVal val="ppt_h"/>
                                          </p:val>
                                        </p:tav>
                                        <p:tav tm="100000">
                                          <p:val>
                                            <p:strVal val="ppt_h"/>
                                          </p:val>
                                        </p:tav>
                                      </p:tavLst>
                                    </p:anim>
                                    <p:set>
                                      <p:cBhvr>
                                        <p:cTn id="22" dur="1" fill="hold">
                                          <p:stCondLst>
                                            <p:cond delay="5499"/>
                                          </p:stCondLst>
                                        </p:cTn>
                                        <p:tgtEl>
                                          <p:spTgt spid="7"/>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500"/>
                                        <p:tgtEl>
                                          <p:spTgt spid="8"/>
                                        </p:tgtEl>
                                        <p:attrNameLst>
                                          <p:attrName>ppt_x</p:attrName>
                                        </p:attrNameLst>
                                      </p:cBhvr>
                                      <p:tavLst>
                                        <p:tav tm="0">
                                          <p:val>
                                            <p:strVal val="ppt_x"/>
                                          </p:val>
                                        </p:tav>
                                        <p:tav tm="100000">
                                          <p:val>
                                            <p:strVal val="ppt_x+ppt_w/2"/>
                                          </p:val>
                                        </p:tav>
                                      </p:tavLst>
                                    </p:anim>
                                    <p:anim calcmode="lin" valueType="num">
                                      <p:cBhvr>
                                        <p:cTn id="25" dur="5500"/>
                                        <p:tgtEl>
                                          <p:spTgt spid="8"/>
                                        </p:tgtEl>
                                        <p:attrNameLst>
                                          <p:attrName>ppt_y</p:attrName>
                                        </p:attrNameLst>
                                      </p:cBhvr>
                                      <p:tavLst>
                                        <p:tav tm="0">
                                          <p:val>
                                            <p:strVal val="ppt_y"/>
                                          </p:val>
                                        </p:tav>
                                        <p:tav tm="100000">
                                          <p:val>
                                            <p:strVal val="ppt_y"/>
                                          </p:val>
                                        </p:tav>
                                      </p:tavLst>
                                    </p:anim>
                                    <p:anim calcmode="lin" valueType="num">
                                      <p:cBhvr>
                                        <p:cTn id="26" dur="5500"/>
                                        <p:tgtEl>
                                          <p:spTgt spid="8"/>
                                        </p:tgtEl>
                                        <p:attrNameLst>
                                          <p:attrName>ppt_w</p:attrName>
                                        </p:attrNameLst>
                                      </p:cBhvr>
                                      <p:tavLst>
                                        <p:tav tm="0">
                                          <p:val>
                                            <p:strVal val="ppt_w"/>
                                          </p:val>
                                        </p:tav>
                                        <p:tav tm="100000">
                                          <p:val>
                                            <p:fltVal val="0"/>
                                          </p:val>
                                        </p:tav>
                                      </p:tavLst>
                                    </p:anim>
                                    <p:anim calcmode="lin" valueType="num">
                                      <p:cBhvr>
                                        <p:cTn id="27" dur="5500"/>
                                        <p:tgtEl>
                                          <p:spTgt spid="8"/>
                                        </p:tgtEl>
                                        <p:attrNameLst>
                                          <p:attrName>ppt_h</p:attrName>
                                        </p:attrNameLst>
                                      </p:cBhvr>
                                      <p:tavLst>
                                        <p:tav tm="0">
                                          <p:val>
                                            <p:strVal val="ppt_h"/>
                                          </p:val>
                                        </p:tav>
                                        <p:tav tm="100000">
                                          <p:val>
                                            <p:strVal val="ppt_h"/>
                                          </p:val>
                                        </p:tav>
                                      </p:tavLst>
                                    </p:anim>
                                    <p:set>
                                      <p:cBhvr>
                                        <p:cTn id="28" dur="1" fill="hold">
                                          <p:stCondLst>
                                            <p:cond delay="5499"/>
                                          </p:stCondLst>
                                        </p:cTn>
                                        <p:tgtEl>
                                          <p:spTgt spid="8"/>
                                        </p:tgtEl>
                                        <p:attrNameLst>
                                          <p:attrName>style.visibility</p:attrName>
                                        </p:attrNameLst>
                                      </p:cBhvr>
                                      <p:to>
                                        <p:strVal val="hidden"/>
                                      </p:to>
                                    </p:set>
                                  </p:childTnLst>
                                </p:cTn>
                              </p:par>
                              <p:par>
                                <p:cTn id="29" presetID="17" presetClass="exit" presetSubtype="2" fill="hold" grpId="0" nodeType="withEffect">
                                  <p:stCondLst>
                                    <p:cond delay="0"/>
                                  </p:stCondLst>
                                  <p:childTnLst>
                                    <p:anim calcmode="lin" valueType="num">
                                      <p:cBhvr>
                                        <p:cTn id="30" dur="5500"/>
                                        <p:tgtEl>
                                          <p:spTgt spid="16"/>
                                        </p:tgtEl>
                                        <p:attrNameLst>
                                          <p:attrName>ppt_x</p:attrName>
                                        </p:attrNameLst>
                                      </p:cBhvr>
                                      <p:tavLst>
                                        <p:tav tm="0">
                                          <p:val>
                                            <p:strVal val="ppt_x"/>
                                          </p:val>
                                        </p:tav>
                                        <p:tav tm="100000">
                                          <p:val>
                                            <p:strVal val="ppt_x+ppt_w/2"/>
                                          </p:val>
                                        </p:tav>
                                      </p:tavLst>
                                    </p:anim>
                                    <p:anim calcmode="lin" valueType="num">
                                      <p:cBhvr>
                                        <p:cTn id="31" dur="5500"/>
                                        <p:tgtEl>
                                          <p:spTgt spid="16"/>
                                        </p:tgtEl>
                                        <p:attrNameLst>
                                          <p:attrName>ppt_y</p:attrName>
                                        </p:attrNameLst>
                                      </p:cBhvr>
                                      <p:tavLst>
                                        <p:tav tm="0">
                                          <p:val>
                                            <p:strVal val="ppt_y"/>
                                          </p:val>
                                        </p:tav>
                                        <p:tav tm="100000">
                                          <p:val>
                                            <p:strVal val="ppt_y"/>
                                          </p:val>
                                        </p:tav>
                                      </p:tavLst>
                                    </p:anim>
                                    <p:anim calcmode="lin" valueType="num">
                                      <p:cBhvr>
                                        <p:cTn id="32" dur="5500"/>
                                        <p:tgtEl>
                                          <p:spTgt spid="16"/>
                                        </p:tgtEl>
                                        <p:attrNameLst>
                                          <p:attrName>ppt_w</p:attrName>
                                        </p:attrNameLst>
                                      </p:cBhvr>
                                      <p:tavLst>
                                        <p:tav tm="0">
                                          <p:val>
                                            <p:strVal val="ppt_w"/>
                                          </p:val>
                                        </p:tav>
                                        <p:tav tm="100000">
                                          <p:val>
                                            <p:fltVal val="0"/>
                                          </p:val>
                                        </p:tav>
                                      </p:tavLst>
                                    </p:anim>
                                    <p:anim calcmode="lin" valueType="num">
                                      <p:cBhvr>
                                        <p:cTn id="33" dur="5500"/>
                                        <p:tgtEl>
                                          <p:spTgt spid="16"/>
                                        </p:tgtEl>
                                        <p:attrNameLst>
                                          <p:attrName>ppt_h</p:attrName>
                                        </p:attrNameLst>
                                      </p:cBhvr>
                                      <p:tavLst>
                                        <p:tav tm="0">
                                          <p:val>
                                            <p:strVal val="ppt_h"/>
                                          </p:val>
                                        </p:tav>
                                        <p:tav tm="100000">
                                          <p:val>
                                            <p:strVal val="ppt_h"/>
                                          </p:val>
                                        </p:tav>
                                      </p:tavLst>
                                    </p:anim>
                                    <p:set>
                                      <p:cBhvr>
                                        <p:cTn id="34" dur="1" fill="hold">
                                          <p:stCondLst>
                                            <p:cond delay="5499"/>
                                          </p:stCondLst>
                                        </p:cTn>
                                        <p:tgtEl>
                                          <p:spTgt spid="16"/>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500"/>
                                        <p:tgtEl>
                                          <p:spTgt spid="17"/>
                                        </p:tgtEl>
                                        <p:attrNameLst>
                                          <p:attrName>ppt_x</p:attrName>
                                        </p:attrNameLst>
                                      </p:cBhvr>
                                      <p:tavLst>
                                        <p:tav tm="0">
                                          <p:val>
                                            <p:strVal val="ppt_x"/>
                                          </p:val>
                                        </p:tav>
                                        <p:tav tm="100000">
                                          <p:val>
                                            <p:strVal val="ppt_x+ppt_w/2"/>
                                          </p:val>
                                        </p:tav>
                                      </p:tavLst>
                                    </p:anim>
                                    <p:anim calcmode="lin" valueType="num">
                                      <p:cBhvr>
                                        <p:cTn id="37" dur="5500"/>
                                        <p:tgtEl>
                                          <p:spTgt spid="17"/>
                                        </p:tgtEl>
                                        <p:attrNameLst>
                                          <p:attrName>ppt_y</p:attrName>
                                        </p:attrNameLst>
                                      </p:cBhvr>
                                      <p:tavLst>
                                        <p:tav tm="0">
                                          <p:val>
                                            <p:strVal val="ppt_y"/>
                                          </p:val>
                                        </p:tav>
                                        <p:tav tm="100000">
                                          <p:val>
                                            <p:strVal val="ppt_y"/>
                                          </p:val>
                                        </p:tav>
                                      </p:tavLst>
                                    </p:anim>
                                    <p:anim calcmode="lin" valueType="num">
                                      <p:cBhvr>
                                        <p:cTn id="38" dur="5500"/>
                                        <p:tgtEl>
                                          <p:spTgt spid="17"/>
                                        </p:tgtEl>
                                        <p:attrNameLst>
                                          <p:attrName>ppt_w</p:attrName>
                                        </p:attrNameLst>
                                      </p:cBhvr>
                                      <p:tavLst>
                                        <p:tav tm="0">
                                          <p:val>
                                            <p:strVal val="ppt_w"/>
                                          </p:val>
                                        </p:tav>
                                        <p:tav tm="100000">
                                          <p:val>
                                            <p:fltVal val="0"/>
                                          </p:val>
                                        </p:tav>
                                      </p:tavLst>
                                    </p:anim>
                                    <p:anim calcmode="lin" valueType="num">
                                      <p:cBhvr>
                                        <p:cTn id="39" dur="5500"/>
                                        <p:tgtEl>
                                          <p:spTgt spid="17"/>
                                        </p:tgtEl>
                                        <p:attrNameLst>
                                          <p:attrName>ppt_h</p:attrName>
                                        </p:attrNameLst>
                                      </p:cBhvr>
                                      <p:tavLst>
                                        <p:tav tm="0">
                                          <p:val>
                                            <p:strVal val="ppt_h"/>
                                          </p:val>
                                        </p:tav>
                                        <p:tav tm="100000">
                                          <p:val>
                                            <p:strVal val="ppt_h"/>
                                          </p:val>
                                        </p:tav>
                                      </p:tavLst>
                                    </p:anim>
                                    <p:set>
                                      <p:cBhvr>
                                        <p:cTn id="40" dur="1" fill="hold">
                                          <p:stCondLst>
                                            <p:cond delay="5499"/>
                                          </p:stCondLst>
                                        </p:cTn>
                                        <p:tgtEl>
                                          <p:spTgt spid="17"/>
                                        </p:tgtEl>
                                        <p:attrNameLst>
                                          <p:attrName>style.visibility</p:attrName>
                                        </p:attrNameLst>
                                      </p:cBhvr>
                                      <p:to>
                                        <p:strVal val="hidden"/>
                                      </p:to>
                                    </p:set>
                                  </p:childTnLst>
                                </p:cTn>
                              </p:par>
                              <p:par>
                                <p:cTn id="41" presetID="17" presetClass="exit" presetSubtype="8" fill="hold" grpId="0" nodeType="withEffect">
                                  <p:stCondLst>
                                    <p:cond delay="0"/>
                                  </p:stCondLst>
                                  <p:childTnLst>
                                    <p:anim calcmode="lin" valueType="num">
                                      <p:cBhvr>
                                        <p:cTn id="42" dur="5500"/>
                                        <p:tgtEl>
                                          <p:spTgt spid="18"/>
                                        </p:tgtEl>
                                        <p:attrNameLst>
                                          <p:attrName>ppt_x</p:attrName>
                                        </p:attrNameLst>
                                      </p:cBhvr>
                                      <p:tavLst>
                                        <p:tav tm="0">
                                          <p:val>
                                            <p:strVal val="ppt_x"/>
                                          </p:val>
                                        </p:tav>
                                        <p:tav tm="100000">
                                          <p:val>
                                            <p:strVal val="ppt_x-ppt_w/2"/>
                                          </p:val>
                                        </p:tav>
                                      </p:tavLst>
                                    </p:anim>
                                    <p:anim calcmode="lin" valueType="num">
                                      <p:cBhvr>
                                        <p:cTn id="43" dur="5500"/>
                                        <p:tgtEl>
                                          <p:spTgt spid="18"/>
                                        </p:tgtEl>
                                        <p:attrNameLst>
                                          <p:attrName>ppt_y</p:attrName>
                                        </p:attrNameLst>
                                      </p:cBhvr>
                                      <p:tavLst>
                                        <p:tav tm="0">
                                          <p:val>
                                            <p:strVal val="ppt_y"/>
                                          </p:val>
                                        </p:tav>
                                        <p:tav tm="100000">
                                          <p:val>
                                            <p:strVal val="ppt_y"/>
                                          </p:val>
                                        </p:tav>
                                      </p:tavLst>
                                    </p:anim>
                                    <p:anim calcmode="lin" valueType="num">
                                      <p:cBhvr>
                                        <p:cTn id="44" dur="5500"/>
                                        <p:tgtEl>
                                          <p:spTgt spid="18"/>
                                        </p:tgtEl>
                                        <p:attrNameLst>
                                          <p:attrName>ppt_w</p:attrName>
                                        </p:attrNameLst>
                                      </p:cBhvr>
                                      <p:tavLst>
                                        <p:tav tm="0">
                                          <p:val>
                                            <p:strVal val="ppt_w"/>
                                          </p:val>
                                        </p:tav>
                                        <p:tav tm="100000">
                                          <p:val>
                                            <p:fltVal val="0"/>
                                          </p:val>
                                        </p:tav>
                                      </p:tavLst>
                                    </p:anim>
                                    <p:anim calcmode="lin" valueType="num">
                                      <p:cBhvr>
                                        <p:cTn id="45" dur="5500"/>
                                        <p:tgtEl>
                                          <p:spTgt spid="18"/>
                                        </p:tgtEl>
                                        <p:attrNameLst>
                                          <p:attrName>ppt_h</p:attrName>
                                        </p:attrNameLst>
                                      </p:cBhvr>
                                      <p:tavLst>
                                        <p:tav tm="0">
                                          <p:val>
                                            <p:strVal val="ppt_h"/>
                                          </p:val>
                                        </p:tav>
                                        <p:tav tm="100000">
                                          <p:val>
                                            <p:strVal val="ppt_h"/>
                                          </p:val>
                                        </p:tav>
                                      </p:tavLst>
                                    </p:anim>
                                    <p:set>
                                      <p:cBhvr>
                                        <p:cTn id="46" dur="1" fill="hold">
                                          <p:stCondLst>
                                            <p:cond delay="5499"/>
                                          </p:stCondLst>
                                        </p:cTn>
                                        <p:tgtEl>
                                          <p:spTgt spid="18"/>
                                        </p:tgtEl>
                                        <p:attrNameLst>
                                          <p:attrName>style.visibility</p:attrName>
                                        </p:attrNameLst>
                                      </p:cBhvr>
                                      <p:to>
                                        <p:strVal val="hidden"/>
                                      </p:to>
                                    </p:set>
                                  </p:childTnLst>
                                </p:cTn>
                              </p:par>
                              <p:par>
                                <p:cTn id="47" presetID="17" presetClass="exit" presetSubtype="8" fill="hold" grpId="0" nodeType="withEffect">
                                  <p:stCondLst>
                                    <p:cond delay="0"/>
                                  </p:stCondLst>
                                  <p:childTnLst>
                                    <p:anim calcmode="lin" valueType="num">
                                      <p:cBhvr>
                                        <p:cTn id="48" dur="5500"/>
                                        <p:tgtEl>
                                          <p:spTgt spid="19"/>
                                        </p:tgtEl>
                                        <p:attrNameLst>
                                          <p:attrName>ppt_x</p:attrName>
                                        </p:attrNameLst>
                                      </p:cBhvr>
                                      <p:tavLst>
                                        <p:tav tm="0">
                                          <p:val>
                                            <p:strVal val="ppt_x"/>
                                          </p:val>
                                        </p:tav>
                                        <p:tav tm="100000">
                                          <p:val>
                                            <p:strVal val="ppt_x-ppt_w/2"/>
                                          </p:val>
                                        </p:tav>
                                      </p:tavLst>
                                    </p:anim>
                                    <p:anim calcmode="lin" valueType="num">
                                      <p:cBhvr>
                                        <p:cTn id="49" dur="5500"/>
                                        <p:tgtEl>
                                          <p:spTgt spid="19"/>
                                        </p:tgtEl>
                                        <p:attrNameLst>
                                          <p:attrName>ppt_y</p:attrName>
                                        </p:attrNameLst>
                                      </p:cBhvr>
                                      <p:tavLst>
                                        <p:tav tm="0">
                                          <p:val>
                                            <p:strVal val="ppt_y"/>
                                          </p:val>
                                        </p:tav>
                                        <p:tav tm="100000">
                                          <p:val>
                                            <p:strVal val="ppt_y"/>
                                          </p:val>
                                        </p:tav>
                                      </p:tavLst>
                                    </p:anim>
                                    <p:anim calcmode="lin" valueType="num">
                                      <p:cBhvr>
                                        <p:cTn id="50" dur="5500"/>
                                        <p:tgtEl>
                                          <p:spTgt spid="19"/>
                                        </p:tgtEl>
                                        <p:attrNameLst>
                                          <p:attrName>ppt_w</p:attrName>
                                        </p:attrNameLst>
                                      </p:cBhvr>
                                      <p:tavLst>
                                        <p:tav tm="0">
                                          <p:val>
                                            <p:strVal val="ppt_w"/>
                                          </p:val>
                                        </p:tav>
                                        <p:tav tm="100000">
                                          <p:val>
                                            <p:fltVal val="0"/>
                                          </p:val>
                                        </p:tav>
                                      </p:tavLst>
                                    </p:anim>
                                    <p:anim calcmode="lin" valueType="num">
                                      <p:cBhvr>
                                        <p:cTn id="51" dur="5500"/>
                                        <p:tgtEl>
                                          <p:spTgt spid="19"/>
                                        </p:tgtEl>
                                        <p:attrNameLst>
                                          <p:attrName>ppt_h</p:attrName>
                                        </p:attrNameLst>
                                      </p:cBhvr>
                                      <p:tavLst>
                                        <p:tav tm="0">
                                          <p:val>
                                            <p:strVal val="ppt_h"/>
                                          </p:val>
                                        </p:tav>
                                        <p:tav tm="100000">
                                          <p:val>
                                            <p:strVal val="ppt_h"/>
                                          </p:val>
                                        </p:tav>
                                      </p:tavLst>
                                    </p:anim>
                                    <p:set>
                                      <p:cBhvr>
                                        <p:cTn id="52" dur="1" fill="hold">
                                          <p:stCondLst>
                                            <p:cond delay="5499"/>
                                          </p:stCondLst>
                                        </p:cTn>
                                        <p:tgtEl>
                                          <p:spTgt spid="19"/>
                                        </p:tgtEl>
                                        <p:attrNameLst>
                                          <p:attrName>style.visibility</p:attrName>
                                        </p:attrNameLst>
                                      </p:cBhvr>
                                      <p:to>
                                        <p:strVal val="hidden"/>
                                      </p:to>
                                    </p:set>
                                  </p:childTnLst>
                                </p:cTn>
                              </p:par>
                              <p:par>
                                <p:cTn id="53" presetID="17" presetClass="entr" presetSubtype="10" fill="hold"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4000" fill="hold"/>
                                        <p:tgtEl>
                                          <p:spTgt spid="14"/>
                                        </p:tgtEl>
                                        <p:attrNameLst>
                                          <p:attrName>ppt_w</p:attrName>
                                        </p:attrNameLst>
                                      </p:cBhvr>
                                      <p:tavLst>
                                        <p:tav tm="0">
                                          <p:val>
                                            <p:fltVal val="0"/>
                                          </p:val>
                                        </p:tav>
                                        <p:tav tm="100000">
                                          <p:val>
                                            <p:strVal val="#ppt_w"/>
                                          </p:val>
                                        </p:tav>
                                      </p:tavLst>
                                    </p:anim>
                                    <p:anim calcmode="lin" valueType="num">
                                      <p:cBhvr>
                                        <p:cTn id="56" dur="4000" fill="hold"/>
                                        <p:tgtEl>
                                          <p:spTgt spid="14"/>
                                        </p:tgtEl>
                                        <p:attrNameLst>
                                          <p:attrName>ppt_h</p:attrName>
                                        </p:attrNameLst>
                                      </p:cBhvr>
                                      <p:tavLst>
                                        <p:tav tm="0">
                                          <p:val>
                                            <p:strVal val="#ppt_h"/>
                                          </p:val>
                                        </p:tav>
                                        <p:tav tm="100000">
                                          <p:val>
                                            <p:strVal val="#ppt_h"/>
                                          </p:val>
                                        </p:tav>
                                      </p:tavLst>
                                    </p:anim>
                                  </p:childTnLst>
                                </p:cTn>
                              </p:par>
                              <p:par>
                                <p:cTn id="57" presetID="23" presetClass="entr" presetSubtype="528"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p:cTn id="59" dur="4000" fill="hold"/>
                                        <p:tgtEl>
                                          <p:spTgt spid="15"/>
                                        </p:tgtEl>
                                        <p:attrNameLst>
                                          <p:attrName>ppt_w</p:attrName>
                                        </p:attrNameLst>
                                      </p:cBhvr>
                                      <p:tavLst>
                                        <p:tav tm="0">
                                          <p:val>
                                            <p:fltVal val="0"/>
                                          </p:val>
                                        </p:tav>
                                        <p:tav tm="100000">
                                          <p:val>
                                            <p:strVal val="#ppt_w"/>
                                          </p:val>
                                        </p:tav>
                                      </p:tavLst>
                                    </p:anim>
                                    <p:anim calcmode="lin" valueType="num">
                                      <p:cBhvr>
                                        <p:cTn id="60" dur="4000" fill="hold"/>
                                        <p:tgtEl>
                                          <p:spTgt spid="15"/>
                                        </p:tgtEl>
                                        <p:attrNameLst>
                                          <p:attrName>ppt_h</p:attrName>
                                        </p:attrNameLst>
                                      </p:cBhvr>
                                      <p:tavLst>
                                        <p:tav tm="0">
                                          <p:val>
                                            <p:fltVal val="0"/>
                                          </p:val>
                                        </p:tav>
                                        <p:tav tm="100000">
                                          <p:val>
                                            <p:strVal val="#ppt_h"/>
                                          </p:val>
                                        </p:tav>
                                      </p:tavLst>
                                    </p:anim>
                                    <p:anim calcmode="lin" valueType="num">
                                      <p:cBhvr>
                                        <p:cTn id="61" dur="4000" fill="hold"/>
                                        <p:tgtEl>
                                          <p:spTgt spid="15"/>
                                        </p:tgtEl>
                                        <p:attrNameLst>
                                          <p:attrName>ppt_x</p:attrName>
                                        </p:attrNameLst>
                                      </p:cBhvr>
                                      <p:tavLst>
                                        <p:tav tm="0">
                                          <p:val>
                                            <p:fltVal val="0.5"/>
                                          </p:val>
                                        </p:tav>
                                        <p:tav tm="100000">
                                          <p:val>
                                            <p:strVal val="#ppt_x"/>
                                          </p:val>
                                        </p:tav>
                                      </p:tavLst>
                                    </p:anim>
                                    <p:anim calcmode="lin" valueType="num">
                                      <p:cBhvr>
                                        <p:cTn id="62" dur="4000" fill="hold"/>
                                        <p:tgtEl>
                                          <p:spTgt spid="1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P spid="16" grpId="0" animBg="1"/>
      <p:bldP spid="17" grpId="0" animBg="1"/>
      <p:bldP spid="18" grpId="0" animBg="1"/>
      <p:bldP spid="19" grpId="0" animBg="1"/>
      <p:bldP spid="8" grpId="0" animBg="1"/>
      <p:bldP spid="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Forma libre"/>
          <p:cNvSpPr/>
          <p:nvPr/>
        </p:nvSpPr>
        <p:spPr>
          <a:xfrm>
            <a:off x="0" y="0"/>
            <a:ext cx="4572000" cy="292893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55000">
                <a:srgbClr val="00B050">
                  <a:lumMod val="98000"/>
                  <a:lumOff val="2000"/>
                </a:srgbClr>
              </a:gs>
              <a:gs pos="15000">
                <a:srgbClr val="3333FF">
                  <a:lumMod val="80000"/>
                </a:srgbClr>
              </a:gs>
              <a:gs pos="71670">
                <a:srgbClr val="BFA8FC"/>
              </a:gs>
              <a:gs pos="90000">
                <a:srgbClr val="99CCFF"/>
              </a:gs>
              <a:gs pos="100000">
                <a:srgbClr val="FFFF00">
                  <a:lumMod val="20000"/>
                  <a:lumOff val="80000"/>
                </a:srgbClr>
              </a:gs>
              <a:gs pos="73000">
                <a:srgbClr val="C3A2FF"/>
              </a:gs>
              <a:gs pos="92000">
                <a:srgbClr val="99CCFF">
                  <a:lumMod val="69000"/>
                  <a:lumOff val="31000"/>
                </a:srgbClr>
              </a:gs>
            </a:gsLst>
            <a:lin ang="0" scaled="1"/>
          </a:gradFill>
          <a:ln>
            <a:noFill/>
          </a:ln>
          <a:effectLst>
            <a:outerShdw blurRad="1270000" dist="50800" dir="5400000" algn="ctr" rotWithShape="0">
              <a:srgbClr val="9999FF"/>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libre"/>
          <p:cNvSpPr/>
          <p:nvPr/>
        </p:nvSpPr>
        <p:spPr>
          <a:xfrm flipH="1">
            <a:off x="4548538" y="2704"/>
            <a:ext cx="4572000" cy="292893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55000">
                <a:srgbClr val="00B050">
                  <a:lumMod val="98000"/>
                  <a:lumOff val="2000"/>
                </a:srgbClr>
              </a:gs>
              <a:gs pos="15000">
                <a:srgbClr val="3333FF">
                  <a:lumMod val="80000"/>
                </a:srgbClr>
              </a:gs>
              <a:gs pos="71670">
                <a:srgbClr val="BFA8FC"/>
              </a:gs>
              <a:gs pos="90000">
                <a:srgbClr val="99CCFF"/>
              </a:gs>
              <a:gs pos="100000">
                <a:srgbClr val="FFFF00">
                  <a:lumMod val="20000"/>
                  <a:lumOff val="80000"/>
                </a:srgbClr>
              </a:gs>
              <a:gs pos="73000">
                <a:srgbClr val="C3A2FF"/>
              </a:gs>
              <a:gs pos="92000">
                <a:srgbClr val="99CCFF">
                  <a:lumMod val="69000"/>
                  <a:lumOff val="31000"/>
                </a:srgbClr>
              </a:gs>
            </a:gsLst>
            <a:lin ang="0" scaled="1"/>
          </a:gradFill>
          <a:ln>
            <a:noFill/>
          </a:ln>
          <a:effectLst>
            <a:outerShdw blurRad="1270000" dist="50800" dir="5400000" algn="ctr" rotWithShape="0">
              <a:srgbClr val="9999FF"/>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Forma libre"/>
          <p:cNvSpPr/>
          <p:nvPr/>
        </p:nvSpPr>
        <p:spPr>
          <a:xfrm flipH="1" flipV="1">
            <a:off x="4572000" y="3955354"/>
            <a:ext cx="4572000" cy="285749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55000">
                <a:srgbClr val="00B050">
                  <a:lumMod val="98000"/>
                  <a:lumOff val="2000"/>
                </a:srgbClr>
              </a:gs>
              <a:gs pos="15000">
                <a:srgbClr val="3333FF">
                  <a:lumMod val="80000"/>
                </a:srgbClr>
              </a:gs>
              <a:gs pos="71670">
                <a:srgbClr val="BFA8FC"/>
              </a:gs>
              <a:gs pos="90000">
                <a:srgbClr val="99CCFF"/>
              </a:gs>
              <a:gs pos="100000">
                <a:srgbClr val="FFFF00">
                  <a:lumMod val="20000"/>
                  <a:lumOff val="80000"/>
                </a:srgbClr>
              </a:gs>
              <a:gs pos="73000">
                <a:srgbClr val="C3A2FF"/>
              </a:gs>
              <a:gs pos="92000">
                <a:srgbClr val="99CCFF">
                  <a:lumMod val="69000"/>
                  <a:lumOff val="31000"/>
                </a:srgbClr>
              </a:gs>
            </a:gsLst>
            <a:lin ang="0" scaled="1"/>
          </a:gradFill>
          <a:ln>
            <a:noFill/>
          </a:ln>
          <a:effectLst>
            <a:outerShdw blurRad="1270000" dist="50800" dir="5400000" algn="ctr" rotWithShape="0">
              <a:srgbClr val="9999FF"/>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Forma libre"/>
          <p:cNvSpPr/>
          <p:nvPr/>
        </p:nvSpPr>
        <p:spPr>
          <a:xfrm flipV="1">
            <a:off x="28545" y="3971378"/>
            <a:ext cx="4572000" cy="2857496"/>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72000" y="1785926"/>
                </a:lnTo>
                <a:lnTo>
                  <a:pt x="0" y="3500438"/>
                </a:lnTo>
                <a:lnTo>
                  <a:pt x="0" y="2857496"/>
                </a:lnTo>
                <a:close/>
              </a:path>
            </a:pathLst>
          </a:custGeom>
          <a:gradFill>
            <a:gsLst>
              <a:gs pos="55000">
                <a:srgbClr val="00B050">
                  <a:lumMod val="98000"/>
                  <a:lumOff val="2000"/>
                </a:srgbClr>
              </a:gs>
              <a:gs pos="15000">
                <a:srgbClr val="3333FF">
                  <a:lumMod val="80000"/>
                </a:srgbClr>
              </a:gs>
              <a:gs pos="71670">
                <a:srgbClr val="BFA8FC"/>
              </a:gs>
              <a:gs pos="90000">
                <a:srgbClr val="99CCFF"/>
              </a:gs>
              <a:gs pos="100000">
                <a:srgbClr val="FFFF00">
                  <a:lumMod val="20000"/>
                  <a:lumOff val="80000"/>
                </a:srgbClr>
              </a:gs>
              <a:gs pos="73000">
                <a:srgbClr val="C3A2FF"/>
              </a:gs>
              <a:gs pos="92000">
                <a:srgbClr val="99CCFF">
                  <a:lumMod val="69000"/>
                  <a:lumOff val="31000"/>
                </a:srgbClr>
              </a:gs>
            </a:gsLst>
            <a:lin ang="0" scaled="1"/>
          </a:gradFill>
          <a:ln>
            <a:noFill/>
          </a:ln>
          <a:effectLst>
            <a:outerShdw blurRad="1270000" dist="50800" dir="5400000" algn="ctr" rotWithShape="0">
              <a:srgbClr val="9999FF"/>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1 Imagen" descr="Diapositiva97.JPG"/>
          <p:cNvPicPr>
            <a:picLocks noGrp="1" noChangeAspect="1"/>
          </p:cNvPicPr>
          <p:nvPr isPhoto="1"/>
        </p:nvPicPr>
        <p:blipFill>
          <a:blip r:embed="rId2" cstate="print">
            <a:extLst>
              <a:ext uri="{28A0092B-C50C-407E-A947-70E740481C1C}">
                <a14:useLocalDpi xmlns:a14="http://schemas.microsoft.com/office/drawing/2010/main" val="0"/>
              </a:ext>
            </a:extLst>
          </a:blip>
          <a:srcRect t="2625" b="-2625"/>
          <a:stretch>
            <a:fillRect/>
          </a:stretch>
        </p:blipFill>
        <p:spPr bwMode="auto">
          <a:xfrm>
            <a:off x="0" y="0"/>
            <a:ext cx="9144000" cy="703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
          <p:cNvSpPr>
            <a:spLocks noChangeArrowheads="1"/>
          </p:cNvSpPr>
          <p:nvPr/>
        </p:nvSpPr>
        <p:spPr bwMode="auto">
          <a:xfrm>
            <a:off x="285720" y="1357298"/>
            <a:ext cx="8629650" cy="800219"/>
          </a:xfrm>
          <a:prstGeom prst="rect">
            <a:avLst/>
          </a:prstGeom>
          <a:noFill/>
          <a:ln>
            <a:noFill/>
          </a:ln>
          <a:extLst/>
        </p:spPr>
        <p:txBody>
          <a:bodyPr anchor="ctr">
            <a:spAutoFit/>
            <a:scene3d>
              <a:camera prst="obliqueBottomLeft"/>
              <a:lightRig rig="threePt" dir="t"/>
            </a:scene3d>
            <a:sp3d extrusionH="63500">
              <a:extrusionClr>
                <a:srgbClr val="66FFFF"/>
              </a:extrusionClr>
            </a:sp3d>
          </a:bodyPr>
          <a:lstStyle/>
          <a:p>
            <a:pPr algn="ctr">
              <a:defRPr/>
            </a:pPr>
            <a:r>
              <a:rPr lang="es-ES" b="1" i="1" dirty="0">
                <a:gradFill>
                  <a:gsLst>
                    <a:gs pos="28000">
                      <a:srgbClr val="FFFF00"/>
                    </a:gs>
                    <a:gs pos="81000">
                      <a:srgbClr val="00FF00"/>
                    </a:gs>
                  </a:gsLst>
                  <a:lin ang="5400000" scaled="1"/>
                </a:gradFill>
                <a:effectLst>
                  <a:glow rad="101600">
                    <a:schemeClr val="bg1">
                      <a:alpha val="60000"/>
                    </a:schemeClr>
                  </a:glow>
                </a:effectLst>
                <a:latin typeface="Georgia" pitchFamily="18" charset="0"/>
                <a:cs typeface="Times New Roman" pitchFamily="18" charset="0"/>
              </a:rPr>
              <a:t>Mi meta es llegar al final satisfecho y en paz con mis seres</a:t>
            </a:r>
          </a:p>
          <a:p>
            <a:pPr algn="ctr">
              <a:defRPr/>
            </a:pPr>
            <a:r>
              <a:rPr lang="es-ES" b="1" i="1" dirty="0">
                <a:gradFill>
                  <a:gsLst>
                    <a:gs pos="28000">
                      <a:srgbClr val="FFFF00"/>
                    </a:gs>
                    <a:gs pos="81000">
                      <a:srgbClr val="00FF00"/>
                    </a:gs>
                  </a:gsLst>
                  <a:lin ang="5400000" scaled="1"/>
                </a:gradFill>
                <a:effectLst>
                  <a:glow rad="101600">
                    <a:schemeClr val="bg1">
                      <a:alpha val="60000"/>
                    </a:schemeClr>
                  </a:glow>
                </a:effectLst>
                <a:latin typeface="Georgia" pitchFamily="18" charset="0"/>
                <a:cs typeface="Times New Roman" pitchFamily="18" charset="0"/>
              </a:rPr>
              <a:t> queridos y con mi conciencia. </a:t>
            </a:r>
            <a:endParaRPr lang="es-ES" sz="2800" dirty="0">
              <a:gradFill>
                <a:gsLst>
                  <a:gs pos="28000">
                    <a:srgbClr val="FFFF00"/>
                  </a:gs>
                  <a:gs pos="81000">
                    <a:srgbClr val="00FF00"/>
                  </a:gs>
                </a:gsLst>
                <a:lin ang="5400000" scaled="1"/>
              </a:gradFill>
              <a:effectLst>
                <a:glow rad="101600">
                  <a:schemeClr val="bg1">
                    <a:alpha val="60000"/>
                  </a:schemeClr>
                </a:glow>
              </a:effectLst>
            </a:endParaRPr>
          </a:p>
        </p:txBody>
      </p:sp>
    </p:spTree>
    <p:extLst>
      <p:ext uri="{BB962C8B-B14F-4D97-AF65-F5344CB8AC3E}">
        <p14:creationId xmlns:p14="http://schemas.microsoft.com/office/powerpoint/2010/main" val="2859128359"/>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500"/>
                                        <p:tgtEl>
                                          <p:spTgt spid="3"/>
                                        </p:tgtEl>
                                        <p:attrNameLst>
                                          <p:attrName>ppt_x</p:attrName>
                                        </p:attrNameLst>
                                      </p:cBhvr>
                                      <p:tavLst>
                                        <p:tav tm="0">
                                          <p:val>
                                            <p:strVal val="ppt_x"/>
                                          </p:val>
                                        </p:tav>
                                        <p:tav tm="100000">
                                          <p:val>
                                            <p:strVal val="ppt_x-ppt_w/2"/>
                                          </p:val>
                                        </p:tav>
                                      </p:tavLst>
                                    </p:anim>
                                    <p:anim calcmode="lin" valueType="num">
                                      <p:cBhvr>
                                        <p:cTn id="7" dur="5500"/>
                                        <p:tgtEl>
                                          <p:spTgt spid="3"/>
                                        </p:tgtEl>
                                        <p:attrNameLst>
                                          <p:attrName>ppt_y</p:attrName>
                                        </p:attrNameLst>
                                      </p:cBhvr>
                                      <p:tavLst>
                                        <p:tav tm="0">
                                          <p:val>
                                            <p:strVal val="ppt_y"/>
                                          </p:val>
                                        </p:tav>
                                        <p:tav tm="100000">
                                          <p:val>
                                            <p:strVal val="ppt_y"/>
                                          </p:val>
                                        </p:tav>
                                      </p:tavLst>
                                    </p:anim>
                                    <p:anim calcmode="lin" valueType="num">
                                      <p:cBhvr>
                                        <p:cTn id="8" dur="5500"/>
                                        <p:tgtEl>
                                          <p:spTgt spid="3"/>
                                        </p:tgtEl>
                                        <p:attrNameLst>
                                          <p:attrName>ppt_w</p:attrName>
                                        </p:attrNameLst>
                                      </p:cBhvr>
                                      <p:tavLst>
                                        <p:tav tm="0">
                                          <p:val>
                                            <p:strVal val="ppt_w"/>
                                          </p:val>
                                        </p:tav>
                                        <p:tav tm="100000">
                                          <p:val>
                                            <p:fltVal val="0"/>
                                          </p:val>
                                        </p:tav>
                                      </p:tavLst>
                                    </p:anim>
                                    <p:anim calcmode="lin" valueType="num">
                                      <p:cBhvr>
                                        <p:cTn id="9" dur="5500"/>
                                        <p:tgtEl>
                                          <p:spTgt spid="3"/>
                                        </p:tgtEl>
                                        <p:attrNameLst>
                                          <p:attrName>ppt_h</p:attrName>
                                        </p:attrNameLst>
                                      </p:cBhvr>
                                      <p:tavLst>
                                        <p:tav tm="0">
                                          <p:val>
                                            <p:strVal val="ppt_h"/>
                                          </p:val>
                                        </p:tav>
                                        <p:tav tm="100000">
                                          <p:val>
                                            <p:strVal val="ppt_h"/>
                                          </p:val>
                                        </p:tav>
                                      </p:tavLst>
                                    </p:anim>
                                    <p:set>
                                      <p:cBhvr>
                                        <p:cTn id="10" dur="1" fill="hold">
                                          <p:stCondLst>
                                            <p:cond delay="5499"/>
                                          </p:stCondLst>
                                        </p:cTn>
                                        <p:tgtEl>
                                          <p:spTgt spid="3"/>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500"/>
                                        <p:tgtEl>
                                          <p:spTgt spid="8"/>
                                        </p:tgtEl>
                                        <p:attrNameLst>
                                          <p:attrName>ppt_x</p:attrName>
                                        </p:attrNameLst>
                                      </p:cBhvr>
                                      <p:tavLst>
                                        <p:tav tm="0">
                                          <p:val>
                                            <p:strVal val="ppt_x"/>
                                          </p:val>
                                        </p:tav>
                                        <p:tav tm="100000">
                                          <p:val>
                                            <p:strVal val="ppt_x+ppt_w/2"/>
                                          </p:val>
                                        </p:tav>
                                      </p:tavLst>
                                    </p:anim>
                                    <p:anim calcmode="lin" valueType="num">
                                      <p:cBhvr>
                                        <p:cTn id="13" dur="5500"/>
                                        <p:tgtEl>
                                          <p:spTgt spid="8"/>
                                        </p:tgtEl>
                                        <p:attrNameLst>
                                          <p:attrName>ppt_y</p:attrName>
                                        </p:attrNameLst>
                                      </p:cBhvr>
                                      <p:tavLst>
                                        <p:tav tm="0">
                                          <p:val>
                                            <p:strVal val="ppt_y"/>
                                          </p:val>
                                        </p:tav>
                                        <p:tav tm="100000">
                                          <p:val>
                                            <p:strVal val="ppt_y"/>
                                          </p:val>
                                        </p:tav>
                                      </p:tavLst>
                                    </p:anim>
                                    <p:anim calcmode="lin" valueType="num">
                                      <p:cBhvr>
                                        <p:cTn id="14" dur="5500"/>
                                        <p:tgtEl>
                                          <p:spTgt spid="8"/>
                                        </p:tgtEl>
                                        <p:attrNameLst>
                                          <p:attrName>ppt_w</p:attrName>
                                        </p:attrNameLst>
                                      </p:cBhvr>
                                      <p:tavLst>
                                        <p:tav tm="0">
                                          <p:val>
                                            <p:strVal val="ppt_w"/>
                                          </p:val>
                                        </p:tav>
                                        <p:tav tm="100000">
                                          <p:val>
                                            <p:fltVal val="0"/>
                                          </p:val>
                                        </p:tav>
                                      </p:tavLst>
                                    </p:anim>
                                    <p:anim calcmode="lin" valueType="num">
                                      <p:cBhvr>
                                        <p:cTn id="15" dur="5500"/>
                                        <p:tgtEl>
                                          <p:spTgt spid="8"/>
                                        </p:tgtEl>
                                        <p:attrNameLst>
                                          <p:attrName>ppt_h</p:attrName>
                                        </p:attrNameLst>
                                      </p:cBhvr>
                                      <p:tavLst>
                                        <p:tav tm="0">
                                          <p:val>
                                            <p:strVal val="ppt_h"/>
                                          </p:val>
                                        </p:tav>
                                        <p:tav tm="100000">
                                          <p:val>
                                            <p:strVal val="ppt_h"/>
                                          </p:val>
                                        </p:tav>
                                      </p:tavLst>
                                    </p:anim>
                                    <p:set>
                                      <p:cBhvr>
                                        <p:cTn id="16" dur="1" fill="hold">
                                          <p:stCondLst>
                                            <p:cond delay="5499"/>
                                          </p:stCondLst>
                                        </p:cTn>
                                        <p:tgtEl>
                                          <p:spTgt spid="8"/>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500"/>
                                        <p:tgtEl>
                                          <p:spTgt spid="16"/>
                                        </p:tgtEl>
                                        <p:attrNameLst>
                                          <p:attrName>ppt_x</p:attrName>
                                        </p:attrNameLst>
                                      </p:cBhvr>
                                      <p:tavLst>
                                        <p:tav tm="0">
                                          <p:val>
                                            <p:strVal val="ppt_x"/>
                                          </p:val>
                                        </p:tav>
                                        <p:tav tm="100000">
                                          <p:val>
                                            <p:strVal val="ppt_x+ppt_w/2"/>
                                          </p:val>
                                        </p:tav>
                                      </p:tavLst>
                                    </p:anim>
                                    <p:anim calcmode="lin" valueType="num">
                                      <p:cBhvr>
                                        <p:cTn id="19" dur="5500"/>
                                        <p:tgtEl>
                                          <p:spTgt spid="16"/>
                                        </p:tgtEl>
                                        <p:attrNameLst>
                                          <p:attrName>ppt_y</p:attrName>
                                        </p:attrNameLst>
                                      </p:cBhvr>
                                      <p:tavLst>
                                        <p:tav tm="0">
                                          <p:val>
                                            <p:strVal val="ppt_y"/>
                                          </p:val>
                                        </p:tav>
                                        <p:tav tm="100000">
                                          <p:val>
                                            <p:strVal val="ppt_y"/>
                                          </p:val>
                                        </p:tav>
                                      </p:tavLst>
                                    </p:anim>
                                    <p:anim calcmode="lin" valueType="num">
                                      <p:cBhvr>
                                        <p:cTn id="20" dur="5500"/>
                                        <p:tgtEl>
                                          <p:spTgt spid="16"/>
                                        </p:tgtEl>
                                        <p:attrNameLst>
                                          <p:attrName>ppt_w</p:attrName>
                                        </p:attrNameLst>
                                      </p:cBhvr>
                                      <p:tavLst>
                                        <p:tav tm="0">
                                          <p:val>
                                            <p:strVal val="ppt_w"/>
                                          </p:val>
                                        </p:tav>
                                        <p:tav tm="100000">
                                          <p:val>
                                            <p:fltVal val="0"/>
                                          </p:val>
                                        </p:tav>
                                      </p:tavLst>
                                    </p:anim>
                                    <p:anim calcmode="lin" valueType="num">
                                      <p:cBhvr>
                                        <p:cTn id="21" dur="5500"/>
                                        <p:tgtEl>
                                          <p:spTgt spid="16"/>
                                        </p:tgtEl>
                                        <p:attrNameLst>
                                          <p:attrName>ppt_h</p:attrName>
                                        </p:attrNameLst>
                                      </p:cBhvr>
                                      <p:tavLst>
                                        <p:tav tm="0">
                                          <p:val>
                                            <p:strVal val="ppt_h"/>
                                          </p:val>
                                        </p:tav>
                                        <p:tav tm="100000">
                                          <p:val>
                                            <p:strVal val="ppt_h"/>
                                          </p:val>
                                        </p:tav>
                                      </p:tavLst>
                                    </p:anim>
                                    <p:set>
                                      <p:cBhvr>
                                        <p:cTn id="22" dur="1" fill="hold">
                                          <p:stCondLst>
                                            <p:cond delay="5499"/>
                                          </p:stCondLst>
                                        </p:cTn>
                                        <p:tgtEl>
                                          <p:spTgt spid="16"/>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5500"/>
                                        <p:tgtEl>
                                          <p:spTgt spid="18"/>
                                        </p:tgtEl>
                                        <p:attrNameLst>
                                          <p:attrName>ppt_x</p:attrName>
                                        </p:attrNameLst>
                                      </p:cBhvr>
                                      <p:tavLst>
                                        <p:tav tm="0">
                                          <p:val>
                                            <p:strVal val="ppt_x"/>
                                          </p:val>
                                        </p:tav>
                                        <p:tav tm="100000">
                                          <p:val>
                                            <p:strVal val="ppt_x-ppt_w/2"/>
                                          </p:val>
                                        </p:tav>
                                      </p:tavLst>
                                    </p:anim>
                                    <p:anim calcmode="lin" valueType="num">
                                      <p:cBhvr>
                                        <p:cTn id="25" dur="5500"/>
                                        <p:tgtEl>
                                          <p:spTgt spid="18"/>
                                        </p:tgtEl>
                                        <p:attrNameLst>
                                          <p:attrName>ppt_y</p:attrName>
                                        </p:attrNameLst>
                                      </p:cBhvr>
                                      <p:tavLst>
                                        <p:tav tm="0">
                                          <p:val>
                                            <p:strVal val="ppt_y"/>
                                          </p:val>
                                        </p:tav>
                                        <p:tav tm="100000">
                                          <p:val>
                                            <p:strVal val="ppt_y"/>
                                          </p:val>
                                        </p:tav>
                                      </p:tavLst>
                                    </p:anim>
                                    <p:anim calcmode="lin" valueType="num">
                                      <p:cBhvr>
                                        <p:cTn id="26" dur="5500"/>
                                        <p:tgtEl>
                                          <p:spTgt spid="18"/>
                                        </p:tgtEl>
                                        <p:attrNameLst>
                                          <p:attrName>ppt_w</p:attrName>
                                        </p:attrNameLst>
                                      </p:cBhvr>
                                      <p:tavLst>
                                        <p:tav tm="0">
                                          <p:val>
                                            <p:strVal val="ppt_w"/>
                                          </p:val>
                                        </p:tav>
                                        <p:tav tm="100000">
                                          <p:val>
                                            <p:fltVal val="0"/>
                                          </p:val>
                                        </p:tav>
                                      </p:tavLst>
                                    </p:anim>
                                    <p:anim calcmode="lin" valueType="num">
                                      <p:cBhvr>
                                        <p:cTn id="27" dur="5500"/>
                                        <p:tgtEl>
                                          <p:spTgt spid="18"/>
                                        </p:tgtEl>
                                        <p:attrNameLst>
                                          <p:attrName>ppt_h</p:attrName>
                                        </p:attrNameLst>
                                      </p:cBhvr>
                                      <p:tavLst>
                                        <p:tav tm="0">
                                          <p:val>
                                            <p:strVal val="ppt_h"/>
                                          </p:val>
                                        </p:tav>
                                        <p:tav tm="100000">
                                          <p:val>
                                            <p:strVal val="ppt_h"/>
                                          </p:val>
                                        </p:tav>
                                      </p:tavLst>
                                    </p:anim>
                                    <p:set>
                                      <p:cBhvr>
                                        <p:cTn id="28" dur="1" fill="hold">
                                          <p:stCondLst>
                                            <p:cond delay="5499"/>
                                          </p:stCondLst>
                                        </p:cTn>
                                        <p:tgtEl>
                                          <p:spTgt spid="18"/>
                                        </p:tgtEl>
                                        <p:attrNameLst>
                                          <p:attrName>style.visibility</p:attrName>
                                        </p:attrNameLst>
                                      </p:cBhvr>
                                      <p:to>
                                        <p:strVal val="hidden"/>
                                      </p:to>
                                    </p:set>
                                  </p:childTnLst>
                                </p:cTn>
                              </p:par>
                              <p:par>
                                <p:cTn id="29" presetID="23" presetClass="entr" presetSubtype="528"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4000" fill="hold"/>
                                        <p:tgtEl>
                                          <p:spTgt spid="12"/>
                                        </p:tgtEl>
                                        <p:attrNameLst>
                                          <p:attrName>ppt_w</p:attrName>
                                        </p:attrNameLst>
                                      </p:cBhvr>
                                      <p:tavLst>
                                        <p:tav tm="0">
                                          <p:val>
                                            <p:fltVal val="0"/>
                                          </p:val>
                                        </p:tav>
                                        <p:tav tm="100000">
                                          <p:val>
                                            <p:strVal val="#ppt_w"/>
                                          </p:val>
                                        </p:tav>
                                      </p:tavLst>
                                    </p:anim>
                                    <p:anim calcmode="lin" valueType="num">
                                      <p:cBhvr>
                                        <p:cTn id="32" dur="4000" fill="hold"/>
                                        <p:tgtEl>
                                          <p:spTgt spid="12"/>
                                        </p:tgtEl>
                                        <p:attrNameLst>
                                          <p:attrName>ppt_h</p:attrName>
                                        </p:attrNameLst>
                                      </p:cBhvr>
                                      <p:tavLst>
                                        <p:tav tm="0">
                                          <p:val>
                                            <p:fltVal val="0"/>
                                          </p:val>
                                        </p:tav>
                                        <p:tav tm="100000">
                                          <p:val>
                                            <p:strVal val="#ppt_h"/>
                                          </p:val>
                                        </p:tav>
                                      </p:tavLst>
                                    </p:anim>
                                    <p:anim calcmode="lin" valueType="num">
                                      <p:cBhvr>
                                        <p:cTn id="33" dur="4000" fill="hold"/>
                                        <p:tgtEl>
                                          <p:spTgt spid="12"/>
                                        </p:tgtEl>
                                        <p:attrNameLst>
                                          <p:attrName>ppt_x</p:attrName>
                                        </p:attrNameLst>
                                      </p:cBhvr>
                                      <p:tavLst>
                                        <p:tav tm="0">
                                          <p:val>
                                            <p:fltVal val="0.5"/>
                                          </p:val>
                                        </p:tav>
                                        <p:tav tm="100000">
                                          <p:val>
                                            <p:strVal val="#ppt_x"/>
                                          </p:val>
                                        </p:tav>
                                      </p:tavLst>
                                    </p:anim>
                                    <p:anim calcmode="lin" valueType="num">
                                      <p:cBhvr>
                                        <p:cTn id="34" dur="4000" fill="hold"/>
                                        <p:tgtEl>
                                          <p:spTgt spid="12"/>
                                        </p:tgtEl>
                                        <p:attrNameLst>
                                          <p:attrName>ppt_y</p:attrName>
                                        </p:attrNameLst>
                                      </p:cBhvr>
                                      <p:tavLst>
                                        <p:tav tm="0">
                                          <p:val>
                                            <p:fltVal val="0.5"/>
                                          </p:val>
                                        </p:tav>
                                        <p:tav tm="100000">
                                          <p:val>
                                            <p:strVal val="#ppt_y"/>
                                          </p:val>
                                        </p:tav>
                                      </p:tavLst>
                                    </p:anim>
                                  </p:childTnLst>
                                </p:cTn>
                              </p:par>
                              <p:par>
                                <p:cTn id="35" presetID="17" presetClass="entr" presetSubtype="1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4000" fill="hold"/>
                                        <p:tgtEl>
                                          <p:spTgt spid="9"/>
                                        </p:tgtEl>
                                        <p:attrNameLst>
                                          <p:attrName>ppt_w</p:attrName>
                                        </p:attrNameLst>
                                      </p:cBhvr>
                                      <p:tavLst>
                                        <p:tav tm="0">
                                          <p:val>
                                            <p:fltVal val="0"/>
                                          </p:val>
                                        </p:tav>
                                        <p:tav tm="100000">
                                          <p:val>
                                            <p:strVal val="#ppt_w"/>
                                          </p:val>
                                        </p:tav>
                                      </p:tavLst>
                                    </p:anim>
                                    <p:anim calcmode="lin" valueType="num">
                                      <p:cBhvr>
                                        <p:cTn id="38" dur="4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16" grpId="0" animBg="1"/>
      <p:bldP spid="18" grpId="0" animBg="1"/>
      <p:bldP spid="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Forma libre"/>
          <p:cNvSpPr/>
          <p:nvPr/>
        </p:nvSpPr>
        <p:spPr>
          <a:xfrm>
            <a:off x="-13855" y="359994"/>
            <a:ext cx="4585855" cy="2685831"/>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4201105"/>
              <a:gd name="connsiteX1" fmla="*/ 4572000 w 4572000"/>
              <a:gd name="connsiteY1" fmla="*/ 0 h 4201105"/>
              <a:gd name="connsiteX2" fmla="*/ 4572000 w 4572000"/>
              <a:gd name="connsiteY2" fmla="*/ 1785926 h 4201105"/>
              <a:gd name="connsiteX3" fmla="*/ 33867 w 4572000"/>
              <a:gd name="connsiteY3" fmla="*/ 4201105 h 4201105"/>
              <a:gd name="connsiteX4" fmla="*/ 0 w 4572000"/>
              <a:gd name="connsiteY4" fmla="*/ 2857496 h 4201105"/>
              <a:gd name="connsiteX0" fmla="*/ 67733 w 4538133"/>
              <a:gd name="connsiteY0" fmla="*/ 3502847 h 4201105"/>
              <a:gd name="connsiteX1" fmla="*/ 4538133 w 4538133"/>
              <a:gd name="connsiteY1" fmla="*/ 0 h 4201105"/>
              <a:gd name="connsiteX2" fmla="*/ 4538133 w 4538133"/>
              <a:gd name="connsiteY2" fmla="*/ 1785926 h 4201105"/>
              <a:gd name="connsiteX3" fmla="*/ 0 w 4538133"/>
              <a:gd name="connsiteY3" fmla="*/ 4201105 h 4201105"/>
              <a:gd name="connsiteX4" fmla="*/ 67733 w 4538133"/>
              <a:gd name="connsiteY4" fmla="*/ 3502847 h 4201105"/>
              <a:gd name="connsiteX0" fmla="*/ 33866 w 4538133"/>
              <a:gd name="connsiteY0" fmla="*/ 3502847 h 4201105"/>
              <a:gd name="connsiteX1" fmla="*/ 4538133 w 4538133"/>
              <a:gd name="connsiteY1" fmla="*/ 0 h 4201105"/>
              <a:gd name="connsiteX2" fmla="*/ 4538133 w 4538133"/>
              <a:gd name="connsiteY2" fmla="*/ 1785926 h 4201105"/>
              <a:gd name="connsiteX3" fmla="*/ 0 w 4538133"/>
              <a:gd name="connsiteY3" fmla="*/ 4201105 h 4201105"/>
              <a:gd name="connsiteX4" fmla="*/ 33866 w 4538133"/>
              <a:gd name="connsiteY4" fmla="*/ 3502847 h 4201105"/>
              <a:gd name="connsiteX0" fmla="*/ 0 w 4538133"/>
              <a:gd name="connsiteY0" fmla="*/ 3484408 h 4201105"/>
              <a:gd name="connsiteX1" fmla="*/ 4538133 w 4538133"/>
              <a:gd name="connsiteY1" fmla="*/ 0 h 4201105"/>
              <a:gd name="connsiteX2" fmla="*/ 4538133 w 4538133"/>
              <a:gd name="connsiteY2" fmla="*/ 1785926 h 4201105"/>
              <a:gd name="connsiteX3" fmla="*/ 0 w 4538133"/>
              <a:gd name="connsiteY3" fmla="*/ 4201105 h 4201105"/>
              <a:gd name="connsiteX4" fmla="*/ 0 w 4538133"/>
              <a:gd name="connsiteY4" fmla="*/ 3484408 h 4201105"/>
              <a:gd name="connsiteX0" fmla="*/ 0 w 4565842"/>
              <a:gd name="connsiteY0" fmla="*/ 3620183 h 4201105"/>
              <a:gd name="connsiteX1" fmla="*/ 4565842 w 4565842"/>
              <a:gd name="connsiteY1" fmla="*/ 0 h 4201105"/>
              <a:gd name="connsiteX2" fmla="*/ 4565842 w 4565842"/>
              <a:gd name="connsiteY2" fmla="*/ 1785926 h 4201105"/>
              <a:gd name="connsiteX3" fmla="*/ 27709 w 4565842"/>
              <a:gd name="connsiteY3" fmla="*/ 4201105 h 4201105"/>
              <a:gd name="connsiteX4" fmla="*/ 0 w 4565842"/>
              <a:gd name="connsiteY4" fmla="*/ 3620183 h 4201105"/>
              <a:gd name="connsiteX0" fmla="*/ 0 w 4565842"/>
              <a:gd name="connsiteY0" fmla="*/ 3529667 h 4201105"/>
              <a:gd name="connsiteX1" fmla="*/ 4565842 w 4565842"/>
              <a:gd name="connsiteY1" fmla="*/ 0 h 4201105"/>
              <a:gd name="connsiteX2" fmla="*/ 4565842 w 4565842"/>
              <a:gd name="connsiteY2" fmla="*/ 1785926 h 4201105"/>
              <a:gd name="connsiteX3" fmla="*/ 27709 w 4565842"/>
              <a:gd name="connsiteY3" fmla="*/ 4201105 h 4201105"/>
              <a:gd name="connsiteX4" fmla="*/ 0 w 4565842"/>
              <a:gd name="connsiteY4" fmla="*/ 3529667 h 4201105"/>
              <a:gd name="connsiteX0" fmla="*/ 0 w 4579697"/>
              <a:gd name="connsiteY0" fmla="*/ 3574926 h 4201105"/>
              <a:gd name="connsiteX1" fmla="*/ 4579697 w 4579697"/>
              <a:gd name="connsiteY1" fmla="*/ 0 h 4201105"/>
              <a:gd name="connsiteX2" fmla="*/ 4579697 w 4579697"/>
              <a:gd name="connsiteY2" fmla="*/ 1785926 h 4201105"/>
              <a:gd name="connsiteX3" fmla="*/ 41564 w 4579697"/>
              <a:gd name="connsiteY3" fmla="*/ 4201105 h 4201105"/>
              <a:gd name="connsiteX4" fmla="*/ 0 w 4579697"/>
              <a:gd name="connsiteY4" fmla="*/ 3574926 h 4201105"/>
              <a:gd name="connsiteX0" fmla="*/ 0 w 4579697"/>
              <a:gd name="connsiteY0" fmla="*/ 3574926 h 4309083"/>
              <a:gd name="connsiteX1" fmla="*/ 4579697 w 4579697"/>
              <a:gd name="connsiteY1" fmla="*/ 0 h 4309083"/>
              <a:gd name="connsiteX2" fmla="*/ 4579697 w 4579697"/>
              <a:gd name="connsiteY2" fmla="*/ 1785926 h 4309083"/>
              <a:gd name="connsiteX3" fmla="*/ 41564 w 4579697"/>
              <a:gd name="connsiteY3" fmla="*/ 4201105 h 4309083"/>
              <a:gd name="connsiteX4" fmla="*/ 0 w 4579697"/>
              <a:gd name="connsiteY4" fmla="*/ 3574926 h 4309083"/>
              <a:gd name="connsiteX0" fmla="*/ 37470 w 4617167"/>
              <a:gd name="connsiteY0" fmla="*/ 3574926 h 4309083"/>
              <a:gd name="connsiteX1" fmla="*/ 4617167 w 4617167"/>
              <a:gd name="connsiteY1" fmla="*/ 0 h 4309083"/>
              <a:gd name="connsiteX2" fmla="*/ 4617167 w 4617167"/>
              <a:gd name="connsiteY2" fmla="*/ 1785926 h 4309083"/>
              <a:gd name="connsiteX3" fmla="*/ 13855 w 4617167"/>
              <a:gd name="connsiteY3" fmla="*/ 4195953 h 4309083"/>
              <a:gd name="connsiteX4" fmla="*/ 37470 w 4617167"/>
              <a:gd name="connsiteY4" fmla="*/ 3574926 h 4309083"/>
              <a:gd name="connsiteX0" fmla="*/ 37470 w 4617167"/>
              <a:gd name="connsiteY0" fmla="*/ 3574926 h 4386876"/>
              <a:gd name="connsiteX1" fmla="*/ 4617167 w 4617167"/>
              <a:gd name="connsiteY1" fmla="*/ 0 h 4386876"/>
              <a:gd name="connsiteX2" fmla="*/ 4617167 w 4617167"/>
              <a:gd name="connsiteY2" fmla="*/ 1785926 h 4386876"/>
              <a:gd name="connsiteX3" fmla="*/ 13855 w 4617167"/>
              <a:gd name="connsiteY3" fmla="*/ 4195953 h 4386876"/>
              <a:gd name="connsiteX4" fmla="*/ 37470 w 4617167"/>
              <a:gd name="connsiteY4" fmla="*/ 3574926 h 4386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17167" h="4386876">
                <a:moveTo>
                  <a:pt x="37470" y="3574926"/>
                </a:moveTo>
                <a:lnTo>
                  <a:pt x="4617167" y="0"/>
                </a:lnTo>
                <a:lnTo>
                  <a:pt x="4617167" y="1785926"/>
                </a:lnTo>
                <a:lnTo>
                  <a:pt x="13855" y="4195953"/>
                </a:lnTo>
                <a:cubicBezTo>
                  <a:pt x="0" y="3987227"/>
                  <a:pt x="9762" y="4386876"/>
                  <a:pt x="37470" y="3574926"/>
                </a:cubicBezTo>
                <a:close/>
              </a:path>
            </a:pathLst>
          </a:custGeom>
          <a:gradFill flip="none" rotWithShape="1">
            <a:gsLst>
              <a:gs pos="0">
                <a:srgbClr val="FFF200">
                  <a:lumMod val="54000"/>
                  <a:lumOff val="46000"/>
                </a:srgbClr>
              </a:gs>
              <a:gs pos="20000">
                <a:srgbClr val="FF7A00">
                  <a:lumMod val="12000"/>
                  <a:lumOff val="88000"/>
                </a:srgbClr>
              </a:gs>
              <a:gs pos="63000">
                <a:srgbClr val="00FFFF"/>
              </a:gs>
              <a:gs pos="86000">
                <a:schemeClr val="accent5">
                  <a:lumMod val="50000"/>
                </a:schemeClr>
              </a:gs>
              <a:gs pos="100000">
                <a:srgbClr val="00B0F0">
                  <a:lumMod val="0"/>
                </a:srgbClr>
              </a:gs>
            </a:gsLst>
            <a:lin ang="10800000" scaled="1"/>
            <a:tileRect/>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4" name="3 Forma libre"/>
          <p:cNvSpPr/>
          <p:nvPr/>
        </p:nvSpPr>
        <p:spPr>
          <a:xfrm>
            <a:off x="0" y="2571744"/>
            <a:ext cx="4576223" cy="1893095"/>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3500438"/>
              <a:gd name="connsiteX1" fmla="*/ 4572000 w 4572000"/>
              <a:gd name="connsiteY1" fmla="*/ 0 h 3500438"/>
              <a:gd name="connsiteX2" fmla="*/ 4549422 w 4572000"/>
              <a:gd name="connsiteY2" fmla="*/ 1890295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49422" y="1890295"/>
                </a:lnTo>
                <a:lnTo>
                  <a:pt x="0" y="3500438"/>
                </a:lnTo>
                <a:lnTo>
                  <a:pt x="0" y="2857496"/>
                </a:lnTo>
                <a:close/>
              </a:path>
            </a:pathLst>
          </a:custGeom>
          <a:gradFill flip="none" rotWithShape="1">
            <a:gsLst>
              <a:gs pos="0">
                <a:srgbClr val="FFF200">
                  <a:lumMod val="54000"/>
                  <a:lumOff val="46000"/>
                </a:srgbClr>
              </a:gs>
              <a:gs pos="20000">
                <a:srgbClr val="FF7A00">
                  <a:lumMod val="12000"/>
                  <a:lumOff val="88000"/>
                </a:srgbClr>
              </a:gs>
              <a:gs pos="63000">
                <a:srgbClr val="00FFFF"/>
              </a:gs>
              <a:gs pos="86000">
                <a:schemeClr val="accent5">
                  <a:lumMod val="50000"/>
                </a:schemeClr>
              </a:gs>
              <a:gs pos="100000">
                <a:srgbClr val="00B0F0">
                  <a:lumMod val="0"/>
                </a:srgbClr>
              </a:gs>
            </a:gsLst>
            <a:lin ang="10800000" scaled="1"/>
            <a:tileRect/>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3" name="12 Forma libre"/>
          <p:cNvSpPr/>
          <p:nvPr/>
        </p:nvSpPr>
        <p:spPr>
          <a:xfrm>
            <a:off x="0" y="4572008"/>
            <a:ext cx="4572000" cy="1413317"/>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3500438"/>
              <a:gd name="connsiteX1" fmla="*/ 4572000 w 4572000"/>
              <a:gd name="connsiteY1" fmla="*/ 0 h 3500438"/>
              <a:gd name="connsiteX2" fmla="*/ 4549422 w 4572000"/>
              <a:gd name="connsiteY2" fmla="*/ 1890295 h 3500438"/>
              <a:gd name="connsiteX3" fmla="*/ 0 w 4572000"/>
              <a:gd name="connsiteY3" fmla="*/ 3500438 h 3500438"/>
              <a:gd name="connsiteX4" fmla="*/ 0 w 4572000"/>
              <a:gd name="connsiteY4" fmla="*/ 2857496 h 3500438"/>
              <a:gd name="connsiteX0" fmla="*/ 0 w 4583289"/>
              <a:gd name="connsiteY0" fmla="*/ 1667689 h 3500438"/>
              <a:gd name="connsiteX1" fmla="*/ 4583289 w 4583289"/>
              <a:gd name="connsiteY1" fmla="*/ 0 h 3500438"/>
              <a:gd name="connsiteX2" fmla="*/ 4560711 w 4583289"/>
              <a:gd name="connsiteY2" fmla="*/ 1890295 h 3500438"/>
              <a:gd name="connsiteX3" fmla="*/ 11289 w 4583289"/>
              <a:gd name="connsiteY3" fmla="*/ 3500438 h 3500438"/>
              <a:gd name="connsiteX4" fmla="*/ 0 w 4583289"/>
              <a:gd name="connsiteY4" fmla="*/ 1667689 h 3500438"/>
              <a:gd name="connsiteX0" fmla="*/ 0 w 4583289"/>
              <a:gd name="connsiteY0" fmla="*/ 1667689 h 2373254"/>
              <a:gd name="connsiteX1" fmla="*/ 4583289 w 4583289"/>
              <a:gd name="connsiteY1" fmla="*/ 0 h 2373254"/>
              <a:gd name="connsiteX2" fmla="*/ 4560711 w 4583289"/>
              <a:gd name="connsiteY2" fmla="*/ 1890295 h 2373254"/>
              <a:gd name="connsiteX3" fmla="*/ 22578 w 4583289"/>
              <a:gd name="connsiteY3" fmla="*/ 2373254 h 2373254"/>
              <a:gd name="connsiteX4" fmla="*/ 0 w 4583289"/>
              <a:gd name="connsiteY4" fmla="*/ 1667689 h 2373254"/>
              <a:gd name="connsiteX0" fmla="*/ 0 w 4605866"/>
              <a:gd name="connsiteY0" fmla="*/ 1667689 h 2373254"/>
              <a:gd name="connsiteX1" fmla="*/ 4583289 w 4605866"/>
              <a:gd name="connsiteY1" fmla="*/ 0 h 2373254"/>
              <a:gd name="connsiteX2" fmla="*/ 4605866 w 4605866"/>
              <a:gd name="connsiteY2" fmla="*/ 1890295 h 2373254"/>
              <a:gd name="connsiteX3" fmla="*/ 22578 w 4605866"/>
              <a:gd name="connsiteY3" fmla="*/ 2373254 h 2373254"/>
              <a:gd name="connsiteX4" fmla="*/ 0 w 4605866"/>
              <a:gd name="connsiteY4" fmla="*/ 1667689 h 2373254"/>
              <a:gd name="connsiteX0" fmla="*/ 0 w 4617155"/>
              <a:gd name="connsiteY0" fmla="*/ 1646815 h 2352380"/>
              <a:gd name="connsiteX1" fmla="*/ 4617155 w 4617155"/>
              <a:gd name="connsiteY1" fmla="*/ 0 h 2352380"/>
              <a:gd name="connsiteX2" fmla="*/ 4605866 w 4617155"/>
              <a:gd name="connsiteY2" fmla="*/ 1869421 h 2352380"/>
              <a:gd name="connsiteX3" fmla="*/ 22578 w 4617155"/>
              <a:gd name="connsiteY3" fmla="*/ 2352380 h 2352380"/>
              <a:gd name="connsiteX4" fmla="*/ 0 w 4617155"/>
              <a:gd name="connsiteY4" fmla="*/ 1646815 h 2352380"/>
              <a:gd name="connsiteX0" fmla="*/ 11288 w 4628443"/>
              <a:gd name="connsiteY0" fmla="*/ 1646815 h 2331506"/>
              <a:gd name="connsiteX1" fmla="*/ 4628443 w 4628443"/>
              <a:gd name="connsiteY1" fmla="*/ 0 h 2331506"/>
              <a:gd name="connsiteX2" fmla="*/ 4617154 w 4628443"/>
              <a:gd name="connsiteY2" fmla="*/ 1869421 h 2331506"/>
              <a:gd name="connsiteX3" fmla="*/ 0 w 4628443"/>
              <a:gd name="connsiteY3" fmla="*/ 2331506 h 2331506"/>
              <a:gd name="connsiteX4" fmla="*/ 11288 w 4628443"/>
              <a:gd name="connsiteY4" fmla="*/ 1646815 h 2331506"/>
              <a:gd name="connsiteX0" fmla="*/ 11288 w 4628443"/>
              <a:gd name="connsiteY0" fmla="*/ 1646815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646815 h 2613302"/>
              <a:gd name="connsiteX0" fmla="*/ 11288 w 4628443"/>
              <a:gd name="connsiteY0" fmla="*/ 1826140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826140 h 2613302"/>
              <a:gd name="connsiteX0" fmla="*/ 11288 w 4628443"/>
              <a:gd name="connsiteY0" fmla="*/ 1928611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928611 h 2613302"/>
              <a:gd name="connsiteX0" fmla="*/ 11288 w 4628443"/>
              <a:gd name="connsiteY0" fmla="*/ 2005466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2005466 h 26133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28443" h="2613302">
                <a:moveTo>
                  <a:pt x="11288" y="2005466"/>
                </a:moveTo>
                <a:lnTo>
                  <a:pt x="4628443" y="0"/>
                </a:lnTo>
                <a:lnTo>
                  <a:pt x="4617154" y="1869421"/>
                </a:lnTo>
                <a:lnTo>
                  <a:pt x="0" y="2613302"/>
                </a:lnTo>
                <a:lnTo>
                  <a:pt x="11288" y="2005466"/>
                </a:lnTo>
                <a:close/>
              </a:path>
            </a:pathLst>
          </a:custGeom>
          <a:gradFill flip="none" rotWithShape="1">
            <a:gsLst>
              <a:gs pos="0">
                <a:srgbClr val="FFF200">
                  <a:lumMod val="54000"/>
                  <a:lumOff val="46000"/>
                </a:srgbClr>
              </a:gs>
              <a:gs pos="20000">
                <a:srgbClr val="FF7A00">
                  <a:lumMod val="12000"/>
                  <a:lumOff val="88000"/>
                </a:srgbClr>
              </a:gs>
              <a:gs pos="63000">
                <a:srgbClr val="00FFFF"/>
              </a:gs>
              <a:gs pos="86000">
                <a:schemeClr val="accent5">
                  <a:lumMod val="50000"/>
                </a:schemeClr>
              </a:gs>
              <a:gs pos="100000">
                <a:srgbClr val="00B0F0">
                  <a:lumMod val="0"/>
                </a:srgbClr>
              </a:gs>
            </a:gsLst>
            <a:lin ang="10800000" scaled="1"/>
            <a:tileRect/>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7" name="6 Forma libre"/>
          <p:cNvSpPr/>
          <p:nvPr/>
        </p:nvSpPr>
        <p:spPr>
          <a:xfrm flipH="1">
            <a:off x="4576223" y="367278"/>
            <a:ext cx="4538133" cy="257209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4201105"/>
              <a:gd name="connsiteX1" fmla="*/ 4572000 w 4572000"/>
              <a:gd name="connsiteY1" fmla="*/ 0 h 4201105"/>
              <a:gd name="connsiteX2" fmla="*/ 4572000 w 4572000"/>
              <a:gd name="connsiteY2" fmla="*/ 1785926 h 4201105"/>
              <a:gd name="connsiteX3" fmla="*/ 33867 w 4572000"/>
              <a:gd name="connsiteY3" fmla="*/ 4201105 h 4201105"/>
              <a:gd name="connsiteX4" fmla="*/ 0 w 4572000"/>
              <a:gd name="connsiteY4" fmla="*/ 2857496 h 4201105"/>
              <a:gd name="connsiteX0" fmla="*/ 67733 w 4538133"/>
              <a:gd name="connsiteY0" fmla="*/ 3502847 h 4201105"/>
              <a:gd name="connsiteX1" fmla="*/ 4538133 w 4538133"/>
              <a:gd name="connsiteY1" fmla="*/ 0 h 4201105"/>
              <a:gd name="connsiteX2" fmla="*/ 4538133 w 4538133"/>
              <a:gd name="connsiteY2" fmla="*/ 1785926 h 4201105"/>
              <a:gd name="connsiteX3" fmla="*/ 0 w 4538133"/>
              <a:gd name="connsiteY3" fmla="*/ 4201105 h 4201105"/>
              <a:gd name="connsiteX4" fmla="*/ 67733 w 4538133"/>
              <a:gd name="connsiteY4" fmla="*/ 3502847 h 4201105"/>
              <a:gd name="connsiteX0" fmla="*/ 33866 w 4538133"/>
              <a:gd name="connsiteY0" fmla="*/ 3502847 h 4201105"/>
              <a:gd name="connsiteX1" fmla="*/ 4538133 w 4538133"/>
              <a:gd name="connsiteY1" fmla="*/ 0 h 4201105"/>
              <a:gd name="connsiteX2" fmla="*/ 4538133 w 4538133"/>
              <a:gd name="connsiteY2" fmla="*/ 1785926 h 4201105"/>
              <a:gd name="connsiteX3" fmla="*/ 0 w 4538133"/>
              <a:gd name="connsiteY3" fmla="*/ 4201105 h 4201105"/>
              <a:gd name="connsiteX4" fmla="*/ 33866 w 4538133"/>
              <a:gd name="connsiteY4" fmla="*/ 3502847 h 4201105"/>
              <a:gd name="connsiteX0" fmla="*/ 0 w 4538133"/>
              <a:gd name="connsiteY0" fmla="*/ 3484408 h 4201105"/>
              <a:gd name="connsiteX1" fmla="*/ 4538133 w 4538133"/>
              <a:gd name="connsiteY1" fmla="*/ 0 h 4201105"/>
              <a:gd name="connsiteX2" fmla="*/ 4538133 w 4538133"/>
              <a:gd name="connsiteY2" fmla="*/ 1785926 h 4201105"/>
              <a:gd name="connsiteX3" fmla="*/ 0 w 4538133"/>
              <a:gd name="connsiteY3" fmla="*/ 4201105 h 4201105"/>
              <a:gd name="connsiteX4" fmla="*/ 0 w 4538133"/>
              <a:gd name="connsiteY4" fmla="*/ 3484408 h 4201105"/>
              <a:gd name="connsiteX0" fmla="*/ 0 w 4538133"/>
              <a:gd name="connsiteY0" fmla="*/ 3574925 h 4201105"/>
              <a:gd name="connsiteX1" fmla="*/ 4538133 w 4538133"/>
              <a:gd name="connsiteY1" fmla="*/ 0 h 4201105"/>
              <a:gd name="connsiteX2" fmla="*/ 4538133 w 4538133"/>
              <a:gd name="connsiteY2" fmla="*/ 1785926 h 4201105"/>
              <a:gd name="connsiteX3" fmla="*/ 0 w 4538133"/>
              <a:gd name="connsiteY3" fmla="*/ 4201105 h 4201105"/>
              <a:gd name="connsiteX4" fmla="*/ 0 w 4538133"/>
              <a:gd name="connsiteY4" fmla="*/ 3574925 h 4201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38133" h="4201105">
                <a:moveTo>
                  <a:pt x="0" y="3574925"/>
                </a:moveTo>
                <a:lnTo>
                  <a:pt x="4538133" y="0"/>
                </a:lnTo>
                <a:lnTo>
                  <a:pt x="4538133" y="1785926"/>
                </a:lnTo>
                <a:lnTo>
                  <a:pt x="0" y="4201105"/>
                </a:lnTo>
                <a:lnTo>
                  <a:pt x="0" y="3574925"/>
                </a:lnTo>
                <a:close/>
              </a:path>
            </a:pathLst>
          </a:custGeom>
          <a:gradFill flip="none" rotWithShape="1">
            <a:gsLst>
              <a:gs pos="0">
                <a:srgbClr val="FFF200">
                  <a:lumMod val="54000"/>
                  <a:lumOff val="46000"/>
                </a:srgbClr>
              </a:gs>
              <a:gs pos="20000">
                <a:srgbClr val="FF7A00">
                  <a:lumMod val="12000"/>
                  <a:lumOff val="88000"/>
                </a:srgbClr>
              </a:gs>
              <a:gs pos="63000">
                <a:srgbClr val="00FFFF"/>
              </a:gs>
              <a:gs pos="86000">
                <a:schemeClr val="accent5">
                  <a:lumMod val="50000"/>
                </a:schemeClr>
              </a:gs>
              <a:gs pos="100000">
                <a:srgbClr val="00B0F0">
                  <a:lumMod val="0"/>
                </a:srgbClr>
              </a:gs>
            </a:gsLst>
            <a:lin ang="10800000" scaled="1"/>
            <a:tileRect/>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8" name="7 Forma libre"/>
          <p:cNvSpPr/>
          <p:nvPr/>
        </p:nvSpPr>
        <p:spPr>
          <a:xfrm flipH="1">
            <a:off x="4572000" y="2571744"/>
            <a:ext cx="4572000" cy="1893095"/>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3500438"/>
              <a:gd name="connsiteX1" fmla="*/ 4572000 w 4572000"/>
              <a:gd name="connsiteY1" fmla="*/ 0 h 3500438"/>
              <a:gd name="connsiteX2" fmla="*/ 4549422 w 4572000"/>
              <a:gd name="connsiteY2" fmla="*/ 1890295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49422" y="1890295"/>
                </a:lnTo>
                <a:lnTo>
                  <a:pt x="0" y="3500438"/>
                </a:lnTo>
                <a:lnTo>
                  <a:pt x="0" y="2857496"/>
                </a:lnTo>
                <a:close/>
              </a:path>
            </a:pathLst>
          </a:custGeom>
          <a:gradFill flip="none" rotWithShape="1">
            <a:gsLst>
              <a:gs pos="0">
                <a:srgbClr val="FFF200">
                  <a:lumMod val="54000"/>
                  <a:lumOff val="46000"/>
                </a:srgbClr>
              </a:gs>
              <a:gs pos="20000">
                <a:srgbClr val="FF7A00">
                  <a:lumMod val="12000"/>
                  <a:lumOff val="88000"/>
                </a:srgbClr>
              </a:gs>
              <a:gs pos="63000">
                <a:srgbClr val="00FFFF"/>
              </a:gs>
              <a:gs pos="86000">
                <a:schemeClr val="accent5">
                  <a:lumMod val="50000"/>
                </a:schemeClr>
              </a:gs>
              <a:gs pos="100000">
                <a:srgbClr val="00B0F0">
                  <a:lumMod val="0"/>
                </a:srgbClr>
              </a:gs>
            </a:gsLst>
            <a:lin ang="10800000" scaled="1"/>
            <a:tileRect/>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sp>
        <p:nvSpPr>
          <p:cNvPr id="10" name="9 Forma libre"/>
          <p:cNvSpPr/>
          <p:nvPr/>
        </p:nvSpPr>
        <p:spPr>
          <a:xfrm flipH="1">
            <a:off x="4576222" y="4572008"/>
            <a:ext cx="4567777" cy="1413317"/>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3500438"/>
              <a:gd name="connsiteX1" fmla="*/ 4572000 w 4572000"/>
              <a:gd name="connsiteY1" fmla="*/ 0 h 3500438"/>
              <a:gd name="connsiteX2" fmla="*/ 4549422 w 4572000"/>
              <a:gd name="connsiteY2" fmla="*/ 1890295 h 3500438"/>
              <a:gd name="connsiteX3" fmla="*/ 0 w 4572000"/>
              <a:gd name="connsiteY3" fmla="*/ 3500438 h 3500438"/>
              <a:gd name="connsiteX4" fmla="*/ 0 w 4572000"/>
              <a:gd name="connsiteY4" fmla="*/ 2857496 h 3500438"/>
              <a:gd name="connsiteX0" fmla="*/ 0 w 4583289"/>
              <a:gd name="connsiteY0" fmla="*/ 1667689 h 3500438"/>
              <a:gd name="connsiteX1" fmla="*/ 4583289 w 4583289"/>
              <a:gd name="connsiteY1" fmla="*/ 0 h 3500438"/>
              <a:gd name="connsiteX2" fmla="*/ 4560711 w 4583289"/>
              <a:gd name="connsiteY2" fmla="*/ 1890295 h 3500438"/>
              <a:gd name="connsiteX3" fmla="*/ 11289 w 4583289"/>
              <a:gd name="connsiteY3" fmla="*/ 3500438 h 3500438"/>
              <a:gd name="connsiteX4" fmla="*/ 0 w 4583289"/>
              <a:gd name="connsiteY4" fmla="*/ 1667689 h 3500438"/>
              <a:gd name="connsiteX0" fmla="*/ 0 w 4583289"/>
              <a:gd name="connsiteY0" fmla="*/ 1667689 h 2373254"/>
              <a:gd name="connsiteX1" fmla="*/ 4583289 w 4583289"/>
              <a:gd name="connsiteY1" fmla="*/ 0 h 2373254"/>
              <a:gd name="connsiteX2" fmla="*/ 4560711 w 4583289"/>
              <a:gd name="connsiteY2" fmla="*/ 1890295 h 2373254"/>
              <a:gd name="connsiteX3" fmla="*/ 22578 w 4583289"/>
              <a:gd name="connsiteY3" fmla="*/ 2373254 h 2373254"/>
              <a:gd name="connsiteX4" fmla="*/ 0 w 4583289"/>
              <a:gd name="connsiteY4" fmla="*/ 1667689 h 2373254"/>
              <a:gd name="connsiteX0" fmla="*/ 0 w 4605866"/>
              <a:gd name="connsiteY0" fmla="*/ 1667689 h 2373254"/>
              <a:gd name="connsiteX1" fmla="*/ 4583289 w 4605866"/>
              <a:gd name="connsiteY1" fmla="*/ 0 h 2373254"/>
              <a:gd name="connsiteX2" fmla="*/ 4605866 w 4605866"/>
              <a:gd name="connsiteY2" fmla="*/ 1890295 h 2373254"/>
              <a:gd name="connsiteX3" fmla="*/ 22578 w 4605866"/>
              <a:gd name="connsiteY3" fmla="*/ 2373254 h 2373254"/>
              <a:gd name="connsiteX4" fmla="*/ 0 w 4605866"/>
              <a:gd name="connsiteY4" fmla="*/ 1667689 h 2373254"/>
              <a:gd name="connsiteX0" fmla="*/ 0 w 4617155"/>
              <a:gd name="connsiteY0" fmla="*/ 1646815 h 2352380"/>
              <a:gd name="connsiteX1" fmla="*/ 4617155 w 4617155"/>
              <a:gd name="connsiteY1" fmla="*/ 0 h 2352380"/>
              <a:gd name="connsiteX2" fmla="*/ 4605866 w 4617155"/>
              <a:gd name="connsiteY2" fmla="*/ 1869421 h 2352380"/>
              <a:gd name="connsiteX3" fmla="*/ 22578 w 4617155"/>
              <a:gd name="connsiteY3" fmla="*/ 2352380 h 2352380"/>
              <a:gd name="connsiteX4" fmla="*/ 0 w 4617155"/>
              <a:gd name="connsiteY4" fmla="*/ 1646815 h 2352380"/>
              <a:gd name="connsiteX0" fmla="*/ 11288 w 4628443"/>
              <a:gd name="connsiteY0" fmla="*/ 1646815 h 2331506"/>
              <a:gd name="connsiteX1" fmla="*/ 4628443 w 4628443"/>
              <a:gd name="connsiteY1" fmla="*/ 0 h 2331506"/>
              <a:gd name="connsiteX2" fmla="*/ 4617154 w 4628443"/>
              <a:gd name="connsiteY2" fmla="*/ 1869421 h 2331506"/>
              <a:gd name="connsiteX3" fmla="*/ 0 w 4628443"/>
              <a:gd name="connsiteY3" fmla="*/ 2331506 h 2331506"/>
              <a:gd name="connsiteX4" fmla="*/ 11288 w 4628443"/>
              <a:gd name="connsiteY4" fmla="*/ 1646815 h 2331506"/>
              <a:gd name="connsiteX0" fmla="*/ 11288 w 4628443"/>
              <a:gd name="connsiteY0" fmla="*/ 1646815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646815 h 2613302"/>
              <a:gd name="connsiteX0" fmla="*/ 11288 w 4628443"/>
              <a:gd name="connsiteY0" fmla="*/ 1826140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826140 h 2613302"/>
              <a:gd name="connsiteX0" fmla="*/ 11288 w 4628443"/>
              <a:gd name="connsiteY0" fmla="*/ 1928611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928611 h 2613302"/>
              <a:gd name="connsiteX0" fmla="*/ 25386 w 4628443"/>
              <a:gd name="connsiteY0" fmla="*/ 2005464 h 2613302"/>
              <a:gd name="connsiteX1" fmla="*/ 4628443 w 4628443"/>
              <a:gd name="connsiteY1" fmla="*/ 0 h 2613302"/>
              <a:gd name="connsiteX2" fmla="*/ 4617154 w 4628443"/>
              <a:gd name="connsiteY2" fmla="*/ 1869421 h 2613302"/>
              <a:gd name="connsiteX3" fmla="*/ 0 w 4628443"/>
              <a:gd name="connsiteY3" fmla="*/ 2613302 h 2613302"/>
              <a:gd name="connsiteX4" fmla="*/ 25386 w 4628443"/>
              <a:gd name="connsiteY4" fmla="*/ 2005464 h 26133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28443" h="2613302">
                <a:moveTo>
                  <a:pt x="25386" y="2005464"/>
                </a:moveTo>
                <a:lnTo>
                  <a:pt x="4628443" y="0"/>
                </a:lnTo>
                <a:lnTo>
                  <a:pt x="4617154" y="1869421"/>
                </a:lnTo>
                <a:lnTo>
                  <a:pt x="0" y="2613302"/>
                </a:lnTo>
                <a:lnTo>
                  <a:pt x="25386" y="2005464"/>
                </a:lnTo>
                <a:close/>
              </a:path>
            </a:pathLst>
          </a:custGeom>
          <a:gradFill flip="none" rotWithShape="1">
            <a:gsLst>
              <a:gs pos="0">
                <a:srgbClr val="FFF200">
                  <a:lumMod val="54000"/>
                  <a:lumOff val="46000"/>
                </a:srgbClr>
              </a:gs>
              <a:gs pos="20000">
                <a:srgbClr val="FF7A00">
                  <a:lumMod val="12000"/>
                  <a:lumOff val="88000"/>
                </a:srgbClr>
              </a:gs>
              <a:gs pos="63000">
                <a:srgbClr val="00FFFF"/>
              </a:gs>
              <a:gs pos="86000">
                <a:schemeClr val="accent5">
                  <a:lumMod val="50000"/>
                </a:schemeClr>
              </a:gs>
              <a:gs pos="100000">
                <a:srgbClr val="00B0F0">
                  <a:lumMod val="0"/>
                </a:srgbClr>
              </a:gs>
            </a:gsLst>
            <a:lin ang="10800000" scaled="1"/>
            <a:tileRect/>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prstClr val="white"/>
              </a:solidFill>
            </a:endParaRPr>
          </a:p>
        </p:txBody>
      </p:sp>
      <p:pic>
        <p:nvPicPr>
          <p:cNvPr id="11" name="1 Imagen" descr="Diapositiva8.JPG"/>
          <p:cNvPicPr>
            <a:picLocks noGrp="1" noChangeAspect="1"/>
          </p:cNvPicPr>
          <p:nvPr isPhoto="1"/>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
          <p:cNvSpPr>
            <a:spLocks noChangeArrowheads="1"/>
          </p:cNvSpPr>
          <p:nvPr/>
        </p:nvSpPr>
        <p:spPr bwMode="auto">
          <a:xfrm>
            <a:off x="500063" y="782331"/>
            <a:ext cx="8215312" cy="2492990"/>
          </a:xfrm>
          <a:prstGeom prst="rect">
            <a:avLst/>
          </a:prstGeom>
          <a:noFill/>
          <a:ln>
            <a:noFill/>
          </a:ln>
          <a:extLst/>
        </p:spPr>
        <p:txBody>
          <a:bodyPr anchor="ctr">
            <a:spAutoFit/>
            <a:scene3d>
              <a:camera prst="obliqueBottomLeft"/>
              <a:lightRig rig="threePt" dir="t"/>
            </a:scene3d>
            <a:sp3d extrusionH="50800">
              <a:extrusionClr>
                <a:schemeClr val="tx1"/>
              </a:extrusionClr>
            </a:sp3d>
          </a:bodyPr>
          <a:lstStyle/>
          <a:p>
            <a:pPr algn="ctr">
              <a:defRPr/>
            </a:pPr>
            <a:r>
              <a:rPr lang="es-ES" sz="3600" b="1" i="1" dirty="0">
                <a:gradFill>
                  <a:gsLst>
                    <a:gs pos="76000">
                      <a:srgbClr val="FFFF00">
                        <a:lumMod val="45000"/>
                        <a:lumOff val="55000"/>
                      </a:srgbClr>
                    </a:gs>
                    <a:gs pos="32000">
                      <a:srgbClr val="00FFFF">
                        <a:lumMod val="72000"/>
                        <a:lumOff val="28000"/>
                      </a:srgbClr>
                    </a:gs>
                  </a:gsLst>
                  <a:lin ang="5400000" scaled="1"/>
                </a:gradFill>
                <a:effectLst>
                  <a:glow rad="101600">
                    <a:schemeClr val="bg1">
                      <a:alpha val="60000"/>
                    </a:schemeClr>
                  </a:glow>
                </a:effectLst>
                <a:latin typeface="Georgia" pitchFamily="18" charset="0"/>
                <a:cs typeface="Times New Roman" pitchFamily="18" charset="0"/>
              </a:rPr>
              <a:t>Espero que la tuya sea la misma, porque de cualquier</a:t>
            </a:r>
          </a:p>
          <a:p>
            <a:pPr algn="ctr">
              <a:defRPr/>
            </a:pPr>
            <a:r>
              <a:rPr lang="es-ES" sz="3600" b="1" i="1" dirty="0">
                <a:gradFill>
                  <a:gsLst>
                    <a:gs pos="76000">
                      <a:srgbClr val="FFFF00">
                        <a:lumMod val="45000"/>
                        <a:lumOff val="55000"/>
                      </a:srgbClr>
                    </a:gs>
                    <a:gs pos="32000">
                      <a:srgbClr val="00FFFF">
                        <a:lumMod val="72000"/>
                        <a:lumOff val="28000"/>
                      </a:srgbClr>
                    </a:gs>
                  </a:gsLst>
                  <a:lin ang="5400000" scaled="1"/>
                </a:gradFill>
                <a:effectLst>
                  <a:glow rad="101600">
                    <a:schemeClr val="bg1">
                      <a:alpha val="60000"/>
                    </a:schemeClr>
                  </a:glow>
                </a:effectLst>
                <a:latin typeface="Georgia" pitchFamily="18" charset="0"/>
                <a:cs typeface="Times New Roman" pitchFamily="18" charset="0"/>
              </a:rPr>
              <a:t> manera llegarás…”</a:t>
            </a:r>
            <a:endParaRPr lang="es-ES_tradnl" sz="3600" dirty="0">
              <a:gradFill>
                <a:gsLst>
                  <a:gs pos="76000">
                    <a:srgbClr val="FFFF00">
                      <a:lumMod val="45000"/>
                      <a:lumOff val="55000"/>
                    </a:srgbClr>
                  </a:gs>
                  <a:gs pos="32000">
                    <a:srgbClr val="00FFFF">
                      <a:lumMod val="72000"/>
                      <a:lumOff val="28000"/>
                    </a:srgbClr>
                  </a:gs>
                </a:gsLst>
                <a:lin ang="5400000" scaled="1"/>
              </a:gradFill>
              <a:effectLst>
                <a:glow rad="101600">
                  <a:schemeClr val="bg1">
                    <a:alpha val="60000"/>
                  </a:schemeClr>
                </a:glow>
              </a:effectLst>
              <a:latin typeface="Times New Roman" pitchFamily="18" charset="0"/>
              <a:ea typeface="Calibri" pitchFamily="34" charset="0"/>
              <a:cs typeface="Times New Roman" pitchFamily="18" charset="0"/>
            </a:endParaRPr>
          </a:p>
          <a:p>
            <a:pPr algn="ctr" eaLnBrk="0" hangingPunct="0">
              <a:defRPr/>
            </a:pPr>
            <a:endParaRPr lang="es-ES_tradnl" sz="4800" dirty="0">
              <a:gradFill>
                <a:gsLst>
                  <a:gs pos="76000">
                    <a:srgbClr val="FFFF00">
                      <a:lumMod val="45000"/>
                      <a:lumOff val="55000"/>
                    </a:srgbClr>
                  </a:gs>
                  <a:gs pos="32000">
                    <a:srgbClr val="00FFFF">
                      <a:lumMod val="72000"/>
                      <a:lumOff val="28000"/>
                    </a:srgbClr>
                  </a:gs>
                </a:gsLst>
                <a:lin ang="5400000" scaled="1"/>
              </a:gradFill>
              <a:effectLst>
                <a:glow rad="101600">
                  <a:schemeClr val="bg1">
                    <a:alpha val="60000"/>
                  </a:schemeClr>
                </a:glow>
              </a:effectLst>
            </a:endParaRPr>
          </a:p>
        </p:txBody>
      </p:sp>
    </p:spTree>
    <p:extLst>
      <p:ext uri="{BB962C8B-B14F-4D97-AF65-F5344CB8AC3E}">
        <p14:creationId xmlns:p14="http://schemas.microsoft.com/office/powerpoint/2010/main" val="3016203596"/>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500"/>
                                        <p:tgtEl>
                                          <p:spTgt spid="3"/>
                                        </p:tgtEl>
                                        <p:attrNameLst>
                                          <p:attrName>ppt_x</p:attrName>
                                        </p:attrNameLst>
                                      </p:cBhvr>
                                      <p:tavLst>
                                        <p:tav tm="0">
                                          <p:val>
                                            <p:strVal val="ppt_x"/>
                                          </p:val>
                                        </p:tav>
                                        <p:tav tm="100000">
                                          <p:val>
                                            <p:strVal val="ppt_x-ppt_w/2"/>
                                          </p:val>
                                        </p:tav>
                                      </p:tavLst>
                                    </p:anim>
                                    <p:anim calcmode="lin" valueType="num">
                                      <p:cBhvr>
                                        <p:cTn id="7" dur="5500"/>
                                        <p:tgtEl>
                                          <p:spTgt spid="3"/>
                                        </p:tgtEl>
                                        <p:attrNameLst>
                                          <p:attrName>ppt_y</p:attrName>
                                        </p:attrNameLst>
                                      </p:cBhvr>
                                      <p:tavLst>
                                        <p:tav tm="0">
                                          <p:val>
                                            <p:strVal val="ppt_y"/>
                                          </p:val>
                                        </p:tav>
                                        <p:tav tm="100000">
                                          <p:val>
                                            <p:strVal val="ppt_y"/>
                                          </p:val>
                                        </p:tav>
                                      </p:tavLst>
                                    </p:anim>
                                    <p:anim calcmode="lin" valueType="num">
                                      <p:cBhvr>
                                        <p:cTn id="8" dur="5500"/>
                                        <p:tgtEl>
                                          <p:spTgt spid="3"/>
                                        </p:tgtEl>
                                        <p:attrNameLst>
                                          <p:attrName>ppt_w</p:attrName>
                                        </p:attrNameLst>
                                      </p:cBhvr>
                                      <p:tavLst>
                                        <p:tav tm="0">
                                          <p:val>
                                            <p:strVal val="ppt_w"/>
                                          </p:val>
                                        </p:tav>
                                        <p:tav tm="100000">
                                          <p:val>
                                            <p:fltVal val="0"/>
                                          </p:val>
                                        </p:tav>
                                      </p:tavLst>
                                    </p:anim>
                                    <p:anim calcmode="lin" valueType="num">
                                      <p:cBhvr>
                                        <p:cTn id="9" dur="5500"/>
                                        <p:tgtEl>
                                          <p:spTgt spid="3"/>
                                        </p:tgtEl>
                                        <p:attrNameLst>
                                          <p:attrName>ppt_h</p:attrName>
                                        </p:attrNameLst>
                                      </p:cBhvr>
                                      <p:tavLst>
                                        <p:tav tm="0">
                                          <p:val>
                                            <p:strVal val="ppt_h"/>
                                          </p:val>
                                        </p:tav>
                                        <p:tav tm="100000">
                                          <p:val>
                                            <p:strVal val="ppt_h"/>
                                          </p:val>
                                        </p:tav>
                                      </p:tavLst>
                                    </p:anim>
                                    <p:set>
                                      <p:cBhvr>
                                        <p:cTn id="10" dur="1" fill="hold">
                                          <p:stCondLst>
                                            <p:cond delay="5499"/>
                                          </p:stCondLst>
                                        </p:cTn>
                                        <p:tgtEl>
                                          <p:spTgt spid="3"/>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500"/>
                                        <p:tgtEl>
                                          <p:spTgt spid="4"/>
                                        </p:tgtEl>
                                        <p:attrNameLst>
                                          <p:attrName>ppt_x</p:attrName>
                                        </p:attrNameLst>
                                      </p:cBhvr>
                                      <p:tavLst>
                                        <p:tav tm="0">
                                          <p:val>
                                            <p:strVal val="ppt_x"/>
                                          </p:val>
                                        </p:tav>
                                        <p:tav tm="100000">
                                          <p:val>
                                            <p:strVal val="ppt_x-ppt_w/2"/>
                                          </p:val>
                                        </p:tav>
                                      </p:tavLst>
                                    </p:anim>
                                    <p:anim calcmode="lin" valueType="num">
                                      <p:cBhvr>
                                        <p:cTn id="13" dur="5500"/>
                                        <p:tgtEl>
                                          <p:spTgt spid="4"/>
                                        </p:tgtEl>
                                        <p:attrNameLst>
                                          <p:attrName>ppt_y</p:attrName>
                                        </p:attrNameLst>
                                      </p:cBhvr>
                                      <p:tavLst>
                                        <p:tav tm="0">
                                          <p:val>
                                            <p:strVal val="ppt_y"/>
                                          </p:val>
                                        </p:tav>
                                        <p:tav tm="100000">
                                          <p:val>
                                            <p:strVal val="ppt_y"/>
                                          </p:val>
                                        </p:tav>
                                      </p:tavLst>
                                    </p:anim>
                                    <p:anim calcmode="lin" valueType="num">
                                      <p:cBhvr>
                                        <p:cTn id="14" dur="5500"/>
                                        <p:tgtEl>
                                          <p:spTgt spid="4"/>
                                        </p:tgtEl>
                                        <p:attrNameLst>
                                          <p:attrName>ppt_w</p:attrName>
                                        </p:attrNameLst>
                                      </p:cBhvr>
                                      <p:tavLst>
                                        <p:tav tm="0">
                                          <p:val>
                                            <p:strVal val="ppt_w"/>
                                          </p:val>
                                        </p:tav>
                                        <p:tav tm="100000">
                                          <p:val>
                                            <p:fltVal val="0"/>
                                          </p:val>
                                        </p:tav>
                                      </p:tavLst>
                                    </p:anim>
                                    <p:anim calcmode="lin" valueType="num">
                                      <p:cBhvr>
                                        <p:cTn id="15" dur="5500"/>
                                        <p:tgtEl>
                                          <p:spTgt spid="4"/>
                                        </p:tgtEl>
                                        <p:attrNameLst>
                                          <p:attrName>ppt_h</p:attrName>
                                        </p:attrNameLst>
                                      </p:cBhvr>
                                      <p:tavLst>
                                        <p:tav tm="0">
                                          <p:val>
                                            <p:strVal val="ppt_h"/>
                                          </p:val>
                                        </p:tav>
                                        <p:tav tm="100000">
                                          <p:val>
                                            <p:strVal val="ppt_h"/>
                                          </p:val>
                                        </p:tav>
                                      </p:tavLst>
                                    </p:anim>
                                    <p:set>
                                      <p:cBhvr>
                                        <p:cTn id="16" dur="1" fill="hold">
                                          <p:stCondLst>
                                            <p:cond delay="5499"/>
                                          </p:stCondLst>
                                        </p:cTn>
                                        <p:tgtEl>
                                          <p:spTgt spid="4"/>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500"/>
                                        <p:tgtEl>
                                          <p:spTgt spid="13"/>
                                        </p:tgtEl>
                                        <p:attrNameLst>
                                          <p:attrName>ppt_x</p:attrName>
                                        </p:attrNameLst>
                                      </p:cBhvr>
                                      <p:tavLst>
                                        <p:tav tm="0">
                                          <p:val>
                                            <p:strVal val="ppt_x"/>
                                          </p:val>
                                        </p:tav>
                                        <p:tav tm="100000">
                                          <p:val>
                                            <p:strVal val="ppt_x-ppt_w/2"/>
                                          </p:val>
                                        </p:tav>
                                      </p:tavLst>
                                    </p:anim>
                                    <p:anim calcmode="lin" valueType="num">
                                      <p:cBhvr>
                                        <p:cTn id="19" dur="5500"/>
                                        <p:tgtEl>
                                          <p:spTgt spid="13"/>
                                        </p:tgtEl>
                                        <p:attrNameLst>
                                          <p:attrName>ppt_y</p:attrName>
                                        </p:attrNameLst>
                                      </p:cBhvr>
                                      <p:tavLst>
                                        <p:tav tm="0">
                                          <p:val>
                                            <p:strVal val="ppt_y"/>
                                          </p:val>
                                        </p:tav>
                                        <p:tav tm="100000">
                                          <p:val>
                                            <p:strVal val="ppt_y"/>
                                          </p:val>
                                        </p:tav>
                                      </p:tavLst>
                                    </p:anim>
                                    <p:anim calcmode="lin" valueType="num">
                                      <p:cBhvr>
                                        <p:cTn id="20" dur="5500"/>
                                        <p:tgtEl>
                                          <p:spTgt spid="13"/>
                                        </p:tgtEl>
                                        <p:attrNameLst>
                                          <p:attrName>ppt_w</p:attrName>
                                        </p:attrNameLst>
                                      </p:cBhvr>
                                      <p:tavLst>
                                        <p:tav tm="0">
                                          <p:val>
                                            <p:strVal val="ppt_w"/>
                                          </p:val>
                                        </p:tav>
                                        <p:tav tm="100000">
                                          <p:val>
                                            <p:fltVal val="0"/>
                                          </p:val>
                                        </p:tav>
                                      </p:tavLst>
                                    </p:anim>
                                    <p:anim calcmode="lin" valueType="num">
                                      <p:cBhvr>
                                        <p:cTn id="21" dur="5500"/>
                                        <p:tgtEl>
                                          <p:spTgt spid="13"/>
                                        </p:tgtEl>
                                        <p:attrNameLst>
                                          <p:attrName>ppt_h</p:attrName>
                                        </p:attrNameLst>
                                      </p:cBhvr>
                                      <p:tavLst>
                                        <p:tav tm="0">
                                          <p:val>
                                            <p:strVal val="ppt_h"/>
                                          </p:val>
                                        </p:tav>
                                        <p:tav tm="100000">
                                          <p:val>
                                            <p:strVal val="ppt_h"/>
                                          </p:val>
                                        </p:tav>
                                      </p:tavLst>
                                    </p:anim>
                                    <p:set>
                                      <p:cBhvr>
                                        <p:cTn id="22" dur="1" fill="hold">
                                          <p:stCondLst>
                                            <p:cond delay="5499"/>
                                          </p:stCondLst>
                                        </p:cTn>
                                        <p:tgtEl>
                                          <p:spTgt spid="13"/>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500"/>
                                        <p:tgtEl>
                                          <p:spTgt spid="7"/>
                                        </p:tgtEl>
                                        <p:attrNameLst>
                                          <p:attrName>ppt_x</p:attrName>
                                        </p:attrNameLst>
                                      </p:cBhvr>
                                      <p:tavLst>
                                        <p:tav tm="0">
                                          <p:val>
                                            <p:strVal val="ppt_x"/>
                                          </p:val>
                                        </p:tav>
                                        <p:tav tm="100000">
                                          <p:val>
                                            <p:strVal val="ppt_x+ppt_w/2"/>
                                          </p:val>
                                        </p:tav>
                                      </p:tavLst>
                                    </p:anim>
                                    <p:anim calcmode="lin" valueType="num">
                                      <p:cBhvr>
                                        <p:cTn id="25" dur="5500"/>
                                        <p:tgtEl>
                                          <p:spTgt spid="7"/>
                                        </p:tgtEl>
                                        <p:attrNameLst>
                                          <p:attrName>ppt_y</p:attrName>
                                        </p:attrNameLst>
                                      </p:cBhvr>
                                      <p:tavLst>
                                        <p:tav tm="0">
                                          <p:val>
                                            <p:strVal val="ppt_y"/>
                                          </p:val>
                                        </p:tav>
                                        <p:tav tm="100000">
                                          <p:val>
                                            <p:strVal val="ppt_y"/>
                                          </p:val>
                                        </p:tav>
                                      </p:tavLst>
                                    </p:anim>
                                    <p:anim calcmode="lin" valueType="num">
                                      <p:cBhvr>
                                        <p:cTn id="26" dur="5500"/>
                                        <p:tgtEl>
                                          <p:spTgt spid="7"/>
                                        </p:tgtEl>
                                        <p:attrNameLst>
                                          <p:attrName>ppt_w</p:attrName>
                                        </p:attrNameLst>
                                      </p:cBhvr>
                                      <p:tavLst>
                                        <p:tav tm="0">
                                          <p:val>
                                            <p:strVal val="ppt_w"/>
                                          </p:val>
                                        </p:tav>
                                        <p:tav tm="100000">
                                          <p:val>
                                            <p:fltVal val="0"/>
                                          </p:val>
                                        </p:tav>
                                      </p:tavLst>
                                    </p:anim>
                                    <p:anim calcmode="lin" valueType="num">
                                      <p:cBhvr>
                                        <p:cTn id="27" dur="5500"/>
                                        <p:tgtEl>
                                          <p:spTgt spid="7"/>
                                        </p:tgtEl>
                                        <p:attrNameLst>
                                          <p:attrName>ppt_h</p:attrName>
                                        </p:attrNameLst>
                                      </p:cBhvr>
                                      <p:tavLst>
                                        <p:tav tm="0">
                                          <p:val>
                                            <p:strVal val="ppt_h"/>
                                          </p:val>
                                        </p:tav>
                                        <p:tav tm="100000">
                                          <p:val>
                                            <p:strVal val="ppt_h"/>
                                          </p:val>
                                        </p:tav>
                                      </p:tavLst>
                                    </p:anim>
                                    <p:set>
                                      <p:cBhvr>
                                        <p:cTn id="28" dur="1" fill="hold">
                                          <p:stCondLst>
                                            <p:cond delay="5499"/>
                                          </p:stCondLst>
                                        </p:cTn>
                                        <p:tgtEl>
                                          <p:spTgt spid="7"/>
                                        </p:tgtEl>
                                        <p:attrNameLst>
                                          <p:attrName>style.visibility</p:attrName>
                                        </p:attrNameLst>
                                      </p:cBhvr>
                                      <p:to>
                                        <p:strVal val="hidden"/>
                                      </p:to>
                                    </p:set>
                                  </p:childTnLst>
                                </p:cTn>
                              </p:par>
                              <p:par>
                                <p:cTn id="29" presetID="17" presetClass="exit" presetSubtype="2" fill="hold" grpId="0" nodeType="withEffect">
                                  <p:stCondLst>
                                    <p:cond delay="0"/>
                                  </p:stCondLst>
                                  <p:childTnLst>
                                    <p:anim calcmode="lin" valueType="num">
                                      <p:cBhvr>
                                        <p:cTn id="30" dur="5500"/>
                                        <p:tgtEl>
                                          <p:spTgt spid="8"/>
                                        </p:tgtEl>
                                        <p:attrNameLst>
                                          <p:attrName>ppt_x</p:attrName>
                                        </p:attrNameLst>
                                      </p:cBhvr>
                                      <p:tavLst>
                                        <p:tav tm="0">
                                          <p:val>
                                            <p:strVal val="ppt_x"/>
                                          </p:val>
                                        </p:tav>
                                        <p:tav tm="100000">
                                          <p:val>
                                            <p:strVal val="ppt_x+ppt_w/2"/>
                                          </p:val>
                                        </p:tav>
                                      </p:tavLst>
                                    </p:anim>
                                    <p:anim calcmode="lin" valueType="num">
                                      <p:cBhvr>
                                        <p:cTn id="31" dur="5500"/>
                                        <p:tgtEl>
                                          <p:spTgt spid="8"/>
                                        </p:tgtEl>
                                        <p:attrNameLst>
                                          <p:attrName>ppt_y</p:attrName>
                                        </p:attrNameLst>
                                      </p:cBhvr>
                                      <p:tavLst>
                                        <p:tav tm="0">
                                          <p:val>
                                            <p:strVal val="ppt_y"/>
                                          </p:val>
                                        </p:tav>
                                        <p:tav tm="100000">
                                          <p:val>
                                            <p:strVal val="ppt_y"/>
                                          </p:val>
                                        </p:tav>
                                      </p:tavLst>
                                    </p:anim>
                                    <p:anim calcmode="lin" valueType="num">
                                      <p:cBhvr>
                                        <p:cTn id="32" dur="5500"/>
                                        <p:tgtEl>
                                          <p:spTgt spid="8"/>
                                        </p:tgtEl>
                                        <p:attrNameLst>
                                          <p:attrName>ppt_w</p:attrName>
                                        </p:attrNameLst>
                                      </p:cBhvr>
                                      <p:tavLst>
                                        <p:tav tm="0">
                                          <p:val>
                                            <p:strVal val="ppt_w"/>
                                          </p:val>
                                        </p:tav>
                                        <p:tav tm="100000">
                                          <p:val>
                                            <p:fltVal val="0"/>
                                          </p:val>
                                        </p:tav>
                                      </p:tavLst>
                                    </p:anim>
                                    <p:anim calcmode="lin" valueType="num">
                                      <p:cBhvr>
                                        <p:cTn id="33" dur="5500"/>
                                        <p:tgtEl>
                                          <p:spTgt spid="8"/>
                                        </p:tgtEl>
                                        <p:attrNameLst>
                                          <p:attrName>ppt_h</p:attrName>
                                        </p:attrNameLst>
                                      </p:cBhvr>
                                      <p:tavLst>
                                        <p:tav tm="0">
                                          <p:val>
                                            <p:strVal val="ppt_h"/>
                                          </p:val>
                                        </p:tav>
                                        <p:tav tm="100000">
                                          <p:val>
                                            <p:strVal val="ppt_h"/>
                                          </p:val>
                                        </p:tav>
                                      </p:tavLst>
                                    </p:anim>
                                    <p:set>
                                      <p:cBhvr>
                                        <p:cTn id="34" dur="1" fill="hold">
                                          <p:stCondLst>
                                            <p:cond delay="5499"/>
                                          </p:stCondLst>
                                        </p:cTn>
                                        <p:tgtEl>
                                          <p:spTgt spid="8"/>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500"/>
                                        <p:tgtEl>
                                          <p:spTgt spid="10"/>
                                        </p:tgtEl>
                                        <p:attrNameLst>
                                          <p:attrName>ppt_x</p:attrName>
                                        </p:attrNameLst>
                                      </p:cBhvr>
                                      <p:tavLst>
                                        <p:tav tm="0">
                                          <p:val>
                                            <p:strVal val="ppt_x"/>
                                          </p:val>
                                        </p:tav>
                                        <p:tav tm="100000">
                                          <p:val>
                                            <p:strVal val="ppt_x+ppt_w/2"/>
                                          </p:val>
                                        </p:tav>
                                      </p:tavLst>
                                    </p:anim>
                                    <p:anim calcmode="lin" valueType="num">
                                      <p:cBhvr>
                                        <p:cTn id="37" dur="5500"/>
                                        <p:tgtEl>
                                          <p:spTgt spid="10"/>
                                        </p:tgtEl>
                                        <p:attrNameLst>
                                          <p:attrName>ppt_y</p:attrName>
                                        </p:attrNameLst>
                                      </p:cBhvr>
                                      <p:tavLst>
                                        <p:tav tm="0">
                                          <p:val>
                                            <p:strVal val="ppt_y"/>
                                          </p:val>
                                        </p:tav>
                                        <p:tav tm="100000">
                                          <p:val>
                                            <p:strVal val="ppt_y"/>
                                          </p:val>
                                        </p:tav>
                                      </p:tavLst>
                                    </p:anim>
                                    <p:anim calcmode="lin" valueType="num">
                                      <p:cBhvr>
                                        <p:cTn id="38" dur="5500"/>
                                        <p:tgtEl>
                                          <p:spTgt spid="10"/>
                                        </p:tgtEl>
                                        <p:attrNameLst>
                                          <p:attrName>ppt_w</p:attrName>
                                        </p:attrNameLst>
                                      </p:cBhvr>
                                      <p:tavLst>
                                        <p:tav tm="0">
                                          <p:val>
                                            <p:strVal val="ppt_w"/>
                                          </p:val>
                                        </p:tav>
                                        <p:tav tm="100000">
                                          <p:val>
                                            <p:fltVal val="0"/>
                                          </p:val>
                                        </p:tav>
                                      </p:tavLst>
                                    </p:anim>
                                    <p:anim calcmode="lin" valueType="num">
                                      <p:cBhvr>
                                        <p:cTn id="39" dur="5500"/>
                                        <p:tgtEl>
                                          <p:spTgt spid="10"/>
                                        </p:tgtEl>
                                        <p:attrNameLst>
                                          <p:attrName>ppt_h</p:attrName>
                                        </p:attrNameLst>
                                      </p:cBhvr>
                                      <p:tavLst>
                                        <p:tav tm="0">
                                          <p:val>
                                            <p:strVal val="ppt_h"/>
                                          </p:val>
                                        </p:tav>
                                        <p:tav tm="100000">
                                          <p:val>
                                            <p:strVal val="ppt_h"/>
                                          </p:val>
                                        </p:tav>
                                      </p:tavLst>
                                    </p:anim>
                                    <p:set>
                                      <p:cBhvr>
                                        <p:cTn id="40" dur="1" fill="hold">
                                          <p:stCondLst>
                                            <p:cond delay="5499"/>
                                          </p:stCondLst>
                                        </p:cTn>
                                        <p:tgtEl>
                                          <p:spTgt spid="10"/>
                                        </p:tgtEl>
                                        <p:attrNameLst>
                                          <p:attrName>style.visibility</p:attrName>
                                        </p:attrNameLst>
                                      </p:cBhvr>
                                      <p:to>
                                        <p:strVal val="hidden"/>
                                      </p:to>
                                    </p:set>
                                  </p:childTnLst>
                                </p:cTn>
                              </p:par>
                              <p:par>
                                <p:cTn id="41" presetID="23" presetClass="entr" presetSubtype="528"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4000" fill="hold"/>
                                        <p:tgtEl>
                                          <p:spTgt spid="12"/>
                                        </p:tgtEl>
                                        <p:attrNameLst>
                                          <p:attrName>ppt_w</p:attrName>
                                        </p:attrNameLst>
                                      </p:cBhvr>
                                      <p:tavLst>
                                        <p:tav tm="0">
                                          <p:val>
                                            <p:fltVal val="0"/>
                                          </p:val>
                                        </p:tav>
                                        <p:tav tm="100000">
                                          <p:val>
                                            <p:strVal val="#ppt_w"/>
                                          </p:val>
                                        </p:tav>
                                      </p:tavLst>
                                    </p:anim>
                                    <p:anim calcmode="lin" valueType="num">
                                      <p:cBhvr>
                                        <p:cTn id="44" dur="4000" fill="hold"/>
                                        <p:tgtEl>
                                          <p:spTgt spid="12"/>
                                        </p:tgtEl>
                                        <p:attrNameLst>
                                          <p:attrName>ppt_h</p:attrName>
                                        </p:attrNameLst>
                                      </p:cBhvr>
                                      <p:tavLst>
                                        <p:tav tm="0">
                                          <p:val>
                                            <p:fltVal val="0"/>
                                          </p:val>
                                        </p:tav>
                                        <p:tav tm="100000">
                                          <p:val>
                                            <p:strVal val="#ppt_h"/>
                                          </p:val>
                                        </p:tav>
                                      </p:tavLst>
                                    </p:anim>
                                    <p:anim calcmode="lin" valueType="num">
                                      <p:cBhvr>
                                        <p:cTn id="45" dur="4000" fill="hold"/>
                                        <p:tgtEl>
                                          <p:spTgt spid="12"/>
                                        </p:tgtEl>
                                        <p:attrNameLst>
                                          <p:attrName>ppt_x</p:attrName>
                                        </p:attrNameLst>
                                      </p:cBhvr>
                                      <p:tavLst>
                                        <p:tav tm="0">
                                          <p:val>
                                            <p:fltVal val="0.5"/>
                                          </p:val>
                                        </p:tav>
                                        <p:tav tm="100000">
                                          <p:val>
                                            <p:strVal val="#ppt_x"/>
                                          </p:val>
                                        </p:tav>
                                      </p:tavLst>
                                    </p:anim>
                                    <p:anim calcmode="lin" valueType="num">
                                      <p:cBhvr>
                                        <p:cTn id="46" dur="4000" fill="hold"/>
                                        <p:tgtEl>
                                          <p:spTgt spid="12"/>
                                        </p:tgtEl>
                                        <p:attrNameLst>
                                          <p:attrName>ppt_y</p:attrName>
                                        </p:attrNameLst>
                                      </p:cBhvr>
                                      <p:tavLst>
                                        <p:tav tm="0">
                                          <p:val>
                                            <p:fltVal val="0.5"/>
                                          </p:val>
                                        </p:tav>
                                        <p:tav tm="100000">
                                          <p:val>
                                            <p:strVal val="#ppt_y"/>
                                          </p:val>
                                        </p:tav>
                                      </p:tavLst>
                                    </p:anim>
                                  </p:childTnLst>
                                </p:cTn>
                              </p:par>
                              <p:par>
                                <p:cTn id="47" presetID="17" presetClass="entr" presetSubtype="10"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4000" fill="hold"/>
                                        <p:tgtEl>
                                          <p:spTgt spid="11"/>
                                        </p:tgtEl>
                                        <p:attrNameLst>
                                          <p:attrName>ppt_w</p:attrName>
                                        </p:attrNameLst>
                                      </p:cBhvr>
                                      <p:tavLst>
                                        <p:tav tm="0">
                                          <p:val>
                                            <p:fltVal val="0"/>
                                          </p:val>
                                        </p:tav>
                                        <p:tav tm="100000">
                                          <p:val>
                                            <p:strVal val="#ppt_w"/>
                                          </p:val>
                                        </p:tav>
                                      </p:tavLst>
                                    </p:anim>
                                    <p:anim calcmode="lin" valueType="num">
                                      <p:cBhvr>
                                        <p:cTn id="50" dur="4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13" grpId="0" animBg="1"/>
      <p:bldP spid="7" grpId="0" animBg="1"/>
      <p:bldP spid="8" grpId="0" animBg="1"/>
      <p:bldP spid="10" grpId="0" animBg="1"/>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5 Imagen" descr="algo nuevo.jpg"/>
          <p:cNvPicPr>
            <a:picLocks noGrp="1" noChangeAspect="1"/>
          </p:cNvPicPr>
          <p:nvPr isPhoto="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4"/>
          <p:cNvPicPr>
            <a:picLocks noChangeAspect="1" noChangeArrowheads="1"/>
          </p:cNvPicPr>
          <p:nvPr/>
        </p:nvPicPr>
        <p:blipFill>
          <a:blip r:embed="rId3" cstate="print">
            <a:lum contrast="40000"/>
            <a:extLst>
              <a:ext uri="{28A0092B-C50C-407E-A947-70E740481C1C}">
                <a14:useLocalDpi xmlns:a14="http://schemas.microsoft.com/office/drawing/2010/main" val="0"/>
              </a:ext>
            </a:extLst>
          </a:blip>
          <a:srcRect/>
          <a:stretch>
            <a:fillRect/>
          </a:stretch>
        </p:blipFill>
        <p:spPr bwMode="auto">
          <a:xfrm>
            <a:off x="4211960" y="214671"/>
            <a:ext cx="792163" cy="3243535"/>
          </a:xfrm>
          <a:prstGeom prst="rect">
            <a:avLst/>
          </a:prstGeom>
          <a:noFill/>
          <a:ln>
            <a:noFill/>
          </a:ln>
          <a:effectLst>
            <a:outerShdw blurRad="50800" dist="50800" dir="5400000" algn="ctr" rotWithShape="0">
              <a:srgbClr val="FFFF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1" name="Picture 5"/>
          <p:cNvPicPr>
            <a:picLocks noChangeAspect="1" noChangeArrowheads="1"/>
          </p:cNvPicPr>
          <p:nvPr/>
        </p:nvPicPr>
        <p:blipFill>
          <a:blip r:embed="rId4" cstate="print">
            <a:lum contrast="40000"/>
            <a:extLst>
              <a:ext uri="{28A0092B-C50C-407E-A947-70E740481C1C}">
                <a14:useLocalDpi xmlns:a14="http://schemas.microsoft.com/office/drawing/2010/main" val="0"/>
              </a:ext>
            </a:extLst>
          </a:blip>
          <a:srcRect/>
          <a:stretch>
            <a:fillRect/>
          </a:stretch>
        </p:blipFill>
        <p:spPr bwMode="auto">
          <a:xfrm rot="10800000">
            <a:off x="4153109" y="3448295"/>
            <a:ext cx="792163" cy="3243262"/>
          </a:xfrm>
          <a:prstGeom prst="rect">
            <a:avLst/>
          </a:prstGeom>
          <a:noFill/>
          <a:ln>
            <a:noFill/>
          </a:ln>
          <a:effectLst>
            <a:outerShdw blurRad="50800" dist="50800" dir="5400000" algn="ctr" rotWithShape="0">
              <a:srgbClr val="FFFF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4"/>
          <p:cNvPicPr>
            <a:picLocks noChangeAspect="1" noChangeArrowheads="1"/>
          </p:cNvPicPr>
          <p:nvPr/>
        </p:nvPicPr>
        <p:blipFill>
          <a:blip r:embed="rId3" cstate="print">
            <a:lum contrast="40000"/>
            <a:extLst>
              <a:ext uri="{28A0092B-C50C-407E-A947-70E740481C1C}">
                <a14:useLocalDpi xmlns:a14="http://schemas.microsoft.com/office/drawing/2010/main" val="0"/>
              </a:ext>
            </a:extLst>
          </a:blip>
          <a:srcRect/>
          <a:stretch>
            <a:fillRect/>
          </a:stretch>
        </p:blipFill>
        <p:spPr bwMode="auto">
          <a:xfrm rot="5400000">
            <a:off x="5833727" y="1699257"/>
            <a:ext cx="792163" cy="3243535"/>
          </a:xfrm>
          <a:prstGeom prst="rect">
            <a:avLst/>
          </a:prstGeom>
          <a:noFill/>
          <a:ln>
            <a:noFill/>
          </a:ln>
          <a:effectLst>
            <a:outerShdw blurRad="50800" dist="50800" dir="5400000" algn="ctr" rotWithShape="0">
              <a:srgbClr val="FFFF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4"/>
          <p:cNvPicPr>
            <a:picLocks noChangeAspect="1" noChangeArrowheads="1"/>
          </p:cNvPicPr>
          <p:nvPr/>
        </p:nvPicPr>
        <p:blipFill>
          <a:blip r:embed="rId3" cstate="print">
            <a:lum contrast="40000"/>
            <a:extLst>
              <a:ext uri="{28A0092B-C50C-407E-A947-70E740481C1C}">
                <a14:useLocalDpi xmlns:a14="http://schemas.microsoft.com/office/drawing/2010/main" val="0"/>
              </a:ext>
            </a:extLst>
          </a:blip>
          <a:srcRect/>
          <a:stretch>
            <a:fillRect/>
          </a:stretch>
        </p:blipFill>
        <p:spPr bwMode="auto">
          <a:xfrm rot="16200000">
            <a:off x="2590192" y="1826527"/>
            <a:ext cx="792163" cy="3243535"/>
          </a:xfrm>
          <a:prstGeom prst="rect">
            <a:avLst/>
          </a:prstGeom>
          <a:noFill/>
          <a:ln>
            <a:noFill/>
          </a:ln>
          <a:effectLst>
            <a:outerShdw blurRad="50800" dist="50800" dir="5400000" algn="ctr" rotWithShape="0">
              <a:srgbClr val="FFFF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3" cstate="print">
            <a:lum contrast="40000"/>
            <a:extLst>
              <a:ext uri="{28A0092B-C50C-407E-A947-70E740481C1C}">
                <a14:useLocalDpi xmlns:a14="http://schemas.microsoft.com/office/drawing/2010/main" val="0"/>
              </a:ext>
            </a:extLst>
          </a:blip>
          <a:srcRect/>
          <a:stretch>
            <a:fillRect/>
          </a:stretch>
        </p:blipFill>
        <p:spPr bwMode="auto">
          <a:xfrm rot="18683461">
            <a:off x="3022025" y="554382"/>
            <a:ext cx="792163" cy="3243535"/>
          </a:xfrm>
          <a:prstGeom prst="rect">
            <a:avLst/>
          </a:prstGeom>
          <a:noFill/>
          <a:ln>
            <a:noFill/>
          </a:ln>
          <a:effectLst>
            <a:outerShdw blurRad="50800" dist="50800" dir="5400000" algn="ctr" rotWithShape="0">
              <a:srgbClr val="FFFF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p:cNvPicPr>
            <a:picLocks noChangeAspect="1" noChangeArrowheads="1"/>
          </p:cNvPicPr>
          <p:nvPr/>
        </p:nvPicPr>
        <p:blipFill>
          <a:blip r:embed="rId3" cstate="print">
            <a:lum contrast="40000"/>
            <a:extLst>
              <a:ext uri="{28A0092B-C50C-407E-A947-70E740481C1C}">
                <a14:useLocalDpi xmlns:a14="http://schemas.microsoft.com/office/drawing/2010/main" val="0"/>
              </a:ext>
            </a:extLst>
          </a:blip>
          <a:srcRect/>
          <a:stretch>
            <a:fillRect/>
          </a:stretch>
        </p:blipFill>
        <p:spPr bwMode="auto">
          <a:xfrm rot="3158460">
            <a:off x="5714723" y="527602"/>
            <a:ext cx="792163" cy="3243535"/>
          </a:xfrm>
          <a:prstGeom prst="rect">
            <a:avLst/>
          </a:prstGeom>
          <a:noFill/>
          <a:ln>
            <a:noFill/>
          </a:ln>
          <a:effectLst>
            <a:outerShdw blurRad="50800" dist="50800" dir="5400000" algn="ctr" rotWithShape="0">
              <a:srgbClr val="FFFF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3" cstate="print">
            <a:lum contrast="40000"/>
            <a:extLst>
              <a:ext uri="{28A0092B-C50C-407E-A947-70E740481C1C}">
                <a14:useLocalDpi xmlns:a14="http://schemas.microsoft.com/office/drawing/2010/main" val="0"/>
              </a:ext>
            </a:extLst>
          </a:blip>
          <a:srcRect/>
          <a:stretch>
            <a:fillRect/>
          </a:stretch>
        </p:blipFill>
        <p:spPr bwMode="auto">
          <a:xfrm rot="7905090">
            <a:off x="5626764" y="3064499"/>
            <a:ext cx="792163" cy="3243535"/>
          </a:xfrm>
          <a:prstGeom prst="rect">
            <a:avLst/>
          </a:prstGeom>
          <a:noFill/>
          <a:ln>
            <a:noFill/>
          </a:ln>
          <a:effectLst>
            <a:outerShdw blurRad="50800" dist="50800" dir="5400000" algn="ctr" rotWithShape="0">
              <a:srgbClr val="FFFF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a:blip r:embed="rId3" cstate="print">
            <a:lum contrast="40000"/>
            <a:extLst>
              <a:ext uri="{28A0092B-C50C-407E-A947-70E740481C1C}">
                <a14:useLocalDpi xmlns:a14="http://schemas.microsoft.com/office/drawing/2010/main" val="0"/>
              </a:ext>
            </a:extLst>
          </a:blip>
          <a:srcRect/>
          <a:stretch>
            <a:fillRect/>
          </a:stretch>
        </p:blipFill>
        <p:spPr bwMode="auto">
          <a:xfrm rot="13941269">
            <a:off x="2936227" y="3064498"/>
            <a:ext cx="792163" cy="3243535"/>
          </a:xfrm>
          <a:prstGeom prst="rect">
            <a:avLst/>
          </a:prstGeom>
          <a:noFill/>
          <a:ln>
            <a:noFill/>
          </a:ln>
          <a:effectLst>
            <a:outerShdw blurRad="50800" dist="50800" dir="5400000" algn="ctr" rotWithShape="0">
              <a:srgbClr val="FFFF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5 Imagen" descr="algo nuevo.jpg"/>
          <p:cNvPicPr>
            <a:picLocks noGrp="1" noChangeAspect="1"/>
          </p:cNvPicPr>
          <p:nvPr isPhoto="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12 Rectángulo"/>
          <p:cNvSpPr/>
          <p:nvPr/>
        </p:nvSpPr>
        <p:spPr>
          <a:xfrm>
            <a:off x="785786" y="357166"/>
            <a:ext cx="7715304" cy="1415772"/>
          </a:xfrm>
          <a:prstGeom prst="rect">
            <a:avLst/>
          </a:prstGeom>
        </p:spPr>
        <p:txBody>
          <a:bodyPr>
            <a:spAutoFit/>
            <a:scene3d>
              <a:camera prst="obliqueBottomLeft"/>
              <a:lightRig rig="chilly" dir="t"/>
            </a:scene3d>
            <a:sp3d extrusionH="38100">
              <a:extrusionClr>
                <a:srgbClr val="FFFF00"/>
              </a:extrusionClr>
            </a:sp3d>
          </a:bodyPr>
          <a:lstStyle/>
          <a:p>
            <a:pPr algn="ctr">
              <a:defRPr/>
            </a:pPr>
            <a:r>
              <a:rPr lang="es-ES" sz="1400" b="1" dirty="0">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a:glow rad="101600">
                    <a:schemeClr val="bg2">
                      <a:lumMod val="75000"/>
                      <a:alpha val="60000"/>
                    </a:schemeClr>
                  </a:glow>
                  <a:outerShdw blurRad="38100" dist="38100" dir="2700000" algn="tl">
                    <a:srgbClr val="000000">
                      <a:alpha val="43137"/>
                    </a:srgbClr>
                  </a:outerShdw>
                </a:effectLst>
              </a:rPr>
              <a:t> </a:t>
            </a:r>
            <a:r>
              <a:rPr lang="es-ES" b="1" i="1" dirty="0">
                <a:gradFill>
                  <a:gsLst>
                    <a:gs pos="0">
                      <a:srgbClr val="FBEAC7"/>
                    </a:gs>
                    <a:gs pos="0">
                      <a:srgbClr val="FEE7F2"/>
                    </a:gs>
                    <a:gs pos="1000">
                      <a:srgbClr val="FAC77D"/>
                    </a:gs>
                    <a:gs pos="42000">
                      <a:srgbClr val="FFC000"/>
                    </a:gs>
                    <a:gs pos="78000">
                      <a:schemeClr val="accent6">
                        <a:lumMod val="75000"/>
                      </a:schemeClr>
                    </a:gs>
                  </a:gsLst>
                  <a:lin ang="5400000" scaled="0"/>
                </a:gradFill>
                <a:effectLst>
                  <a:glow rad="101600">
                    <a:schemeClr val="bg2">
                      <a:lumMod val="75000"/>
                      <a:alpha val="60000"/>
                    </a:schemeClr>
                  </a:glow>
                  <a:outerShdw blurRad="38100" dist="38100" dir="2700000" algn="tl">
                    <a:srgbClr val="000000">
                      <a:alpha val="43137"/>
                    </a:srgbClr>
                  </a:outerShdw>
                </a:effectLst>
                <a:latin typeface="Georgia" pitchFamily="18" charset="0"/>
              </a:rPr>
              <a:t>Me volví y vi debajo del sol, que ni es de los ligeros la carrera, ni la guerra de los fuertes, ni aun de los sabios el pan, ni de los prudentes las riquezas, ni de los elocuentes el favor; sino que tiempo y ocasión acontecen a todos.</a:t>
            </a:r>
          </a:p>
          <a:p>
            <a:pPr algn="ctr">
              <a:defRPr/>
            </a:pPr>
            <a:r>
              <a:rPr lang="es-ES" sz="1400" b="1" i="1" dirty="0">
                <a:gradFill>
                  <a:gsLst>
                    <a:gs pos="0">
                      <a:srgbClr val="FBEAC7"/>
                    </a:gs>
                    <a:gs pos="0">
                      <a:srgbClr val="FEE7F2"/>
                    </a:gs>
                    <a:gs pos="1000">
                      <a:srgbClr val="FAC77D"/>
                    </a:gs>
                    <a:gs pos="42000">
                      <a:srgbClr val="FFC000"/>
                    </a:gs>
                    <a:gs pos="78000">
                      <a:schemeClr val="accent6">
                        <a:lumMod val="75000"/>
                      </a:schemeClr>
                    </a:gs>
                  </a:gsLst>
                  <a:lin ang="5400000" scaled="0"/>
                </a:gradFill>
                <a:effectLst>
                  <a:glow rad="101600">
                    <a:schemeClr val="bg2">
                      <a:lumMod val="75000"/>
                      <a:alpha val="60000"/>
                    </a:schemeClr>
                  </a:glow>
                  <a:outerShdw blurRad="38100" dist="38100" dir="2700000" algn="tl">
                    <a:srgbClr val="000000">
                      <a:alpha val="43137"/>
                    </a:srgbClr>
                  </a:outerShdw>
                </a:effectLst>
                <a:latin typeface="Georgia" pitchFamily="18" charset="0"/>
              </a:rPr>
              <a:t>Eclesiastés 9:11 </a:t>
            </a:r>
          </a:p>
        </p:txBody>
      </p:sp>
    </p:spTree>
    <p:extLst>
      <p:ext uri="{BB962C8B-B14F-4D97-AF65-F5344CB8AC3E}">
        <p14:creationId xmlns:p14="http://schemas.microsoft.com/office/powerpoint/2010/main" val="393403466"/>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9220"/>
                                        </p:tgtEl>
                                        <p:attrNameLst>
                                          <p:attrName>style.visibility</p:attrName>
                                        </p:attrNameLst>
                                      </p:cBhvr>
                                      <p:to>
                                        <p:strVal val="visible"/>
                                      </p:to>
                                    </p:set>
                                    <p:anim calcmode="lin" valueType="num">
                                      <p:cBhvr>
                                        <p:cTn id="7" dur="5000" fill="hold"/>
                                        <p:tgtEl>
                                          <p:spTgt spid="9220"/>
                                        </p:tgtEl>
                                        <p:attrNameLst>
                                          <p:attrName>ppt_w</p:attrName>
                                        </p:attrNameLst>
                                      </p:cBhvr>
                                      <p:tavLst>
                                        <p:tav tm="0">
                                          <p:val>
                                            <p:fltVal val="0"/>
                                          </p:val>
                                        </p:tav>
                                        <p:tav tm="100000">
                                          <p:val>
                                            <p:strVal val="#ppt_w"/>
                                          </p:val>
                                        </p:tav>
                                      </p:tavLst>
                                    </p:anim>
                                    <p:anim calcmode="lin" valueType="num">
                                      <p:cBhvr>
                                        <p:cTn id="8" dur="5000" fill="hold"/>
                                        <p:tgtEl>
                                          <p:spTgt spid="9220"/>
                                        </p:tgtEl>
                                        <p:attrNameLst>
                                          <p:attrName>ppt_h</p:attrName>
                                        </p:attrNameLst>
                                      </p:cBhvr>
                                      <p:tavLst>
                                        <p:tav tm="0">
                                          <p:val>
                                            <p:fltVal val="0"/>
                                          </p:val>
                                        </p:tav>
                                        <p:tav tm="100000">
                                          <p:val>
                                            <p:strVal val="#ppt_h"/>
                                          </p:val>
                                        </p:tav>
                                      </p:tavLst>
                                    </p:anim>
                                    <p:anim calcmode="lin" valueType="num">
                                      <p:cBhvr>
                                        <p:cTn id="9" dur="5000" fill="hold"/>
                                        <p:tgtEl>
                                          <p:spTgt spid="9220"/>
                                        </p:tgtEl>
                                        <p:attrNameLst>
                                          <p:attrName>ppt_x</p:attrName>
                                        </p:attrNameLst>
                                      </p:cBhvr>
                                      <p:tavLst>
                                        <p:tav tm="0">
                                          <p:val>
                                            <p:fltVal val="0.5"/>
                                          </p:val>
                                        </p:tav>
                                        <p:tav tm="100000">
                                          <p:val>
                                            <p:strVal val="#ppt_x"/>
                                          </p:val>
                                        </p:tav>
                                      </p:tavLst>
                                    </p:anim>
                                    <p:anim calcmode="lin" valueType="num">
                                      <p:cBhvr>
                                        <p:cTn id="10" dur="5000" fill="hold"/>
                                        <p:tgtEl>
                                          <p:spTgt spid="9220"/>
                                        </p:tgtEl>
                                        <p:attrNameLst>
                                          <p:attrName>ppt_y</p:attrName>
                                        </p:attrNameLst>
                                      </p:cBhvr>
                                      <p:tavLst>
                                        <p:tav tm="0">
                                          <p:val>
                                            <p:fltVal val="0.5"/>
                                          </p:val>
                                        </p:tav>
                                        <p:tav tm="100000">
                                          <p:val>
                                            <p:strVal val="#ppt_y"/>
                                          </p:val>
                                        </p:tav>
                                      </p:tavLst>
                                    </p:anim>
                                  </p:childTnLst>
                                </p:cTn>
                              </p:par>
                              <p:par>
                                <p:cTn id="11" presetID="8" presetClass="emph" presetSubtype="0" fill="hold" nodeType="withEffect">
                                  <p:stCondLst>
                                    <p:cond delay="0"/>
                                  </p:stCondLst>
                                  <p:childTnLst>
                                    <p:animRot by="21600000">
                                      <p:cBhvr>
                                        <p:cTn id="12" dur="5000" fill="hold"/>
                                        <p:tgtEl>
                                          <p:spTgt spid="9220"/>
                                        </p:tgtEl>
                                        <p:attrNameLst>
                                          <p:attrName>r</p:attrName>
                                        </p:attrNameLst>
                                      </p:cBhvr>
                                    </p:animRot>
                                  </p:childTnLst>
                                </p:cTn>
                              </p:par>
                              <p:par>
                                <p:cTn id="13" presetID="23" presetClass="entr" presetSubtype="528" fill="hold" nodeType="withEffect">
                                  <p:stCondLst>
                                    <p:cond delay="0"/>
                                  </p:stCondLst>
                                  <p:childTnLst>
                                    <p:set>
                                      <p:cBhvr>
                                        <p:cTn id="14" dur="1" fill="hold">
                                          <p:stCondLst>
                                            <p:cond delay="0"/>
                                          </p:stCondLst>
                                        </p:cTn>
                                        <p:tgtEl>
                                          <p:spTgt spid="9221"/>
                                        </p:tgtEl>
                                        <p:attrNameLst>
                                          <p:attrName>style.visibility</p:attrName>
                                        </p:attrNameLst>
                                      </p:cBhvr>
                                      <p:to>
                                        <p:strVal val="visible"/>
                                      </p:to>
                                    </p:set>
                                    <p:anim calcmode="lin" valueType="num">
                                      <p:cBhvr>
                                        <p:cTn id="15" dur="5000" fill="hold"/>
                                        <p:tgtEl>
                                          <p:spTgt spid="9221"/>
                                        </p:tgtEl>
                                        <p:attrNameLst>
                                          <p:attrName>ppt_w</p:attrName>
                                        </p:attrNameLst>
                                      </p:cBhvr>
                                      <p:tavLst>
                                        <p:tav tm="0">
                                          <p:val>
                                            <p:fltVal val="0"/>
                                          </p:val>
                                        </p:tav>
                                        <p:tav tm="100000">
                                          <p:val>
                                            <p:strVal val="#ppt_w"/>
                                          </p:val>
                                        </p:tav>
                                      </p:tavLst>
                                    </p:anim>
                                    <p:anim calcmode="lin" valueType="num">
                                      <p:cBhvr>
                                        <p:cTn id="16" dur="5000" fill="hold"/>
                                        <p:tgtEl>
                                          <p:spTgt spid="9221"/>
                                        </p:tgtEl>
                                        <p:attrNameLst>
                                          <p:attrName>ppt_h</p:attrName>
                                        </p:attrNameLst>
                                      </p:cBhvr>
                                      <p:tavLst>
                                        <p:tav tm="0">
                                          <p:val>
                                            <p:fltVal val="0"/>
                                          </p:val>
                                        </p:tav>
                                        <p:tav tm="100000">
                                          <p:val>
                                            <p:strVal val="#ppt_h"/>
                                          </p:val>
                                        </p:tav>
                                      </p:tavLst>
                                    </p:anim>
                                    <p:anim calcmode="lin" valueType="num">
                                      <p:cBhvr>
                                        <p:cTn id="17" dur="5000" fill="hold"/>
                                        <p:tgtEl>
                                          <p:spTgt spid="9221"/>
                                        </p:tgtEl>
                                        <p:attrNameLst>
                                          <p:attrName>ppt_x</p:attrName>
                                        </p:attrNameLst>
                                      </p:cBhvr>
                                      <p:tavLst>
                                        <p:tav tm="0">
                                          <p:val>
                                            <p:fltVal val="0.5"/>
                                          </p:val>
                                        </p:tav>
                                        <p:tav tm="100000">
                                          <p:val>
                                            <p:strVal val="#ppt_x"/>
                                          </p:val>
                                        </p:tav>
                                      </p:tavLst>
                                    </p:anim>
                                    <p:anim calcmode="lin" valueType="num">
                                      <p:cBhvr>
                                        <p:cTn id="18" dur="5000" fill="hold"/>
                                        <p:tgtEl>
                                          <p:spTgt spid="9221"/>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5000" fill="hold"/>
                                        <p:tgtEl>
                                          <p:spTgt spid="9221"/>
                                        </p:tgtEl>
                                        <p:attrNameLst>
                                          <p:attrName>r</p:attrName>
                                        </p:attrNameLst>
                                      </p:cBhvr>
                                    </p:animRot>
                                  </p:childTnLst>
                                </p:cTn>
                              </p:par>
                              <p:par>
                                <p:cTn id="21" presetID="23" presetClass="entr" presetSubtype="528"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0" fill="hold"/>
                                        <p:tgtEl>
                                          <p:spTgt spid="6"/>
                                        </p:tgtEl>
                                        <p:attrNameLst>
                                          <p:attrName>ppt_w</p:attrName>
                                        </p:attrNameLst>
                                      </p:cBhvr>
                                      <p:tavLst>
                                        <p:tav tm="0">
                                          <p:val>
                                            <p:fltVal val="0"/>
                                          </p:val>
                                        </p:tav>
                                        <p:tav tm="100000">
                                          <p:val>
                                            <p:strVal val="#ppt_w"/>
                                          </p:val>
                                        </p:tav>
                                      </p:tavLst>
                                    </p:anim>
                                    <p:anim calcmode="lin" valueType="num">
                                      <p:cBhvr>
                                        <p:cTn id="24" dur="5000" fill="hold"/>
                                        <p:tgtEl>
                                          <p:spTgt spid="6"/>
                                        </p:tgtEl>
                                        <p:attrNameLst>
                                          <p:attrName>ppt_h</p:attrName>
                                        </p:attrNameLst>
                                      </p:cBhvr>
                                      <p:tavLst>
                                        <p:tav tm="0">
                                          <p:val>
                                            <p:fltVal val="0"/>
                                          </p:val>
                                        </p:tav>
                                        <p:tav tm="100000">
                                          <p:val>
                                            <p:strVal val="#ppt_h"/>
                                          </p:val>
                                        </p:tav>
                                      </p:tavLst>
                                    </p:anim>
                                    <p:anim calcmode="lin" valueType="num">
                                      <p:cBhvr>
                                        <p:cTn id="25" dur="5000" fill="hold"/>
                                        <p:tgtEl>
                                          <p:spTgt spid="6"/>
                                        </p:tgtEl>
                                        <p:attrNameLst>
                                          <p:attrName>ppt_x</p:attrName>
                                        </p:attrNameLst>
                                      </p:cBhvr>
                                      <p:tavLst>
                                        <p:tav tm="0">
                                          <p:val>
                                            <p:fltVal val="0.5"/>
                                          </p:val>
                                        </p:tav>
                                        <p:tav tm="100000">
                                          <p:val>
                                            <p:strVal val="#ppt_x"/>
                                          </p:val>
                                        </p:tav>
                                      </p:tavLst>
                                    </p:anim>
                                    <p:anim calcmode="lin" valueType="num">
                                      <p:cBhvr>
                                        <p:cTn id="26" dur="5000" fill="hold"/>
                                        <p:tgtEl>
                                          <p:spTgt spid="6"/>
                                        </p:tgtEl>
                                        <p:attrNameLst>
                                          <p:attrName>ppt_y</p:attrName>
                                        </p:attrNameLst>
                                      </p:cBhvr>
                                      <p:tavLst>
                                        <p:tav tm="0">
                                          <p:val>
                                            <p:fltVal val="0.5"/>
                                          </p:val>
                                        </p:tav>
                                        <p:tav tm="100000">
                                          <p:val>
                                            <p:strVal val="#ppt_y"/>
                                          </p:val>
                                        </p:tav>
                                      </p:tavLst>
                                    </p:anim>
                                  </p:childTnLst>
                                </p:cTn>
                              </p:par>
                              <p:par>
                                <p:cTn id="27" presetID="8" presetClass="emph" presetSubtype="0" fill="hold" nodeType="withEffect">
                                  <p:stCondLst>
                                    <p:cond delay="0"/>
                                  </p:stCondLst>
                                  <p:childTnLst>
                                    <p:animRot by="21600000">
                                      <p:cBhvr>
                                        <p:cTn id="28" dur="5000" fill="hold"/>
                                        <p:tgtEl>
                                          <p:spTgt spid="6"/>
                                        </p:tgtEl>
                                        <p:attrNameLst>
                                          <p:attrName>r</p:attrName>
                                        </p:attrNameLst>
                                      </p:cBhvr>
                                    </p:animRot>
                                  </p:childTnLst>
                                </p:cTn>
                              </p:par>
                              <p:par>
                                <p:cTn id="29" presetID="23" presetClass="entr" presetSubtype="528"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5000" fill="hold"/>
                                        <p:tgtEl>
                                          <p:spTgt spid="7"/>
                                        </p:tgtEl>
                                        <p:attrNameLst>
                                          <p:attrName>ppt_w</p:attrName>
                                        </p:attrNameLst>
                                      </p:cBhvr>
                                      <p:tavLst>
                                        <p:tav tm="0">
                                          <p:val>
                                            <p:fltVal val="0"/>
                                          </p:val>
                                        </p:tav>
                                        <p:tav tm="100000">
                                          <p:val>
                                            <p:strVal val="#ppt_w"/>
                                          </p:val>
                                        </p:tav>
                                      </p:tavLst>
                                    </p:anim>
                                    <p:anim calcmode="lin" valueType="num">
                                      <p:cBhvr>
                                        <p:cTn id="32" dur="5000" fill="hold"/>
                                        <p:tgtEl>
                                          <p:spTgt spid="7"/>
                                        </p:tgtEl>
                                        <p:attrNameLst>
                                          <p:attrName>ppt_h</p:attrName>
                                        </p:attrNameLst>
                                      </p:cBhvr>
                                      <p:tavLst>
                                        <p:tav tm="0">
                                          <p:val>
                                            <p:fltVal val="0"/>
                                          </p:val>
                                        </p:tav>
                                        <p:tav tm="100000">
                                          <p:val>
                                            <p:strVal val="#ppt_h"/>
                                          </p:val>
                                        </p:tav>
                                      </p:tavLst>
                                    </p:anim>
                                    <p:anim calcmode="lin" valueType="num">
                                      <p:cBhvr>
                                        <p:cTn id="33" dur="5000" fill="hold"/>
                                        <p:tgtEl>
                                          <p:spTgt spid="7"/>
                                        </p:tgtEl>
                                        <p:attrNameLst>
                                          <p:attrName>ppt_x</p:attrName>
                                        </p:attrNameLst>
                                      </p:cBhvr>
                                      <p:tavLst>
                                        <p:tav tm="0">
                                          <p:val>
                                            <p:fltVal val="0.5"/>
                                          </p:val>
                                        </p:tav>
                                        <p:tav tm="100000">
                                          <p:val>
                                            <p:strVal val="#ppt_x"/>
                                          </p:val>
                                        </p:tav>
                                      </p:tavLst>
                                    </p:anim>
                                    <p:anim calcmode="lin" valueType="num">
                                      <p:cBhvr>
                                        <p:cTn id="34" dur="5000" fill="hold"/>
                                        <p:tgtEl>
                                          <p:spTgt spid="7"/>
                                        </p:tgtEl>
                                        <p:attrNameLst>
                                          <p:attrName>ppt_y</p:attrName>
                                        </p:attrNameLst>
                                      </p:cBhvr>
                                      <p:tavLst>
                                        <p:tav tm="0">
                                          <p:val>
                                            <p:fltVal val="0.5"/>
                                          </p:val>
                                        </p:tav>
                                        <p:tav tm="100000">
                                          <p:val>
                                            <p:strVal val="#ppt_y"/>
                                          </p:val>
                                        </p:tav>
                                      </p:tavLst>
                                    </p:anim>
                                  </p:childTnLst>
                                </p:cTn>
                              </p:par>
                              <p:par>
                                <p:cTn id="35" presetID="8" presetClass="emph" presetSubtype="0" fill="hold" nodeType="withEffect">
                                  <p:stCondLst>
                                    <p:cond delay="0"/>
                                  </p:stCondLst>
                                  <p:childTnLst>
                                    <p:animRot by="21600000">
                                      <p:cBhvr>
                                        <p:cTn id="36" dur="5000" fill="hold"/>
                                        <p:tgtEl>
                                          <p:spTgt spid="7"/>
                                        </p:tgtEl>
                                        <p:attrNameLst>
                                          <p:attrName>r</p:attrName>
                                        </p:attrNameLst>
                                      </p:cBhvr>
                                    </p:animRot>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5000" fill="hold"/>
                                        <p:tgtEl>
                                          <p:spTgt spid="8"/>
                                        </p:tgtEl>
                                        <p:attrNameLst>
                                          <p:attrName>ppt_w</p:attrName>
                                        </p:attrNameLst>
                                      </p:cBhvr>
                                      <p:tavLst>
                                        <p:tav tm="0">
                                          <p:val>
                                            <p:fltVal val="0"/>
                                          </p:val>
                                        </p:tav>
                                        <p:tav tm="100000">
                                          <p:val>
                                            <p:strVal val="#ppt_w"/>
                                          </p:val>
                                        </p:tav>
                                      </p:tavLst>
                                    </p:anim>
                                    <p:anim calcmode="lin" valueType="num">
                                      <p:cBhvr>
                                        <p:cTn id="40" dur="5000" fill="hold"/>
                                        <p:tgtEl>
                                          <p:spTgt spid="8"/>
                                        </p:tgtEl>
                                        <p:attrNameLst>
                                          <p:attrName>ppt_h</p:attrName>
                                        </p:attrNameLst>
                                      </p:cBhvr>
                                      <p:tavLst>
                                        <p:tav tm="0">
                                          <p:val>
                                            <p:fltVal val="0"/>
                                          </p:val>
                                        </p:tav>
                                        <p:tav tm="100000">
                                          <p:val>
                                            <p:strVal val="#ppt_h"/>
                                          </p:val>
                                        </p:tav>
                                      </p:tavLst>
                                    </p:anim>
                                    <p:anim calcmode="lin" valueType="num">
                                      <p:cBhvr>
                                        <p:cTn id="41" dur="5000" fill="hold"/>
                                        <p:tgtEl>
                                          <p:spTgt spid="8"/>
                                        </p:tgtEl>
                                        <p:attrNameLst>
                                          <p:attrName>ppt_x</p:attrName>
                                        </p:attrNameLst>
                                      </p:cBhvr>
                                      <p:tavLst>
                                        <p:tav tm="0">
                                          <p:val>
                                            <p:fltVal val="0.5"/>
                                          </p:val>
                                        </p:tav>
                                        <p:tav tm="100000">
                                          <p:val>
                                            <p:strVal val="#ppt_x"/>
                                          </p:val>
                                        </p:tav>
                                      </p:tavLst>
                                    </p:anim>
                                    <p:anim calcmode="lin" valueType="num">
                                      <p:cBhvr>
                                        <p:cTn id="42" dur="5000" fill="hold"/>
                                        <p:tgtEl>
                                          <p:spTgt spid="8"/>
                                        </p:tgtEl>
                                        <p:attrNameLst>
                                          <p:attrName>ppt_y</p:attrName>
                                        </p:attrNameLst>
                                      </p:cBhvr>
                                      <p:tavLst>
                                        <p:tav tm="0">
                                          <p:val>
                                            <p:fltVal val="0.5"/>
                                          </p:val>
                                        </p:tav>
                                        <p:tav tm="100000">
                                          <p:val>
                                            <p:strVal val="#ppt_y"/>
                                          </p:val>
                                        </p:tav>
                                      </p:tavLst>
                                    </p:anim>
                                  </p:childTnLst>
                                </p:cTn>
                              </p:par>
                              <p:par>
                                <p:cTn id="43" presetID="8" presetClass="emph" presetSubtype="0" fill="hold" nodeType="withEffect">
                                  <p:stCondLst>
                                    <p:cond delay="0"/>
                                  </p:stCondLst>
                                  <p:childTnLst>
                                    <p:animRot by="21600000">
                                      <p:cBhvr>
                                        <p:cTn id="44" dur="5000" fill="hold"/>
                                        <p:tgtEl>
                                          <p:spTgt spid="8"/>
                                        </p:tgtEl>
                                        <p:attrNameLst>
                                          <p:attrName>r</p:attrName>
                                        </p:attrNameLst>
                                      </p:cBhvr>
                                    </p:animRot>
                                  </p:childTnLst>
                                </p:cTn>
                              </p:par>
                              <p:par>
                                <p:cTn id="45" presetID="23" presetClass="entr" presetSubtype="528"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p:cTn id="47" dur="5000" fill="hold"/>
                                        <p:tgtEl>
                                          <p:spTgt spid="9"/>
                                        </p:tgtEl>
                                        <p:attrNameLst>
                                          <p:attrName>ppt_w</p:attrName>
                                        </p:attrNameLst>
                                      </p:cBhvr>
                                      <p:tavLst>
                                        <p:tav tm="0">
                                          <p:val>
                                            <p:fltVal val="0"/>
                                          </p:val>
                                        </p:tav>
                                        <p:tav tm="100000">
                                          <p:val>
                                            <p:strVal val="#ppt_w"/>
                                          </p:val>
                                        </p:tav>
                                      </p:tavLst>
                                    </p:anim>
                                    <p:anim calcmode="lin" valueType="num">
                                      <p:cBhvr>
                                        <p:cTn id="48" dur="5000" fill="hold"/>
                                        <p:tgtEl>
                                          <p:spTgt spid="9"/>
                                        </p:tgtEl>
                                        <p:attrNameLst>
                                          <p:attrName>ppt_h</p:attrName>
                                        </p:attrNameLst>
                                      </p:cBhvr>
                                      <p:tavLst>
                                        <p:tav tm="0">
                                          <p:val>
                                            <p:fltVal val="0"/>
                                          </p:val>
                                        </p:tav>
                                        <p:tav tm="100000">
                                          <p:val>
                                            <p:strVal val="#ppt_h"/>
                                          </p:val>
                                        </p:tav>
                                      </p:tavLst>
                                    </p:anim>
                                    <p:anim calcmode="lin" valueType="num">
                                      <p:cBhvr>
                                        <p:cTn id="49" dur="5000" fill="hold"/>
                                        <p:tgtEl>
                                          <p:spTgt spid="9"/>
                                        </p:tgtEl>
                                        <p:attrNameLst>
                                          <p:attrName>ppt_x</p:attrName>
                                        </p:attrNameLst>
                                      </p:cBhvr>
                                      <p:tavLst>
                                        <p:tav tm="0">
                                          <p:val>
                                            <p:fltVal val="0.5"/>
                                          </p:val>
                                        </p:tav>
                                        <p:tav tm="100000">
                                          <p:val>
                                            <p:strVal val="#ppt_x"/>
                                          </p:val>
                                        </p:tav>
                                      </p:tavLst>
                                    </p:anim>
                                    <p:anim calcmode="lin" valueType="num">
                                      <p:cBhvr>
                                        <p:cTn id="50" dur="5000" fill="hold"/>
                                        <p:tgtEl>
                                          <p:spTgt spid="9"/>
                                        </p:tgtEl>
                                        <p:attrNameLst>
                                          <p:attrName>ppt_y</p:attrName>
                                        </p:attrNameLst>
                                      </p:cBhvr>
                                      <p:tavLst>
                                        <p:tav tm="0">
                                          <p:val>
                                            <p:fltVal val="0.5"/>
                                          </p:val>
                                        </p:tav>
                                        <p:tav tm="100000">
                                          <p:val>
                                            <p:strVal val="#ppt_y"/>
                                          </p:val>
                                        </p:tav>
                                      </p:tavLst>
                                    </p:anim>
                                  </p:childTnLst>
                                </p:cTn>
                              </p:par>
                              <p:par>
                                <p:cTn id="51" presetID="8" presetClass="emph" presetSubtype="0" fill="hold" nodeType="withEffect">
                                  <p:stCondLst>
                                    <p:cond delay="0"/>
                                  </p:stCondLst>
                                  <p:childTnLst>
                                    <p:animRot by="21600000">
                                      <p:cBhvr>
                                        <p:cTn id="52" dur="5000" fill="hold"/>
                                        <p:tgtEl>
                                          <p:spTgt spid="9"/>
                                        </p:tgtEl>
                                        <p:attrNameLst>
                                          <p:attrName>r</p:attrName>
                                        </p:attrNameLst>
                                      </p:cBhvr>
                                    </p:animRot>
                                  </p:childTnLst>
                                </p:cTn>
                              </p:par>
                              <p:par>
                                <p:cTn id="53" presetID="23" presetClass="entr" presetSubtype="528"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0" fill="hold"/>
                                        <p:tgtEl>
                                          <p:spTgt spid="10"/>
                                        </p:tgtEl>
                                        <p:attrNameLst>
                                          <p:attrName>ppt_w</p:attrName>
                                        </p:attrNameLst>
                                      </p:cBhvr>
                                      <p:tavLst>
                                        <p:tav tm="0">
                                          <p:val>
                                            <p:fltVal val="0"/>
                                          </p:val>
                                        </p:tav>
                                        <p:tav tm="100000">
                                          <p:val>
                                            <p:strVal val="#ppt_w"/>
                                          </p:val>
                                        </p:tav>
                                      </p:tavLst>
                                    </p:anim>
                                    <p:anim calcmode="lin" valueType="num">
                                      <p:cBhvr>
                                        <p:cTn id="56" dur="5000" fill="hold"/>
                                        <p:tgtEl>
                                          <p:spTgt spid="10"/>
                                        </p:tgtEl>
                                        <p:attrNameLst>
                                          <p:attrName>ppt_h</p:attrName>
                                        </p:attrNameLst>
                                      </p:cBhvr>
                                      <p:tavLst>
                                        <p:tav tm="0">
                                          <p:val>
                                            <p:fltVal val="0"/>
                                          </p:val>
                                        </p:tav>
                                        <p:tav tm="100000">
                                          <p:val>
                                            <p:strVal val="#ppt_h"/>
                                          </p:val>
                                        </p:tav>
                                      </p:tavLst>
                                    </p:anim>
                                    <p:anim calcmode="lin" valueType="num">
                                      <p:cBhvr>
                                        <p:cTn id="57" dur="5000" fill="hold"/>
                                        <p:tgtEl>
                                          <p:spTgt spid="10"/>
                                        </p:tgtEl>
                                        <p:attrNameLst>
                                          <p:attrName>ppt_x</p:attrName>
                                        </p:attrNameLst>
                                      </p:cBhvr>
                                      <p:tavLst>
                                        <p:tav tm="0">
                                          <p:val>
                                            <p:fltVal val="0.5"/>
                                          </p:val>
                                        </p:tav>
                                        <p:tav tm="100000">
                                          <p:val>
                                            <p:strVal val="#ppt_x"/>
                                          </p:val>
                                        </p:tav>
                                      </p:tavLst>
                                    </p:anim>
                                    <p:anim calcmode="lin" valueType="num">
                                      <p:cBhvr>
                                        <p:cTn id="58" dur="5000" fill="hold"/>
                                        <p:tgtEl>
                                          <p:spTgt spid="10"/>
                                        </p:tgtEl>
                                        <p:attrNameLst>
                                          <p:attrName>ppt_y</p:attrName>
                                        </p:attrNameLst>
                                      </p:cBhvr>
                                      <p:tavLst>
                                        <p:tav tm="0">
                                          <p:val>
                                            <p:fltVal val="0.5"/>
                                          </p:val>
                                        </p:tav>
                                        <p:tav tm="100000">
                                          <p:val>
                                            <p:strVal val="#ppt_y"/>
                                          </p:val>
                                        </p:tav>
                                      </p:tavLst>
                                    </p:anim>
                                  </p:childTnLst>
                                </p:cTn>
                              </p:par>
                              <p:par>
                                <p:cTn id="59" presetID="8" presetClass="emph" presetSubtype="0" fill="hold" nodeType="withEffect">
                                  <p:stCondLst>
                                    <p:cond delay="0"/>
                                  </p:stCondLst>
                                  <p:childTnLst>
                                    <p:animRot by="21600000">
                                      <p:cBhvr>
                                        <p:cTn id="60" dur="5000" fill="hold"/>
                                        <p:tgtEl>
                                          <p:spTgt spid="10"/>
                                        </p:tgtEl>
                                        <p:attrNameLst>
                                          <p:attrName>r</p:attrName>
                                        </p:attrNameLst>
                                      </p:cBhvr>
                                    </p:animRot>
                                  </p:childTnLst>
                                </p:cTn>
                              </p:par>
                              <p:par>
                                <p:cTn id="61" presetID="23" presetClass="entr" presetSubtype="528" fill="hold" nodeType="with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p:cTn id="63" dur="5000" fill="hold"/>
                                        <p:tgtEl>
                                          <p:spTgt spid="11"/>
                                        </p:tgtEl>
                                        <p:attrNameLst>
                                          <p:attrName>ppt_w</p:attrName>
                                        </p:attrNameLst>
                                      </p:cBhvr>
                                      <p:tavLst>
                                        <p:tav tm="0">
                                          <p:val>
                                            <p:fltVal val="0"/>
                                          </p:val>
                                        </p:tav>
                                        <p:tav tm="100000">
                                          <p:val>
                                            <p:strVal val="#ppt_w"/>
                                          </p:val>
                                        </p:tav>
                                      </p:tavLst>
                                    </p:anim>
                                    <p:anim calcmode="lin" valueType="num">
                                      <p:cBhvr>
                                        <p:cTn id="64" dur="5000" fill="hold"/>
                                        <p:tgtEl>
                                          <p:spTgt spid="11"/>
                                        </p:tgtEl>
                                        <p:attrNameLst>
                                          <p:attrName>ppt_h</p:attrName>
                                        </p:attrNameLst>
                                      </p:cBhvr>
                                      <p:tavLst>
                                        <p:tav tm="0">
                                          <p:val>
                                            <p:fltVal val="0"/>
                                          </p:val>
                                        </p:tav>
                                        <p:tav tm="100000">
                                          <p:val>
                                            <p:strVal val="#ppt_h"/>
                                          </p:val>
                                        </p:tav>
                                      </p:tavLst>
                                    </p:anim>
                                    <p:anim calcmode="lin" valueType="num">
                                      <p:cBhvr>
                                        <p:cTn id="65" dur="5000" fill="hold"/>
                                        <p:tgtEl>
                                          <p:spTgt spid="11"/>
                                        </p:tgtEl>
                                        <p:attrNameLst>
                                          <p:attrName>ppt_x</p:attrName>
                                        </p:attrNameLst>
                                      </p:cBhvr>
                                      <p:tavLst>
                                        <p:tav tm="0">
                                          <p:val>
                                            <p:fltVal val="0.5"/>
                                          </p:val>
                                        </p:tav>
                                        <p:tav tm="100000">
                                          <p:val>
                                            <p:strVal val="#ppt_x"/>
                                          </p:val>
                                        </p:tav>
                                      </p:tavLst>
                                    </p:anim>
                                    <p:anim calcmode="lin" valueType="num">
                                      <p:cBhvr>
                                        <p:cTn id="66" dur="5000" fill="hold"/>
                                        <p:tgtEl>
                                          <p:spTgt spid="11"/>
                                        </p:tgtEl>
                                        <p:attrNameLst>
                                          <p:attrName>ppt_y</p:attrName>
                                        </p:attrNameLst>
                                      </p:cBhvr>
                                      <p:tavLst>
                                        <p:tav tm="0">
                                          <p:val>
                                            <p:fltVal val="0.5"/>
                                          </p:val>
                                        </p:tav>
                                        <p:tav tm="100000">
                                          <p:val>
                                            <p:strVal val="#ppt_y"/>
                                          </p:val>
                                        </p:tav>
                                      </p:tavLst>
                                    </p:anim>
                                  </p:childTnLst>
                                </p:cTn>
                              </p:par>
                              <p:par>
                                <p:cTn id="67" presetID="8" presetClass="emph" presetSubtype="0" fill="hold" nodeType="withEffect">
                                  <p:stCondLst>
                                    <p:cond delay="0"/>
                                  </p:stCondLst>
                                  <p:childTnLst>
                                    <p:animRot by="21600000">
                                      <p:cBhvr>
                                        <p:cTn id="68" dur="5000" fill="hold"/>
                                        <p:tgtEl>
                                          <p:spTgt spid="11"/>
                                        </p:tgtEl>
                                        <p:attrNameLst>
                                          <p:attrName>r</p:attrName>
                                        </p:attrNameLst>
                                      </p:cBhvr>
                                    </p:animRot>
                                  </p:childTnLst>
                                </p:cTn>
                              </p:par>
                            </p:childTnLst>
                          </p:cTn>
                        </p:par>
                        <p:par>
                          <p:cTn id="69" fill="hold">
                            <p:stCondLst>
                              <p:cond delay="5000"/>
                            </p:stCondLst>
                            <p:childTnLst>
                              <p:par>
                                <p:cTn id="70" presetID="23" presetClass="exit" presetSubtype="544" fill="hold" nodeType="afterEffect">
                                  <p:stCondLst>
                                    <p:cond delay="0"/>
                                  </p:stCondLst>
                                  <p:childTnLst>
                                    <p:anim calcmode="lin" valueType="num">
                                      <p:cBhvr>
                                        <p:cTn id="71" dur="3000"/>
                                        <p:tgtEl>
                                          <p:spTgt spid="9220"/>
                                        </p:tgtEl>
                                        <p:attrNameLst>
                                          <p:attrName>ppt_w</p:attrName>
                                        </p:attrNameLst>
                                      </p:cBhvr>
                                      <p:tavLst>
                                        <p:tav tm="0">
                                          <p:val>
                                            <p:strVal val="ppt_w"/>
                                          </p:val>
                                        </p:tav>
                                        <p:tav tm="100000">
                                          <p:val>
                                            <p:fltVal val="0"/>
                                          </p:val>
                                        </p:tav>
                                      </p:tavLst>
                                    </p:anim>
                                    <p:anim calcmode="lin" valueType="num">
                                      <p:cBhvr>
                                        <p:cTn id="72" dur="3000"/>
                                        <p:tgtEl>
                                          <p:spTgt spid="9220"/>
                                        </p:tgtEl>
                                        <p:attrNameLst>
                                          <p:attrName>ppt_h</p:attrName>
                                        </p:attrNameLst>
                                      </p:cBhvr>
                                      <p:tavLst>
                                        <p:tav tm="0">
                                          <p:val>
                                            <p:strVal val="ppt_h"/>
                                          </p:val>
                                        </p:tav>
                                        <p:tav tm="100000">
                                          <p:val>
                                            <p:fltVal val="0"/>
                                          </p:val>
                                        </p:tav>
                                      </p:tavLst>
                                    </p:anim>
                                    <p:anim calcmode="lin" valueType="num">
                                      <p:cBhvr>
                                        <p:cTn id="73" dur="3000"/>
                                        <p:tgtEl>
                                          <p:spTgt spid="9220"/>
                                        </p:tgtEl>
                                        <p:attrNameLst>
                                          <p:attrName>ppt_x</p:attrName>
                                        </p:attrNameLst>
                                      </p:cBhvr>
                                      <p:tavLst>
                                        <p:tav tm="0">
                                          <p:val>
                                            <p:strVal val="ppt_x"/>
                                          </p:val>
                                        </p:tav>
                                        <p:tav tm="100000">
                                          <p:val>
                                            <p:fltVal val="0.5"/>
                                          </p:val>
                                        </p:tav>
                                      </p:tavLst>
                                    </p:anim>
                                    <p:anim calcmode="lin" valueType="num">
                                      <p:cBhvr>
                                        <p:cTn id="74" dur="3000"/>
                                        <p:tgtEl>
                                          <p:spTgt spid="9220"/>
                                        </p:tgtEl>
                                        <p:attrNameLst>
                                          <p:attrName>ppt_y</p:attrName>
                                        </p:attrNameLst>
                                      </p:cBhvr>
                                      <p:tavLst>
                                        <p:tav tm="0">
                                          <p:val>
                                            <p:strVal val="ppt_y"/>
                                          </p:val>
                                        </p:tav>
                                        <p:tav tm="100000">
                                          <p:val>
                                            <p:fltVal val="0.5"/>
                                          </p:val>
                                        </p:tav>
                                      </p:tavLst>
                                    </p:anim>
                                    <p:set>
                                      <p:cBhvr>
                                        <p:cTn id="75" dur="1" fill="hold">
                                          <p:stCondLst>
                                            <p:cond delay="2999"/>
                                          </p:stCondLst>
                                        </p:cTn>
                                        <p:tgtEl>
                                          <p:spTgt spid="9220"/>
                                        </p:tgtEl>
                                        <p:attrNameLst>
                                          <p:attrName>style.visibility</p:attrName>
                                        </p:attrNameLst>
                                      </p:cBhvr>
                                      <p:to>
                                        <p:strVal val="hidden"/>
                                      </p:to>
                                    </p:set>
                                  </p:childTnLst>
                                </p:cTn>
                              </p:par>
                              <p:par>
                                <p:cTn id="76" presetID="8" presetClass="emph" presetSubtype="0" fill="hold" nodeType="withEffect">
                                  <p:stCondLst>
                                    <p:cond delay="0"/>
                                  </p:stCondLst>
                                  <p:childTnLst>
                                    <p:animRot by="21600000">
                                      <p:cBhvr>
                                        <p:cTn id="77" dur="3000" fill="hold"/>
                                        <p:tgtEl>
                                          <p:spTgt spid="9220"/>
                                        </p:tgtEl>
                                        <p:attrNameLst>
                                          <p:attrName>r</p:attrName>
                                        </p:attrNameLst>
                                      </p:cBhvr>
                                    </p:animRot>
                                  </p:childTnLst>
                                </p:cTn>
                              </p:par>
                              <p:par>
                                <p:cTn id="78" presetID="23" presetClass="exit" presetSubtype="544" fill="hold" nodeType="withEffect">
                                  <p:stCondLst>
                                    <p:cond delay="0"/>
                                  </p:stCondLst>
                                  <p:childTnLst>
                                    <p:anim calcmode="lin" valueType="num">
                                      <p:cBhvr>
                                        <p:cTn id="79" dur="3000"/>
                                        <p:tgtEl>
                                          <p:spTgt spid="9221"/>
                                        </p:tgtEl>
                                        <p:attrNameLst>
                                          <p:attrName>ppt_w</p:attrName>
                                        </p:attrNameLst>
                                      </p:cBhvr>
                                      <p:tavLst>
                                        <p:tav tm="0">
                                          <p:val>
                                            <p:strVal val="ppt_w"/>
                                          </p:val>
                                        </p:tav>
                                        <p:tav tm="100000">
                                          <p:val>
                                            <p:fltVal val="0"/>
                                          </p:val>
                                        </p:tav>
                                      </p:tavLst>
                                    </p:anim>
                                    <p:anim calcmode="lin" valueType="num">
                                      <p:cBhvr>
                                        <p:cTn id="80" dur="3000"/>
                                        <p:tgtEl>
                                          <p:spTgt spid="9221"/>
                                        </p:tgtEl>
                                        <p:attrNameLst>
                                          <p:attrName>ppt_h</p:attrName>
                                        </p:attrNameLst>
                                      </p:cBhvr>
                                      <p:tavLst>
                                        <p:tav tm="0">
                                          <p:val>
                                            <p:strVal val="ppt_h"/>
                                          </p:val>
                                        </p:tav>
                                        <p:tav tm="100000">
                                          <p:val>
                                            <p:fltVal val="0"/>
                                          </p:val>
                                        </p:tav>
                                      </p:tavLst>
                                    </p:anim>
                                    <p:anim calcmode="lin" valueType="num">
                                      <p:cBhvr>
                                        <p:cTn id="81" dur="3000"/>
                                        <p:tgtEl>
                                          <p:spTgt spid="9221"/>
                                        </p:tgtEl>
                                        <p:attrNameLst>
                                          <p:attrName>ppt_x</p:attrName>
                                        </p:attrNameLst>
                                      </p:cBhvr>
                                      <p:tavLst>
                                        <p:tav tm="0">
                                          <p:val>
                                            <p:strVal val="ppt_x"/>
                                          </p:val>
                                        </p:tav>
                                        <p:tav tm="100000">
                                          <p:val>
                                            <p:fltVal val="0.5"/>
                                          </p:val>
                                        </p:tav>
                                      </p:tavLst>
                                    </p:anim>
                                    <p:anim calcmode="lin" valueType="num">
                                      <p:cBhvr>
                                        <p:cTn id="82" dur="3000"/>
                                        <p:tgtEl>
                                          <p:spTgt spid="9221"/>
                                        </p:tgtEl>
                                        <p:attrNameLst>
                                          <p:attrName>ppt_y</p:attrName>
                                        </p:attrNameLst>
                                      </p:cBhvr>
                                      <p:tavLst>
                                        <p:tav tm="0">
                                          <p:val>
                                            <p:strVal val="ppt_y"/>
                                          </p:val>
                                        </p:tav>
                                        <p:tav tm="100000">
                                          <p:val>
                                            <p:fltVal val="0.5"/>
                                          </p:val>
                                        </p:tav>
                                      </p:tavLst>
                                    </p:anim>
                                    <p:set>
                                      <p:cBhvr>
                                        <p:cTn id="83" dur="1" fill="hold">
                                          <p:stCondLst>
                                            <p:cond delay="2999"/>
                                          </p:stCondLst>
                                        </p:cTn>
                                        <p:tgtEl>
                                          <p:spTgt spid="9221"/>
                                        </p:tgtEl>
                                        <p:attrNameLst>
                                          <p:attrName>style.visibility</p:attrName>
                                        </p:attrNameLst>
                                      </p:cBhvr>
                                      <p:to>
                                        <p:strVal val="hidden"/>
                                      </p:to>
                                    </p:set>
                                  </p:childTnLst>
                                </p:cTn>
                              </p:par>
                              <p:par>
                                <p:cTn id="84" presetID="8" presetClass="emph" presetSubtype="0" fill="hold" nodeType="withEffect">
                                  <p:stCondLst>
                                    <p:cond delay="0"/>
                                  </p:stCondLst>
                                  <p:childTnLst>
                                    <p:animRot by="21600000">
                                      <p:cBhvr>
                                        <p:cTn id="85" dur="3000" fill="hold"/>
                                        <p:tgtEl>
                                          <p:spTgt spid="9221"/>
                                        </p:tgtEl>
                                        <p:attrNameLst>
                                          <p:attrName>r</p:attrName>
                                        </p:attrNameLst>
                                      </p:cBhvr>
                                    </p:animRot>
                                  </p:childTnLst>
                                </p:cTn>
                              </p:par>
                              <p:par>
                                <p:cTn id="86" presetID="23" presetClass="exit" presetSubtype="544" fill="hold" nodeType="withEffect">
                                  <p:stCondLst>
                                    <p:cond delay="0"/>
                                  </p:stCondLst>
                                  <p:childTnLst>
                                    <p:anim calcmode="lin" valueType="num">
                                      <p:cBhvr>
                                        <p:cTn id="87" dur="3000"/>
                                        <p:tgtEl>
                                          <p:spTgt spid="6"/>
                                        </p:tgtEl>
                                        <p:attrNameLst>
                                          <p:attrName>ppt_w</p:attrName>
                                        </p:attrNameLst>
                                      </p:cBhvr>
                                      <p:tavLst>
                                        <p:tav tm="0">
                                          <p:val>
                                            <p:strVal val="ppt_w"/>
                                          </p:val>
                                        </p:tav>
                                        <p:tav tm="100000">
                                          <p:val>
                                            <p:fltVal val="0"/>
                                          </p:val>
                                        </p:tav>
                                      </p:tavLst>
                                    </p:anim>
                                    <p:anim calcmode="lin" valueType="num">
                                      <p:cBhvr>
                                        <p:cTn id="88" dur="3000"/>
                                        <p:tgtEl>
                                          <p:spTgt spid="6"/>
                                        </p:tgtEl>
                                        <p:attrNameLst>
                                          <p:attrName>ppt_h</p:attrName>
                                        </p:attrNameLst>
                                      </p:cBhvr>
                                      <p:tavLst>
                                        <p:tav tm="0">
                                          <p:val>
                                            <p:strVal val="ppt_h"/>
                                          </p:val>
                                        </p:tav>
                                        <p:tav tm="100000">
                                          <p:val>
                                            <p:fltVal val="0"/>
                                          </p:val>
                                        </p:tav>
                                      </p:tavLst>
                                    </p:anim>
                                    <p:anim calcmode="lin" valueType="num">
                                      <p:cBhvr>
                                        <p:cTn id="89" dur="3000"/>
                                        <p:tgtEl>
                                          <p:spTgt spid="6"/>
                                        </p:tgtEl>
                                        <p:attrNameLst>
                                          <p:attrName>ppt_x</p:attrName>
                                        </p:attrNameLst>
                                      </p:cBhvr>
                                      <p:tavLst>
                                        <p:tav tm="0">
                                          <p:val>
                                            <p:strVal val="ppt_x"/>
                                          </p:val>
                                        </p:tav>
                                        <p:tav tm="100000">
                                          <p:val>
                                            <p:fltVal val="0.5"/>
                                          </p:val>
                                        </p:tav>
                                      </p:tavLst>
                                    </p:anim>
                                    <p:anim calcmode="lin" valueType="num">
                                      <p:cBhvr>
                                        <p:cTn id="90" dur="3000"/>
                                        <p:tgtEl>
                                          <p:spTgt spid="6"/>
                                        </p:tgtEl>
                                        <p:attrNameLst>
                                          <p:attrName>ppt_y</p:attrName>
                                        </p:attrNameLst>
                                      </p:cBhvr>
                                      <p:tavLst>
                                        <p:tav tm="0">
                                          <p:val>
                                            <p:strVal val="ppt_y"/>
                                          </p:val>
                                        </p:tav>
                                        <p:tav tm="100000">
                                          <p:val>
                                            <p:fltVal val="0.5"/>
                                          </p:val>
                                        </p:tav>
                                      </p:tavLst>
                                    </p:anim>
                                    <p:set>
                                      <p:cBhvr>
                                        <p:cTn id="91" dur="1" fill="hold">
                                          <p:stCondLst>
                                            <p:cond delay="2999"/>
                                          </p:stCondLst>
                                        </p:cTn>
                                        <p:tgtEl>
                                          <p:spTgt spid="6"/>
                                        </p:tgtEl>
                                        <p:attrNameLst>
                                          <p:attrName>style.visibility</p:attrName>
                                        </p:attrNameLst>
                                      </p:cBhvr>
                                      <p:to>
                                        <p:strVal val="hidden"/>
                                      </p:to>
                                    </p:set>
                                  </p:childTnLst>
                                </p:cTn>
                              </p:par>
                              <p:par>
                                <p:cTn id="92" presetID="8" presetClass="emph" presetSubtype="0" fill="hold" nodeType="withEffect">
                                  <p:stCondLst>
                                    <p:cond delay="0"/>
                                  </p:stCondLst>
                                  <p:childTnLst>
                                    <p:animRot by="21600000">
                                      <p:cBhvr>
                                        <p:cTn id="93" dur="3000" fill="hold"/>
                                        <p:tgtEl>
                                          <p:spTgt spid="6"/>
                                        </p:tgtEl>
                                        <p:attrNameLst>
                                          <p:attrName>r</p:attrName>
                                        </p:attrNameLst>
                                      </p:cBhvr>
                                    </p:animRot>
                                  </p:childTnLst>
                                </p:cTn>
                              </p:par>
                              <p:par>
                                <p:cTn id="94" presetID="23" presetClass="exit" presetSubtype="544" fill="hold" nodeType="withEffect">
                                  <p:stCondLst>
                                    <p:cond delay="0"/>
                                  </p:stCondLst>
                                  <p:childTnLst>
                                    <p:anim calcmode="lin" valueType="num">
                                      <p:cBhvr>
                                        <p:cTn id="95" dur="3000"/>
                                        <p:tgtEl>
                                          <p:spTgt spid="7"/>
                                        </p:tgtEl>
                                        <p:attrNameLst>
                                          <p:attrName>ppt_w</p:attrName>
                                        </p:attrNameLst>
                                      </p:cBhvr>
                                      <p:tavLst>
                                        <p:tav tm="0">
                                          <p:val>
                                            <p:strVal val="ppt_w"/>
                                          </p:val>
                                        </p:tav>
                                        <p:tav tm="100000">
                                          <p:val>
                                            <p:fltVal val="0"/>
                                          </p:val>
                                        </p:tav>
                                      </p:tavLst>
                                    </p:anim>
                                    <p:anim calcmode="lin" valueType="num">
                                      <p:cBhvr>
                                        <p:cTn id="96" dur="3000"/>
                                        <p:tgtEl>
                                          <p:spTgt spid="7"/>
                                        </p:tgtEl>
                                        <p:attrNameLst>
                                          <p:attrName>ppt_h</p:attrName>
                                        </p:attrNameLst>
                                      </p:cBhvr>
                                      <p:tavLst>
                                        <p:tav tm="0">
                                          <p:val>
                                            <p:strVal val="ppt_h"/>
                                          </p:val>
                                        </p:tav>
                                        <p:tav tm="100000">
                                          <p:val>
                                            <p:fltVal val="0"/>
                                          </p:val>
                                        </p:tav>
                                      </p:tavLst>
                                    </p:anim>
                                    <p:anim calcmode="lin" valueType="num">
                                      <p:cBhvr>
                                        <p:cTn id="97" dur="3000"/>
                                        <p:tgtEl>
                                          <p:spTgt spid="7"/>
                                        </p:tgtEl>
                                        <p:attrNameLst>
                                          <p:attrName>ppt_x</p:attrName>
                                        </p:attrNameLst>
                                      </p:cBhvr>
                                      <p:tavLst>
                                        <p:tav tm="0">
                                          <p:val>
                                            <p:strVal val="ppt_x"/>
                                          </p:val>
                                        </p:tav>
                                        <p:tav tm="100000">
                                          <p:val>
                                            <p:fltVal val="0.5"/>
                                          </p:val>
                                        </p:tav>
                                      </p:tavLst>
                                    </p:anim>
                                    <p:anim calcmode="lin" valueType="num">
                                      <p:cBhvr>
                                        <p:cTn id="98" dur="3000"/>
                                        <p:tgtEl>
                                          <p:spTgt spid="7"/>
                                        </p:tgtEl>
                                        <p:attrNameLst>
                                          <p:attrName>ppt_y</p:attrName>
                                        </p:attrNameLst>
                                      </p:cBhvr>
                                      <p:tavLst>
                                        <p:tav tm="0">
                                          <p:val>
                                            <p:strVal val="ppt_y"/>
                                          </p:val>
                                        </p:tav>
                                        <p:tav tm="100000">
                                          <p:val>
                                            <p:fltVal val="0.5"/>
                                          </p:val>
                                        </p:tav>
                                      </p:tavLst>
                                    </p:anim>
                                    <p:set>
                                      <p:cBhvr>
                                        <p:cTn id="99" dur="1" fill="hold">
                                          <p:stCondLst>
                                            <p:cond delay="2999"/>
                                          </p:stCondLst>
                                        </p:cTn>
                                        <p:tgtEl>
                                          <p:spTgt spid="7"/>
                                        </p:tgtEl>
                                        <p:attrNameLst>
                                          <p:attrName>style.visibility</p:attrName>
                                        </p:attrNameLst>
                                      </p:cBhvr>
                                      <p:to>
                                        <p:strVal val="hidden"/>
                                      </p:to>
                                    </p:set>
                                  </p:childTnLst>
                                </p:cTn>
                              </p:par>
                              <p:par>
                                <p:cTn id="100" presetID="8" presetClass="emph" presetSubtype="0" fill="hold" nodeType="withEffect">
                                  <p:stCondLst>
                                    <p:cond delay="0"/>
                                  </p:stCondLst>
                                  <p:childTnLst>
                                    <p:animRot by="21600000">
                                      <p:cBhvr>
                                        <p:cTn id="101" dur="3000" fill="hold"/>
                                        <p:tgtEl>
                                          <p:spTgt spid="7"/>
                                        </p:tgtEl>
                                        <p:attrNameLst>
                                          <p:attrName>r</p:attrName>
                                        </p:attrNameLst>
                                      </p:cBhvr>
                                    </p:animRot>
                                  </p:childTnLst>
                                </p:cTn>
                              </p:par>
                              <p:par>
                                <p:cTn id="102" presetID="23" presetClass="exit" presetSubtype="544" fill="hold" nodeType="withEffect">
                                  <p:stCondLst>
                                    <p:cond delay="0"/>
                                  </p:stCondLst>
                                  <p:childTnLst>
                                    <p:anim calcmode="lin" valueType="num">
                                      <p:cBhvr>
                                        <p:cTn id="103" dur="3000"/>
                                        <p:tgtEl>
                                          <p:spTgt spid="8"/>
                                        </p:tgtEl>
                                        <p:attrNameLst>
                                          <p:attrName>ppt_w</p:attrName>
                                        </p:attrNameLst>
                                      </p:cBhvr>
                                      <p:tavLst>
                                        <p:tav tm="0">
                                          <p:val>
                                            <p:strVal val="ppt_w"/>
                                          </p:val>
                                        </p:tav>
                                        <p:tav tm="100000">
                                          <p:val>
                                            <p:fltVal val="0"/>
                                          </p:val>
                                        </p:tav>
                                      </p:tavLst>
                                    </p:anim>
                                    <p:anim calcmode="lin" valueType="num">
                                      <p:cBhvr>
                                        <p:cTn id="104" dur="3000"/>
                                        <p:tgtEl>
                                          <p:spTgt spid="8"/>
                                        </p:tgtEl>
                                        <p:attrNameLst>
                                          <p:attrName>ppt_h</p:attrName>
                                        </p:attrNameLst>
                                      </p:cBhvr>
                                      <p:tavLst>
                                        <p:tav tm="0">
                                          <p:val>
                                            <p:strVal val="ppt_h"/>
                                          </p:val>
                                        </p:tav>
                                        <p:tav tm="100000">
                                          <p:val>
                                            <p:fltVal val="0"/>
                                          </p:val>
                                        </p:tav>
                                      </p:tavLst>
                                    </p:anim>
                                    <p:anim calcmode="lin" valueType="num">
                                      <p:cBhvr>
                                        <p:cTn id="105" dur="3000"/>
                                        <p:tgtEl>
                                          <p:spTgt spid="8"/>
                                        </p:tgtEl>
                                        <p:attrNameLst>
                                          <p:attrName>ppt_x</p:attrName>
                                        </p:attrNameLst>
                                      </p:cBhvr>
                                      <p:tavLst>
                                        <p:tav tm="0">
                                          <p:val>
                                            <p:strVal val="ppt_x"/>
                                          </p:val>
                                        </p:tav>
                                        <p:tav tm="100000">
                                          <p:val>
                                            <p:fltVal val="0.5"/>
                                          </p:val>
                                        </p:tav>
                                      </p:tavLst>
                                    </p:anim>
                                    <p:anim calcmode="lin" valueType="num">
                                      <p:cBhvr>
                                        <p:cTn id="106" dur="3000"/>
                                        <p:tgtEl>
                                          <p:spTgt spid="8"/>
                                        </p:tgtEl>
                                        <p:attrNameLst>
                                          <p:attrName>ppt_y</p:attrName>
                                        </p:attrNameLst>
                                      </p:cBhvr>
                                      <p:tavLst>
                                        <p:tav tm="0">
                                          <p:val>
                                            <p:strVal val="ppt_y"/>
                                          </p:val>
                                        </p:tav>
                                        <p:tav tm="100000">
                                          <p:val>
                                            <p:fltVal val="0.5"/>
                                          </p:val>
                                        </p:tav>
                                      </p:tavLst>
                                    </p:anim>
                                    <p:set>
                                      <p:cBhvr>
                                        <p:cTn id="107" dur="1" fill="hold">
                                          <p:stCondLst>
                                            <p:cond delay="2999"/>
                                          </p:stCondLst>
                                        </p:cTn>
                                        <p:tgtEl>
                                          <p:spTgt spid="8"/>
                                        </p:tgtEl>
                                        <p:attrNameLst>
                                          <p:attrName>style.visibility</p:attrName>
                                        </p:attrNameLst>
                                      </p:cBhvr>
                                      <p:to>
                                        <p:strVal val="hidden"/>
                                      </p:to>
                                    </p:set>
                                  </p:childTnLst>
                                </p:cTn>
                              </p:par>
                              <p:par>
                                <p:cTn id="108" presetID="8" presetClass="emph" presetSubtype="0" fill="hold" nodeType="withEffect">
                                  <p:stCondLst>
                                    <p:cond delay="0"/>
                                  </p:stCondLst>
                                  <p:childTnLst>
                                    <p:animRot by="21600000">
                                      <p:cBhvr>
                                        <p:cTn id="109" dur="3000" fill="hold"/>
                                        <p:tgtEl>
                                          <p:spTgt spid="8"/>
                                        </p:tgtEl>
                                        <p:attrNameLst>
                                          <p:attrName>r</p:attrName>
                                        </p:attrNameLst>
                                      </p:cBhvr>
                                    </p:animRot>
                                  </p:childTnLst>
                                </p:cTn>
                              </p:par>
                              <p:par>
                                <p:cTn id="110" presetID="23" presetClass="exit" presetSubtype="544" fill="hold" nodeType="withEffect">
                                  <p:stCondLst>
                                    <p:cond delay="0"/>
                                  </p:stCondLst>
                                  <p:childTnLst>
                                    <p:anim calcmode="lin" valueType="num">
                                      <p:cBhvr>
                                        <p:cTn id="111" dur="3000"/>
                                        <p:tgtEl>
                                          <p:spTgt spid="9"/>
                                        </p:tgtEl>
                                        <p:attrNameLst>
                                          <p:attrName>ppt_w</p:attrName>
                                        </p:attrNameLst>
                                      </p:cBhvr>
                                      <p:tavLst>
                                        <p:tav tm="0">
                                          <p:val>
                                            <p:strVal val="ppt_w"/>
                                          </p:val>
                                        </p:tav>
                                        <p:tav tm="100000">
                                          <p:val>
                                            <p:fltVal val="0"/>
                                          </p:val>
                                        </p:tav>
                                      </p:tavLst>
                                    </p:anim>
                                    <p:anim calcmode="lin" valueType="num">
                                      <p:cBhvr>
                                        <p:cTn id="112" dur="3000"/>
                                        <p:tgtEl>
                                          <p:spTgt spid="9"/>
                                        </p:tgtEl>
                                        <p:attrNameLst>
                                          <p:attrName>ppt_h</p:attrName>
                                        </p:attrNameLst>
                                      </p:cBhvr>
                                      <p:tavLst>
                                        <p:tav tm="0">
                                          <p:val>
                                            <p:strVal val="ppt_h"/>
                                          </p:val>
                                        </p:tav>
                                        <p:tav tm="100000">
                                          <p:val>
                                            <p:fltVal val="0"/>
                                          </p:val>
                                        </p:tav>
                                      </p:tavLst>
                                    </p:anim>
                                    <p:anim calcmode="lin" valueType="num">
                                      <p:cBhvr>
                                        <p:cTn id="113" dur="3000"/>
                                        <p:tgtEl>
                                          <p:spTgt spid="9"/>
                                        </p:tgtEl>
                                        <p:attrNameLst>
                                          <p:attrName>ppt_x</p:attrName>
                                        </p:attrNameLst>
                                      </p:cBhvr>
                                      <p:tavLst>
                                        <p:tav tm="0">
                                          <p:val>
                                            <p:strVal val="ppt_x"/>
                                          </p:val>
                                        </p:tav>
                                        <p:tav tm="100000">
                                          <p:val>
                                            <p:fltVal val="0.5"/>
                                          </p:val>
                                        </p:tav>
                                      </p:tavLst>
                                    </p:anim>
                                    <p:anim calcmode="lin" valueType="num">
                                      <p:cBhvr>
                                        <p:cTn id="114" dur="3000"/>
                                        <p:tgtEl>
                                          <p:spTgt spid="9"/>
                                        </p:tgtEl>
                                        <p:attrNameLst>
                                          <p:attrName>ppt_y</p:attrName>
                                        </p:attrNameLst>
                                      </p:cBhvr>
                                      <p:tavLst>
                                        <p:tav tm="0">
                                          <p:val>
                                            <p:strVal val="ppt_y"/>
                                          </p:val>
                                        </p:tav>
                                        <p:tav tm="100000">
                                          <p:val>
                                            <p:fltVal val="0.5"/>
                                          </p:val>
                                        </p:tav>
                                      </p:tavLst>
                                    </p:anim>
                                    <p:set>
                                      <p:cBhvr>
                                        <p:cTn id="115" dur="1" fill="hold">
                                          <p:stCondLst>
                                            <p:cond delay="2999"/>
                                          </p:stCondLst>
                                        </p:cTn>
                                        <p:tgtEl>
                                          <p:spTgt spid="9"/>
                                        </p:tgtEl>
                                        <p:attrNameLst>
                                          <p:attrName>style.visibility</p:attrName>
                                        </p:attrNameLst>
                                      </p:cBhvr>
                                      <p:to>
                                        <p:strVal val="hidden"/>
                                      </p:to>
                                    </p:set>
                                  </p:childTnLst>
                                </p:cTn>
                              </p:par>
                              <p:par>
                                <p:cTn id="116" presetID="8" presetClass="emph" presetSubtype="0" fill="hold" nodeType="withEffect">
                                  <p:stCondLst>
                                    <p:cond delay="0"/>
                                  </p:stCondLst>
                                  <p:childTnLst>
                                    <p:animRot by="21600000">
                                      <p:cBhvr>
                                        <p:cTn id="117" dur="3000" fill="hold"/>
                                        <p:tgtEl>
                                          <p:spTgt spid="9"/>
                                        </p:tgtEl>
                                        <p:attrNameLst>
                                          <p:attrName>r</p:attrName>
                                        </p:attrNameLst>
                                      </p:cBhvr>
                                    </p:animRot>
                                  </p:childTnLst>
                                </p:cTn>
                              </p:par>
                              <p:par>
                                <p:cTn id="118" presetID="23" presetClass="exit" presetSubtype="544" fill="hold" nodeType="withEffect">
                                  <p:stCondLst>
                                    <p:cond delay="0"/>
                                  </p:stCondLst>
                                  <p:childTnLst>
                                    <p:anim calcmode="lin" valueType="num">
                                      <p:cBhvr>
                                        <p:cTn id="119" dur="3000"/>
                                        <p:tgtEl>
                                          <p:spTgt spid="10"/>
                                        </p:tgtEl>
                                        <p:attrNameLst>
                                          <p:attrName>ppt_w</p:attrName>
                                        </p:attrNameLst>
                                      </p:cBhvr>
                                      <p:tavLst>
                                        <p:tav tm="0">
                                          <p:val>
                                            <p:strVal val="ppt_w"/>
                                          </p:val>
                                        </p:tav>
                                        <p:tav tm="100000">
                                          <p:val>
                                            <p:fltVal val="0"/>
                                          </p:val>
                                        </p:tav>
                                      </p:tavLst>
                                    </p:anim>
                                    <p:anim calcmode="lin" valueType="num">
                                      <p:cBhvr>
                                        <p:cTn id="120" dur="3000"/>
                                        <p:tgtEl>
                                          <p:spTgt spid="10"/>
                                        </p:tgtEl>
                                        <p:attrNameLst>
                                          <p:attrName>ppt_h</p:attrName>
                                        </p:attrNameLst>
                                      </p:cBhvr>
                                      <p:tavLst>
                                        <p:tav tm="0">
                                          <p:val>
                                            <p:strVal val="ppt_h"/>
                                          </p:val>
                                        </p:tav>
                                        <p:tav tm="100000">
                                          <p:val>
                                            <p:fltVal val="0"/>
                                          </p:val>
                                        </p:tav>
                                      </p:tavLst>
                                    </p:anim>
                                    <p:anim calcmode="lin" valueType="num">
                                      <p:cBhvr>
                                        <p:cTn id="121" dur="3000"/>
                                        <p:tgtEl>
                                          <p:spTgt spid="10"/>
                                        </p:tgtEl>
                                        <p:attrNameLst>
                                          <p:attrName>ppt_x</p:attrName>
                                        </p:attrNameLst>
                                      </p:cBhvr>
                                      <p:tavLst>
                                        <p:tav tm="0">
                                          <p:val>
                                            <p:strVal val="ppt_x"/>
                                          </p:val>
                                        </p:tav>
                                        <p:tav tm="100000">
                                          <p:val>
                                            <p:fltVal val="0.5"/>
                                          </p:val>
                                        </p:tav>
                                      </p:tavLst>
                                    </p:anim>
                                    <p:anim calcmode="lin" valueType="num">
                                      <p:cBhvr>
                                        <p:cTn id="122" dur="3000"/>
                                        <p:tgtEl>
                                          <p:spTgt spid="10"/>
                                        </p:tgtEl>
                                        <p:attrNameLst>
                                          <p:attrName>ppt_y</p:attrName>
                                        </p:attrNameLst>
                                      </p:cBhvr>
                                      <p:tavLst>
                                        <p:tav tm="0">
                                          <p:val>
                                            <p:strVal val="ppt_y"/>
                                          </p:val>
                                        </p:tav>
                                        <p:tav tm="100000">
                                          <p:val>
                                            <p:fltVal val="0.5"/>
                                          </p:val>
                                        </p:tav>
                                      </p:tavLst>
                                    </p:anim>
                                    <p:set>
                                      <p:cBhvr>
                                        <p:cTn id="123" dur="1" fill="hold">
                                          <p:stCondLst>
                                            <p:cond delay="2999"/>
                                          </p:stCondLst>
                                        </p:cTn>
                                        <p:tgtEl>
                                          <p:spTgt spid="10"/>
                                        </p:tgtEl>
                                        <p:attrNameLst>
                                          <p:attrName>style.visibility</p:attrName>
                                        </p:attrNameLst>
                                      </p:cBhvr>
                                      <p:to>
                                        <p:strVal val="hidden"/>
                                      </p:to>
                                    </p:set>
                                  </p:childTnLst>
                                </p:cTn>
                              </p:par>
                              <p:par>
                                <p:cTn id="124" presetID="8" presetClass="emph" presetSubtype="0" fill="hold" nodeType="withEffect">
                                  <p:stCondLst>
                                    <p:cond delay="0"/>
                                  </p:stCondLst>
                                  <p:childTnLst>
                                    <p:animRot by="21600000">
                                      <p:cBhvr>
                                        <p:cTn id="125" dur="3000" fill="hold"/>
                                        <p:tgtEl>
                                          <p:spTgt spid="10"/>
                                        </p:tgtEl>
                                        <p:attrNameLst>
                                          <p:attrName>r</p:attrName>
                                        </p:attrNameLst>
                                      </p:cBhvr>
                                    </p:animRot>
                                  </p:childTnLst>
                                </p:cTn>
                              </p:par>
                              <p:par>
                                <p:cTn id="126" presetID="23" presetClass="exit" presetSubtype="544" fill="hold" nodeType="withEffect">
                                  <p:stCondLst>
                                    <p:cond delay="0"/>
                                  </p:stCondLst>
                                  <p:childTnLst>
                                    <p:anim calcmode="lin" valueType="num">
                                      <p:cBhvr>
                                        <p:cTn id="127" dur="3000"/>
                                        <p:tgtEl>
                                          <p:spTgt spid="11"/>
                                        </p:tgtEl>
                                        <p:attrNameLst>
                                          <p:attrName>ppt_w</p:attrName>
                                        </p:attrNameLst>
                                      </p:cBhvr>
                                      <p:tavLst>
                                        <p:tav tm="0">
                                          <p:val>
                                            <p:strVal val="ppt_w"/>
                                          </p:val>
                                        </p:tav>
                                        <p:tav tm="100000">
                                          <p:val>
                                            <p:fltVal val="0"/>
                                          </p:val>
                                        </p:tav>
                                      </p:tavLst>
                                    </p:anim>
                                    <p:anim calcmode="lin" valueType="num">
                                      <p:cBhvr>
                                        <p:cTn id="128" dur="3000"/>
                                        <p:tgtEl>
                                          <p:spTgt spid="11"/>
                                        </p:tgtEl>
                                        <p:attrNameLst>
                                          <p:attrName>ppt_h</p:attrName>
                                        </p:attrNameLst>
                                      </p:cBhvr>
                                      <p:tavLst>
                                        <p:tav tm="0">
                                          <p:val>
                                            <p:strVal val="ppt_h"/>
                                          </p:val>
                                        </p:tav>
                                        <p:tav tm="100000">
                                          <p:val>
                                            <p:fltVal val="0"/>
                                          </p:val>
                                        </p:tav>
                                      </p:tavLst>
                                    </p:anim>
                                    <p:anim calcmode="lin" valueType="num">
                                      <p:cBhvr>
                                        <p:cTn id="129" dur="3000"/>
                                        <p:tgtEl>
                                          <p:spTgt spid="11"/>
                                        </p:tgtEl>
                                        <p:attrNameLst>
                                          <p:attrName>ppt_x</p:attrName>
                                        </p:attrNameLst>
                                      </p:cBhvr>
                                      <p:tavLst>
                                        <p:tav tm="0">
                                          <p:val>
                                            <p:strVal val="ppt_x"/>
                                          </p:val>
                                        </p:tav>
                                        <p:tav tm="100000">
                                          <p:val>
                                            <p:fltVal val="0.5"/>
                                          </p:val>
                                        </p:tav>
                                      </p:tavLst>
                                    </p:anim>
                                    <p:anim calcmode="lin" valueType="num">
                                      <p:cBhvr>
                                        <p:cTn id="130" dur="3000"/>
                                        <p:tgtEl>
                                          <p:spTgt spid="11"/>
                                        </p:tgtEl>
                                        <p:attrNameLst>
                                          <p:attrName>ppt_y</p:attrName>
                                        </p:attrNameLst>
                                      </p:cBhvr>
                                      <p:tavLst>
                                        <p:tav tm="0">
                                          <p:val>
                                            <p:strVal val="ppt_y"/>
                                          </p:val>
                                        </p:tav>
                                        <p:tav tm="100000">
                                          <p:val>
                                            <p:fltVal val="0.5"/>
                                          </p:val>
                                        </p:tav>
                                      </p:tavLst>
                                    </p:anim>
                                    <p:set>
                                      <p:cBhvr>
                                        <p:cTn id="131" dur="1" fill="hold">
                                          <p:stCondLst>
                                            <p:cond delay="2999"/>
                                          </p:stCondLst>
                                        </p:cTn>
                                        <p:tgtEl>
                                          <p:spTgt spid="11"/>
                                        </p:tgtEl>
                                        <p:attrNameLst>
                                          <p:attrName>style.visibility</p:attrName>
                                        </p:attrNameLst>
                                      </p:cBhvr>
                                      <p:to>
                                        <p:strVal val="hidden"/>
                                      </p:to>
                                    </p:set>
                                  </p:childTnLst>
                                </p:cTn>
                              </p:par>
                              <p:par>
                                <p:cTn id="132" presetID="8" presetClass="emph" presetSubtype="0" fill="hold" nodeType="withEffect">
                                  <p:stCondLst>
                                    <p:cond delay="0"/>
                                  </p:stCondLst>
                                  <p:childTnLst>
                                    <p:animRot by="21600000">
                                      <p:cBhvr>
                                        <p:cTn id="133" dur="3000" fill="hold"/>
                                        <p:tgtEl>
                                          <p:spTgt spid="11"/>
                                        </p:tgtEl>
                                        <p:attrNameLst>
                                          <p:attrName>r</p:attrName>
                                        </p:attrNameLst>
                                      </p:cBhvr>
                                    </p:animRot>
                                  </p:childTnLst>
                                </p:cTn>
                              </p:par>
                              <p:par>
                                <p:cTn id="134" presetID="6" presetClass="entr" presetSubtype="32" fill="hold" nodeType="withEffect">
                                  <p:stCondLst>
                                    <p:cond delay="0"/>
                                  </p:stCondLst>
                                  <p:childTnLst>
                                    <p:set>
                                      <p:cBhvr>
                                        <p:cTn id="135" dur="1" fill="hold">
                                          <p:stCondLst>
                                            <p:cond delay="0"/>
                                          </p:stCondLst>
                                        </p:cTn>
                                        <p:tgtEl>
                                          <p:spTgt spid="12"/>
                                        </p:tgtEl>
                                        <p:attrNameLst>
                                          <p:attrName>style.visibility</p:attrName>
                                        </p:attrNameLst>
                                      </p:cBhvr>
                                      <p:to>
                                        <p:strVal val="visible"/>
                                      </p:to>
                                    </p:set>
                                    <p:animEffect transition="in" filter="circle(out)">
                                      <p:cBhvr>
                                        <p:cTn id="136" dur="3500"/>
                                        <p:tgtEl>
                                          <p:spTgt spid="12"/>
                                        </p:tgtEl>
                                      </p:cBhvr>
                                    </p:animEffect>
                                  </p:childTnLst>
                                </p:cTn>
                              </p:par>
                              <p:par>
                                <p:cTn id="137" presetID="23" presetClass="entr" presetSubtype="16" fill="hold" grpId="0" nodeType="withEffect">
                                  <p:stCondLst>
                                    <p:cond delay="0"/>
                                  </p:stCondLst>
                                  <p:childTnLst>
                                    <p:set>
                                      <p:cBhvr>
                                        <p:cTn id="138" dur="1" fill="hold">
                                          <p:stCondLst>
                                            <p:cond delay="0"/>
                                          </p:stCondLst>
                                        </p:cTn>
                                        <p:tgtEl>
                                          <p:spTgt spid="13"/>
                                        </p:tgtEl>
                                        <p:attrNameLst>
                                          <p:attrName>style.visibility</p:attrName>
                                        </p:attrNameLst>
                                      </p:cBhvr>
                                      <p:to>
                                        <p:strVal val="visible"/>
                                      </p:to>
                                    </p:set>
                                    <p:anim calcmode="lin" valueType="num">
                                      <p:cBhvr>
                                        <p:cTn id="139" dur="3000" fill="hold"/>
                                        <p:tgtEl>
                                          <p:spTgt spid="13"/>
                                        </p:tgtEl>
                                        <p:attrNameLst>
                                          <p:attrName>ppt_w</p:attrName>
                                        </p:attrNameLst>
                                      </p:cBhvr>
                                      <p:tavLst>
                                        <p:tav tm="0">
                                          <p:val>
                                            <p:fltVal val="0"/>
                                          </p:val>
                                        </p:tav>
                                        <p:tav tm="100000">
                                          <p:val>
                                            <p:strVal val="#ppt_w"/>
                                          </p:val>
                                        </p:tav>
                                      </p:tavLst>
                                    </p:anim>
                                    <p:anim calcmode="lin" valueType="num">
                                      <p:cBhvr>
                                        <p:cTn id="140" dur="3000" fill="hold"/>
                                        <p:tgtEl>
                                          <p:spTgt spid="13"/>
                                        </p:tgtEl>
                                        <p:attrNameLst>
                                          <p:attrName>ppt_h</p:attrName>
                                        </p:attrNameLst>
                                      </p:cBhvr>
                                      <p:tavLst>
                                        <p:tav tm="0">
                                          <p:val>
                                            <p:fltVal val="0"/>
                                          </p:val>
                                        </p:tav>
                                        <p:tav tm="100000">
                                          <p:val>
                                            <p:strVal val="#ppt_h"/>
                                          </p:val>
                                        </p:tav>
                                      </p:tavLst>
                                    </p:anim>
                                  </p:childTnLst>
                                </p:cTn>
                              </p:par>
                            </p:childTnLst>
                          </p:cTn>
                        </p:par>
                        <p:par>
                          <p:cTn id="141" fill="hold">
                            <p:stCondLst>
                              <p:cond delay="8500"/>
                            </p:stCondLst>
                            <p:childTnLst>
                              <p:par>
                                <p:cTn id="142" presetID="6" presetClass="entr" presetSubtype="32" fill="hold" nodeType="afterEffect">
                                  <p:stCondLst>
                                    <p:cond delay="0"/>
                                  </p:stCondLst>
                                  <p:childTnLst>
                                    <p:set>
                                      <p:cBhvr>
                                        <p:cTn id="143" dur="1" fill="hold">
                                          <p:stCondLst>
                                            <p:cond delay="0"/>
                                          </p:stCondLst>
                                        </p:cTn>
                                        <p:tgtEl>
                                          <p:spTgt spid="14"/>
                                        </p:tgtEl>
                                        <p:attrNameLst>
                                          <p:attrName>style.visibility</p:attrName>
                                        </p:attrNameLst>
                                      </p:cBhvr>
                                      <p:to>
                                        <p:strVal val="visible"/>
                                      </p:to>
                                    </p:set>
                                    <p:animEffect transition="in" filter="circle(out)">
                                      <p:cBhvr>
                                        <p:cTn id="144"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9 Imagen" descr="EL VALIOSO TIEMPO DE LOS MADUROS"/>
          <p:cNvPicPr>
            <a:picLocks noGrp="1" noChangeAspect="1"/>
          </p:cNvPicPr>
          <p:nvPr isPhoto="1"/>
        </p:nvPicPr>
        <p:blipFill>
          <a:blip r:embed="rId2" cstate="print">
            <a:duotone>
              <a:prstClr val="black"/>
              <a:srgbClr val="0000FF">
                <a:tint val="45000"/>
                <a:satMod val="400000"/>
              </a:srgbClr>
            </a:duotone>
            <a:lum contrast="10000"/>
          </a:blip>
          <a:srcRect/>
          <a:stretch>
            <a:fillRect/>
          </a:stretch>
        </p:blipFill>
        <p:spPr bwMode="auto">
          <a:xfrm>
            <a:off x="0" y="0"/>
            <a:ext cx="9144000" cy="6858000"/>
          </a:xfrm>
          <a:prstGeom prst="rect">
            <a:avLst/>
          </a:prstGeom>
          <a:noFill/>
          <a:ln w="9525">
            <a:noFill/>
            <a:miter lim="800000"/>
            <a:headEnd/>
            <a:tailEnd/>
          </a:ln>
        </p:spPr>
      </p:pic>
      <p:pic>
        <p:nvPicPr>
          <p:cNvPr id="7172" name="Picture 4"/>
          <p:cNvPicPr>
            <a:picLocks noChangeAspect="1" noChangeArrowheads="1"/>
          </p:cNvPicPr>
          <p:nvPr/>
        </p:nvPicPr>
        <p:blipFill>
          <a:blip r:embed="rId3" cstate="print">
            <a:lum contrast="40000"/>
          </a:blip>
          <a:srcRect/>
          <a:stretch>
            <a:fillRect/>
          </a:stretch>
        </p:blipFill>
        <p:spPr bwMode="auto">
          <a:xfrm rot="-3178694">
            <a:off x="-1181894" y="-3063081"/>
            <a:ext cx="5318125" cy="7285038"/>
          </a:xfrm>
          <a:prstGeom prst="rect">
            <a:avLst/>
          </a:prstGeom>
          <a:noFill/>
          <a:ln w="9525">
            <a:noFill/>
            <a:miter lim="800000"/>
            <a:headEnd/>
            <a:tailEnd/>
          </a:ln>
          <a:effectLst>
            <a:outerShdw dist="35921" dir="2700000" algn="ctr" rotWithShape="0">
              <a:srgbClr val="0000FF"/>
            </a:outerShdw>
          </a:effectLst>
        </p:spPr>
      </p:pic>
      <p:pic>
        <p:nvPicPr>
          <p:cNvPr id="6" name="Picture 4"/>
          <p:cNvPicPr>
            <a:picLocks noChangeAspect="1" noChangeArrowheads="1"/>
          </p:cNvPicPr>
          <p:nvPr/>
        </p:nvPicPr>
        <p:blipFill>
          <a:blip r:embed="rId3" cstate="print">
            <a:lum contrast="40000"/>
          </a:blip>
          <a:srcRect/>
          <a:stretch>
            <a:fillRect/>
          </a:stretch>
        </p:blipFill>
        <p:spPr bwMode="auto">
          <a:xfrm rot="3131135">
            <a:off x="5216525" y="-3052763"/>
            <a:ext cx="5195888" cy="7285038"/>
          </a:xfrm>
          <a:prstGeom prst="rect">
            <a:avLst/>
          </a:prstGeom>
          <a:noFill/>
          <a:ln w="9525">
            <a:noFill/>
            <a:miter lim="800000"/>
            <a:headEnd/>
            <a:tailEnd/>
          </a:ln>
          <a:effectLst>
            <a:outerShdw dist="35921" dir="2700000" algn="ctr" rotWithShape="0">
              <a:srgbClr val="0000FF"/>
            </a:outerShdw>
          </a:effectLst>
        </p:spPr>
      </p:pic>
      <p:pic>
        <p:nvPicPr>
          <p:cNvPr id="7" name="Picture 4"/>
          <p:cNvPicPr>
            <a:picLocks noChangeAspect="1" noChangeArrowheads="1"/>
          </p:cNvPicPr>
          <p:nvPr/>
        </p:nvPicPr>
        <p:blipFill>
          <a:blip r:embed="rId3" cstate="print">
            <a:lum contrast="40000"/>
          </a:blip>
          <a:srcRect/>
          <a:stretch>
            <a:fillRect/>
          </a:stretch>
        </p:blipFill>
        <p:spPr bwMode="auto">
          <a:xfrm rot="-7306170">
            <a:off x="-1196975" y="2476500"/>
            <a:ext cx="5005388" cy="7285038"/>
          </a:xfrm>
          <a:prstGeom prst="rect">
            <a:avLst/>
          </a:prstGeom>
          <a:noFill/>
          <a:ln w="9525">
            <a:noFill/>
            <a:miter lim="800000"/>
            <a:headEnd/>
            <a:tailEnd/>
          </a:ln>
          <a:effectLst>
            <a:outerShdw dist="35921" dir="2700000" algn="ctr" rotWithShape="0">
              <a:srgbClr val="0000FF"/>
            </a:outerShdw>
          </a:effectLst>
        </p:spPr>
      </p:pic>
      <p:pic>
        <p:nvPicPr>
          <p:cNvPr id="8" name="Picture 4"/>
          <p:cNvPicPr>
            <a:picLocks noChangeAspect="1" noChangeArrowheads="1"/>
          </p:cNvPicPr>
          <p:nvPr/>
        </p:nvPicPr>
        <p:blipFill>
          <a:blip r:embed="rId3" cstate="print">
            <a:lum contrast="40000"/>
          </a:blip>
          <a:srcRect/>
          <a:stretch>
            <a:fillRect/>
          </a:stretch>
        </p:blipFill>
        <p:spPr bwMode="auto">
          <a:xfrm rot="7275743" flipH="1">
            <a:off x="5437188" y="2471738"/>
            <a:ext cx="4967287" cy="7285037"/>
          </a:xfrm>
          <a:prstGeom prst="rect">
            <a:avLst/>
          </a:prstGeom>
          <a:noFill/>
          <a:ln w="9525">
            <a:noFill/>
            <a:miter lim="800000"/>
            <a:headEnd/>
            <a:tailEnd/>
          </a:ln>
          <a:effectLst>
            <a:outerShdw dist="35921" dir="2700000" algn="ctr" rotWithShape="0">
              <a:srgbClr val="0000FF"/>
            </a:outerShdw>
          </a:effectLst>
        </p:spPr>
      </p:pic>
      <p:pic>
        <p:nvPicPr>
          <p:cNvPr id="9" name="4 Imagen" descr="Diapositiva2.JPG"/>
          <p:cNvPicPr>
            <a:picLocks noGrp="1" noChangeAspect="1"/>
          </p:cNvPicPr>
          <p:nvPr isPhoto="1"/>
        </p:nvPicPr>
        <p:blipFill>
          <a:blip r:embed="rId4" cstate="print">
            <a:extLst>
              <a:ext uri="{28A0092B-C50C-407E-A947-70E740481C1C}">
                <a14:useLocalDpi xmlns:a14="http://schemas.microsoft.com/office/drawing/2010/main" val="0"/>
              </a:ext>
            </a:extLst>
          </a:blip>
          <a:srcRect/>
          <a:stretch>
            <a:fillRect/>
          </a:stretch>
        </p:blipFill>
        <p:spPr bwMode="auto">
          <a:xfrm>
            <a:off x="-35719" y="9128"/>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9 Marco"/>
          <p:cNvSpPr/>
          <p:nvPr/>
        </p:nvSpPr>
        <p:spPr>
          <a:xfrm>
            <a:off x="-3571932" y="-3500486"/>
            <a:ext cx="16216313" cy="13930313"/>
          </a:xfrm>
          <a:prstGeom prst="frame">
            <a:avLst>
              <a:gd name="adj1" fmla="val 2545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1" name="10 Rectángulo"/>
          <p:cNvSpPr/>
          <p:nvPr/>
        </p:nvSpPr>
        <p:spPr>
          <a:xfrm>
            <a:off x="1071538" y="857232"/>
            <a:ext cx="7000924" cy="1846659"/>
          </a:xfrm>
          <a:prstGeom prst="rect">
            <a:avLst/>
          </a:prstGeom>
        </p:spPr>
        <p:txBody>
          <a:bodyPr>
            <a:prstTxWarp prst="textPlain">
              <a:avLst/>
            </a:prstTxWarp>
            <a:spAutoFit/>
            <a:scene3d>
              <a:camera prst="obliqueBottomLeft"/>
              <a:lightRig rig="sunset" dir="t"/>
            </a:scene3d>
            <a:sp3d extrusionH="133350" prstMaterial="metal">
              <a:bevelT h="25400" prst="softRound"/>
              <a:extrusionClr>
                <a:srgbClr val="FFFF00"/>
              </a:extrusionClr>
            </a:sp3d>
          </a:bodyPr>
          <a:lstStyle/>
          <a:p>
            <a:pPr algn="ctr">
              <a:defRPr/>
            </a:pPr>
            <a:r>
              <a:rPr lang="es-ES" sz="3200" b="1" i="1" dirty="0">
                <a:gradFill flip="none" rotWithShape="1">
                  <a:gsLst>
                    <a:gs pos="13000">
                      <a:srgbClr val="FFA800"/>
                    </a:gs>
                    <a:gs pos="42999">
                      <a:srgbClr val="FFA800"/>
                    </a:gs>
                    <a:gs pos="72000">
                      <a:srgbClr val="FFA800"/>
                    </a:gs>
                    <a:gs pos="87000">
                      <a:srgbClr val="825600"/>
                    </a:gs>
                    <a:gs pos="100000">
                      <a:srgbClr val="FFA800"/>
                    </a:gs>
                  </a:gsLst>
                  <a:lin ang="5400000" scaled="0"/>
                  <a:tileRect/>
                </a:gradFill>
                <a:effectLst>
                  <a:glow rad="101600">
                    <a:schemeClr val="bg1">
                      <a:alpha val="60000"/>
                    </a:schemeClr>
                  </a:glow>
                </a:effectLst>
                <a:latin typeface="Georgia" pitchFamily="18" charset="0"/>
              </a:rPr>
              <a:t>Despiértate, tú que duermes, </a:t>
            </a:r>
          </a:p>
          <a:p>
            <a:pPr algn="ctr">
              <a:defRPr/>
            </a:pPr>
            <a:r>
              <a:rPr lang="es-ES" sz="3200" b="1" i="1" dirty="0">
                <a:gradFill>
                  <a:gsLst>
                    <a:gs pos="13000">
                      <a:srgbClr val="FFA800"/>
                    </a:gs>
                    <a:gs pos="42999">
                      <a:srgbClr val="FFA800"/>
                    </a:gs>
                    <a:gs pos="72000">
                      <a:srgbClr val="FFA800"/>
                    </a:gs>
                    <a:gs pos="87000">
                      <a:srgbClr val="825600"/>
                    </a:gs>
                    <a:gs pos="100000">
                      <a:srgbClr val="FFA800"/>
                    </a:gs>
                  </a:gsLst>
                  <a:lin ang="5400000" scaled="0"/>
                </a:gradFill>
                <a:effectLst>
                  <a:glow rad="101600">
                    <a:schemeClr val="bg1">
                      <a:alpha val="60000"/>
                    </a:schemeClr>
                  </a:glow>
                </a:effectLst>
                <a:latin typeface="Georgia" pitchFamily="18" charset="0"/>
              </a:rPr>
              <a:t>Y levántate de los muertos, </a:t>
            </a:r>
          </a:p>
          <a:p>
            <a:pPr algn="ctr">
              <a:defRPr/>
            </a:pPr>
            <a:r>
              <a:rPr lang="es-ES" sz="3200" b="1" i="1" dirty="0">
                <a:gradFill flip="none" rotWithShape="1">
                  <a:gsLst>
                    <a:gs pos="13000">
                      <a:srgbClr val="FFA800"/>
                    </a:gs>
                    <a:gs pos="42999">
                      <a:srgbClr val="FFA800"/>
                    </a:gs>
                    <a:gs pos="72000">
                      <a:srgbClr val="FFA800"/>
                    </a:gs>
                    <a:gs pos="87000">
                      <a:srgbClr val="825600"/>
                    </a:gs>
                    <a:gs pos="100000">
                      <a:srgbClr val="FFA800"/>
                    </a:gs>
                  </a:gsLst>
                  <a:lin ang="5400000" scaled="0"/>
                  <a:tileRect/>
                </a:gradFill>
                <a:effectLst>
                  <a:glow rad="101600">
                    <a:schemeClr val="bg1">
                      <a:alpha val="60000"/>
                    </a:schemeClr>
                  </a:glow>
                </a:effectLst>
                <a:latin typeface="Georgia" pitchFamily="18" charset="0"/>
              </a:rPr>
              <a:t>Y te alumbrará Cristo.</a:t>
            </a:r>
          </a:p>
          <a:p>
            <a:pPr algn="ctr">
              <a:defRPr/>
            </a:pPr>
            <a:r>
              <a:rPr lang="es-ES" b="1" i="1" dirty="0">
                <a:gradFill flip="none" rotWithShape="1">
                  <a:gsLst>
                    <a:gs pos="13000">
                      <a:srgbClr val="FFA800"/>
                    </a:gs>
                    <a:gs pos="42999">
                      <a:srgbClr val="FFA800"/>
                    </a:gs>
                    <a:gs pos="72000">
                      <a:srgbClr val="FFA800"/>
                    </a:gs>
                    <a:gs pos="87000">
                      <a:srgbClr val="825600"/>
                    </a:gs>
                    <a:gs pos="100000">
                      <a:srgbClr val="FFA800"/>
                    </a:gs>
                  </a:gsLst>
                  <a:lin ang="5400000" scaled="0"/>
                  <a:tileRect/>
                </a:gradFill>
                <a:effectLst>
                  <a:glow rad="101600">
                    <a:schemeClr val="bg1">
                      <a:alpha val="60000"/>
                    </a:schemeClr>
                  </a:glow>
                </a:effectLst>
                <a:latin typeface="Georgia" pitchFamily="18" charset="0"/>
              </a:rPr>
              <a:t>Efesios 5:14 </a:t>
            </a: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repeatCount="indefinite" fill="hold" nodeType="withEffect">
                                  <p:stCondLst>
                                    <p:cond delay="0"/>
                                  </p:stCondLst>
                                  <p:childTnLst>
                                    <p:set>
                                      <p:cBhvr>
                                        <p:cTn id="6" dur="1" fill="hold">
                                          <p:stCondLst>
                                            <p:cond delay="0"/>
                                          </p:stCondLst>
                                        </p:cTn>
                                        <p:tgtEl>
                                          <p:spTgt spid="7172"/>
                                        </p:tgtEl>
                                        <p:attrNameLst>
                                          <p:attrName>style.visibility</p:attrName>
                                        </p:attrNameLst>
                                      </p:cBhvr>
                                      <p:to>
                                        <p:strVal val="visible"/>
                                      </p:to>
                                    </p:set>
                                    <p:anim calcmode="lin" valueType="num">
                                      <p:cBhvr additive="base">
                                        <p:cTn id="7" dur="3000" fill="hold"/>
                                        <p:tgtEl>
                                          <p:spTgt spid="7172"/>
                                        </p:tgtEl>
                                        <p:attrNameLst>
                                          <p:attrName>ppt_x</p:attrName>
                                        </p:attrNameLst>
                                      </p:cBhvr>
                                      <p:tavLst>
                                        <p:tav tm="0">
                                          <p:val>
                                            <p:strVal val="1+#ppt_w/2"/>
                                          </p:val>
                                        </p:tav>
                                        <p:tav tm="100000">
                                          <p:val>
                                            <p:strVal val="#ppt_x"/>
                                          </p:val>
                                        </p:tav>
                                      </p:tavLst>
                                    </p:anim>
                                    <p:anim calcmode="lin" valueType="num">
                                      <p:cBhvr additive="base">
                                        <p:cTn id="8" dur="3000" fill="hold"/>
                                        <p:tgtEl>
                                          <p:spTgt spid="7172"/>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3000" fill="hold"/>
                                        <p:tgtEl>
                                          <p:spTgt spid="7172"/>
                                        </p:tgtEl>
                                        <p:attrNameLst>
                                          <p:attrName>r</p:attrName>
                                        </p:attrNameLst>
                                      </p:cBhvr>
                                    </p:animRot>
                                  </p:childTnLst>
                                </p:cTn>
                              </p:par>
                              <p:par>
                                <p:cTn id="11" presetID="2" presetClass="entr" presetSubtype="12" repeatCount="indefinite"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0-#ppt_w/2"/>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8" presetClass="emph" presetSubtype="0" fill="hold" nodeType="withEffect">
                                  <p:stCondLst>
                                    <p:cond delay="0"/>
                                  </p:stCondLst>
                                  <p:childTnLst>
                                    <p:animRot by="21600000">
                                      <p:cBhvr>
                                        <p:cTn id="16" dur="3000" fill="hold"/>
                                        <p:tgtEl>
                                          <p:spTgt spid="6"/>
                                        </p:tgtEl>
                                        <p:attrNameLst>
                                          <p:attrName>r</p:attrName>
                                        </p:attrNameLst>
                                      </p:cBhvr>
                                    </p:animRot>
                                  </p:childTnLst>
                                </p:cTn>
                              </p:par>
                              <p:par>
                                <p:cTn id="17" presetID="2" presetClass="entr" presetSubtype="3" repeatCount="indefinite"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3000" fill="hold"/>
                                        <p:tgtEl>
                                          <p:spTgt spid="7"/>
                                        </p:tgtEl>
                                        <p:attrNameLst>
                                          <p:attrName>ppt_x</p:attrName>
                                        </p:attrNameLst>
                                      </p:cBhvr>
                                      <p:tavLst>
                                        <p:tav tm="0">
                                          <p:val>
                                            <p:strVal val="1+#ppt_w/2"/>
                                          </p:val>
                                        </p:tav>
                                        <p:tav tm="100000">
                                          <p:val>
                                            <p:strVal val="#ppt_x"/>
                                          </p:val>
                                        </p:tav>
                                      </p:tavLst>
                                    </p:anim>
                                    <p:anim calcmode="lin" valueType="num">
                                      <p:cBhvr additive="base">
                                        <p:cTn id="20" dur="3000" fill="hold"/>
                                        <p:tgtEl>
                                          <p:spTgt spid="7"/>
                                        </p:tgtEl>
                                        <p:attrNameLst>
                                          <p:attrName>ppt_y</p:attrName>
                                        </p:attrNameLst>
                                      </p:cBhvr>
                                      <p:tavLst>
                                        <p:tav tm="0">
                                          <p:val>
                                            <p:strVal val="0-#ppt_h/2"/>
                                          </p:val>
                                        </p:tav>
                                        <p:tav tm="100000">
                                          <p:val>
                                            <p:strVal val="#ppt_y"/>
                                          </p:val>
                                        </p:tav>
                                      </p:tavLst>
                                    </p:anim>
                                  </p:childTnLst>
                                </p:cTn>
                              </p:par>
                              <p:par>
                                <p:cTn id="21" presetID="8" presetClass="emph" presetSubtype="0" fill="hold" nodeType="withEffect">
                                  <p:stCondLst>
                                    <p:cond delay="0"/>
                                  </p:stCondLst>
                                  <p:childTnLst>
                                    <p:animRot by="21600000">
                                      <p:cBhvr>
                                        <p:cTn id="22" dur="3000" fill="hold"/>
                                        <p:tgtEl>
                                          <p:spTgt spid="7"/>
                                        </p:tgtEl>
                                        <p:attrNameLst>
                                          <p:attrName>r</p:attrName>
                                        </p:attrNameLst>
                                      </p:cBhvr>
                                    </p:animRot>
                                  </p:childTnLst>
                                </p:cTn>
                              </p:par>
                              <p:par>
                                <p:cTn id="23" presetID="2" presetClass="entr" presetSubtype="9" repeatCount="indefinite"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0-#ppt_w/2"/>
                                          </p:val>
                                        </p:tav>
                                        <p:tav tm="100000">
                                          <p:val>
                                            <p:strVal val="#ppt_x"/>
                                          </p:val>
                                        </p:tav>
                                      </p:tavLst>
                                    </p:anim>
                                    <p:anim calcmode="lin" valueType="num">
                                      <p:cBhvr additive="base">
                                        <p:cTn id="26" dur="3000" fill="hold"/>
                                        <p:tgtEl>
                                          <p:spTgt spid="8"/>
                                        </p:tgtEl>
                                        <p:attrNameLst>
                                          <p:attrName>ppt_y</p:attrName>
                                        </p:attrNameLst>
                                      </p:cBhvr>
                                      <p:tavLst>
                                        <p:tav tm="0">
                                          <p:val>
                                            <p:strVal val="0-#ppt_h/2"/>
                                          </p:val>
                                        </p:tav>
                                        <p:tav tm="100000">
                                          <p:val>
                                            <p:strVal val="#ppt_y"/>
                                          </p:val>
                                        </p:tav>
                                      </p:tavLst>
                                    </p:anim>
                                  </p:childTnLst>
                                </p:cTn>
                              </p:par>
                              <p:par>
                                <p:cTn id="27" presetID="8" presetClass="emph" presetSubtype="0" fill="hold" nodeType="withEffect">
                                  <p:stCondLst>
                                    <p:cond delay="0"/>
                                  </p:stCondLst>
                                  <p:childTnLst>
                                    <p:animRot by="-21600000">
                                      <p:cBhvr>
                                        <p:cTn id="28" dur="3000" fill="hold"/>
                                        <p:tgtEl>
                                          <p:spTgt spid="8"/>
                                        </p:tgtEl>
                                        <p:attrNameLst>
                                          <p:attrName>r</p:attrName>
                                        </p:attrNameLst>
                                      </p:cBhvr>
                                    </p:animRot>
                                  </p:childTnLst>
                                </p:cTn>
                              </p:par>
                            </p:childTnLst>
                          </p:cTn>
                        </p:par>
                        <p:par>
                          <p:cTn id="29" fill="hold" nodeType="afterGroup">
                            <p:stCondLst>
                              <p:cond delay="3000"/>
                            </p:stCondLst>
                            <p:childTnLst>
                              <p:par>
                                <p:cTn id="30" presetID="2" presetClass="exit" presetSubtype="6" fill="hold" nodeType="afterEffect">
                                  <p:stCondLst>
                                    <p:cond delay="0"/>
                                  </p:stCondLst>
                                  <p:childTnLst>
                                    <p:anim calcmode="lin" valueType="num">
                                      <p:cBhvr additive="base">
                                        <p:cTn id="31" dur="5000"/>
                                        <p:tgtEl>
                                          <p:spTgt spid="7172"/>
                                        </p:tgtEl>
                                        <p:attrNameLst>
                                          <p:attrName>ppt_x</p:attrName>
                                        </p:attrNameLst>
                                      </p:cBhvr>
                                      <p:tavLst>
                                        <p:tav tm="0">
                                          <p:val>
                                            <p:strVal val="ppt_x"/>
                                          </p:val>
                                        </p:tav>
                                        <p:tav tm="100000">
                                          <p:val>
                                            <p:strVal val="1+ppt_w/2"/>
                                          </p:val>
                                        </p:tav>
                                      </p:tavLst>
                                    </p:anim>
                                    <p:anim calcmode="lin" valueType="num">
                                      <p:cBhvr additive="base">
                                        <p:cTn id="32" dur="5000"/>
                                        <p:tgtEl>
                                          <p:spTgt spid="7172"/>
                                        </p:tgtEl>
                                        <p:attrNameLst>
                                          <p:attrName>ppt_y</p:attrName>
                                        </p:attrNameLst>
                                      </p:cBhvr>
                                      <p:tavLst>
                                        <p:tav tm="0">
                                          <p:val>
                                            <p:strVal val="ppt_y"/>
                                          </p:val>
                                        </p:tav>
                                        <p:tav tm="100000">
                                          <p:val>
                                            <p:strVal val="1+ppt_h/2"/>
                                          </p:val>
                                        </p:tav>
                                      </p:tavLst>
                                    </p:anim>
                                    <p:set>
                                      <p:cBhvr>
                                        <p:cTn id="33" dur="1" fill="hold">
                                          <p:stCondLst>
                                            <p:cond delay="4999"/>
                                          </p:stCondLst>
                                        </p:cTn>
                                        <p:tgtEl>
                                          <p:spTgt spid="7172"/>
                                        </p:tgtEl>
                                        <p:attrNameLst>
                                          <p:attrName>style.visibility</p:attrName>
                                        </p:attrNameLst>
                                      </p:cBhvr>
                                      <p:to>
                                        <p:strVal val="hidden"/>
                                      </p:to>
                                    </p:set>
                                  </p:childTnLst>
                                </p:cTn>
                              </p:par>
                              <p:par>
                                <p:cTn id="34" presetID="2" presetClass="exit" presetSubtype="3" fill="hold" nodeType="withEffect">
                                  <p:stCondLst>
                                    <p:cond delay="0"/>
                                  </p:stCondLst>
                                  <p:childTnLst>
                                    <p:anim calcmode="lin" valueType="num">
                                      <p:cBhvr additive="base">
                                        <p:cTn id="35" dur="5000"/>
                                        <p:tgtEl>
                                          <p:spTgt spid="7"/>
                                        </p:tgtEl>
                                        <p:attrNameLst>
                                          <p:attrName>ppt_x</p:attrName>
                                        </p:attrNameLst>
                                      </p:cBhvr>
                                      <p:tavLst>
                                        <p:tav tm="0">
                                          <p:val>
                                            <p:strVal val="ppt_x"/>
                                          </p:val>
                                        </p:tav>
                                        <p:tav tm="100000">
                                          <p:val>
                                            <p:strVal val="1+ppt_w/2"/>
                                          </p:val>
                                        </p:tav>
                                      </p:tavLst>
                                    </p:anim>
                                    <p:anim calcmode="lin" valueType="num">
                                      <p:cBhvr additive="base">
                                        <p:cTn id="36" dur="5000"/>
                                        <p:tgtEl>
                                          <p:spTgt spid="7"/>
                                        </p:tgtEl>
                                        <p:attrNameLst>
                                          <p:attrName>ppt_y</p:attrName>
                                        </p:attrNameLst>
                                      </p:cBhvr>
                                      <p:tavLst>
                                        <p:tav tm="0">
                                          <p:val>
                                            <p:strVal val="ppt_y"/>
                                          </p:val>
                                        </p:tav>
                                        <p:tav tm="100000">
                                          <p:val>
                                            <p:strVal val="0-ppt_h/2"/>
                                          </p:val>
                                        </p:tav>
                                      </p:tavLst>
                                    </p:anim>
                                    <p:set>
                                      <p:cBhvr>
                                        <p:cTn id="37" dur="1" fill="hold">
                                          <p:stCondLst>
                                            <p:cond delay="4999"/>
                                          </p:stCondLst>
                                        </p:cTn>
                                        <p:tgtEl>
                                          <p:spTgt spid="7"/>
                                        </p:tgtEl>
                                        <p:attrNameLst>
                                          <p:attrName>style.visibility</p:attrName>
                                        </p:attrNameLst>
                                      </p:cBhvr>
                                      <p:to>
                                        <p:strVal val="hidden"/>
                                      </p:to>
                                    </p:set>
                                  </p:childTnLst>
                                </p:cTn>
                              </p:par>
                              <p:par>
                                <p:cTn id="38" presetID="2" presetClass="exit" presetSubtype="12" fill="hold" nodeType="withEffect">
                                  <p:stCondLst>
                                    <p:cond delay="0"/>
                                  </p:stCondLst>
                                  <p:childTnLst>
                                    <p:anim calcmode="lin" valueType="num">
                                      <p:cBhvr additive="base">
                                        <p:cTn id="39" dur="5000"/>
                                        <p:tgtEl>
                                          <p:spTgt spid="6"/>
                                        </p:tgtEl>
                                        <p:attrNameLst>
                                          <p:attrName>ppt_x</p:attrName>
                                        </p:attrNameLst>
                                      </p:cBhvr>
                                      <p:tavLst>
                                        <p:tav tm="0">
                                          <p:val>
                                            <p:strVal val="ppt_x"/>
                                          </p:val>
                                        </p:tav>
                                        <p:tav tm="100000">
                                          <p:val>
                                            <p:strVal val="0-ppt_w/2"/>
                                          </p:val>
                                        </p:tav>
                                      </p:tavLst>
                                    </p:anim>
                                    <p:anim calcmode="lin" valueType="num">
                                      <p:cBhvr additive="base">
                                        <p:cTn id="40" dur="5000"/>
                                        <p:tgtEl>
                                          <p:spTgt spid="6"/>
                                        </p:tgtEl>
                                        <p:attrNameLst>
                                          <p:attrName>ppt_y</p:attrName>
                                        </p:attrNameLst>
                                      </p:cBhvr>
                                      <p:tavLst>
                                        <p:tav tm="0">
                                          <p:val>
                                            <p:strVal val="ppt_y"/>
                                          </p:val>
                                        </p:tav>
                                        <p:tav tm="100000">
                                          <p:val>
                                            <p:strVal val="1+ppt_h/2"/>
                                          </p:val>
                                        </p:tav>
                                      </p:tavLst>
                                    </p:anim>
                                    <p:set>
                                      <p:cBhvr>
                                        <p:cTn id="41" dur="1" fill="hold">
                                          <p:stCondLst>
                                            <p:cond delay="4999"/>
                                          </p:stCondLst>
                                        </p:cTn>
                                        <p:tgtEl>
                                          <p:spTgt spid="6"/>
                                        </p:tgtEl>
                                        <p:attrNameLst>
                                          <p:attrName>style.visibility</p:attrName>
                                        </p:attrNameLst>
                                      </p:cBhvr>
                                      <p:to>
                                        <p:strVal val="hidden"/>
                                      </p:to>
                                    </p:set>
                                  </p:childTnLst>
                                </p:cTn>
                              </p:par>
                              <p:par>
                                <p:cTn id="42" presetID="2" presetClass="exit" presetSubtype="9" fill="hold" nodeType="withEffect">
                                  <p:stCondLst>
                                    <p:cond delay="0"/>
                                  </p:stCondLst>
                                  <p:childTnLst>
                                    <p:anim calcmode="lin" valueType="num">
                                      <p:cBhvr additive="base">
                                        <p:cTn id="43" dur="5000"/>
                                        <p:tgtEl>
                                          <p:spTgt spid="8"/>
                                        </p:tgtEl>
                                        <p:attrNameLst>
                                          <p:attrName>ppt_x</p:attrName>
                                        </p:attrNameLst>
                                      </p:cBhvr>
                                      <p:tavLst>
                                        <p:tav tm="0">
                                          <p:val>
                                            <p:strVal val="ppt_x"/>
                                          </p:val>
                                        </p:tav>
                                        <p:tav tm="100000">
                                          <p:val>
                                            <p:strVal val="0-ppt_w/2"/>
                                          </p:val>
                                        </p:tav>
                                      </p:tavLst>
                                    </p:anim>
                                    <p:anim calcmode="lin" valueType="num">
                                      <p:cBhvr additive="base">
                                        <p:cTn id="44" dur="5000"/>
                                        <p:tgtEl>
                                          <p:spTgt spid="8"/>
                                        </p:tgtEl>
                                        <p:attrNameLst>
                                          <p:attrName>ppt_y</p:attrName>
                                        </p:attrNameLst>
                                      </p:cBhvr>
                                      <p:tavLst>
                                        <p:tav tm="0">
                                          <p:val>
                                            <p:strVal val="ppt_y"/>
                                          </p:val>
                                        </p:tav>
                                        <p:tav tm="100000">
                                          <p:val>
                                            <p:strVal val="0-ppt_h/2"/>
                                          </p:val>
                                        </p:tav>
                                      </p:tavLst>
                                    </p:anim>
                                    <p:set>
                                      <p:cBhvr>
                                        <p:cTn id="45" dur="1" fill="hold">
                                          <p:stCondLst>
                                            <p:cond delay="4999"/>
                                          </p:stCondLst>
                                        </p:cTn>
                                        <p:tgtEl>
                                          <p:spTgt spid="8"/>
                                        </p:tgtEl>
                                        <p:attrNameLst>
                                          <p:attrName>style.visibility</p:attrName>
                                        </p:attrNameLst>
                                      </p:cBhvr>
                                      <p:to>
                                        <p:strVal val="hidden"/>
                                      </p:to>
                                    </p:set>
                                  </p:childTnLst>
                                </p:cTn>
                              </p:par>
                              <p:par>
                                <p:cTn id="46" presetID="8" presetClass="entr" presetSubtype="32" fill="hold" nodeType="withEffect">
                                  <p:stCondLst>
                                    <p:cond delay="2000"/>
                                  </p:stCondLst>
                                  <p:childTnLst>
                                    <p:set>
                                      <p:cBhvr>
                                        <p:cTn id="47" dur="1" fill="hold">
                                          <p:stCondLst>
                                            <p:cond delay="0"/>
                                          </p:stCondLst>
                                        </p:cTn>
                                        <p:tgtEl>
                                          <p:spTgt spid="9"/>
                                        </p:tgtEl>
                                        <p:attrNameLst>
                                          <p:attrName>style.visibility</p:attrName>
                                        </p:attrNameLst>
                                      </p:cBhvr>
                                      <p:to>
                                        <p:strVal val="visible"/>
                                      </p:to>
                                    </p:set>
                                    <p:animEffect transition="in" filter="diamond(out)">
                                      <p:cBhvr>
                                        <p:cTn id="48" dur="3000"/>
                                        <p:tgtEl>
                                          <p:spTgt spid="9"/>
                                        </p:tgtEl>
                                      </p:cBhvr>
                                    </p:animEffect>
                                  </p:childTnLst>
                                </p:cTn>
                              </p:par>
                              <p:par>
                                <p:cTn id="49" presetID="23" presetClass="entr" presetSubtype="528" fill="hold" nodeType="withEffect">
                                  <p:stCondLst>
                                    <p:cond delay="2000"/>
                                  </p:stCondLst>
                                  <p:childTnLst>
                                    <p:set>
                                      <p:cBhvr>
                                        <p:cTn id="50" dur="1" fill="hold">
                                          <p:stCondLst>
                                            <p:cond delay="0"/>
                                          </p:stCondLst>
                                        </p:cTn>
                                        <p:tgtEl>
                                          <p:spTgt spid="11"/>
                                        </p:tgtEl>
                                        <p:attrNameLst>
                                          <p:attrName>style.visibility</p:attrName>
                                        </p:attrNameLst>
                                      </p:cBhvr>
                                      <p:to>
                                        <p:strVal val="visible"/>
                                      </p:to>
                                    </p:set>
                                    <p:anim calcmode="lin" valueType="num">
                                      <p:cBhvr>
                                        <p:cTn id="51" dur="3000" fill="hold"/>
                                        <p:tgtEl>
                                          <p:spTgt spid="11"/>
                                        </p:tgtEl>
                                        <p:attrNameLst>
                                          <p:attrName>ppt_w</p:attrName>
                                        </p:attrNameLst>
                                      </p:cBhvr>
                                      <p:tavLst>
                                        <p:tav tm="0">
                                          <p:val>
                                            <p:fltVal val="0"/>
                                          </p:val>
                                        </p:tav>
                                        <p:tav tm="100000">
                                          <p:val>
                                            <p:strVal val="#ppt_w"/>
                                          </p:val>
                                        </p:tav>
                                      </p:tavLst>
                                    </p:anim>
                                    <p:anim calcmode="lin" valueType="num">
                                      <p:cBhvr>
                                        <p:cTn id="52" dur="3000" fill="hold"/>
                                        <p:tgtEl>
                                          <p:spTgt spid="11"/>
                                        </p:tgtEl>
                                        <p:attrNameLst>
                                          <p:attrName>ppt_h</p:attrName>
                                        </p:attrNameLst>
                                      </p:cBhvr>
                                      <p:tavLst>
                                        <p:tav tm="0">
                                          <p:val>
                                            <p:fltVal val="0"/>
                                          </p:val>
                                        </p:tav>
                                        <p:tav tm="100000">
                                          <p:val>
                                            <p:strVal val="#ppt_h"/>
                                          </p:val>
                                        </p:tav>
                                      </p:tavLst>
                                    </p:anim>
                                    <p:anim calcmode="lin" valueType="num">
                                      <p:cBhvr>
                                        <p:cTn id="53" dur="3000" fill="hold"/>
                                        <p:tgtEl>
                                          <p:spTgt spid="11"/>
                                        </p:tgtEl>
                                        <p:attrNameLst>
                                          <p:attrName>ppt_x</p:attrName>
                                        </p:attrNameLst>
                                      </p:cBhvr>
                                      <p:tavLst>
                                        <p:tav tm="0">
                                          <p:val>
                                            <p:fltVal val="0.5"/>
                                          </p:val>
                                        </p:tav>
                                        <p:tav tm="100000">
                                          <p:val>
                                            <p:strVal val="#ppt_x"/>
                                          </p:val>
                                        </p:tav>
                                      </p:tavLst>
                                    </p:anim>
                                    <p:anim calcmode="lin" valueType="num">
                                      <p:cBhvr>
                                        <p:cTn id="54" dur="3000" fill="hold"/>
                                        <p:tgtEl>
                                          <p:spTgt spid="1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Forma libre"/>
          <p:cNvSpPr/>
          <p:nvPr/>
        </p:nvSpPr>
        <p:spPr>
          <a:xfrm>
            <a:off x="-13855" y="359994"/>
            <a:ext cx="4585855" cy="2685831"/>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4201105"/>
              <a:gd name="connsiteX1" fmla="*/ 4572000 w 4572000"/>
              <a:gd name="connsiteY1" fmla="*/ 0 h 4201105"/>
              <a:gd name="connsiteX2" fmla="*/ 4572000 w 4572000"/>
              <a:gd name="connsiteY2" fmla="*/ 1785926 h 4201105"/>
              <a:gd name="connsiteX3" fmla="*/ 33867 w 4572000"/>
              <a:gd name="connsiteY3" fmla="*/ 4201105 h 4201105"/>
              <a:gd name="connsiteX4" fmla="*/ 0 w 4572000"/>
              <a:gd name="connsiteY4" fmla="*/ 2857496 h 4201105"/>
              <a:gd name="connsiteX0" fmla="*/ 67733 w 4538133"/>
              <a:gd name="connsiteY0" fmla="*/ 3502847 h 4201105"/>
              <a:gd name="connsiteX1" fmla="*/ 4538133 w 4538133"/>
              <a:gd name="connsiteY1" fmla="*/ 0 h 4201105"/>
              <a:gd name="connsiteX2" fmla="*/ 4538133 w 4538133"/>
              <a:gd name="connsiteY2" fmla="*/ 1785926 h 4201105"/>
              <a:gd name="connsiteX3" fmla="*/ 0 w 4538133"/>
              <a:gd name="connsiteY3" fmla="*/ 4201105 h 4201105"/>
              <a:gd name="connsiteX4" fmla="*/ 67733 w 4538133"/>
              <a:gd name="connsiteY4" fmla="*/ 3502847 h 4201105"/>
              <a:gd name="connsiteX0" fmla="*/ 33866 w 4538133"/>
              <a:gd name="connsiteY0" fmla="*/ 3502847 h 4201105"/>
              <a:gd name="connsiteX1" fmla="*/ 4538133 w 4538133"/>
              <a:gd name="connsiteY1" fmla="*/ 0 h 4201105"/>
              <a:gd name="connsiteX2" fmla="*/ 4538133 w 4538133"/>
              <a:gd name="connsiteY2" fmla="*/ 1785926 h 4201105"/>
              <a:gd name="connsiteX3" fmla="*/ 0 w 4538133"/>
              <a:gd name="connsiteY3" fmla="*/ 4201105 h 4201105"/>
              <a:gd name="connsiteX4" fmla="*/ 33866 w 4538133"/>
              <a:gd name="connsiteY4" fmla="*/ 3502847 h 4201105"/>
              <a:gd name="connsiteX0" fmla="*/ 0 w 4538133"/>
              <a:gd name="connsiteY0" fmla="*/ 3484408 h 4201105"/>
              <a:gd name="connsiteX1" fmla="*/ 4538133 w 4538133"/>
              <a:gd name="connsiteY1" fmla="*/ 0 h 4201105"/>
              <a:gd name="connsiteX2" fmla="*/ 4538133 w 4538133"/>
              <a:gd name="connsiteY2" fmla="*/ 1785926 h 4201105"/>
              <a:gd name="connsiteX3" fmla="*/ 0 w 4538133"/>
              <a:gd name="connsiteY3" fmla="*/ 4201105 h 4201105"/>
              <a:gd name="connsiteX4" fmla="*/ 0 w 4538133"/>
              <a:gd name="connsiteY4" fmla="*/ 3484408 h 4201105"/>
              <a:gd name="connsiteX0" fmla="*/ 0 w 4565842"/>
              <a:gd name="connsiteY0" fmla="*/ 3620183 h 4201105"/>
              <a:gd name="connsiteX1" fmla="*/ 4565842 w 4565842"/>
              <a:gd name="connsiteY1" fmla="*/ 0 h 4201105"/>
              <a:gd name="connsiteX2" fmla="*/ 4565842 w 4565842"/>
              <a:gd name="connsiteY2" fmla="*/ 1785926 h 4201105"/>
              <a:gd name="connsiteX3" fmla="*/ 27709 w 4565842"/>
              <a:gd name="connsiteY3" fmla="*/ 4201105 h 4201105"/>
              <a:gd name="connsiteX4" fmla="*/ 0 w 4565842"/>
              <a:gd name="connsiteY4" fmla="*/ 3620183 h 4201105"/>
              <a:gd name="connsiteX0" fmla="*/ 0 w 4565842"/>
              <a:gd name="connsiteY0" fmla="*/ 3529667 h 4201105"/>
              <a:gd name="connsiteX1" fmla="*/ 4565842 w 4565842"/>
              <a:gd name="connsiteY1" fmla="*/ 0 h 4201105"/>
              <a:gd name="connsiteX2" fmla="*/ 4565842 w 4565842"/>
              <a:gd name="connsiteY2" fmla="*/ 1785926 h 4201105"/>
              <a:gd name="connsiteX3" fmla="*/ 27709 w 4565842"/>
              <a:gd name="connsiteY3" fmla="*/ 4201105 h 4201105"/>
              <a:gd name="connsiteX4" fmla="*/ 0 w 4565842"/>
              <a:gd name="connsiteY4" fmla="*/ 3529667 h 4201105"/>
              <a:gd name="connsiteX0" fmla="*/ 0 w 4579697"/>
              <a:gd name="connsiteY0" fmla="*/ 3574926 h 4201105"/>
              <a:gd name="connsiteX1" fmla="*/ 4579697 w 4579697"/>
              <a:gd name="connsiteY1" fmla="*/ 0 h 4201105"/>
              <a:gd name="connsiteX2" fmla="*/ 4579697 w 4579697"/>
              <a:gd name="connsiteY2" fmla="*/ 1785926 h 4201105"/>
              <a:gd name="connsiteX3" fmla="*/ 41564 w 4579697"/>
              <a:gd name="connsiteY3" fmla="*/ 4201105 h 4201105"/>
              <a:gd name="connsiteX4" fmla="*/ 0 w 4579697"/>
              <a:gd name="connsiteY4" fmla="*/ 3574926 h 4201105"/>
              <a:gd name="connsiteX0" fmla="*/ 0 w 4579697"/>
              <a:gd name="connsiteY0" fmla="*/ 3574926 h 4309083"/>
              <a:gd name="connsiteX1" fmla="*/ 4579697 w 4579697"/>
              <a:gd name="connsiteY1" fmla="*/ 0 h 4309083"/>
              <a:gd name="connsiteX2" fmla="*/ 4579697 w 4579697"/>
              <a:gd name="connsiteY2" fmla="*/ 1785926 h 4309083"/>
              <a:gd name="connsiteX3" fmla="*/ 41564 w 4579697"/>
              <a:gd name="connsiteY3" fmla="*/ 4201105 h 4309083"/>
              <a:gd name="connsiteX4" fmla="*/ 0 w 4579697"/>
              <a:gd name="connsiteY4" fmla="*/ 3574926 h 4309083"/>
              <a:gd name="connsiteX0" fmla="*/ 37470 w 4617167"/>
              <a:gd name="connsiteY0" fmla="*/ 3574926 h 4309083"/>
              <a:gd name="connsiteX1" fmla="*/ 4617167 w 4617167"/>
              <a:gd name="connsiteY1" fmla="*/ 0 h 4309083"/>
              <a:gd name="connsiteX2" fmla="*/ 4617167 w 4617167"/>
              <a:gd name="connsiteY2" fmla="*/ 1785926 h 4309083"/>
              <a:gd name="connsiteX3" fmla="*/ 13855 w 4617167"/>
              <a:gd name="connsiteY3" fmla="*/ 4195953 h 4309083"/>
              <a:gd name="connsiteX4" fmla="*/ 37470 w 4617167"/>
              <a:gd name="connsiteY4" fmla="*/ 3574926 h 4309083"/>
              <a:gd name="connsiteX0" fmla="*/ 37470 w 4617167"/>
              <a:gd name="connsiteY0" fmla="*/ 3574926 h 4386876"/>
              <a:gd name="connsiteX1" fmla="*/ 4617167 w 4617167"/>
              <a:gd name="connsiteY1" fmla="*/ 0 h 4386876"/>
              <a:gd name="connsiteX2" fmla="*/ 4617167 w 4617167"/>
              <a:gd name="connsiteY2" fmla="*/ 1785926 h 4386876"/>
              <a:gd name="connsiteX3" fmla="*/ 13855 w 4617167"/>
              <a:gd name="connsiteY3" fmla="*/ 4195953 h 4386876"/>
              <a:gd name="connsiteX4" fmla="*/ 37470 w 4617167"/>
              <a:gd name="connsiteY4" fmla="*/ 3574926 h 4386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17167" h="4386876">
                <a:moveTo>
                  <a:pt x="37470" y="3574926"/>
                </a:moveTo>
                <a:lnTo>
                  <a:pt x="4617167" y="0"/>
                </a:lnTo>
                <a:lnTo>
                  <a:pt x="4617167" y="1785926"/>
                </a:lnTo>
                <a:lnTo>
                  <a:pt x="13855" y="4195953"/>
                </a:lnTo>
                <a:cubicBezTo>
                  <a:pt x="0" y="3987227"/>
                  <a:pt x="9762" y="4386876"/>
                  <a:pt x="37470" y="3574926"/>
                </a:cubicBezTo>
                <a:close/>
              </a:path>
            </a:pathLst>
          </a:custGeom>
          <a:gradFill>
            <a:gsLst>
              <a:gs pos="0">
                <a:srgbClr val="FFF200">
                  <a:lumMod val="0"/>
                  <a:lumOff val="100000"/>
                </a:srgbClr>
              </a:gs>
              <a:gs pos="14000">
                <a:srgbClr val="FF7A00">
                  <a:lumMod val="12000"/>
                  <a:lumOff val="88000"/>
                </a:srgbClr>
              </a:gs>
              <a:gs pos="40000">
                <a:srgbClr val="B8B3F5"/>
              </a:gs>
              <a:gs pos="72000">
                <a:schemeClr val="accent5">
                  <a:lumMod val="31000"/>
                </a:schemeClr>
              </a:gs>
              <a:gs pos="100000">
                <a:srgbClr val="00B0F0">
                  <a:lumMod val="0"/>
                </a:srgbClr>
              </a:gs>
            </a:gsLst>
            <a:lin ang="1080000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Forma libre"/>
          <p:cNvSpPr/>
          <p:nvPr/>
        </p:nvSpPr>
        <p:spPr>
          <a:xfrm>
            <a:off x="0" y="2571744"/>
            <a:ext cx="4576223" cy="1893095"/>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3500438"/>
              <a:gd name="connsiteX1" fmla="*/ 4572000 w 4572000"/>
              <a:gd name="connsiteY1" fmla="*/ 0 h 3500438"/>
              <a:gd name="connsiteX2" fmla="*/ 4549422 w 4572000"/>
              <a:gd name="connsiteY2" fmla="*/ 1890295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49422" y="1890295"/>
                </a:lnTo>
                <a:lnTo>
                  <a:pt x="0" y="3500438"/>
                </a:lnTo>
                <a:lnTo>
                  <a:pt x="0" y="2857496"/>
                </a:lnTo>
                <a:close/>
              </a:path>
            </a:pathLst>
          </a:custGeom>
          <a:gradFill flip="none" rotWithShape="1">
            <a:gsLst>
              <a:gs pos="0">
                <a:srgbClr val="FFF200">
                  <a:lumMod val="0"/>
                  <a:lumOff val="100000"/>
                </a:srgbClr>
              </a:gs>
              <a:gs pos="14000">
                <a:srgbClr val="FF7A00">
                  <a:lumMod val="12000"/>
                  <a:lumOff val="88000"/>
                </a:srgbClr>
              </a:gs>
              <a:gs pos="40000">
                <a:srgbClr val="B8B3F5"/>
              </a:gs>
              <a:gs pos="72000">
                <a:schemeClr val="accent5">
                  <a:lumMod val="31000"/>
                </a:schemeClr>
              </a:gs>
              <a:gs pos="100000">
                <a:srgbClr val="00B0F0">
                  <a:lumMod val="0"/>
                </a:srgbClr>
              </a:gs>
            </a:gsLst>
            <a:lin ang="10800000" scaled="1"/>
            <a:tileRect/>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orma libre"/>
          <p:cNvSpPr/>
          <p:nvPr/>
        </p:nvSpPr>
        <p:spPr>
          <a:xfrm>
            <a:off x="0" y="4572008"/>
            <a:ext cx="4572000" cy="1413317"/>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3500438"/>
              <a:gd name="connsiteX1" fmla="*/ 4572000 w 4572000"/>
              <a:gd name="connsiteY1" fmla="*/ 0 h 3500438"/>
              <a:gd name="connsiteX2" fmla="*/ 4549422 w 4572000"/>
              <a:gd name="connsiteY2" fmla="*/ 1890295 h 3500438"/>
              <a:gd name="connsiteX3" fmla="*/ 0 w 4572000"/>
              <a:gd name="connsiteY3" fmla="*/ 3500438 h 3500438"/>
              <a:gd name="connsiteX4" fmla="*/ 0 w 4572000"/>
              <a:gd name="connsiteY4" fmla="*/ 2857496 h 3500438"/>
              <a:gd name="connsiteX0" fmla="*/ 0 w 4583289"/>
              <a:gd name="connsiteY0" fmla="*/ 1667689 h 3500438"/>
              <a:gd name="connsiteX1" fmla="*/ 4583289 w 4583289"/>
              <a:gd name="connsiteY1" fmla="*/ 0 h 3500438"/>
              <a:gd name="connsiteX2" fmla="*/ 4560711 w 4583289"/>
              <a:gd name="connsiteY2" fmla="*/ 1890295 h 3500438"/>
              <a:gd name="connsiteX3" fmla="*/ 11289 w 4583289"/>
              <a:gd name="connsiteY3" fmla="*/ 3500438 h 3500438"/>
              <a:gd name="connsiteX4" fmla="*/ 0 w 4583289"/>
              <a:gd name="connsiteY4" fmla="*/ 1667689 h 3500438"/>
              <a:gd name="connsiteX0" fmla="*/ 0 w 4583289"/>
              <a:gd name="connsiteY0" fmla="*/ 1667689 h 2373254"/>
              <a:gd name="connsiteX1" fmla="*/ 4583289 w 4583289"/>
              <a:gd name="connsiteY1" fmla="*/ 0 h 2373254"/>
              <a:gd name="connsiteX2" fmla="*/ 4560711 w 4583289"/>
              <a:gd name="connsiteY2" fmla="*/ 1890295 h 2373254"/>
              <a:gd name="connsiteX3" fmla="*/ 22578 w 4583289"/>
              <a:gd name="connsiteY3" fmla="*/ 2373254 h 2373254"/>
              <a:gd name="connsiteX4" fmla="*/ 0 w 4583289"/>
              <a:gd name="connsiteY4" fmla="*/ 1667689 h 2373254"/>
              <a:gd name="connsiteX0" fmla="*/ 0 w 4605866"/>
              <a:gd name="connsiteY0" fmla="*/ 1667689 h 2373254"/>
              <a:gd name="connsiteX1" fmla="*/ 4583289 w 4605866"/>
              <a:gd name="connsiteY1" fmla="*/ 0 h 2373254"/>
              <a:gd name="connsiteX2" fmla="*/ 4605866 w 4605866"/>
              <a:gd name="connsiteY2" fmla="*/ 1890295 h 2373254"/>
              <a:gd name="connsiteX3" fmla="*/ 22578 w 4605866"/>
              <a:gd name="connsiteY3" fmla="*/ 2373254 h 2373254"/>
              <a:gd name="connsiteX4" fmla="*/ 0 w 4605866"/>
              <a:gd name="connsiteY4" fmla="*/ 1667689 h 2373254"/>
              <a:gd name="connsiteX0" fmla="*/ 0 w 4617155"/>
              <a:gd name="connsiteY0" fmla="*/ 1646815 h 2352380"/>
              <a:gd name="connsiteX1" fmla="*/ 4617155 w 4617155"/>
              <a:gd name="connsiteY1" fmla="*/ 0 h 2352380"/>
              <a:gd name="connsiteX2" fmla="*/ 4605866 w 4617155"/>
              <a:gd name="connsiteY2" fmla="*/ 1869421 h 2352380"/>
              <a:gd name="connsiteX3" fmla="*/ 22578 w 4617155"/>
              <a:gd name="connsiteY3" fmla="*/ 2352380 h 2352380"/>
              <a:gd name="connsiteX4" fmla="*/ 0 w 4617155"/>
              <a:gd name="connsiteY4" fmla="*/ 1646815 h 2352380"/>
              <a:gd name="connsiteX0" fmla="*/ 11288 w 4628443"/>
              <a:gd name="connsiteY0" fmla="*/ 1646815 h 2331506"/>
              <a:gd name="connsiteX1" fmla="*/ 4628443 w 4628443"/>
              <a:gd name="connsiteY1" fmla="*/ 0 h 2331506"/>
              <a:gd name="connsiteX2" fmla="*/ 4617154 w 4628443"/>
              <a:gd name="connsiteY2" fmla="*/ 1869421 h 2331506"/>
              <a:gd name="connsiteX3" fmla="*/ 0 w 4628443"/>
              <a:gd name="connsiteY3" fmla="*/ 2331506 h 2331506"/>
              <a:gd name="connsiteX4" fmla="*/ 11288 w 4628443"/>
              <a:gd name="connsiteY4" fmla="*/ 1646815 h 2331506"/>
              <a:gd name="connsiteX0" fmla="*/ 11288 w 4628443"/>
              <a:gd name="connsiteY0" fmla="*/ 1646815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646815 h 2613302"/>
              <a:gd name="connsiteX0" fmla="*/ 11288 w 4628443"/>
              <a:gd name="connsiteY0" fmla="*/ 1826140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826140 h 2613302"/>
              <a:gd name="connsiteX0" fmla="*/ 11288 w 4628443"/>
              <a:gd name="connsiteY0" fmla="*/ 1928611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928611 h 2613302"/>
              <a:gd name="connsiteX0" fmla="*/ 11288 w 4628443"/>
              <a:gd name="connsiteY0" fmla="*/ 2005466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2005466 h 26133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28443" h="2613302">
                <a:moveTo>
                  <a:pt x="11288" y="2005466"/>
                </a:moveTo>
                <a:lnTo>
                  <a:pt x="4628443" y="0"/>
                </a:lnTo>
                <a:lnTo>
                  <a:pt x="4617154" y="1869421"/>
                </a:lnTo>
                <a:lnTo>
                  <a:pt x="0" y="2613302"/>
                </a:lnTo>
                <a:lnTo>
                  <a:pt x="11288" y="2005466"/>
                </a:lnTo>
                <a:close/>
              </a:path>
            </a:pathLst>
          </a:custGeom>
          <a:gradFill>
            <a:gsLst>
              <a:gs pos="0">
                <a:srgbClr val="FFF200">
                  <a:lumMod val="0"/>
                  <a:lumOff val="100000"/>
                </a:srgbClr>
              </a:gs>
              <a:gs pos="14000">
                <a:srgbClr val="FF7A00">
                  <a:lumMod val="12000"/>
                  <a:lumOff val="88000"/>
                </a:srgbClr>
              </a:gs>
              <a:gs pos="40000">
                <a:srgbClr val="B8B3F5"/>
              </a:gs>
              <a:gs pos="72000">
                <a:schemeClr val="accent5">
                  <a:lumMod val="31000"/>
                </a:schemeClr>
              </a:gs>
              <a:gs pos="100000">
                <a:srgbClr val="00B0F0">
                  <a:lumMod val="0"/>
                </a:srgbClr>
              </a:gs>
            </a:gsLst>
            <a:lin ang="1080000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libre"/>
          <p:cNvSpPr/>
          <p:nvPr/>
        </p:nvSpPr>
        <p:spPr>
          <a:xfrm flipH="1">
            <a:off x="4576223" y="367278"/>
            <a:ext cx="4538133" cy="2572094"/>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4201105"/>
              <a:gd name="connsiteX1" fmla="*/ 4572000 w 4572000"/>
              <a:gd name="connsiteY1" fmla="*/ 0 h 4201105"/>
              <a:gd name="connsiteX2" fmla="*/ 4572000 w 4572000"/>
              <a:gd name="connsiteY2" fmla="*/ 1785926 h 4201105"/>
              <a:gd name="connsiteX3" fmla="*/ 33867 w 4572000"/>
              <a:gd name="connsiteY3" fmla="*/ 4201105 h 4201105"/>
              <a:gd name="connsiteX4" fmla="*/ 0 w 4572000"/>
              <a:gd name="connsiteY4" fmla="*/ 2857496 h 4201105"/>
              <a:gd name="connsiteX0" fmla="*/ 67733 w 4538133"/>
              <a:gd name="connsiteY0" fmla="*/ 3502847 h 4201105"/>
              <a:gd name="connsiteX1" fmla="*/ 4538133 w 4538133"/>
              <a:gd name="connsiteY1" fmla="*/ 0 h 4201105"/>
              <a:gd name="connsiteX2" fmla="*/ 4538133 w 4538133"/>
              <a:gd name="connsiteY2" fmla="*/ 1785926 h 4201105"/>
              <a:gd name="connsiteX3" fmla="*/ 0 w 4538133"/>
              <a:gd name="connsiteY3" fmla="*/ 4201105 h 4201105"/>
              <a:gd name="connsiteX4" fmla="*/ 67733 w 4538133"/>
              <a:gd name="connsiteY4" fmla="*/ 3502847 h 4201105"/>
              <a:gd name="connsiteX0" fmla="*/ 33866 w 4538133"/>
              <a:gd name="connsiteY0" fmla="*/ 3502847 h 4201105"/>
              <a:gd name="connsiteX1" fmla="*/ 4538133 w 4538133"/>
              <a:gd name="connsiteY1" fmla="*/ 0 h 4201105"/>
              <a:gd name="connsiteX2" fmla="*/ 4538133 w 4538133"/>
              <a:gd name="connsiteY2" fmla="*/ 1785926 h 4201105"/>
              <a:gd name="connsiteX3" fmla="*/ 0 w 4538133"/>
              <a:gd name="connsiteY3" fmla="*/ 4201105 h 4201105"/>
              <a:gd name="connsiteX4" fmla="*/ 33866 w 4538133"/>
              <a:gd name="connsiteY4" fmla="*/ 3502847 h 4201105"/>
              <a:gd name="connsiteX0" fmla="*/ 0 w 4538133"/>
              <a:gd name="connsiteY0" fmla="*/ 3484408 h 4201105"/>
              <a:gd name="connsiteX1" fmla="*/ 4538133 w 4538133"/>
              <a:gd name="connsiteY1" fmla="*/ 0 h 4201105"/>
              <a:gd name="connsiteX2" fmla="*/ 4538133 w 4538133"/>
              <a:gd name="connsiteY2" fmla="*/ 1785926 h 4201105"/>
              <a:gd name="connsiteX3" fmla="*/ 0 w 4538133"/>
              <a:gd name="connsiteY3" fmla="*/ 4201105 h 4201105"/>
              <a:gd name="connsiteX4" fmla="*/ 0 w 4538133"/>
              <a:gd name="connsiteY4" fmla="*/ 3484408 h 4201105"/>
              <a:gd name="connsiteX0" fmla="*/ 0 w 4538133"/>
              <a:gd name="connsiteY0" fmla="*/ 3574925 h 4201105"/>
              <a:gd name="connsiteX1" fmla="*/ 4538133 w 4538133"/>
              <a:gd name="connsiteY1" fmla="*/ 0 h 4201105"/>
              <a:gd name="connsiteX2" fmla="*/ 4538133 w 4538133"/>
              <a:gd name="connsiteY2" fmla="*/ 1785926 h 4201105"/>
              <a:gd name="connsiteX3" fmla="*/ 0 w 4538133"/>
              <a:gd name="connsiteY3" fmla="*/ 4201105 h 4201105"/>
              <a:gd name="connsiteX4" fmla="*/ 0 w 4538133"/>
              <a:gd name="connsiteY4" fmla="*/ 3574925 h 4201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38133" h="4201105">
                <a:moveTo>
                  <a:pt x="0" y="3574925"/>
                </a:moveTo>
                <a:lnTo>
                  <a:pt x="4538133" y="0"/>
                </a:lnTo>
                <a:lnTo>
                  <a:pt x="4538133" y="1785926"/>
                </a:lnTo>
                <a:lnTo>
                  <a:pt x="0" y="4201105"/>
                </a:lnTo>
                <a:lnTo>
                  <a:pt x="0" y="3574925"/>
                </a:lnTo>
                <a:close/>
              </a:path>
            </a:pathLst>
          </a:custGeom>
          <a:gradFill>
            <a:gsLst>
              <a:gs pos="0">
                <a:srgbClr val="FFF200">
                  <a:lumMod val="0"/>
                  <a:lumOff val="100000"/>
                </a:srgbClr>
              </a:gs>
              <a:gs pos="14000">
                <a:srgbClr val="FF7A00">
                  <a:lumMod val="12000"/>
                  <a:lumOff val="88000"/>
                </a:srgbClr>
              </a:gs>
              <a:gs pos="40000">
                <a:srgbClr val="B8B3F5"/>
              </a:gs>
              <a:gs pos="72000">
                <a:schemeClr val="accent5">
                  <a:lumMod val="31000"/>
                </a:schemeClr>
              </a:gs>
              <a:gs pos="100000">
                <a:srgbClr val="00B0F0">
                  <a:lumMod val="0"/>
                </a:srgbClr>
              </a:gs>
            </a:gsLst>
            <a:lin ang="1080000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libre"/>
          <p:cNvSpPr/>
          <p:nvPr/>
        </p:nvSpPr>
        <p:spPr>
          <a:xfrm flipH="1">
            <a:off x="4572000" y="2571744"/>
            <a:ext cx="4572000" cy="1893095"/>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3500438"/>
              <a:gd name="connsiteX1" fmla="*/ 4572000 w 4572000"/>
              <a:gd name="connsiteY1" fmla="*/ 0 h 3500438"/>
              <a:gd name="connsiteX2" fmla="*/ 4549422 w 4572000"/>
              <a:gd name="connsiteY2" fmla="*/ 1890295 h 3500438"/>
              <a:gd name="connsiteX3" fmla="*/ 0 w 4572000"/>
              <a:gd name="connsiteY3" fmla="*/ 3500438 h 3500438"/>
              <a:gd name="connsiteX4" fmla="*/ 0 w 4572000"/>
              <a:gd name="connsiteY4" fmla="*/ 2857496 h 350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0" h="3500438">
                <a:moveTo>
                  <a:pt x="0" y="2857496"/>
                </a:moveTo>
                <a:lnTo>
                  <a:pt x="4572000" y="0"/>
                </a:lnTo>
                <a:lnTo>
                  <a:pt x="4549422" y="1890295"/>
                </a:lnTo>
                <a:lnTo>
                  <a:pt x="0" y="3500438"/>
                </a:lnTo>
                <a:lnTo>
                  <a:pt x="0" y="2857496"/>
                </a:lnTo>
                <a:close/>
              </a:path>
            </a:pathLst>
          </a:custGeom>
          <a:gradFill>
            <a:gsLst>
              <a:gs pos="0">
                <a:srgbClr val="FFF200">
                  <a:lumMod val="0"/>
                  <a:lumOff val="100000"/>
                </a:srgbClr>
              </a:gs>
              <a:gs pos="14000">
                <a:srgbClr val="FF7A00">
                  <a:lumMod val="12000"/>
                  <a:lumOff val="88000"/>
                </a:srgbClr>
              </a:gs>
              <a:gs pos="40000">
                <a:srgbClr val="B8B3F5"/>
              </a:gs>
              <a:gs pos="72000">
                <a:schemeClr val="accent5">
                  <a:lumMod val="31000"/>
                </a:schemeClr>
              </a:gs>
              <a:gs pos="100000">
                <a:srgbClr val="00B0F0">
                  <a:lumMod val="0"/>
                </a:srgbClr>
              </a:gs>
            </a:gsLst>
            <a:lin ang="1080000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orma libre"/>
          <p:cNvSpPr/>
          <p:nvPr/>
        </p:nvSpPr>
        <p:spPr>
          <a:xfrm flipH="1">
            <a:off x="4576222" y="4572008"/>
            <a:ext cx="4567777" cy="1413317"/>
          </a:xfrm>
          <a:custGeom>
            <a:avLst/>
            <a:gdLst>
              <a:gd name="connsiteX0" fmla="*/ 0 w 4572000"/>
              <a:gd name="connsiteY0" fmla="*/ 0 h 914400"/>
              <a:gd name="connsiteX1" fmla="*/ 4572000 w 4572000"/>
              <a:gd name="connsiteY1" fmla="*/ 0 h 914400"/>
              <a:gd name="connsiteX2" fmla="*/ 4572000 w 4572000"/>
              <a:gd name="connsiteY2" fmla="*/ 914400 h 914400"/>
              <a:gd name="connsiteX3" fmla="*/ 0 w 4572000"/>
              <a:gd name="connsiteY3" fmla="*/ 914400 h 914400"/>
              <a:gd name="connsiteX4" fmla="*/ 0 w 4572000"/>
              <a:gd name="connsiteY4" fmla="*/ 0 h 914400"/>
              <a:gd name="connsiteX0" fmla="*/ 0 w 4572000"/>
              <a:gd name="connsiteY0" fmla="*/ 1785926 h 2700326"/>
              <a:gd name="connsiteX1" fmla="*/ 4572000 w 4572000"/>
              <a:gd name="connsiteY1" fmla="*/ 0 h 2700326"/>
              <a:gd name="connsiteX2" fmla="*/ 4572000 w 4572000"/>
              <a:gd name="connsiteY2" fmla="*/ 2700326 h 2700326"/>
              <a:gd name="connsiteX3" fmla="*/ 0 w 4572000"/>
              <a:gd name="connsiteY3" fmla="*/ 2700326 h 2700326"/>
              <a:gd name="connsiteX4" fmla="*/ 0 w 4572000"/>
              <a:gd name="connsiteY4" fmla="*/ 1785926 h 2700326"/>
              <a:gd name="connsiteX0" fmla="*/ 0 w 4572000"/>
              <a:gd name="connsiteY0" fmla="*/ 1785926 h 3500438"/>
              <a:gd name="connsiteX1" fmla="*/ 4572000 w 4572000"/>
              <a:gd name="connsiteY1" fmla="*/ 0 h 3500438"/>
              <a:gd name="connsiteX2" fmla="*/ 4572000 w 4572000"/>
              <a:gd name="connsiteY2" fmla="*/ 2700326 h 3500438"/>
              <a:gd name="connsiteX3" fmla="*/ 0 w 4572000"/>
              <a:gd name="connsiteY3" fmla="*/ 3500438 h 3500438"/>
              <a:gd name="connsiteX4" fmla="*/ 0 w 4572000"/>
              <a:gd name="connsiteY4" fmla="*/ 1785926 h 3500438"/>
              <a:gd name="connsiteX0" fmla="*/ 0 w 4572000"/>
              <a:gd name="connsiteY0" fmla="*/ 178592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1785926 h 3500438"/>
              <a:gd name="connsiteX0" fmla="*/ 0 w 4572000"/>
              <a:gd name="connsiteY0" fmla="*/ 2857496 h 3500438"/>
              <a:gd name="connsiteX1" fmla="*/ 4572000 w 4572000"/>
              <a:gd name="connsiteY1" fmla="*/ 0 h 3500438"/>
              <a:gd name="connsiteX2" fmla="*/ 4572000 w 4572000"/>
              <a:gd name="connsiteY2" fmla="*/ 1785926 h 3500438"/>
              <a:gd name="connsiteX3" fmla="*/ 0 w 4572000"/>
              <a:gd name="connsiteY3" fmla="*/ 3500438 h 3500438"/>
              <a:gd name="connsiteX4" fmla="*/ 0 w 4572000"/>
              <a:gd name="connsiteY4" fmla="*/ 2857496 h 3500438"/>
              <a:gd name="connsiteX0" fmla="*/ 0 w 4572000"/>
              <a:gd name="connsiteY0" fmla="*/ 2857496 h 3500438"/>
              <a:gd name="connsiteX1" fmla="*/ 4572000 w 4572000"/>
              <a:gd name="connsiteY1" fmla="*/ 0 h 3500438"/>
              <a:gd name="connsiteX2" fmla="*/ 4549422 w 4572000"/>
              <a:gd name="connsiteY2" fmla="*/ 1890295 h 3500438"/>
              <a:gd name="connsiteX3" fmla="*/ 0 w 4572000"/>
              <a:gd name="connsiteY3" fmla="*/ 3500438 h 3500438"/>
              <a:gd name="connsiteX4" fmla="*/ 0 w 4572000"/>
              <a:gd name="connsiteY4" fmla="*/ 2857496 h 3500438"/>
              <a:gd name="connsiteX0" fmla="*/ 0 w 4583289"/>
              <a:gd name="connsiteY0" fmla="*/ 1667689 h 3500438"/>
              <a:gd name="connsiteX1" fmla="*/ 4583289 w 4583289"/>
              <a:gd name="connsiteY1" fmla="*/ 0 h 3500438"/>
              <a:gd name="connsiteX2" fmla="*/ 4560711 w 4583289"/>
              <a:gd name="connsiteY2" fmla="*/ 1890295 h 3500438"/>
              <a:gd name="connsiteX3" fmla="*/ 11289 w 4583289"/>
              <a:gd name="connsiteY3" fmla="*/ 3500438 h 3500438"/>
              <a:gd name="connsiteX4" fmla="*/ 0 w 4583289"/>
              <a:gd name="connsiteY4" fmla="*/ 1667689 h 3500438"/>
              <a:gd name="connsiteX0" fmla="*/ 0 w 4583289"/>
              <a:gd name="connsiteY0" fmla="*/ 1667689 h 2373254"/>
              <a:gd name="connsiteX1" fmla="*/ 4583289 w 4583289"/>
              <a:gd name="connsiteY1" fmla="*/ 0 h 2373254"/>
              <a:gd name="connsiteX2" fmla="*/ 4560711 w 4583289"/>
              <a:gd name="connsiteY2" fmla="*/ 1890295 h 2373254"/>
              <a:gd name="connsiteX3" fmla="*/ 22578 w 4583289"/>
              <a:gd name="connsiteY3" fmla="*/ 2373254 h 2373254"/>
              <a:gd name="connsiteX4" fmla="*/ 0 w 4583289"/>
              <a:gd name="connsiteY4" fmla="*/ 1667689 h 2373254"/>
              <a:gd name="connsiteX0" fmla="*/ 0 w 4605866"/>
              <a:gd name="connsiteY0" fmla="*/ 1667689 h 2373254"/>
              <a:gd name="connsiteX1" fmla="*/ 4583289 w 4605866"/>
              <a:gd name="connsiteY1" fmla="*/ 0 h 2373254"/>
              <a:gd name="connsiteX2" fmla="*/ 4605866 w 4605866"/>
              <a:gd name="connsiteY2" fmla="*/ 1890295 h 2373254"/>
              <a:gd name="connsiteX3" fmla="*/ 22578 w 4605866"/>
              <a:gd name="connsiteY3" fmla="*/ 2373254 h 2373254"/>
              <a:gd name="connsiteX4" fmla="*/ 0 w 4605866"/>
              <a:gd name="connsiteY4" fmla="*/ 1667689 h 2373254"/>
              <a:gd name="connsiteX0" fmla="*/ 0 w 4617155"/>
              <a:gd name="connsiteY0" fmla="*/ 1646815 h 2352380"/>
              <a:gd name="connsiteX1" fmla="*/ 4617155 w 4617155"/>
              <a:gd name="connsiteY1" fmla="*/ 0 h 2352380"/>
              <a:gd name="connsiteX2" fmla="*/ 4605866 w 4617155"/>
              <a:gd name="connsiteY2" fmla="*/ 1869421 h 2352380"/>
              <a:gd name="connsiteX3" fmla="*/ 22578 w 4617155"/>
              <a:gd name="connsiteY3" fmla="*/ 2352380 h 2352380"/>
              <a:gd name="connsiteX4" fmla="*/ 0 w 4617155"/>
              <a:gd name="connsiteY4" fmla="*/ 1646815 h 2352380"/>
              <a:gd name="connsiteX0" fmla="*/ 11288 w 4628443"/>
              <a:gd name="connsiteY0" fmla="*/ 1646815 h 2331506"/>
              <a:gd name="connsiteX1" fmla="*/ 4628443 w 4628443"/>
              <a:gd name="connsiteY1" fmla="*/ 0 h 2331506"/>
              <a:gd name="connsiteX2" fmla="*/ 4617154 w 4628443"/>
              <a:gd name="connsiteY2" fmla="*/ 1869421 h 2331506"/>
              <a:gd name="connsiteX3" fmla="*/ 0 w 4628443"/>
              <a:gd name="connsiteY3" fmla="*/ 2331506 h 2331506"/>
              <a:gd name="connsiteX4" fmla="*/ 11288 w 4628443"/>
              <a:gd name="connsiteY4" fmla="*/ 1646815 h 2331506"/>
              <a:gd name="connsiteX0" fmla="*/ 11288 w 4628443"/>
              <a:gd name="connsiteY0" fmla="*/ 1646815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646815 h 2613302"/>
              <a:gd name="connsiteX0" fmla="*/ 11288 w 4628443"/>
              <a:gd name="connsiteY0" fmla="*/ 1826140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826140 h 2613302"/>
              <a:gd name="connsiteX0" fmla="*/ 11288 w 4628443"/>
              <a:gd name="connsiteY0" fmla="*/ 1928611 h 2613302"/>
              <a:gd name="connsiteX1" fmla="*/ 4628443 w 4628443"/>
              <a:gd name="connsiteY1" fmla="*/ 0 h 2613302"/>
              <a:gd name="connsiteX2" fmla="*/ 4617154 w 4628443"/>
              <a:gd name="connsiteY2" fmla="*/ 1869421 h 2613302"/>
              <a:gd name="connsiteX3" fmla="*/ 0 w 4628443"/>
              <a:gd name="connsiteY3" fmla="*/ 2613302 h 2613302"/>
              <a:gd name="connsiteX4" fmla="*/ 11288 w 4628443"/>
              <a:gd name="connsiteY4" fmla="*/ 1928611 h 2613302"/>
              <a:gd name="connsiteX0" fmla="*/ 25386 w 4628443"/>
              <a:gd name="connsiteY0" fmla="*/ 2005464 h 2613302"/>
              <a:gd name="connsiteX1" fmla="*/ 4628443 w 4628443"/>
              <a:gd name="connsiteY1" fmla="*/ 0 h 2613302"/>
              <a:gd name="connsiteX2" fmla="*/ 4617154 w 4628443"/>
              <a:gd name="connsiteY2" fmla="*/ 1869421 h 2613302"/>
              <a:gd name="connsiteX3" fmla="*/ 0 w 4628443"/>
              <a:gd name="connsiteY3" fmla="*/ 2613302 h 2613302"/>
              <a:gd name="connsiteX4" fmla="*/ 25386 w 4628443"/>
              <a:gd name="connsiteY4" fmla="*/ 2005464 h 26133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28443" h="2613302">
                <a:moveTo>
                  <a:pt x="25386" y="2005464"/>
                </a:moveTo>
                <a:lnTo>
                  <a:pt x="4628443" y="0"/>
                </a:lnTo>
                <a:lnTo>
                  <a:pt x="4617154" y="1869421"/>
                </a:lnTo>
                <a:lnTo>
                  <a:pt x="0" y="2613302"/>
                </a:lnTo>
                <a:lnTo>
                  <a:pt x="25386" y="2005464"/>
                </a:lnTo>
                <a:close/>
              </a:path>
            </a:pathLst>
          </a:custGeom>
          <a:gradFill>
            <a:gsLst>
              <a:gs pos="0">
                <a:srgbClr val="FFF200">
                  <a:lumMod val="0"/>
                  <a:lumOff val="100000"/>
                </a:srgbClr>
              </a:gs>
              <a:gs pos="14000">
                <a:srgbClr val="FF7A00">
                  <a:lumMod val="12000"/>
                  <a:lumOff val="88000"/>
                </a:srgbClr>
              </a:gs>
              <a:gs pos="40000">
                <a:srgbClr val="B8B3F5"/>
              </a:gs>
              <a:gs pos="72000">
                <a:schemeClr val="accent5">
                  <a:lumMod val="31000"/>
                </a:schemeClr>
              </a:gs>
              <a:gs pos="100000">
                <a:srgbClr val="00B0F0">
                  <a:lumMod val="0"/>
                </a:srgbClr>
              </a:gs>
            </a:gsLst>
            <a:lin ang="10800000" scaled="1"/>
          </a:gradFill>
          <a:ln>
            <a:noFill/>
          </a:ln>
          <a:effectLst>
            <a:outerShdw blurRad="1270000" dist="50800" dir="5400000" algn="ctr" rotWithShape="0">
              <a:schemeClr val="bg2">
                <a:lumMod val="60000"/>
                <a:lumOff val="40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5 Imagen" descr="Diapositiva7.JPG"/>
          <p:cNvPicPr>
            <a:picLocks noGrp="1" noChangeAspect="1"/>
          </p:cNvPicPr>
          <p:nvPr isPhoto="1"/>
        </p:nvPicPr>
        <p:blipFill>
          <a:blip r:embed="rId3" cstate="print">
            <a:lum contrast="10000"/>
            <a:extLst>
              <a:ext uri="{28A0092B-C50C-407E-A947-70E740481C1C}">
                <a14:useLocalDpi xmlns:a14="http://schemas.microsoft.com/office/drawing/2010/main" val="0"/>
              </a:ext>
            </a:extLst>
          </a:blip>
          <a:srcRect t="2625"/>
          <a:stretch>
            <a:fillRect/>
          </a:stretch>
        </p:blipFill>
        <p:spPr bwMode="auto">
          <a:xfrm>
            <a:off x="4223"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2"/>
          <p:cNvPicPr>
            <a:picLocks noChangeAspect="1" noChangeArrowheads="1"/>
          </p:cNvPicPr>
          <p:nvPr/>
        </p:nvPicPr>
        <p:blipFill>
          <a:blip r:embed="rId4" cstate="print">
            <a:duotone>
              <a:prstClr val="black"/>
              <a:schemeClr val="tx2">
                <a:tint val="45000"/>
                <a:satMod val="400000"/>
              </a:schemeClr>
            </a:duotone>
            <a:lum contrast="40000"/>
            <a:extLst/>
          </a:blip>
          <a:srcRect/>
          <a:stretch>
            <a:fillRect/>
          </a:stretch>
        </p:blipFill>
        <p:spPr bwMode="auto">
          <a:xfrm>
            <a:off x="2571736" y="857232"/>
            <a:ext cx="4354507" cy="1141405"/>
          </a:xfrm>
          <a:prstGeom prst="rect">
            <a:avLst/>
          </a:prstGeom>
          <a:noFill/>
          <a:ln>
            <a:noFill/>
          </a:ln>
          <a:effectLst>
            <a:outerShdw blurRad="139700" dist="50800" dir="5400000" algn="ctr" rotWithShape="0">
              <a:schemeClr val="tx1"/>
            </a:outerShdw>
          </a:effectLst>
          <a:extLst/>
        </p:spPr>
      </p:pic>
      <p:pic>
        <p:nvPicPr>
          <p:cNvPr id="16" name="15 Imagen" descr="Diapositiva2.JPG"/>
          <p:cNvPicPr>
            <a:picLocks noGrp="1" noChangeAspect="1"/>
          </p:cNvPicPr>
          <p:nvPr isPhoto="1"/>
        </p:nvPicPr>
        <p:blipFill>
          <a:blip r:embed="rId5" cstate="print">
            <a:duotone>
              <a:prstClr val="black"/>
              <a:schemeClr val="tx2">
                <a:tint val="45000"/>
                <a:satMod val="400000"/>
              </a:schemeClr>
            </a:duotone>
          </a:blip>
          <a:srcRect l="40157" t="40945" r="41339" b="40945"/>
          <a:stretch>
            <a:fillRect/>
          </a:stretch>
        </p:blipFill>
        <p:spPr>
          <a:xfrm>
            <a:off x="8072462" y="6357958"/>
            <a:ext cx="785818" cy="279954"/>
          </a:xfrm>
          <a:prstGeom prst="rect">
            <a:avLst/>
          </a:prstGeom>
          <a:noFill/>
          <a:ln>
            <a:noFill/>
          </a:ln>
          <a:scene3d>
            <a:camera prst="orthographicFront"/>
            <a:lightRig rig="threePt" dir="t"/>
          </a:scene3d>
          <a:sp3d>
            <a:bevelT w="139700" prst="cross"/>
          </a:sp3d>
        </p:spPr>
      </p:pic>
      <p:pic>
        <p:nvPicPr>
          <p:cNvPr id="17" name="Picture 2"/>
          <p:cNvPicPr>
            <a:picLocks noChangeAspect="1" noChangeArrowheads="1"/>
          </p:cNvPicPr>
          <p:nvPr/>
        </p:nvPicPr>
        <p:blipFill>
          <a:blip r:embed="rId6" cstate="print">
            <a:lum bright="-40000" contrast="40000"/>
            <a:extLst>
              <a:ext uri="{28A0092B-C50C-407E-A947-70E740481C1C}">
                <a14:useLocalDpi xmlns:a14="http://schemas.microsoft.com/office/drawing/2010/main" val="0"/>
              </a:ext>
            </a:extLst>
          </a:blip>
          <a:srcRect/>
          <a:stretch>
            <a:fillRect/>
          </a:stretch>
        </p:blipFill>
        <p:spPr bwMode="auto">
          <a:xfrm>
            <a:off x="8143875" y="6357938"/>
            <a:ext cx="652463"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40535817"/>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500"/>
                                        <p:tgtEl>
                                          <p:spTgt spid="3"/>
                                        </p:tgtEl>
                                        <p:attrNameLst>
                                          <p:attrName>ppt_x</p:attrName>
                                        </p:attrNameLst>
                                      </p:cBhvr>
                                      <p:tavLst>
                                        <p:tav tm="0">
                                          <p:val>
                                            <p:strVal val="ppt_x"/>
                                          </p:val>
                                        </p:tav>
                                        <p:tav tm="100000">
                                          <p:val>
                                            <p:strVal val="ppt_x-ppt_w/2"/>
                                          </p:val>
                                        </p:tav>
                                      </p:tavLst>
                                    </p:anim>
                                    <p:anim calcmode="lin" valueType="num">
                                      <p:cBhvr>
                                        <p:cTn id="7" dur="5500"/>
                                        <p:tgtEl>
                                          <p:spTgt spid="3"/>
                                        </p:tgtEl>
                                        <p:attrNameLst>
                                          <p:attrName>ppt_y</p:attrName>
                                        </p:attrNameLst>
                                      </p:cBhvr>
                                      <p:tavLst>
                                        <p:tav tm="0">
                                          <p:val>
                                            <p:strVal val="ppt_y"/>
                                          </p:val>
                                        </p:tav>
                                        <p:tav tm="100000">
                                          <p:val>
                                            <p:strVal val="ppt_y"/>
                                          </p:val>
                                        </p:tav>
                                      </p:tavLst>
                                    </p:anim>
                                    <p:anim calcmode="lin" valueType="num">
                                      <p:cBhvr>
                                        <p:cTn id="8" dur="5500"/>
                                        <p:tgtEl>
                                          <p:spTgt spid="3"/>
                                        </p:tgtEl>
                                        <p:attrNameLst>
                                          <p:attrName>ppt_w</p:attrName>
                                        </p:attrNameLst>
                                      </p:cBhvr>
                                      <p:tavLst>
                                        <p:tav tm="0">
                                          <p:val>
                                            <p:strVal val="ppt_w"/>
                                          </p:val>
                                        </p:tav>
                                        <p:tav tm="100000">
                                          <p:val>
                                            <p:fltVal val="0"/>
                                          </p:val>
                                        </p:tav>
                                      </p:tavLst>
                                    </p:anim>
                                    <p:anim calcmode="lin" valueType="num">
                                      <p:cBhvr>
                                        <p:cTn id="9" dur="5500"/>
                                        <p:tgtEl>
                                          <p:spTgt spid="3"/>
                                        </p:tgtEl>
                                        <p:attrNameLst>
                                          <p:attrName>ppt_h</p:attrName>
                                        </p:attrNameLst>
                                      </p:cBhvr>
                                      <p:tavLst>
                                        <p:tav tm="0">
                                          <p:val>
                                            <p:strVal val="ppt_h"/>
                                          </p:val>
                                        </p:tav>
                                        <p:tav tm="100000">
                                          <p:val>
                                            <p:strVal val="ppt_h"/>
                                          </p:val>
                                        </p:tav>
                                      </p:tavLst>
                                    </p:anim>
                                    <p:set>
                                      <p:cBhvr>
                                        <p:cTn id="10" dur="1" fill="hold">
                                          <p:stCondLst>
                                            <p:cond delay="5499"/>
                                          </p:stCondLst>
                                        </p:cTn>
                                        <p:tgtEl>
                                          <p:spTgt spid="3"/>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500"/>
                                        <p:tgtEl>
                                          <p:spTgt spid="4"/>
                                        </p:tgtEl>
                                        <p:attrNameLst>
                                          <p:attrName>ppt_x</p:attrName>
                                        </p:attrNameLst>
                                      </p:cBhvr>
                                      <p:tavLst>
                                        <p:tav tm="0">
                                          <p:val>
                                            <p:strVal val="ppt_x"/>
                                          </p:val>
                                        </p:tav>
                                        <p:tav tm="100000">
                                          <p:val>
                                            <p:strVal val="ppt_x-ppt_w/2"/>
                                          </p:val>
                                        </p:tav>
                                      </p:tavLst>
                                    </p:anim>
                                    <p:anim calcmode="lin" valueType="num">
                                      <p:cBhvr>
                                        <p:cTn id="13" dur="5500"/>
                                        <p:tgtEl>
                                          <p:spTgt spid="4"/>
                                        </p:tgtEl>
                                        <p:attrNameLst>
                                          <p:attrName>ppt_y</p:attrName>
                                        </p:attrNameLst>
                                      </p:cBhvr>
                                      <p:tavLst>
                                        <p:tav tm="0">
                                          <p:val>
                                            <p:strVal val="ppt_y"/>
                                          </p:val>
                                        </p:tav>
                                        <p:tav tm="100000">
                                          <p:val>
                                            <p:strVal val="ppt_y"/>
                                          </p:val>
                                        </p:tav>
                                      </p:tavLst>
                                    </p:anim>
                                    <p:anim calcmode="lin" valueType="num">
                                      <p:cBhvr>
                                        <p:cTn id="14" dur="5500"/>
                                        <p:tgtEl>
                                          <p:spTgt spid="4"/>
                                        </p:tgtEl>
                                        <p:attrNameLst>
                                          <p:attrName>ppt_w</p:attrName>
                                        </p:attrNameLst>
                                      </p:cBhvr>
                                      <p:tavLst>
                                        <p:tav tm="0">
                                          <p:val>
                                            <p:strVal val="ppt_w"/>
                                          </p:val>
                                        </p:tav>
                                        <p:tav tm="100000">
                                          <p:val>
                                            <p:fltVal val="0"/>
                                          </p:val>
                                        </p:tav>
                                      </p:tavLst>
                                    </p:anim>
                                    <p:anim calcmode="lin" valueType="num">
                                      <p:cBhvr>
                                        <p:cTn id="15" dur="5500"/>
                                        <p:tgtEl>
                                          <p:spTgt spid="4"/>
                                        </p:tgtEl>
                                        <p:attrNameLst>
                                          <p:attrName>ppt_h</p:attrName>
                                        </p:attrNameLst>
                                      </p:cBhvr>
                                      <p:tavLst>
                                        <p:tav tm="0">
                                          <p:val>
                                            <p:strVal val="ppt_h"/>
                                          </p:val>
                                        </p:tav>
                                        <p:tav tm="100000">
                                          <p:val>
                                            <p:strVal val="ppt_h"/>
                                          </p:val>
                                        </p:tav>
                                      </p:tavLst>
                                    </p:anim>
                                    <p:set>
                                      <p:cBhvr>
                                        <p:cTn id="16" dur="1" fill="hold">
                                          <p:stCondLst>
                                            <p:cond delay="5499"/>
                                          </p:stCondLst>
                                        </p:cTn>
                                        <p:tgtEl>
                                          <p:spTgt spid="4"/>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500"/>
                                        <p:tgtEl>
                                          <p:spTgt spid="13"/>
                                        </p:tgtEl>
                                        <p:attrNameLst>
                                          <p:attrName>ppt_x</p:attrName>
                                        </p:attrNameLst>
                                      </p:cBhvr>
                                      <p:tavLst>
                                        <p:tav tm="0">
                                          <p:val>
                                            <p:strVal val="ppt_x"/>
                                          </p:val>
                                        </p:tav>
                                        <p:tav tm="100000">
                                          <p:val>
                                            <p:strVal val="ppt_x-ppt_w/2"/>
                                          </p:val>
                                        </p:tav>
                                      </p:tavLst>
                                    </p:anim>
                                    <p:anim calcmode="lin" valueType="num">
                                      <p:cBhvr>
                                        <p:cTn id="19" dur="5500"/>
                                        <p:tgtEl>
                                          <p:spTgt spid="13"/>
                                        </p:tgtEl>
                                        <p:attrNameLst>
                                          <p:attrName>ppt_y</p:attrName>
                                        </p:attrNameLst>
                                      </p:cBhvr>
                                      <p:tavLst>
                                        <p:tav tm="0">
                                          <p:val>
                                            <p:strVal val="ppt_y"/>
                                          </p:val>
                                        </p:tav>
                                        <p:tav tm="100000">
                                          <p:val>
                                            <p:strVal val="ppt_y"/>
                                          </p:val>
                                        </p:tav>
                                      </p:tavLst>
                                    </p:anim>
                                    <p:anim calcmode="lin" valueType="num">
                                      <p:cBhvr>
                                        <p:cTn id="20" dur="5500"/>
                                        <p:tgtEl>
                                          <p:spTgt spid="13"/>
                                        </p:tgtEl>
                                        <p:attrNameLst>
                                          <p:attrName>ppt_w</p:attrName>
                                        </p:attrNameLst>
                                      </p:cBhvr>
                                      <p:tavLst>
                                        <p:tav tm="0">
                                          <p:val>
                                            <p:strVal val="ppt_w"/>
                                          </p:val>
                                        </p:tav>
                                        <p:tav tm="100000">
                                          <p:val>
                                            <p:fltVal val="0"/>
                                          </p:val>
                                        </p:tav>
                                      </p:tavLst>
                                    </p:anim>
                                    <p:anim calcmode="lin" valueType="num">
                                      <p:cBhvr>
                                        <p:cTn id="21" dur="5500"/>
                                        <p:tgtEl>
                                          <p:spTgt spid="13"/>
                                        </p:tgtEl>
                                        <p:attrNameLst>
                                          <p:attrName>ppt_h</p:attrName>
                                        </p:attrNameLst>
                                      </p:cBhvr>
                                      <p:tavLst>
                                        <p:tav tm="0">
                                          <p:val>
                                            <p:strVal val="ppt_h"/>
                                          </p:val>
                                        </p:tav>
                                        <p:tav tm="100000">
                                          <p:val>
                                            <p:strVal val="ppt_h"/>
                                          </p:val>
                                        </p:tav>
                                      </p:tavLst>
                                    </p:anim>
                                    <p:set>
                                      <p:cBhvr>
                                        <p:cTn id="22" dur="1" fill="hold">
                                          <p:stCondLst>
                                            <p:cond delay="5499"/>
                                          </p:stCondLst>
                                        </p:cTn>
                                        <p:tgtEl>
                                          <p:spTgt spid="13"/>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500"/>
                                        <p:tgtEl>
                                          <p:spTgt spid="7"/>
                                        </p:tgtEl>
                                        <p:attrNameLst>
                                          <p:attrName>ppt_x</p:attrName>
                                        </p:attrNameLst>
                                      </p:cBhvr>
                                      <p:tavLst>
                                        <p:tav tm="0">
                                          <p:val>
                                            <p:strVal val="ppt_x"/>
                                          </p:val>
                                        </p:tav>
                                        <p:tav tm="100000">
                                          <p:val>
                                            <p:strVal val="ppt_x+ppt_w/2"/>
                                          </p:val>
                                        </p:tav>
                                      </p:tavLst>
                                    </p:anim>
                                    <p:anim calcmode="lin" valueType="num">
                                      <p:cBhvr>
                                        <p:cTn id="25" dur="5500"/>
                                        <p:tgtEl>
                                          <p:spTgt spid="7"/>
                                        </p:tgtEl>
                                        <p:attrNameLst>
                                          <p:attrName>ppt_y</p:attrName>
                                        </p:attrNameLst>
                                      </p:cBhvr>
                                      <p:tavLst>
                                        <p:tav tm="0">
                                          <p:val>
                                            <p:strVal val="ppt_y"/>
                                          </p:val>
                                        </p:tav>
                                        <p:tav tm="100000">
                                          <p:val>
                                            <p:strVal val="ppt_y"/>
                                          </p:val>
                                        </p:tav>
                                      </p:tavLst>
                                    </p:anim>
                                    <p:anim calcmode="lin" valueType="num">
                                      <p:cBhvr>
                                        <p:cTn id="26" dur="5500"/>
                                        <p:tgtEl>
                                          <p:spTgt spid="7"/>
                                        </p:tgtEl>
                                        <p:attrNameLst>
                                          <p:attrName>ppt_w</p:attrName>
                                        </p:attrNameLst>
                                      </p:cBhvr>
                                      <p:tavLst>
                                        <p:tav tm="0">
                                          <p:val>
                                            <p:strVal val="ppt_w"/>
                                          </p:val>
                                        </p:tav>
                                        <p:tav tm="100000">
                                          <p:val>
                                            <p:fltVal val="0"/>
                                          </p:val>
                                        </p:tav>
                                      </p:tavLst>
                                    </p:anim>
                                    <p:anim calcmode="lin" valueType="num">
                                      <p:cBhvr>
                                        <p:cTn id="27" dur="5500"/>
                                        <p:tgtEl>
                                          <p:spTgt spid="7"/>
                                        </p:tgtEl>
                                        <p:attrNameLst>
                                          <p:attrName>ppt_h</p:attrName>
                                        </p:attrNameLst>
                                      </p:cBhvr>
                                      <p:tavLst>
                                        <p:tav tm="0">
                                          <p:val>
                                            <p:strVal val="ppt_h"/>
                                          </p:val>
                                        </p:tav>
                                        <p:tav tm="100000">
                                          <p:val>
                                            <p:strVal val="ppt_h"/>
                                          </p:val>
                                        </p:tav>
                                      </p:tavLst>
                                    </p:anim>
                                    <p:set>
                                      <p:cBhvr>
                                        <p:cTn id="28" dur="1" fill="hold">
                                          <p:stCondLst>
                                            <p:cond delay="5499"/>
                                          </p:stCondLst>
                                        </p:cTn>
                                        <p:tgtEl>
                                          <p:spTgt spid="7"/>
                                        </p:tgtEl>
                                        <p:attrNameLst>
                                          <p:attrName>style.visibility</p:attrName>
                                        </p:attrNameLst>
                                      </p:cBhvr>
                                      <p:to>
                                        <p:strVal val="hidden"/>
                                      </p:to>
                                    </p:set>
                                  </p:childTnLst>
                                </p:cTn>
                              </p:par>
                              <p:par>
                                <p:cTn id="29" presetID="17" presetClass="exit" presetSubtype="2" fill="hold" grpId="0" nodeType="withEffect">
                                  <p:stCondLst>
                                    <p:cond delay="0"/>
                                  </p:stCondLst>
                                  <p:childTnLst>
                                    <p:anim calcmode="lin" valueType="num">
                                      <p:cBhvr>
                                        <p:cTn id="30" dur="5500"/>
                                        <p:tgtEl>
                                          <p:spTgt spid="8"/>
                                        </p:tgtEl>
                                        <p:attrNameLst>
                                          <p:attrName>ppt_x</p:attrName>
                                        </p:attrNameLst>
                                      </p:cBhvr>
                                      <p:tavLst>
                                        <p:tav tm="0">
                                          <p:val>
                                            <p:strVal val="ppt_x"/>
                                          </p:val>
                                        </p:tav>
                                        <p:tav tm="100000">
                                          <p:val>
                                            <p:strVal val="ppt_x+ppt_w/2"/>
                                          </p:val>
                                        </p:tav>
                                      </p:tavLst>
                                    </p:anim>
                                    <p:anim calcmode="lin" valueType="num">
                                      <p:cBhvr>
                                        <p:cTn id="31" dur="5500"/>
                                        <p:tgtEl>
                                          <p:spTgt spid="8"/>
                                        </p:tgtEl>
                                        <p:attrNameLst>
                                          <p:attrName>ppt_y</p:attrName>
                                        </p:attrNameLst>
                                      </p:cBhvr>
                                      <p:tavLst>
                                        <p:tav tm="0">
                                          <p:val>
                                            <p:strVal val="ppt_y"/>
                                          </p:val>
                                        </p:tav>
                                        <p:tav tm="100000">
                                          <p:val>
                                            <p:strVal val="ppt_y"/>
                                          </p:val>
                                        </p:tav>
                                      </p:tavLst>
                                    </p:anim>
                                    <p:anim calcmode="lin" valueType="num">
                                      <p:cBhvr>
                                        <p:cTn id="32" dur="5500"/>
                                        <p:tgtEl>
                                          <p:spTgt spid="8"/>
                                        </p:tgtEl>
                                        <p:attrNameLst>
                                          <p:attrName>ppt_w</p:attrName>
                                        </p:attrNameLst>
                                      </p:cBhvr>
                                      <p:tavLst>
                                        <p:tav tm="0">
                                          <p:val>
                                            <p:strVal val="ppt_w"/>
                                          </p:val>
                                        </p:tav>
                                        <p:tav tm="100000">
                                          <p:val>
                                            <p:fltVal val="0"/>
                                          </p:val>
                                        </p:tav>
                                      </p:tavLst>
                                    </p:anim>
                                    <p:anim calcmode="lin" valueType="num">
                                      <p:cBhvr>
                                        <p:cTn id="33" dur="5500"/>
                                        <p:tgtEl>
                                          <p:spTgt spid="8"/>
                                        </p:tgtEl>
                                        <p:attrNameLst>
                                          <p:attrName>ppt_h</p:attrName>
                                        </p:attrNameLst>
                                      </p:cBhvr>
                                      <p:tavLst>
                                        <p:tav tm="0">
                                          <p:val>
                                            <p:strVal val="ppt_h"/>
                                          </p:val>
                                        </p:tav>
                                        <p:tav tm="100000">
                                          <p:val>
                                            <p:strVal val="ppt_h"/>
                                          </p:val>
                                        </p:tav>
                                      </p:tavLst>
                                    </p:anim>
                                    <p:set>
                                      <p:cBhvr>
                                        <p:cTn id="34" dur="1" fill="hold">
                                          <p:stCondLst>
                                            <p:cond delay="5499"/>
                                          </p:stCondLst>
                                        </p:cTn>
                                        <p:tgtEl>
                                          <p:spTgt spid="8"/>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500"/>
                                        <p:tgtEl>
                                          <p:spTgt spid="10"/>
                                        </p:tgtEl>
                                        <p:attrNameLst>
                                          <p:attrName>ppt_x</p:attrName>
                                        </p:attrNameLst>
                                      </p:cBhvr>
                                      <p:tavLst>
                                        <p:tav tm="0">
                                          <p:val>
                                            <p:strVal val="ppt_x"/>
                                          </p:val>
                                        </p:tav>
                                        <p:tav tm="100000">
                                          <p:val>
                                            <p:strVal val="ppt_x+ppt_w/2"/>
                                          </p:val>
                                        </p:tav>
                                      </p:tavLst>
                                    </p:anim>
                                    <p:anim calcmode="lin" valueType="num">
                                      <p:cBhvr>
                                        <p:cTn id="37" dur="5500"/>
                                        <p:tgtEl>
                                          <p:spTgt spid="10"/>
                                        </p:tgtEl>
                                        <p:attrNameLst>
                                          <p:attrName>ppt_y</p:attrName>
                                        </p:attrNameLst>
                                      </p:cBhvr>
                                      <p:tavLst>
                                        <p:tav tm="0">
                                          <p:val>
                                            <p:strVal val="ppt_y"/>
                                          </p:val>
                                        </p:tav>
                                        <p:tav tm="100000">
                                          <p:val>
                                            <p:strVal val="ppt_y"/>
                                          </p:val>
                                        </p:tav>
                                      </p:tavLst>
                                    </p:anim>
                                    <p:anim calcmode="lin" valueType="num">
                                      <p:cBhvr>
                                        <p:cTn id="38" dur="5500"/>
                                        <p:tgtEl>
                                          <p:spTgt spid="10"/>
                                        </p:tgtEl>
                                        <p:attrNameLst>
                                          <p:attrName>ppt_w</p:attrName>
                                        </p:attrNameLst>
                                      </p:cBhvr>
                                      <p:tavLst>
                                        <p:tav tm="0">
                                          <p:val>
                                            <p:strVal val="ppt_w"/>
                                          </p:val>
                                        </p:tav>
                                        <p:tav tm="100000">
                                          <p:val>
                                            <p:fltVal val="0"/>
                                          </p:val>
                                        </p:tav>
                                      </p:tavLst>
                                    </p:anim>
                                    <p:anim calcmode="lin" valueType="num">
                                      <p:cBhvr>
                                        <p:cTn id="39" dur="5500"/>
                                        <p:tgtEl>
                                          <p:spTgt spid="10"/>
                                        </p:tgtEl>
                                        <p:attrNameLst>
                                          <p:attrName>ppt_h</p:attrName>
                                        </p:attrNameLst>
                                      </p:cBhvr>
                                      <p:tavLst>
                                        <p:tav tm="0">
                                          <p:val>
                                            <p:strVal val="ppt_h"/>
                                          </p:val>
                                        </p:tav>
                                        <p:tav tm="100000">
                                          <p:val>
                                            <p:strVal val="ppt_h"/>
                                          </p:val>
                                        </p:tav>
                                      </p:tavLst>
                                    </p:anim>
                                    <p:set>
                                      <p:cBhvr>
                                        <p:cTn id="40" dur="1" fill="hold">
                                          <p:stCondLst>
                                            <p:cond delay="5499"/>
                                          </p:stCondLst>
                                        </p:cTn>
                                        <p:tgtEl>
                                          <p:spTgt spid="10"/>
                                        </p:tgtEl>
                                        <p:attrNameLst>
                                          <p:attrName>style.visibility</p:attrName>
                                        </p:attrNameLst>
                                      </p:cBhvr>
                                      <p:to>
                                        <p:strVal val="hidden"/>
                                      </p:to>
                                    </p:set>
                                  </p:childTnLst>
                                </p:cTn>
                              </p:par>
                              <p:par>
                                <p:cTn id="41" presetID="17" presetClass="entr" presetSubtype="10"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4000" fill="hold"/>
                                        <p:tgtEl>
                                          <p:spTgt spid="12"/>
                                        </p:tgtEl>
                                        <p:attrNameLst>
                                          <p:attrName>ppt_w</p:attrName>
                                        </p:attrNameLst>
                                      </p:cBhvr>
                                      <p:tavLst>
                                        <p:tav tm="0">
                                          <p:val>
                                            <p:fltVal val="0"/>
                                          </p:val>
                                        </p:tav>
                                        <p:tav tm="100000">
                                          <p:val>
                                            <p:strVal val="#ppt_w"/>
                                          </p:val>
                                        </p:tav>
                                      </p:tavLst>
                                    </p:anim>
                                    <p:anim calcmode="lin" valueType="num">
                                      <p:cBhvr>
                                        <p:cTn id="44" dur="4000" fill="hold"/>
                                        <p:tgtEl>
                                          <p:spTgt spid="12"/>
                                        </p:tgtEl>
                                        <p:attrNameLst>
                                          <p:attrName>ppt_h</p:attrName>
                                        </p:attrNameLst>
                                      </p:cBhvr>
                                      <p:tavLst>
                                        <p:tav tm="0">
                                          <p:val>
                                            <p:strVal val="#ppt_h"/>
                                          </p:val>
                                        </p:tav>
                                        <p:tav tm="100000">
                                          <p:val>
                                            <p:strVal val="#ppt_h"/>
                                          </p:val>
                                        </p:tav>
                                      </p:tavLst>
                                    </p:anim>
                                  </p:childTnLst>
                                </p:cTn>
                              </p:par>
                              <p:par>
                                <p:cTn id="45" presetID="23" presetClass="entr" presetSubtype="528"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4000" fill="hold"/>
                                        <p:tgtEl>
                                          <p:spTgt spid="15"/>
                                        </p:tgtEl>
                                        <p:attrNameLst>
                                          <p:attrName>ppt_w</p:attrName>
                                        </p:attrNameLst>
                                      </p:cBhvr>
                                      <p:tavLst>
                                        <p:tav tm="0">
                                          <p:val>
                                            <p:fltVal val="0"/>
                                          </p:val>
                                        </p:tav>
                                        <p:tav tm="100000">
                                          <p:val>
                                            <p:strVal val="#ppt_w"/>
                                          </p:val>
                                        </p:tav>
                                      </p:tavLst>
                                    </p:anim>
                                    <p:anim calcmode="lin" valueType="num">
                                      <p:cBhvr>
                                        <p:cTn id="48" dur="4000" fill="hold"/>
                                        <p:tgtEl>
                                          <p:spTgt spid="15"/>
                                        </p:tgtEl>
                                        <p:attrNameLst>
                                          <p:attrName>ppt_h</p:attrName>
                                        </p:attrNameLst>
                                      </p:cBhvr>
                                      <p:tavLst>
                                        <p:tav tm="0">
                                          <p:val>
                                            <p:fltVal val="0"/>
                                          </p:val>
                                        </p:tav>
                                        <p:tav tm="100000">
                                          <p:val>
                                            <p:strVal val="#ppt_h"/>
                                          </p:val>
                                        </p:tav>
                                      </p:tavLst>
                                    </p:anim>
                                    <p:anim calcmode="lin" valueType="num">
                                      <p:cBhvr>
                                        <p:cTn id="49" dur="4000" fill="hold"/>
                                        <p:tgtEl>
                                          <p:spTgt spid="15"/>
                                        </p:tgtEl>
                                        <p:attrNameLst>
                                          <p:attrName>ppt_x</p:attrName>
                                        </p:attrNameLst>
                                      </p:cBhvr>
                                      <p:tavLst>
                                        <p:tav tm="0">
                                          <p:val>
                                            <p:fltVal val="0.5"/>
                                          </p:val>
                                        </p:tav>
                                        <p:tav tm="100000">
                                          <p:val>
                                            <p:strVal val="#ppt_x"/>
                                          </p:val>
                                        </p:tav>
                                      </p:tavLst>
                                    </p:anim>
                                    <p:anim calcmode="lin" valueType="num">
                                      <p:cBhvr>
                                        <p:cTn id="50" dur="4000" fill="hold"/>
                                        <p:tgtEl>
                                          <p:spTgt spid="1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13" grpId="0" animBg="1"/>
      <p:bldP spid="7" grpId="0" animBg="1"/>
      <p:bldP spid="8" grpId="0" animBg="1"/>
      <p:bldP spid="10" grpId="0" animBg="1"/>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defRPr/>
            </a:pPr>
            <a:endParaRPr lang="es-ES">
              <a:solidFill>
                <a:srgbClr val="000000"/>
              </a:solidFill>
              <a:cs typeface="+mn-cs"/>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a:defRPr/>
            </a:pPr>
            <a:endParaRPr lang="es-ES">
              <a:solidFill>
                <a:srgbClr val="000000"/>
              </a:solidFill>
              <a:cs typeface="+mn-cs"/>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a:defRPr/>
            </a:pPr>
            <a:endParaRPr lang="es-ES">
              <a:solidFill>
                <a:srgbClr val="000000"/>
              </a:solidFill>
              <a:cs typeface="+mn-cs"/>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a:defRPr/>
            </a:pPr>
            <a:endParaRPr lang="es-ES">
              <a:solidFill>
                <a:srgbClr val="000000"/>
              </a:solidFill>
              <a:cs typeface="+mn-cs"/>
            </a:endParaRPr>
          </a:p>
        </p:txBody>
      </p:sp>
      <p:pic>
        <p:nvPicPr>
          <p:cNvPr id="36870" name="Picture 10" descr="boletin">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67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defRPr/>
            </a:pPr>
            <a:r>
              <a:rPr lang="es-ES_tradnl" sz="1200" b="1">
                <a:solidFill>
                  <a:srgbClr val="04265C"/>
                </a:solidFill>
                <a:latin typeface="Berlin Sans FB Demi" pitchFamily="34" charset="0"/>
                <a:cs typeface="+mn-cs"/>
              </a:rPr>
              <a:t>Si deseas recibir pps periódicamente en tu correo electrónico subscríbete aquí: </a:t>
            </a:r>
          </a:p>
        </p:txBody>
      </p:sp>
      <p:pic>
        <p:nvPicPr>
          <p:cNvPr id="36872" name="Picture 13" descr="logo">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971800" y="4572000"/>
            <a:ext cx="25400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defRPr/>
            </a:pPr>
            <a:endParaRPr lang="es-ES">
              <a:solidFill>
                <a:srgbClr val="000000"/>
              </a:solidFill>
              <a:cs typeface="+mn-cs"/>
            </a:endParaRPr>
          </a:p>
        </p:txBody>
      </p:sp>
      <p:graphicFrame>
        <p:nvGraphicFramePr>
          <p:cNvPr id="11701" name="Group 437"/>
          <p:cNvGraphicFramePr>
            <a:graphicFrameLocks noGrp="1"/>
          </p:cNvGraphicFramePr>
          <p:nvPr/>
        </p:nvGraphicFramePr>
        <p:xfrm>
          <a:off x="5029200" y="3352800"/>
          <a:ext cx="3200400" cy="1536699"/>
        </p:xfrm>
        <a:graphic>
          <a:graphicData uri="http://schemas.openxmlformats.org/drawingml/2006/table">
            <a:tbl>
              <a:tblPr/>
              <a:tblGrid>
                <a:gridCol w="1106488"/>
                <a:gridCol w="1046162"/>
                <a:gridCol w="1047750"/>
              </a:tblGrid>
              <a:tr h="36583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54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6583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8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defRPr/>
            </a:pPr>
            <a:r>
              <a:rPr lang="es-ES_tradnl" b="1" u="sng">
                <a:solidFill>
                  <a:srgbClr val="04265C"/>
                </a:solidFill>
                <a:latin typeface="Berlin Sans FB Demi" pitchFamily="34" charset="0"/>
                <a:cs typeface="+mn-cs"/>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defRPr/>
            </a:pPr>
            <a:r>
              <a:rPr lang="es-ES_tradnl" b="1" u="sng">
                <a:solidFill>
                  <a:srgbClr val="04265C"/>
                </a:solidFill>
                <a:latin typeface="Berlin Sans FB Demi" pitchFamily="34" charset="0"/>
                <a:cs typeface="+mn-cs"/>
              </a:rPr>
              <a:t>De la Red</a:t>
            </a:r>
          </a:p>
        </p:txBody>
      </p:sp>
      <p:graphicFrame>
        <p:nvGraphicFramePr>
          <p:cNvPr id="11698" name="Group 434"/>
          <p:cNvGraphicFramePr>
            <a:graphicFrameLocks noGrp="1"/>
          </p:cNvGraphicFramePr>
          <p:nvPr/>
        </p:nvGraphicFramePr>
        <p:xfrm>
          <a:off x="914400" y="3352800"/>
          <a:ext cx="3200400" cy="1517688"/>
        </p:xfrm>
        <a:graphic>
          <a:graphicData uri="http://schemas.openxmlformats.org/drawingml/2006/table">
            <a:tbl>
              <a:tblPr/>
              <a:tblGrid>
                <a:gridCol w="1106488"/>
                <a:gridCol w="1046162"/>
                <a:gridCol w="1047750"/>
              </a:tblGrid>
              <a:tr h="36569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marT="45693" marB="4569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marT="45693" marB="4569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marT="45693" marB="4569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312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T="45693" marB="4569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marT="45693" marB="4569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marT="45693" marB="4569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6569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marT="45693" marB="4569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marT="45693" marB="4569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marT="45693" marB="4569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312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T="45693" marB="4569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marT="45693" marB="4569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T="45693" marB="4569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36920" name="Picture 413" descr="logo">
            <a:hlinkClick r:id="rId4"/>
          </p:cNvPr>
          <p:cNvPicPr>
            <a:picLocks noChangeAspect="1" noChangeArrowheads="1"/>
          </p:cNvPicPr>
          <p:nvPr/>
        </p:nvPicPr>
        <p:blipFill>
          <a:blip r:embed="rId30" cstate="print">
            <a:extLst>
              <a:ext uri="{28A0092B-C50C-407E-A947-70E740481C1C}">
                <a14:useLocalDpi xmlns:a14="http://schemas.microsoft.com/office/drawing/2010/main" val="0"/>
              </a:ext>
            </a:extLst>
          </a:blip>
          <a:srcRect/>
          <a:stretch>
            <a:fillRect/>
          </a:stretch>
        </p:blipFill>
        <p:spPr bwMode="auto">
          <a:xfrm>
            <a:off x="609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defRPr/>
            </a:pPr>
            <a:r>
              <a:rPr lang="es-ES_tradnl" b="1">
                <a:solidFill>
                  <a:srgbClr val="04265C"/>
                </a:solidFill>
                <a:latin typeface="Berlin Sans FB Demi" pitchFamily="34" charset="0"/>
                <a:cs typeface="+mn-cs"/>
              </a:rPr>
              <a:t>Accede a la sección que desees desde aquí:</a:t>
            </a:r>
          </a:p>
        </p:txBody>
      </p:sp>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3944</TotalTime>
  <Words>513</Words>
  <Application>Microsoft Office PowerPoint</Application>
  <PresentationFormat>Presentación en pantalla (4:3)</PresentationFormat>
  <Paragraphs>91</Paragraphs>
  <Slides>33</Slides>
  <Notes>13</Notes>
  <HiddenSlides>0</HiddenSlides>
  <MMClips>0</MMClips>
  <ScaleCrop>false</ScaleCrop>
  <HeadingPairs>
    <vt:vector size="4" baseType="variant">
      <vt:variant>
        <vt:lpstr>Tema</vt:lpstr>
      </vt:variant>
      <vt:variant>
        <vt:i4>2</vt:i4>
      </vt:variant>
      <vt:variant>
        <vt:lpstr>Títulos de diapositiva</vt:lpstr>
      </vt:variant>
      <vt:variant>
        <vt:i4>33</vt:i4>
      </vt:variant>
    </vt:vector>
  </HeadingPairs>
  <TitlesOfParts>
    <vt:vector size="35"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Paloma</dc:creator>
  <cp:lastModifiedBy>Paloma</cp:lastModifiedBy>
  <cp:revision>315</cp:revision>
  <dcterms:created xsi:type="dcterms:W3CDTF">2012-08-09T23:26:05Z</dcterms:created>
  <dcterms:modified xsi:type="dcterms:W3CDTF">2013-11-28T11:15:11Z</dcterms:modified>
</cp:coreProperties>
</file>