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sldIdLst>
    <p:sldId id="256" r:id="rId3"/>
    <p:sldId id="258" r:id="rId4"/>
    <p:sldId id="263" r:id="rId5"/>
    <p:sldId id="257" r:id="rId6"/>
    <p:sldId id="264" r:id="rId7"/>
    <p:sldId id="260" r:id="rId8"/>
    <p:sldId id="259" r:id="rId9"/>
    <p:sldId id="262" r:id="rId10"/>
    <p:sldId id="261" r:id="rId11"/>
    <p:sldId id="265" r:id="rId12"/>
    <p:sldId id="266" r:id="rId1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v4u7OsYaTDjG77FK+UMDA==" hashData="guAfSRf1BHZZBa/7JVcn+i+Yl87EzqHTXWDrZshDzQTxdix1v2mP0WkWDjEPBEfT9gXeksAGG/06b5Uh0rKDS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CCFF"/>
    <a:srgbClr val="CC0000"/>
    <a:srgbClr val="D60093"/>
    <a:srgbClr val="0000FF"/>
    <a:srgbClr val="FFD9FF"/>
    <a:srgbClr val="FFEFFF"/>
    <a:srgbClr val="FF33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0EB612-E792-4CDE-B029-49D676D0BFFA}" type="datetimeFigureOut">
              <a:rPr lang="es-ES" smtClean="0"/>
              <a:t>10/04/2015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40C299-D5B1-433E-BD1A-53D4D7A374C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073684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40C299-D5B1-433E-BD1A-53D4D7A374CA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41266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EC86C-0F47-4C07-8DC7-F4BBC3A70728}" type="datetimeFigureOut">
              <a:rPr lang="es-ES" smtClean="0"/>
              <a:t>10/04/2015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6B0A3-A427-4C81-A05C-2AB4F276E8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49871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EC86C-0F47-4C07-8DC7-F4BBC3A70728}" type="datetimeFigureOut">
              <a:rPr lang="es-ES" smtClean="0"/>
              <a:t>10/04/2015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6B0A3-A427-4C81-A05C-2AB4F276E8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9724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EC86C-0F47-4C07-8DC7-F4BBC3A70728}" type="datetimeFigureOut">
              <a:rPr lang="es-ES" smtClean="0"/>
              <a:t>10/04/2015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6B0A3-A427-4C81-A05C-2AB4F276E8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0140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EC86C-0F47-4C07-8DC7-F4BBC3A70728}" type="datetimeFigureOut">
              <a:rPr lang="es-ES" smtClean="0"/>
              <a:t>10/04/2015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6B0A3-A427-4C81-A05C-2AB4F276E8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04160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EC86C-0F47-4C07-8DC7-F4BBC3A70728}" type="datetimeFigureOut">
              <a:rPr lang="es-ES" smtClean="0"/>
              <a:t>10/04/2015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6B0A3-A427-4C81-A05C-2AB4F276E8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68403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EC86C-0F47-4C07-8DC7-F4BBC3A70728}" type="datetimeFigureOut">
              <a:rPr lang="es-ES" smtClean="0"/>
              <a:t>10/04/2015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6B0A3-A427-4C81-A05C-2AB4F276E8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7666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EC86C-0F47-4C07-8DC7-F4BBC3A70728}" type="datetimeFigureOut">
              <a:rPr lang="es-ES" smtClean="0"/>
              <a:t>10/04/2015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6B0A3-A427-4C81-A05C-2AB4F276E8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41958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EC86C-0F47-4C07-8DC7-F4BBC3A70728}" type="datetimeFigureOut">
              <a:rPr lang="es-ES" smtClean="0"/>
              <a:t>10/04/2015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6B0A3-A427-4C81-A05C-2AB4F276E8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43963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EC86C-0F47-4C07-8DC7-F4BBC3A70728}" type="datetimeFigureOut">
              <a:rPr lang="es-ES" smtClean="0"/>
              <a:t>10/04/2015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6B0A3-A427-4C81-A05C-2AB4F276E8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5519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EC86C-0F47-4C07-8DC7-F4BBC3A70728}" type="datetimeFigureOut">
              <a:rPr lang="es-ES" smtClean="0"/>
              <a:t>10/04/2015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6B0A3-A427-4C81-A05C-2AB4F276E8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018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EC86C-0F47-4C07-8DC7-F4BBC3A70728}" type="datetimeFigureOut">
              <a:rPr lang="es-ES" smtClean="0"/>
              <a:t>10/04/2015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6B0A3-A427-4C81-A05C-2AB4F276E8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25583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035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EC86C-0F47-4C07-8DC7-F4BBC3A70728}" type="datetimeFigureOut">
              <a:rPr lang="es-ES" smtClean="0"/>
              <a:t>10/04/2015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26B0A3-A427-4C81-A05C-2AB4F276E8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9695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623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pt-br.tinypic.com/" TargetMode="External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://1.bp.blogspot.com/-ybF-YXyux8I/UBPUyCJL4dI/AAAAAAAAKgQ/v79uVAMJVjw/s400/PAISAJES+SURREALISTAS+(5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02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551328" y="121024"/>
            <a:ext cx="118872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72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Trabajo -Pensamientos Eternos.  </a:t>
            </a:r>
          </a:p>
          <a:p>
            <a:endParaRPr lang="es-ES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422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:sndAc>
          <p:stSnd>
            <p:snd r:embed="rId2" name="29_Without You   Sax Instrumental by Freddy Just.wav"/>
          </p:stSnd>
        </p:sndAc>
      </p:transition>
    </mc:Choice>
    <mc:Fallback xmlns="">
      <p:transition spd="slow" advTm="9000">
        <p:sndAc>
          <p:stSnd>
            <p:snd r:embed="rId4" name="29_Without You   Sax Instrumental by Freddy Ju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lh3.googleusercontent.com/-JkhpZbkz2_0/VSOzWG9IjXI/AAAAAAAAHo0/M0NqSC8UIh0/w346-h577/Ocean%2B%26%2BEagle%2BGIF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215152" y="138988"/>
            <a:ext cx="1152413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effectLst>
                  <a:glow rad="228600">
                    <a:srgbClr val="00FF00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“</a:t>
            </a:r>
            <a:r>
              <a:rPr lang="es-ES" sz="3200" b="1" dirty="0" smtClean="0">
                <a:effectLst>
                  <a:glow rad="228600">
                    <a:srgbClr val="00FF00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Trabajar con amor es poner un soplo de nuestra alma en todo lo que hacemos”.</a:t>
            </a:r>
          </a:p>
          <a:p>
            <a:r>
              <a:rPr lang="es-ES" sz="3200" dirty="0">
                <a:latin typeface="Monotype Corsiva" panose="03010101010201010101" pitchFamily="66" charset="0"/>
              </a:rPr>
              <a:t>	</a:t>
            </a:r>
            <a:r>
              <a:rPr lang="es-ES" sz="3200" dirty="0" smtClean="0">
                <a:latin typeface="Monotype Corsiva" panose="03010101010201010101" pitchFamily="66" charset="0"/>
              </a:rPr>
              <a:t>						                                       </a:t>
            </a:r>
            <a:r>
              <a:rPr lang="es-ES" b="1" dirty="0" err="1" smtClean="0">
                <a:solidFill>
                  <a:srgbClr val="002060"/>
                </a:solidFill>
                <a:latin typeface="Monotype Corsiva" panose="03010101010201010101" pitchFamily="66" charset="0"/>
              </a:rPr>
              <a:t>Kahlil</a:t>
            </a:r>
            <a:r>
              <a:rPr lang="es-ES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es-ES" b="1" dirty="0" err="1" smtClean="0">
                <a:solidFill>
                  <a:srgbClr val="002060"/>
                </a:solidFill>
                <a:latin typeface="Monotype Corsiva" panose="03010101010201010101" pitchFamily="66" charset="0"/>
              </a:rPr>
              <a:t>Gibran</a:t>
            </a:r>
            <a:r>
              <a:rPr lang="es-ES" dirty="0" smtClean="0">
                <a:latin typeface="Monotype Corsiva" panose="03010101010201010101" pitchFamily="66" charset="0"/>
              </a:rPr>
              <a:t>					</a:t>
            </a:r>
            <a:endParaRPr lang="es-ES" dirty="0">
              <a:latin typeface="Monotype Corsiva" panose="03010101010201010101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50242" cy="6858001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77217" y="0"/>
            <a:ext cx="6203574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12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9000">
        <p14:doors dir="vert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artenara.files.wordpress.com/2010/03/imagen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286871" y="139426"/>
            <a:ext cx="115491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rgbClr val="002060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“El genio consta del uno por ciento de inspiración y </a:t>
            </a:r>
          </a:p>
          <a:p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rgbClr val="002060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el 99 por ciento de arduo Trabajo y transpiración”.	</a:t>
            </a:r>
          </a:p>
          <a:p>
            <a:r>
              <a:rPr lang="es-ES" sz="3200" b="1" dirty="0">
                <a:solidFill>
                  <a:schemeClr val="bg1"/>
                </a:solidFill>
                <a:effectLst>
                  <a:glow rad="228600">
                    <a:srgbClr val="002060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	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rgbClr val="002060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				                              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228600">
                    <a:srgbClr val="002060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T. Alva Edison.</a:t>
            </a:r>
            <a:endParaRPr lang="es-ES" sz="2000" b="1" dirty="0">
              <a:solidFill>
                <a:schemeClr val="bg1"/>
              </a:solidFill>
              <a:effectLst>
                <a:glow rad="228600">
                  <a:srgbClr val="002060">
                    <a:alpha val="40000"/>
                  </a:srgbClr>
                </a:glow>
              </a:effectLst>
            </a:endParaRP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6050242" cy="6858001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5694" y="-1"/>
            <a:ext cx="6210856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758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9000">
        <p14:doors dir="vert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-0.014 -0.005 -0.029 -0.009 -0.044 -0.009 C -0.114 -0.009 -0.169 0.048 -0.169 0.117 C -0.169 0.185 -0.114 0.241 -0.044 0.241 C -0.029 0.241 -0.014 0.238 0 0.233 C -0.047 0.215 -0.08 0.17 -0.08 0.117 C -0.08 0.063 -0.047 0.018 0 0 Z" pathEditMode="relative" ptsTypes="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3.bp.blogspot.com/-YOMQmCZIJaU/UkuMVCv1_OI/AAAAAAAB6Fo/8iE2X5VWmM8/s1600/paisaje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580138" y="5230523"/>
            <a:ext cx="957239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atin typeface="Monotype Corsiva" panose="03010101010201010101" pitchFamily="66" charset="0"/>
              </a:rPr>
              <a:t>“</a:t>
            </a:r>
            <a:r>
              <a:rPr lang="es-ES" sz="3200" b="1" dirty="0" smtClean="0">
                <a:solidFill>
                  <a:srgbClr val="00FF00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De todos los caminos que conducen a la fortuna, </a:t>
            </a:r>
          </a:p>
          <a:p>
            <a:r>
              <a:rPr lang="es-ES" sz="3200" b="1" dirty="0" smtClean="0">
                <a:solidFill>
                  <a:srgbClr val="00FF00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los más seguros son la constancia y el trabajo.” </a:t>
            </a:r>
          </a:p>
          <a:p>
            <a:r>
              <a:rPr lang="es-ES" sz="3200" b="1" dirty="0">
                <a:solidFill>
                  <a:srgbClr val="00FF00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ES" sz="3200" b="1" dirty="0" smtClean="0">
                <a:solidFill>
                  <a:srgbClr val="00FF00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                                                                           José Ingenieros.</a:t>
            </a:r>
          </a:p>
          <a:p>
            <a:r>
              <a:rPr lang="es-ES" sz="3200" b="1" dirty="0" smtClean="0">
                <a:solidFill>
                  <a:srgbClr val="00FF00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ES" sz="3200" b="1" dirty="0" smtClean="0">
                <a:solidFill>
                  <a:srgbClr val="FFFF00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					</a:t>
            </a:r>
            <a:endParaRPr lang="es-ES" dirty="0">
              <a:solidFill>
                <a:srgbClr val="FFFF00"/>
              </a:solidFill>
              <a:effectLst>
                <a:glow rad="101600">
                  <a:srgbClr val="0000FF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" y="0"/>
            <a:ext cx="6061451" cy="6858001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61449" y="0"/>
            <a:ext cx="613054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672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9000">
        <p14:doors dir="vert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magen no mostr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70328" y="220107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“</a:t>
            </a:r>
            <a:r>
              <a:rPr lang="es-ES" sz="3200" dirty="0" smtClean="0"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El hambre espía por la puerta </a:t>
            </a:r>
          </a:p>
          <a:p>
            <a:r>
              <a:rPr lang="es-ES" sz="3200" dirty="0" smtClean="0"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del hombre trabajador, </a:t>
            </a:r>
          </a:p>
          <a:p>
            <a:r>
              <a:rPr lang="es-ES" sz="3200" dirty="0" smtClean="0"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pero no se atreve a entrar”.</a:t>
            </a:r>
            <a:endParaRPr lang="es-ES" sz="3200" dirty="0">
              <a:solidFill>
                <a:srgbClr val="00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50242" cy="6858001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50242" y="0"/>
            <a:ext cx="613054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984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9000">
        <p14:doors dir="vert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pi.ning.com/files/Tz8mW7nYVzW4Gbkc*tGnRtNrrHbI8MJuD7CNGxpxNPW2wtdd35DYG4Zv24*6djpmVExo1ZuAl9Ucdip7zmiLUWpWBbwvwgC9/006J054TEQc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8216235" y="3765229"/>
            <a:ext cx="361277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CC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“Después del trabajo y la economía, lo que más contribuye a la prosperidad de un joven es la puntualidad y la honradez en su trato”.</a:t>
            </a:r>
          </a:p>
          <a:p>
            <a:pPr algn="ctr"/>
            <a:r>
              <a:rPr lang="es-ES" sz="2800" b="1" dirty="0" smtClean="0">
                <a:solidFill>
                  <a:srgbClr val="CC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         </a:t>
            </a:r>
            <a:r>
              <a:rPr lang="es-ES" sz="2800" b="1" dirty="0">
                <a:solidFill>
                  <a:srgbClr val="CC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B. Franklin</a:t>
            </a:r>
            <a:endParaRPr lang="es-ES" sz="2800" b="1" dirty="0" smtClean="0">
              <a:solidFill>
                <a:srgbClr val="CC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r>
              <a:rPr lang="es-ES" sz="2800" b="1" dirty="0">
                <a:latin typeface="Monotype Corsiva" panose="03010101010201010101" pitchFamily="66" charset="0"/>
              </a:rPr>
              <a:t>	</a:t>
            </a:r>
            <a:r>
              <a:rPr lang="es-ES" sz="2800" b="1" dirty="0" smtClean="0">
                <a:latin typeface="Monotype Corsiva" panose="03010101010201010101" pitchFamily="66" charset="0"/>
              </a:rPr>
              <a:t>				</a:t>
            </a:r>
            <a:endParaRPr lang="es-ES" sz="2800" b="1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637" y="0"/>
            <a:ext cx="6061451" cy="6858001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52814" y="-1"/>
            <a:ext cx="613054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358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9000">
        <p14:doors dir="vert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4.79167E-6 4.07407E-6 L 0.125 -0.08403 L 0.25 4.07407E-6 L 0.125 0.08402 L 4.79167E-6 4.07407E-6 Z " pathEditMode="relative" rAng="0" ptsTypes="AAAAA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F:\lucresia\DibujoLLL.bmp"/>
          <p:cNvPicPr>
            <a:picLocks noChangeAspect="1" noChangeArrowheads="1"/>
          </p:cNvPicPr>
          <p:nvPr/>
        </p:nvPicPr>
        <p:blipFill>
          <a:blip r:embed="rId2"/>
          <a:srcRect b="11914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3" name="Rectángulo 2"/>
          <p:cNvSpPr/>
          <p:nvPr/>
        </p:nvSpPr>
        <p:spPr>
          <a:xfrm>
            <a:off x="0" y="5535481"/>
            <a:ext cx="10730753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“Los milagros existen pero hay que trabajar muchísimo para que ocurran”.</a:t>
            </a:r>
          </a:p>
          <a:p>
            <a:r>
              <a:rPr lang="es-ES" b="1" dirty="0">
                <a:latin typeface="Monotype Corsiva" panose="03010101010201010101" pitchFamily="66" charset="0"/>
              </a:rPr>
              <a:t>	</a:t>
            </a:r>
            <a:r>
              <a:rPr lang="es-ES" b="1" dirty="0" smtClean="0">
                <a:latin typeface="Monotype Corsiva" panose="03010101010201010101" pitchFamily="66" charset="0"/>
              </a:rPr>
              <a:t>						</a:t>
            </a:r>
            <a:r>
              <a:rPr lang="es-ES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                                              </a:t>
            </a:r>
            <a:r>
              <a:rPr lang="es-ES" sz="2000" b="1" dirty="0" err="1" smtClean="0">
                <a:solidFill>
                  <a:srgbClr val="FF33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Orison</a:t>
            </a:r>
            <a:r>
              <a:rPr lang="es-ES" sz="2000" b="1" dirty="0" smtClean="0">
                <a:solidFill>
                  <a:srgbClr val="FF33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S. </a:t>
            </a:r>
            <a:r>
              <a:rPr lang="es-ES" sz="2000" b="1" dirty="0" err="1" smtClean="0">
                <a:solidFill>
                  <a:srgbClr val="FF33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Marden</a:t>
            </a:r>
            <a:endParaRPr lang="es-ES" sz="2000" b="1" dirty="0">
              <a:solidFill>
                <a:srgbClr val="FF33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6050242" cy="6858001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5693" y="0"/>
            <a:ext cx="6176307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00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8000">
        <p14:doors dir="vert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4.16667E-6 -2.22222E-6 L 0.178 -2.22222E-6 L 0.25 0.12107 L 0.07201 0.12107 L -4.16667E-6 -2.22222E-6 Z " pathEditMode="relative" rAng="0" ptsTypes="AAAAA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12192000" cy="6858001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-1" y="5303095"/>
            <a:ext cx="772796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“Sólo el trabajo es remedio seguro contra el aburrimiento; </a:t>
            </a:r>
          </a:p>
          <a:p>
            <a:r>
              <a:rPr lang="es-ES" sz="28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ES" sz="28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las diversiones son simples paliativos”.</a:t>
            </a:r>
          </a:p>
          <a:p>
            <a:r>
              <a:rPr lang="es-ES" sz="28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ES" sz="28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                                                               </a:t>
            </a:r>
            <a:r>
              <a:rPr lang="es-ES" sz="20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Alexis Carrel.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1" y="-4"/>
            <a:ext cx="6096001" cy="6858001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000" y="-3"/>
            <a:ext cx="613054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522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7000">
        <p14:doors dir="vert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-0.014 -0.005 -0.029 -0.009 -0.044 -0.009 C -0.114 -0.009 -0.169 0.048 -0.169 0.117 C -0.169 0.185 -0.114 0.241 -0.044 0.241 C -0.029 0.241 -0.014 0.238 0 0.233 C -0.047 0.215 -0.08 0.17 -0.08 0.117 C -0.08 0.063 -0.047 0.018 0 0 Z" pathEditMode="relative" ptsTypes="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4" descr="26420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5047" y="0"/>
            <a:ext cx="12277353" cy="6858000"/>
          </a:xfrm>
          <a:prstGeom prst="rect">
            <a:avLst/>
          </a:prstGeom>
          <a:noFill/>
          <a:ln/>
        </p:spPr>
      </p:pic>
      <p:sp>
        <p:nvSpPr>
          <p:cNvPr id="2" name="Rectángulo 1"/>
          <p:cNvSpPr/>
          <p:nvPr/>
        </p:nvSpPr>
        <p:spPr>
          <a:xfrm>
            <a:off x="891987" y="5552982"/>
            <a:ext cx="1138032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00FF00"/>
                </a:solidFill>
                <a:latin typeface="Monotype Corsiva" panose="03010101010201010101" pitchFamily="66" charset="0"/>
              </a:rPr>
              <a:t>“El trabajo y la templanza son dos verdaderos médicos del hombre; </a:t>
            </a:r>
          </a:p>
          <a:p>
            <a:r>
              <a:rPr lang="es-ES" sz="2800" b="1" dirty="0" smtClean="0">
                <a:solidFill>
                  <a:srgbClr val="00FF00"/>
                </a:solidFill>
                <a:latin typeface="Monotype Corsiva" panose="03010101010201010101" pitchFamily="66" charset="0"/>
              </a:rPr>
              <a:t>el trabajo aguza su apetito y la templanza le prohíbe abusar de él”</a:t>
            </a:r>
          </a:p>
          <a:p>
            <a:r>
              <a:rPr lang="es-ES" sz="2800" b="1" dirty="0">
                <a:solidFill>
                  <a:srgbClr val="00FF00"/>
                </a:solidFill>
                <a:latin typeface="Monotype Corsiva" panose="03010101010201010101" pitchFamily="66" charset="0"/>
              </a:rPr>
              <a:t>	</a:t>
            </a:r>
            <a:r>
              <a:rPr lang="es-ES" sz="2800" b="1" dirty="0" smtClean="0">
                <a:solidFill>
                  <a:srgbClr val="00FF00"/>
                </a:solidFill>
                <a:latin typeface="Monotype Corsiva" panose="03010101010201010101" pitchFamily="66" charset="0"/>
              </a:rPr>
              <a:t>								J.J. </a:t>
            </a:r>
            <a:r>
              <a:rPr lang="es-ES" sz="2800" b="1" dirty="0" err="1" smtClean="0">
                <a:solidFill>
                  <a:srgbClr val="00FF00"/>
                </a:solidFill>
                <a:latin typeface="Monotype Corsiva" panose="03010101010201010101" pitchFamily="66" charset="0"/>
              </a:rPr>
              <a:t>Rosseau</a:t>
            </a:r>
            <a:r>
              <a:rPr lang="es-ES" sz="2800" b="1" dirty="0" smtClean="0">
                <a:solidFill>
                  <a:srgbClr val="00FF00"/>
                </a:solidFill>
                <a:latin typeface="Monotype Corsiva" panose="03010101010201010101" pitchFamily="66" charset="0"/>
              </a:rPr>
              <a:t>.											</a:t>
            </a:r>
            <a:endParaRPr lang="es-ES" dirty="0"/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678" y="-2"/>
            <a:ext cx="6176305" cy="6858001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33629" y="-1"/>
            <a:ext cx="6176307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13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7000">
        <p14:doors dir="vert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9FF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upo 16"/>
          <p:cNvGrpSpPr/>
          <p:nvPr/>
        </p:nvGrpSpPr>
        <p:grpSpPr>
          <a:xfrm>
            <a:off x="-359768" y="-159509"/>
            <a:ext cx="12823927" cy="7150710"/>
            <a:chOff x="-359768" y="-159509"/>
            <a:chExt cx="12823927" cy="7150710"/>
          </a:xfrm>
        </p:grpSpPr>
        <p:grpSp>
          <p:nvGrpSpPr>
            <p:cNvPr id="2" name="Grupo 1"/>
            <p:cNvGrpSpPr/>
            <p:nvPr/>
          </p:nvGrpSpPr>
          <p:grpSpPr>
            <a:xfrm>
              <a:off x="-359768" y="-159509"/>
              <a:ext cx="12823927" cy="7150710"/>
              <a:chOff x="-391223" y="-151516"/>
              <a:chExt cx="12823927" cy="7150710"/>
            </a:xfrm>
          </p:grpSpPr>
          <p:pic>
            <p:nvPicPr>
              <p:cNvPr id="3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391223" y="5334792"/>
                <a:ext cx="12583223" cy="15128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-141434" y="-7993"/>
                <a:ext cx="12574138" cy="15128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6200000">
                <a:off x="7633125" y="2468041"/>
                <a:ext cx="7150710" cy="191159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403916" y="2262481"/>
                <a:ext cx="6847683" cy="23227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7" name="Picture 2" descr="http://radioguadalupe.org/wp-content/uploads/2009/01/rosas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8423" y="825195"/>
              <a:ext cx="3811040" cy="3834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8" descr="C:\Documents and Settings\Servidor\Mis documentos\besos-mariposa-labios-gif.gif"/>
            <p:cNvPicPr>
              <a:picLocks noChangeAspect="1" noChangeArrowheads="1" noCrop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85828" y="1619010"/>
              <a:ext cx="1436903" cy="15469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8" descr="C:\Documents and Settings\Servidor\Mis documentos\besos-mariposa-labios-gif.gif"/>
            <p:cNvPicPr>
              <a:picLocks noChangeAspect="1" noChangeArrowheads="1" noCrop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0396" y="1643622"/>
              <a:ext cx="1683575" cy="15223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4" name="Grupo 13"/>
            <p:cNvGrpSpPr/>
            <p:nvPr/>
          </p:nvGrpSpPr>
          <p:grpSpPr>
            <a:xfrm>
              <a:off x="9419969" y="4310836"/>
              <a:ext cx="1191483" cy="1407009"/>
              <a:chOff x="8054116" y="4550394"/>
              <a:chExt cx="1485118" cy="1980158"/>
            </a:xfrm>
          </p:grpSpPr>
          <p:pic>
            <p:nvPicPr>
              <p:cNvPr id="15" name="Picture 4" descr="http://www.drogbaster.it/Gif_glitter_amore.gif"/>
              <p:cNvPicPr>
                <a:picLocks noChangeAspect="1" noChangeArrowheads="1" noCrop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054116" y="4550394"/>
                <a:ext cx="1485118" cy="198015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6" name="CuadroTexto 15"/>
              <p:cNvSpPr txBox="1"/>
              <p:nvPr/>
            </p:nvSpPr>
            <p:spPr>
              <a:xfrm rot="19594092">
                <a:off x="8333974" y="5345554"/>
                <a:ext cx="925399" cy="3898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sz="1200" b="1" dirty="0">
                    <a:solidFill>
                      <a:srgbClr val="FFFF00"/>
                    </a:solidFill>
                    <a:latin typeface="Monotype Corsiva" panose="03010101010201010101" pitchFamily="66" charset="0"/>
                  </a:rPr>
                  <a:t>Amore</a:t>
                </a:r>
              </a:p>
            </p:txBody>
          </p:sp>
        </p:grpSp>
      </p:grpSp>
      <p:sp>
        <p:nvSpPr>
          <p:cNvPr id="8" name="Marcador de fecha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CD0-F7D2-46D3-BE6F-51151CBA5EB0}" type="datetime8">
              <a:rPr lang="es-ES" sz="1600" b="1" smtClean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</a:rPr>
              <a:t>10/04/2015 11:10</a:t>
            </a:fld>
            <a:endParaRPr lang="es-ES" sz="1600" b="1" dirty="0">
              <a:solidFill>
                <a:schemeClr val="accent5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4617413" y="4310836"/>
            <a:ext cx="38004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</a:rPr>
              <a:t>Diseño: Amore</a:t>
            </a:r>
          </a:p>
          <a:p>
            <a:r>
              <a:rPr lang="es-ES" b="1" dirty="0" smtClean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</a:rPr>
              <a:t>Tema:  </a:t>
            </a:r>
            <a:r>
              <a:rPr lang="es-ES" b="1" dirty="0" smtClean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</a:rPr>
              <a:t>El  </a:t>
            </a:r>
            <a:r>
              <a:rPr lang="es-ES" b="1" dirty="0" smtClean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</a:rPr>
              <a:t>Trabajo - Pensamientos Eternos</a:t>
            </a:r>
            <a:endParaRPr lang="es-ES" b="1" dirty="0" smtClean="0">
              <a:solidFill>
                <a:schemeClr val="accent5">
                  <a:lumMod val="75000"/>
                </a:schemeClr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</a:rPr>
              <a:t>Música: </a:t>
            </a:r>
            <a:r>
              <a:rPr lang="es-ES" b="1" dirty="0" err="1" smtClean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</a:rPr>
              <a:t>Without</a:t>
            </a:r>
            <a:r>
              <a:rPr lang="es-ES" b="1" dirty="0" smtClean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</a:rPr>
              <a:t> </a:t>
            </a:r>
            <a:r>
              <a:rPr lang="es-ES" b="1" dirty="0" err="1" smtClean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</a:rPr>
              <a:t>You</a:t>
            </a:r>
            <a:r>
              <a:rPr lang="es-ES" b="1" dirty="0" smtClean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</a:rPr>
              <a:t> (Sin </a:t>
            </a:r>
            <a:r>
              <a:rPr lang="es-ES" b="1" dirty="0" smtClean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</a:rPr>
              <a:t>Ti)</a:t>
            </a:r>
            <a:endParaRPr lang="es-ES" b="1" dirty="0" smtClean="0">
              <a:solidFill>
                <a:schemeClr val="accent5">
                  <a:lumMod val="75000"/>
                </a:schemeClr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</a:rPr>
              <a:t>Interprete: Freddy </a:t>
            </a:r>
            <a:r>
              <a:rPr lang="es-ES" b="1" dirty="0" err="1" smtClean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</a:rPr>
              <a:t>Just</a:t>
            </a:r>
            <a:r>
              <a:rPr lang="es-ES" b="1" dirty="0" smtClean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</a:rPr>
              <a:t>.</a:t>
            </a:r>
            <a:endParaRPr lang="es-ES" b="1" dirty="0">
              <a:solidFill>
                <a:schemeClr val="accent5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10611452" y="5862918"/>
            <a:ext cx="6840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</a:rPr>
              <a:t>Y.</a:t>
            </a:r>
          </a:p>
          <a:p>
            <a:r>
              <a:rPr lang="es-ES" b="1" dirty="0" smtClean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</a:rPr>
              <a:t>    V.</a:t>
            </a:r>
            <a:endParaRPr lang="es-ES" b="1" dirty="0">
              <a:solidFill>
                <a:schemeClr val="accent5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04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47244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604</TotalTime>
  <Words>229</Words>
  <Application>Microsoft Office PowerPoint</Application>
  <PresentationFormat>Panorámica</PresentationFormat>
  <Paragraphs>35</Paragraphs>
  <Slides>11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Kristen ITC</vt:lpstr>
      <vt:lpstr>Monotype Corsiva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46</cp:revision>
  <dcterms:created xsi:type="dcterms:W3CDTF">2014-11-12T21:03:17Z</dcterms:created>
  <dcterms:modified xsi:type="dcterms:W3CDTF">2015-04-11T04:18:32Z</dcterms:modified>
</cp:coreProperties>
</file>