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9"/>
  </p:notesMasterIdLst>
  <p:sldIdLst>
    <p:sldId id="271" r:id="rId3"/>
    <p:sldId id="380" r:id="rId4"/>
    <p:sldId id="282" r:id="rId5"/>
    <p:sldId id="317" r:id="rId6"/>
    <p:sldId id="310" r:id="rId7"/>
    <p:sldId id="312" r:id="rId8"/>
    <p:sldId id="381" r:id="rId9"/>
    <p:sldId id="323" r:id="rId10"/>
    <p:sldId id="382" r:id="rId11"/>
    <p:sldId id="331" r:id="rId12"/>
    <p:sldId id="386" r:id="rId13"/>
    <p:sldId id="280" r:id="rId14"/>
    <p:sldId id="346" r:id="rId15"/>
    <p:sldId id="316" r:id="rId16"/>
    <p:sldId id="311" r:id="rId17"/>
    <p:sldId id="363" r:id="rId18"/>
    <p:sldId id="384" r:id="rId19"/>
    <p:sldId id="313" r:id="rId20"/>
    <p:sldId id="379" r:id="rId21"/>
    <p:sldId id="367" r:id="rId22"/>
    <p:sldId id="324" r:id="rId23"/>
    <p:sldId id="304" r:id="rId24"/>
    <p:sldId id="383" r:id="rId25"/>
    <p:sldId id="309" r:id="rId26"/>
    <p:sldId id="320" r:id="rId27"/>
    <p:sldId id="334" r:id="rId28"/>
    <p:sldId id="279" r:id="rId29"/>
    <p:sldId id="395" r:id="rId30"/>
    <p:sldId id="352" r:id="rId31"/>
    <p:sldId id="369" r:id="rId32"/>
    <p:sldId id="368" r:id="rId33"/>
    <p:sldId id="372" r:id="rId34"/>
    <p:sldId id="373" r:id="rId35"/>
    <p:sldId id="374" r:id="rId36"/>
    <p:sldId id="391" r:id="rId37"/>
    <p:sldId id="389" r:id="rId38"/>
    <p:sldId id="390" r:id="rId39"/>
    <p:sldId id="392" r:id="rId40"/>
    <p:sldId id="393" r:id="rId41"/>
    <p:sldId id="375" r:id="rId42"/>
    <p:sldId id="376" r:id="rId43"/>
    <p:sldId id="370" r:id="rId44"/>
    <p:sldId id="377" r:id="rId45"/>
    <p:sldId id="378" r:id="rId46"/>
    <p:sldId id="301" r:id="rId47"/>
    <p:sldId id="387" r:id="rId4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K2Z6f/b2AjDiDKrk4iyoTw" hashData="eU4qppjiG+DZeycNLWH0SBaFqDg"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0000FF"/>
    <a:srgbClr val="00FFFF"/>
    <a:srgbClr val="F95DE6"/>
    <a:srgbClr val="00FF00"/>
    <a:srgbClr val="00FF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60" d="100"/>
          <a:sy n="60" d="100"/>
        </p:scale>
        <p:origin x="-1650" y="-6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3D98E33-E0E8-41A9-8D2A-40B8A2780FAE}" type="datetimeFigureOut">
              <a:rPr lang="es-ES" smtClean="0"/>
              <a:pPr/>
              <a:t>30/10/2015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4D0E269-5509-4414-98C6-E91D2A07DE7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B69F5076-65D8-46E5-B2FF-3BBC6281C596}" type="datetimeFigureOut">
              <a:rPr lang="es-ES" smtClean="0"/>
              <a:pPr/>
              <a:t>30/10/2015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EDAAB0A-BF5B-4804-B31E-68D4671A7DBB}" type="slidenum">
              <a:rPr lang="es-ES" smtClean="0"/>
              <a:pPr/>
              <a:t>‹Nº›</a:t>
            </a:fld>
            <a:endParaRPr lang="es-ES"/>
          </a:p>
        </p:txBody>
      </p:sp>
    </p:spTree>
  </p:cSld>
  <p:clrMapOvr>
    <a:masterClrMapping/>
  </p:clrMapOvr>
  <p:transition spd="slow" advTm="8000">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69F5076-65D8-46E5-B2FF-3BBC6281C596}" type="datetimeFigureOut">
              <a:rPr lang="es-ES" smtClean="0"/>
              <a:pPr/>
              <a:t>30/10/2015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EDAAB0A-BF5B-4804-B31E-68D4671A7DBB}" type="slidenum">
              <a:rPr lang="es-ES" smtClean="0"/>
              <a:pPr/>
              <a:t>‹Nº›</a:t>
            </a:fld>
            <a:endParaRPr lang="es-ES"/>
          </a:p>
        </p:txBody>
      </p:sp>
    </p:spTree>
  </p:cSld>
  <p:clrMapOvr>
    <a:masterClrMapping/>
  </p:clrMapOvr>
  <p:transition spd="slow" advTm="8000">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B69F5076-65D8-46E5-B2FF-3BBC6281C596}" type="datetimeFigureOut">
              <a:rPr lang="es-ES" smtClean="0"/>
              <a:pPr/>
              <a:t>30/10/2015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EDAAB0A-BF5B-4804-B31E-68D4671A7DBB}" type="slidenum">
              <a:rPr lang="es-ES" smtClean="0"/>
              <a:pPr/>
              <a:t>‹Nº›</a:t>
            </a:fld>
            <a:endParaRPr lang="es-ES"/>
          </a:p>
        </p:txBody>
      </p:sp>
    </p:spTree>
  </p:cSld>
  <p:clrMapOvr>
    <a:masterClrMapping/>
  </p:clrMapOvr>
  <p:transition spd="slow" advTm="8000">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B69F5076-65D8-46E5-B2FF-3BBC6281C596}" type="datetimeFigureOut">
              <a:rPr lang="es-ES" smtClean="0"/>
              <a:pPr/>
              <a:t>30/10/2015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EDAAB0A-BF5B-4804-B31E-68D4671A7DBB}" type="slidenum">
              <a:rPr lang="es-ES" smtClean="0"/>
              <a:pPr/>
              <a:t>‹Nº›</a:t>
            </a:fld>
            <a:endParaRPr lang="es-ES"/>
          </a:p>
        </p:txBody>
      </p:sp>
    </p:spTree>
  </p:cSld>
  <p:clrMapOvr>
    <a:masterClrMapping/>
  </p:clrMapOvr>
  <p:transition spd="slow" advTm="8000">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B69F5076-65D8-46E5-B2FF-3BBC6281C596}" type="datetimeFigureOut">
              <a:rPr lang="es-ES" smtClean="0"/>
              <a:pPr/>
              <a:t>30/10/2015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EDAAB0A-BF5B-4804-B31E-68D4671A7DBB}" type="slidenum">
              <a:rPr lang="es-ES" smtClean="0"/>
              <a:pPr/>
              <a:t>‹Nº›</a:t>
            </a:fld>
            <a:endParaRPr lang="es-ES"/>
          </a:p>
        </p:txBody>
      </p:sp>
    </p:spTree>
  </p:cSld>
  <p:clrMapOvr>
    <a:masterClrMapping/>
  </p:clrMapOvr>
  <p:transition spd="slow" advTm="8000">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B69F5076-65D8-46E5-B2FF-3BBC6281C596}" type="datetimeFigureOut">
              <a:rPr lang="es-ES" smtClean="0"/>
              <a:pPr/>
              <a:t>30/10/2015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EDAAB0A-BF5B-4804-B31E-68D4671A7DBB}" type="slidenum">
              <a:rPr lang="es-ES" smtClean="0"/>
              <a:pPr/>
              <a:t>‹Nº›</a:t>
            </a:fld>
            <a:endParaRPr lang="es-ES"/>
          </a:p>
        </p:txBody>
      </p:sp>
    </p:spTree>
  </p:cSld>
  <p:clrMapOvr>
    <a:masterClrMapping/>
  </p:clrMapOvr>
  <p:transition spd="slow" advTm="8000">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B69F5076-65D8-46E5-B2FF-3BBC6281C596}" type="datetimeFigureOut">
              <a:rPr lang="es-ES" smtClean="0"/>
              <a:pPr/>
              <a:t>30/10/2015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EDAAB0A-BF5B-4804-B31E-68D4671A7DBB}" type="slidenum">
              <a:rPr lang="es-ES" smtClean="0"/>
              <a:pPr/>
              <a:t>‹Nº›</a:t>
            </a:fld>
            <a:endParaRPr lang="es-ES"/>
          </a:p>
        </p:txBody>
      </p:sp>
    </p:spTree>
  </p:cSld>
  <p:clrMapOvr>
    <a:masterClrMapping/>
  </p:clrMapOvr>
  <p:transition spd="slow" advTm="8000">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69F5076-65D8-46E5-B2FF-3BBC6281C596}" type="datetimeFigureOut">
              <a:rPr lang="es-ES" smtClean="0"/>
              <a:pPr/>
              <a:t>30/10/2015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EDAAB0A-BF5B-4804-B31E-68D4671A7DBB}" type="slidenum">
              <a:rPr lang="es-ES" smtClean="0"/>
              <a:pPr/>
              <a:t>‹Nº›</a:t>
            </a:fld>
            <a:endParaRPr lang="es-ES"/>
          </a:p>
        </p:txBody>
      </p:sp>
    </p:spTree>
  </p:cSld>
  <p:clrMapOvr>
    <a:masterClrMapping/>
  </p:clrMapOvr>
  <p:transition spd="slow" advTm="8000">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B69F5076-65D8-46E5-B2FF-3BBC6281C596}" type="datetimeFigureOut">
              <a:rPr lang="es-ES" smtClean="0"/>
              <a:pPr/>
              <a:t>30/10/2015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EDAAB0A-BF5B-4804-B31E-68D4671A7DBB}" type="slidenum">
              <a:rPr lang="es-ES" smtClean="0"/>
              <a:pPr/>
              <a:t>‹Nº›</a:t>
            </a:fld>
            <a:endParaRPr lang="es-ES"/>
          </a:p>
        </p:txBody>
      </p:sp>
    </p:spTree>
  </p:cSld>
  <p:clrMapOvr>
    <a:masterClrMapping/>
  </p:clrMapOvr>
  <p:transition spd="slow" advTm="8000">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69F5076-65D8-46E5-B2FF-3BBC6281C596}" type="datetimeFigureOut">
              <a:rPr lang="es-ES" smtClean="0"/>
              <a:pPr/>
              <a:t>30/10/2015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EDAAB0A-BF5B-4804-B31E-68D4671A7DBB}" type="slidenum">
              <a:rPr lang="es-ES" smtClean="0"/>
              <a:pPr/>
              <a:t>‹Nº›</a:t>
            </a:fld>
            <a:endParaRPr lang="es-ES"/>
          </a:p>
        </p:txBody>
      </p:sp>
    </p:spTree>
  </p:cSld>
  <p:clrMapOvr>
    <a:masterClrMapping/>
  </p:clrMapOvr>
  <p:transition spd="slow" advTm="8000">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B69F5076-65D8-46E5-B2FF-3BBC6281C596}" type="datetimeFigureOut">
              <a:rPr lang="es-ES" smtClean="0"/>
              <a:pPr/>
              <a:t>30/10/2015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EDAAB0A-BF5B-4804-B31E-68D4671A7DBB}" type="slidenum">
              <a:rPr lang="es-ES" smtClean="0"/>
              <a:pPr/>
              <a:t>‹Nº›</a:t>
            </a:fld>
            <a:endParaRPr lang="es-ES"/>
          </a:p>
        </p:txBody>
      </p:sp>
    </p:spTree>
  </p:cSld>
  <p:clrMapOvr>
    <a:masterClrMapping/>
  </p:clrMapOvr>
  <p:transition spd="slow" advTm="8000">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9F5076-65D8-46E5-B2FF-3BBC6281C596}" type="datetimeFigureOut">
              <a:rPr lang="es-ES" smtClean="0"/>
              <a:pPr/>
              <a:t>30/10/2015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EDAAB0A-BF5B-4804-B31E-68D4671A7DBB}"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8000">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audio" Target="../media/audio1.wav"/><Relationship Id="rId7"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10" Type="http://schemas.openxmlformats.org/officeDocument/2006/relationships/image" Target="../media/image7.gif"/><Relationship Id="rId4" Type="http://schemas.openxmlformats.org/officeDocument/2006/relationships/image" Target="../media/image1.jpeg"/><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gif"/><Relationship Id="rId1" Type="http://schemas.openxmlformats.org/officeDocument/2006/relationships/slideLayout" Target="../slideLayouts/slideLayout7.xml"/><Relationship Id="rId5" Type="http://schemas.openxmlformats.org/officeDocument/2006/relationships/image" Target="../media/image11.gif"/><Relationship Id="rId4" Type="http://schemas.openxmlformats.org/officeDocument/2006/relationships/image" Target="../media/image10.gif"/></Relationships>
</file>

<file path=ppt/slides/_rels/slide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8.gif"/><Relationship Id="rId1" Type="http://schemas.openxmlformats.org/officeDocument/2006/relationships/slideLayout" Target="../slideLayouts/slideLayout7.xml"/><Relationship Id="rId5" Type="http://schemas.openxmlformats.org/officeDocument/2006/relationships/image" Target="../media/image11.gif"/><Relationship Id="rId4" Type="http://schemas.openxmlformats.org/officeDocument/2006/relationships/image" Target="../media/image10.gif"/></Relationships>
</file>

<file path=ppt/slides/_rels/slide1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agaudi.files.wordpress.com/2010/03/tumblr_ky4haxtzxa1qzt4vjo1_500.gif" TargetMode="External"/><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20.gif"/></Relationships>
</file>

<file path=ppt/slides/_rels/slide12.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1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2.wav"/><Relationship Id="rId1" Type="http://schemas.openxmlformats.org/officeDocument/2006/relationships/slideLayout" Target="../slideLayouts/slideLayout7.xml"/><Relationship Id="rId6" Type="http://schemas.openxmlformats.org/officeDocument/2006/relationships/image" Target="../media/image11.gif"/><Relationship Id="rId5" Type="http://schemas.openxmlformats.org/officeDocument/2006/relationships/image" Target="../media/image10.gif"/><Relationship Id="rId4" Type="http://schemas.openxmlformats.org/officeDocument/2006/relationships/image" Target="../media/image24.jpeg"/></Relationships>
</file>

<file path=ppt/slides/_rels/slide18.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 Id="rId5" Type="http://schemas.openxmlformats.org/officeDocument/2006/relationships/image" Target="../media/image31.gif"/><Relationship Id="rId4" Type="http://schemas.openxmlformats.org/officeDocument/2006/relationships/image" Target="../media/image30.jpeg"/></Relationships>
</file>

<file path=ppt/slides/_rels/slide2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8.gif"/><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2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audio" Target="../media/audio3.wav"/><Relationship Id="rId1" Type="http://schemas.openxmlformats.org/officeDocument/2006/relationships/slideLayout" Target="../slideLayouts/slideLayout7.xml"/><Relationship Id="rId5" Type="http://schemas.openxmlformats.org/officeDocument/2006/relationships/image" Target="../media/image11.gif"/><Relationship Id="rId4" Type="http://schemas.openxmlformats.org/officeDocument/2006/relationships/image" Target="../media/image10.gif"/></Relationships>
</file>

<file path=ppt/slides/_rels/slide28.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hyperlink" Target="https://agaudi.files.wordpress.com/2010/03/tumblr_kyfejnstsn1qzt4vjo1_500.gif" TargetMode="External"/><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31.xml.rels><?xml version="1.0" encoding="UTF-8" standalone="yes"?>
<Relationships xmlns="http://schemas.openxmlformats.org/package/2006/relationships"><Relationship Id="rId3" Type="http://schemas.openxmlformats.org/officeDocument/2006/relationships/hyperlink" Target="https://agaudi.files.wordpress.com/2010/03/tumblr_kyfejnstsn1qzt4vjo1_500.gif" TargetMode="External"/><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31.gif"/></Relationships>
</file>

<file path=ppt/slides/_rels/slide32.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10.gif"/><Relationship Id="rId1" Type="http://schemas.openxmlformats.org/officeDocument/2006/relationships/slideLayout" Target="../slideLayouts/slideLayout7.xml"/><Relationship Id="rId6" Type="http://schemas.openxmlformats.org/officeDocument/2006/relationships/image" Target="../media/image31.gif"/><Relationship Id="rId5" Type="http://schemas.openxmlformats.org/officeDocument/2006/relationships/image" Target="../media/image42.jpeg"/><Relationship Id="rId4" Type="http://schemas.openxmlformats.org/officeDocument/2006/relationships/image" Target="../media/image41.jpeg"/></Relationships>
</file>

<file path=ppt/slides/_rels/slide35.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10.gif"/><Relationship Id="rId1" Type="http://schemas.openxmlformats.org/officeDocument/2006/relationships/slideLayout" Target="../slideLayouts/slideLayout7.xml"/><Relationship Id="rId4" Type="http://schemas.openxmlformats.org/officeDocument/2006/relationships/image" Target="../media/image31.gif"/></Relationships>
</file>

<file path=ppt/slides/_rels/slide43.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31.gif"/></Relationships>
</file>

<file path=ppt/slides/_rels/slide44.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6.gif"/><Relationship Id="rId5" Type="http://schemas.openxmlformats.org/officeDocument/2006/relationships/image" Target="../media/image53.jpeg"/><Relationship Id="rId4" Type="http://schemas.openxmlformats.org/officeDocument/2006/relationships/image" Target="../media/image4.gif"/></Relationships>
</file>

<file path=ppt/slides/_rels/slide46.xml.rels><?xml version="1.0" encoding="UTF-8" standalone="yes"?>
<Relationships xmlns="http://schemas.openxmlformats.org/package/2006/relationships"><Relationship Id="rId8" Type="http://schemas.openxmlformats.org/officeDocument/2006/relationships/image" Target="../media/image57.png"/><Relationship Id="rId13" Type="http://schemas.openxmlformats.org/officeDocument/2006/relationships/hyperlink" Target="https://vk.com/mispps" TargetMode="External"/><Relationship Id="rId3" Type="http://schemas.openxmlformats.org/officeDocument/2006/relationships/image" Target="../media/image54.png"/><Relationship Id="rId7" Type="http://schemas.openxmlformats.org/officeDocument/2006/relationships/hyperlink" Target="https://www.facebook.com/mispps" TargetMode="External"/><Relationship Id="rId12" Type="http://schemas.openxmlformats.org/officeDocument/2006/relationships/image" Target="../media/image5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56.png"/><Relationship Id="rId11" Type="http://schemas.openxmlformats.org/officeDocument/2006/relationships/hyperlink" Target="https://plus.google.com/+Mispps/" TargetMode="External"/><Relationship Id="rId5" Type="http://schemas.openxmlformats.org/officeDocument/2006/relationships/image" Target="../media/image55.png"/><Relationship Id="rId10" Type="http://schemas.openxmlformats.org/officeDocument/2006/relationships/image" Target="../media/image5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2" descr="02_12_2008_0890099001228235192_miguel_rita"/>
          <p:cNvPicPr>
            <a:picLocks noChangeAspect="1" noChangeArrowheads="1"/>
          </p:cNvPicPr>
          <p:nvPr/>
        </p:nvPicPr>
        <p:blipFill>
          <a:blip r:embed="rId4"/>
          <a:srcRect l="1562" t="6250" r="1562" b="2083"/>
          <a:stretch>
            <a:fillRect/>
          </a:stretch>
        </p:blipFill>
        <p:spPr>
          <a:xfrm>
            <a:off x="0" y="0"/>
            <a:ext cx="9160266" cy="6858000"/>
          </a:xfrm>
          <a:prstGeom prst="rect">
            <a:avLst/>
          </a:prstGeom>
          <a:noFill/>
          <a:ln>
            <a:noFill/>
          </a:ln>
        </p:spPr>
      </p:pic>
      <p:pic>
        <p:nvPicPr>
          <p:cNvPr id="19" name="Picture 2" descr="02_12_2008_0890099001228235192_miguel_rita"/>
          <p:cNvPicPr>
            <a:picLocks noChangeAspect="1" noChangeArrowheads="1"/>
          </p:cNvPicPr>
          <p:nvPr/>
        </p:nvPicPr>
        <p:blipFill>
          <a:blip r:embed="rId4"/>
          <a:srcRect l="1562" t="6250" r="1562" b="2083"/>
          <a:stretch>
            <a:fillRect/>
          </a:stretch>
        </p:blipFill>
        <p:spPr>
          <a:xfrm>
            <a:off x="0" y="0"/>
            <a:ext cx="9160266" cy="6858000"/>
          </a:xfrm>
          <a:prstGeom prst="rect">
            <a:avLst/>
          </a:prstGeom>
          <a:noFill/>
          <a:ln>
            <a:noFill/>
          </a:ln>
        </p:spPr>
      </p:pic>
      <p:pic>
        <p:nvPicPr>
          <p:cNvPr id="17" name="Picture 3" descr="illusion-015"/>
          <p:cNvPicPr>
            <a:picLocks noChangeAspect="1" noChangeArrowheads="1" noCrop="1"/>
          </p:cNvPicPr>
          <p:nvPr/>
        </p:nvPicPr>
        <p:blipFill>
          <a:blip r:embed="rId5" cstate="print">
            <a:duotone>
              <a:schemeClr val="accent6">
                <a:shade val="45000"/>
                <a:satMod val="135000"/>
              </a:schemeClr>
              <a:prstClr val="white"/>
            </a:duotone>
            <a:lum bright="24000"/>
          </a:blip>
          <a:srcRect/>
          <a:stretch>
            <a:fillRect/>
          </a:stretch>
        </p:blipFill>
        <p:spPr bwMode="auto">
          <a:xfrm>
            <a:off x="0" y="-1905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6"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7"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7"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7"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7"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8" cstate="print"/>
          <a:srcRect/>
          <a:stretch>
            <a:fillRect/>
          </a:stretch>
        </p:blipFill>
        <p:spPr bwMode="auto">
          <a:xfrm>
            <a:off x="251520" y="5661248"/>
            <a:ext cx="794853" cy="836488"/>
          </a:xfrm>
          <a:prstGeom prst="rect">
            <a:avLst/>
          </a:prstGeom>
          <a:noFill/>
          <a:ln w="38100">
            <a:solidFill>
              <a:srgbClr val="1CDEF8"/>
            </a:solidFill>
            <a:miter lim="800000"/>
            <a:headEnd/>
            <a:tailEnd/>
          </a:ln>
        </p:spPr>
      </p:pic>
      <p:sp>
        <p:nvSpPr>
          <p:cNvPr id="15" name="14 Rectángulo"/>
          <p:cNvSpPr/>
          <p:nvPr/>
        </p:nvSpPr>
        <p:spPr>
          <a:xfrm>
            <a:off x="683568" y="6021288"/>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9"/>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10"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772816"/>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857224" y="1214422"/>
            <a:ext cx="7215238" cy="4154984"/>
          </a:xfrm>
          <a:prstGeom prst="rect">
            <a:avLst/>
          </a:prstGeom>
        </p:spPr>
        <p:txBody>
          <a:bodyPr wrap="square">
            <a:spAutoFit/>
          </a:bodyPr>
          <a:lstStyle/>
          <a:p>
            <a:pPr algn="ctr"/>
            <a:r>
              <a:rPr lang="es-ES" sz="88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Rockwell Extra Bold" pitchFamily="18" charset="0"/>
              </a:rPr>
              <a:t>EL  </a:t>
            </a:r>
          </a:p>
          <a:p>
            <a:pPr algn="ctr"/>
            <a:r>
              <a:rPr lang="es-ES" sz="88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Rockwell Extra Bold" pitchFamily="18" charset="0"/>
              </a:rPr>
              <a:t>TIEMPO ES ORO</a:t>
            </a: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Tree>
  </p:cSld>
  <p:clrMapOvr>
    <a:masterClrMapping/>
  </p:clrMapOvr>
  <p:transition spd="slow" advTm="11000">
    <p:dissolve/>
    <p:sndAc>
      <p:stSnd loop="1">
        <p:snd r:embed="rId3" name="Eva Cassidy - Imagin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7"/>
                                        </p:tgtEl>
                                        <p:attrNameLst>
                                          <p:attrName>style.opacity</p:attrName>
                                        </p:attrNameLst>
                                      </p:cBhvr>
                                      <p:to>
                                        <p:strVal val="0.25"/>
                                      </p:to>
                                    </p:set>
                                    <p:animEffect filter="image" prLst="opacity: 0.25">
                                      <p:cBhvr rctx="IE">
                                        <p:cTn id="7" dur="indefinite"/>
                                        <p:tgtEl>
                                          <p:spTgt spid="17"/>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par>
                          <p:cTn id="13" fill="hold">
                            <p:stCondLst>
                              <p:cond delay="3000"/>
                            </p:stCondLst>
                            <p:childTnLst>
                              <p:par>
                                <p:cTn id="14" presetID="17" presetClass="entr" presetSubtype="10" fill="hold" nodeType="afterEffect">
                                  <p:stCondLst>
                                    <p:cond delay="0"/>
                                  </p:stCondLst>
                                  <p:childTnLst>
                                    <p:set>
                                      <p:cBhvr>
                                        <p:cTn id="15" dur="1" fill="hold">
                                          <p:stCondLst>
                                            <p:cond delay="0"/>
                                          </p:stCondLst>
                                        </p:cTn>
                                        <p:tgtEl>
                                          <p:spTgt spid="16">
                                            <p:txEl>
                                              <p:pRg st="1" end="1"/>
                                            </p:txEl>
                                          </p:spTgt>
                                        </p:tgtEl>
                                        <p:attrNameLst>
                                          <p:attrName>style.visibility</p:attrName>
                                        </p:attrNameLst>
                                      </p:cBhvr>
                                      <p:to>
                                        <p:strVal val="visible"/>
                                      </p:to>
                                    </p:set>
                                    <p:anim calcmode="lin" valueType="num">
                                      <p:cBhvr>
                                        <p:cTn id="16" dur="3000" fill="hold"/>
                                        <p:tgtEl>
                                          <p:spTgt spid="16">
                                            <p:txEl>
                                              <p:pRg st="1" end="1"/>
                                            </p:txEl>
                                          </p:spTgt>
                                        </p:tgtEl>
                                        <p:attrNameLst>
                                          <p:attrName>ppt_w</p:attrName>
                                        </p:attrNameLst>
                                      </p:cBhvr>
                                      <p:tavLst>
                                        <p:tav tm="0">
                                          <p:val>
                                            <p:fltVal val="0"/>
                                          </p:val>
                                        </p:tav>
                                        <p:tav tm="100000">
                                          <p:val>
                                            <p:strVal val="#ppt_w"/>
                                          </p:val>
                                        </p:tav>
                                      </p:tavLst>
                                    </p:anim>
                                    <p:anim calcmode="lin" valueType="num">
                                      <p:cBhvr>
                                        <p:cTn id="17" dur="3000" fill="hold"/>
                                        <p:tgtEl>
                                          <p:spTgt spid="16">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pic>
        <p:nvPicPr>
          <p:cNvPr id="11"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4286248" y="0"/>
            <a:ext cx="4857752" cy="6877050"/>
          </a:xfrm>
          <a:prstGeom prst="rect">
            <a:avLst/>
          </a:prstGeom>
          <a:noFill/>
          <a:ln w="9525">
            <a:noFill/>
            <a:miter lim="800000"/>
            <a:headEnd/>
            <a:tailEnd/>
          </a:ln>
        </p:spPr>
      </p:pic>
      <p:pic>
        <p:nvPicPr>
          <p:cNvPr id="7" name="Picture 2" descr="C:\Documents and Settings\Jose Luis\Escritorio\C15.jpg"/>
          <p:cNvPicPr>
            <a:picLocks noChangeAspect="1" noChangeArrowheads="1"/>
          </p:cNvPicPr>
          <p:nvPr/>
        </p:nvPicPr>
        <p:blipFill>
          <a:blip r:embed="rId3"/>
          <a:srcRect l="19752" r="17873"/>
          <a:stretch>
            <a:fillRect/>
          </a:stretch>
        </p:blipFill>
        <p:spPr bwMode="auto">
          <a:xfrm>
            <a:off x="0" y="0"/>
            <a:ext cx="428628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4"/>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4"/>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4"/>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4"/>
          <a:srcRect/>
          <a:stretch>
            <a:fillRect/>
          </a:stretch>
        </p:blipFill>
        <p:spPr bwMode="auto">
          <a:xfrm rot="5400000">
            <a:off x="5661932" y="3375931"/>
            <a:ext cx="6857999" cy="106138"/>
          </a:xfrm>
          <a:prstGeom prst="rect">
            <a:avLst/>
          </a:prstGeom>
          <a:noFill/>
        </p:spPr>
      </p:pic>
      <p:sp>
        <p:nvSpPr>
          <p:cNvPr id="8" name="7 Rectángulo"/>
          <p:cNvSpPr/>
          <p:nvPr/>
        </p:nvSpPr>
        <p:spPr>
          <a:xfrm>
            <a:off x="4714876" y="642918"/>
            <a:ext cx="3786214" cy="5632311"/>
          </a:xfrm>
          <a:prstGeom prst="rect">
            <a:avLst/>
          </a:prstGeom>
        </p:spPr>
        <p:txBody>
          <a:bodyPr wrap="square">
            <a:spAutoFit/>
          </a:bodyPr>
          <a:lstStyle/>
          <a:p>
            <a:pPr algn="ctr"/>
            <a:r>
              <a:rPr lang="es-ES" sz="2000" b="1" i="1" dirty="0" smtClean="0">
                <a:effectLst>
                  <a:glow rad="228600">
                    <a:schemeClr val="accent4">
                      <a:satMod val="175000"/>
                      <a:alpha val="40000"/>
                    </a:schemeClr>
                  </a:glow>
                </a:effectLst>
                <a:latin typeface="Arial" pitchFamily="34" charset="0"/>
                <a:cs typeface="Arial" pitchFamily="34" charset="0"/>
              </a:rPr>
              <a:t>Íbamos en coche unos cuantos amigos de la </a:t>
            </a:r>
            <a:r>
              <a:rPr lang="es-ES" sz="2000" b="1" i="1" dirty="0" err="1" smtClean="0">
                <a:effectLst>
                  <a:glow rad="228600">
                    <a:schemeClr val="accent4">
                      <a:satMod val="175000"/>
                      <a:alpha val="40000"/>
                    </a:schemeClr>
                  </a:glow>
                </a:effectLst>
                <a:latin typeface="Arial" pitchFamily="34" charset="0"/>
                <a:cs typeface="Arial" pitchFamily="34" charset="0"/>
              </a:rPr>
              <a:t>uni</a:t>
            </a:r>
            <a:r>
              <a:rPr lang="es-ES" sz="2000" b="1" i="1" dirty="0" smtClean="0">
                <a:effectLst>
                  <a:glow rad="228600">
                    <a:schemeClr val="accent4">
                      <a:satMod val="175000"/>
                      <a:alpha val="40000"/>
                    </a:schemeClr>
                  </a:glow>
                </a:effectLst>
                <a:latin typeface="Arial" pitchFamily="34" charset="0"/>
                <a:cs typeface="Arial" pitchFamily="34" charset="0"/>
              </a:rPr>
              <a:t> cuando uno de ellos, RAFA, me increpó que por qué estaba de voluntario cuando tengo tan poco tiempo libre. Yo le di una serie de respuestas que ahora no vienen al caso y le pregunté: ¿y tú, por qué no eres voluntario? Y él me contestó que no tenía tiempo y que el tiempo que tenía lo quería emplear para él. ¿Sabéis que le pregunté luego? Le pedí que me dijera qué hacía con su tiempo libre. Él me contestó que nada</a:t>
            </a:r>
            <a:r>
              <a:rPr lang="es-ES" sz="2000" i="1" dirty="0" smtClean="0">
                <a:effectLst>
                  <a:glow rad="228600">
                    <a:schemeClr val="accent4">
                      <a:satMod val="175000"/>
                      <a:alpha val="40000"/>
                    </a:schemeClr>
                  </a:glow>
                </a:effectLst>
                <a:latin typeface="Arial" pitchFamily="34" charset="0"/>
                <a:cs typeface="Arial" pitchFamily="34" charset="0"/>
              </a:rPr>
              <a:t>.</a:t>
            </a:r>
            <a:endParaRPr lang="es-ES" sz="2000" i="1" dirty="0">
              <a:effectLst>
                <a:glow rad="228600">
                  <a:schemeClr val="accent4">
                    <a:satMod val="175000"/>
                    <a:alpha val="40000"/>
                  </a:schemeClr>
                </a:glow>
              </a:effectLst>
              <a:latin typeface="Arial" pitchFamily="34" charset="0"/>
              <a:cs typeface="Arial" pitchFamily="34" charset="0"/>
            </a:endParaRPr>
          </a:p>
        </p:txBody>
      </p:sp>
      <p:pic>
        <p:nvPicPr>
          <p:cNvPr id="10" name="Picture 2" descr="E:\formas montar\2cxx0f8.gif"/>
          <p:cNvPicPr>
            <a:picLocks noChangeAspect="1" noChangeArrowheads="1" noCrop="1"/>
          </p:cNvPicPr>
          <p:nvPr/>
        </p:nvPicPr>
        <p:blipFill>
          <a:blip r:embed="rId5" cstate="print"/>
          <a:srcRect/>
          <a:stretch>
            <a:fillRect/>
          </a:stretch>
        </p:blipFill>
        <p:spPr bwMode="auto">
          <a:xfrm>
            <a:off x="3786182" y="5572140"/>
            <a:ext cx="1285884" cy="1050751"/>
          </a:xfrm>
          <a:prstGeom prst="rect">
            <a:avLst/>
          </a:prstGeom>
          <a:noFill/>
        </p:spPr>
      </p:pic>
    </p:spTree>
  </p:cSld>
  <p:clrMapOvr>
    <a:masterClrMapping/>
  </p:clrMapOvr>
  <p:transition spd="slow" advTm="3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1"/>
                                        </p:tgtEl>
                                        <p:attrNameLst>
                                          <p:attrName>style.opacity</p:attrName>
                                        </p:attrNameLst>
                                      </p:cBhvr>
                                      <p:to>
                                        <p:strVal val="0.25"/>
                                      </p:to>
                                    </p:set>
                                    <p:animEffect filter="image" prLst="opacity: 0.25">
                                      <p:cBhvr rctx="IE">
                                        <p:cTn id="7" dur="indefinite"/>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2" descr="C:\Users\Jose Luis\Desktop\284.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5" name="4 Anillo"/>
          <p:cNvSpPr/>
          <p:nvPr/>
        </p:nvSpPr>
        <p:spPr>
          <a:xfrm>
            <a:off x="0" y="0"/>
            <a:ext cx="1143000" cy="6858000"/>
          </a:xfrm>
          <a:prstGeom prst="donut">
            <a:avLst>
              <a:gd name="adj" fmla="val 32612"/>
            </a:avLst>
          </a:prstGeom>
          <a:solidFill>
            <a:srgbClr val="944606">
              <a:alpha val="70000"/>
            </a:srgbClr>
          </a:solidFill>
          <a:ln>
            <a:solidFill>
              <a:srgbClr val="C09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nillo"/>
          <p:cNvSpPr/>
          <p:nvPr/>
        </p:nvSpPr>
        <p:spPr>
          <a:xfrm>
            <a:off x="1214438" y="0"/>
            <a:ext cx="1214437" cy="6858000"/>
          </a:xfrm>
          <a:prstGeom prst="donut">
            <a:avLst>
              <a:gd name="adj" fmla="val 32612"/>
            </a:avLst>
          </a:prstGeom>
          <a:solidFill>
            <a:srgbClr val="C09200">
              <a:alpha val="70000"/>
            </a:srgbClr>
          </a:solidFill>
          <a:ln>
            <a:solidFill>
              <a:srgbClr val="9446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2428875" y="0"/>
            <a:ext cx="1285875" cy="6858000"/>
          </a:xfrm>
          <a:prstGeom prst="donut">
            <a:avLst>
              <a:gd name="adj" fmla="val 32612"/>
            </a:avLst>
          </a:prstGeom>
          <a:solidFill>
            <a:srgbClr val="944606">
              <a:alpha val="70000"/>
            </a:srgbClr>
          </a:solidFill>
          <a:ln>
            <a:solidFill>
              <a:srgbClr val="C09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nillo"/>
          <p:cNvSpPr/>
          <p:nvPr/>
        </p:nvSpPr>
        <p:spPr>
          <a:xfrm>
            <a:off x="3714750" y="0"/>
            <a:ext cx="1143000" cy="6858000"/>
          </a:xfrm>
          <a:prstGeom prst="donut">
            <a:avLst>
              <a:gd name="adj" fmla="val 32612"/>
            </a:avLst>
          </a:prstGeom>
          <a:solidFill>
            <a:srgbClr val="C09200">
              <a:alpha val="70000"/>
            </a:srgbClr>
          </a:solidFill>
          <a:ln>
            <a:solidFill>
              <a:srgbClr val="9446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nillo"/>
          <p:cNvSpPr/>
          <p:nvPr/>
        </p:nvSpPr>
        <p:spPr>
          <a:xfrm>
            <a:off x="4857750" y="0"/>
            <a:ext cx="1143000" cy="6858000"/>
          </a:xfrm>
          <a:prstGeom prst="donut">
            <a:avLst>
              <a:gd name="adj" fmla="val 32612"/>
            </a:avLst>
          </a:prstGeom>
          <a:solidFill>
            <a:srgbClr val="944606">
              <a:alpha val="70000"/>
            </a:srgbClr>
          </a:solidFill>
          <a:ln>
            <a:solidFill>
              <a:srgbClr val="C09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Anillo"/>
          <p:cNvSpPr/>
          <p:nvPr/>
        </p:nvSpPr>
        <p:spPr>
          <a:xfrm>
            <a:off x="6000750" y="0"/>
            <a:ext cx="1071563" cy="6858000"/>
          </a:xfrm>
          <a:prstGeom prst="donut">
            <a:avLst>
              <a:gd name="adj" fmla="val 32612"/>
            </a:avLst>
          </a:prstGeom>
          <a:solidFill>
            <a:srgbClr val="C09200">
              <a:alpha val="70000"/>
            </a:srgbClr>
          </a:solidFill>
          <a:ln>
            <a:solidFill>
              <a:srgbClr val="9446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7072313" y="0"/>
            <a:ext cx="1071562" cy="6858000"/>
          </a:xfrm>
          <a:prstGeom prst="donut">
            <a:avLst>
              <a:gd name="adj" fmla="val 32612"/>
            </a:avLst>
          </a:prstGeom>
          <a:solidFill>
            <a:srgbClr val="944606">
              <a:alpha val="70000"/>
            </a:srgbClr>
          </a:solidFill>
          <a:ln>
            <a:solidFill>
              <a:srgbClr val="C09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8143875" y="0"/>
            <a:ext cx="1000125" cy="6858000"/>
          </a:xfrm>
          <a:prstGeom prst="donut">
            <a:avLst>
              <a:gd name="adj" fmla="val 32612"/>
            </a:avLst>
          </a:prstGeom>
          <a:solidFill>
            <a:srgbClr val="C09200">
              <a:alpha val="70000"/>
            </a:srgbClr>
          </a:solidFill>
          <a:ln>
            <a:solidFill>
              <a:srgbClr val="9446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5"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ppt_w"/>
                                          </p:val>
                                        </p:tav>
                                      </p:tavLst>
                                    </p:anim>
                                    <p:anim calcmode="lin" valueType="num">
                                      <p:cBhvr>
                                        <p:cTn id="7" dur="5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5000"/>
                                        <p:tgtEl>
                                          <p:spTgt spid="6"/>
                                        </p:tgtEl>
                                        <p:attrNameLst>
                                          <p:attrName>ppt_h</p:attrName>
                                        </p:attrNameLst>
                                      </p:cBhvr>
                                      <p:tavLst>
                                        <p:tav tm="0">
                                          <p:val>
                                            <p:strVal val="ppt_h"/>
                                          </p:val>
                                        </p:tav>
                                        <p:tav tm="100000">
                                          <p:val>
                                            <p:strVal val="ppt_h"/>
                                          </p:val>
                                        </p:tav>
                                      </p:tavLst>
                                    </p:anim>
                                    <p:anim calcmode="lin" valueType="num">
                                      <p:cBhvr>
                                        <p:cTn id="11"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4999"/>
                                          </p:stCondLst>
                                        </p:cTn>
                                        <p:tgtEl>
                                          <p:spTgt spid="6"/>
                                        </p:tgtEl>
                                        <p:attrNameLst>
                                          <p:attrName>style.visibility</p:attrName>
                                        </p:attrNameLst>
                                      </p:cBhvr>
                                      <p:to>
                                        <p:strVal val="hidden"/>
                                      </p:to>
                                    </p:set>
                                  </p:childTnLst>
                                </p:cTn>
                              </p:par>
                              <p:par>
                                <p:cTn id="13" presetID="19" presetClass="exit" presetSubtype="5" fill="hold" nodeType="withEffect">
                                  <p:stCondLst>
                                    <p:cond delay="0"/>
                                  </p:stCondLst>
                                  <p:childTnLst>
                                    <p:anim calcmode="lin" valueType="num">
                                      <p:cBhvr>
                                        <p:cTn id="14" dur="5000"/>
                                        <p:tgtEl>
                                          <p:spTgt spid="7"/>
                                        </p:tgtEl>
                                        <p:attrNameLst>
                                          <p:attrName>ppt_w</p:attrName>
                                        </p:attrNameLst>
                                      </p:cBhvr>
                                      <p:tavLst>
                                        <p:tav tm="0">
                                          <p:val>
                                            <p:strVal val="ppt_w"/>
                                          </p:val>
                                        </p:tav>
                                        <p:tav tm="100000">
                                          <p:val>
                                            <p:strVal val="ppt_w"/>
                                          </p:val>
                                        </p:tav>
                                      </p:tavLst>
                                    </p:anim>
                                    <p:anim calcmode="lin" valueType="num">
                                      <p:cBhvr>
                                        <p:cTn id="15" dur="5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9" presetClass="exit" presetSubtype="10" fill="hold" nodeType="withEffect">
                                  <p:stCondLst>
                                    <p:cond delay="0"/>
                                  </p:stCondLst>
                                  <p:childTnLst>
                                    <p:anim calcmode="lin" valueType="num">
                                      <p:cBhvr>
                                        <p:cTn id="18" dur="5000"/>
                                        <p:tgtEl>
                                          <p:spTgt spid="8"/>
                                        </p:tgtEl>
                                        <p:attrNameLst>
                                          <p:attrName>ppt_h</p:attrName>
                                        </p:attrNameLst>
                                      </p:cBhvr>
                                      <p:tavLst>
                                        <p:tav tm="0">
                                          <p:val>
                                            <p:strVal val="ppt_h"/>
                                          </p:val>
                                        </p:tav>
                                        <p:tav tm="100000">
                                          <p:val>
                                            <p:strVal val="ppt_h"/>
                                          </p:val>
                                        </p:tav>
                                      </p:tavLst>
                                    </p:anim>
                                    <p:anim calcmode="lin" valueType="num">
                                      <p:cBhvr>
                                        <p:cTn id="19"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4999"/>
                                          </p:stCondLst>
                                        </p:cTn>
                                        <p:tgtEl>
                                          <p:spTgt spid="8"/>
                                        </p:tgtEl>
                                        <p:attrNameLst>
                                          <p:attrName>style.visibility</p:attrName>
                                        </p:attrNameLst>
                                      </p:cBhvr>
                                      <p:to>
                                        <p:strVal val="hidden"/>
                                      </p:to>
                                    </p:set>
                                  </p:childTnLst>
                                </p:cTn>
                              </p:par>
                              <p:par>
                                <p:cTn id="21" presetID="19" presetClass="exit" presetSubtype="5" fill="hold" nodeType="withEffect">
                                  <p:stCondLst>
                                    <p:cond delay="0"/>
                                  </p:stCondLst>
                                  <p:childTnLst>
                                    <p:anim calcmode="lin" valueType="num">
                                      <p:cBhvr>
                                        <p:cTn id="22" dur="5000"/>
                                        <p:tgtEl>
                                          <p:spTgt spid="9"/>
                                        </p:tgtEl>
                                        <p:attrNameLst>
                                          <p:attrName>ppt_w</p:attrName>
                                        </p:attrNameLst>
                                      </p:cBhvr>
                                      <p:tavLst>
                                        <p:tav tm="0">
                                          <p:val>
                                            <p:strVal val="ppt_w"/>
                                          </p:val>
                                        </p:tav>
                                        <p:tav tm="100000">
                                          <p:val>
                                            <p:strVal val="ppt_w"/>
                                          </p:val>
                                        </p:tav>
                                      </p:tavLst>
                                    </p:anim>
                                    <p:anim calcmode="lin" valueType="num">
                                      <p:cBhvr>
                                        <p:cTn id="23" dur="5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 dur="1" fill="hold">
                                          <p:stCondLst>
                                            <p:cond delay="4999"/>
                                          </p:stCondLst>
                                        </p:cTn>
                                        <p:tgtEl>
                                          <p:spTgt spid="9"/>
                                        </p:tgtEl>
                                        <p:attrNameLst>
                                          <p:attrName>style.visibility</p:attrName>
                                        </p:attrNameLst>
                                      </p:cBhvr>
                                      <p:to>
                                        <p:strVal val="hidden"/>
                                      </p:to>
                                    </p:set>
                                  </p:childTnLst>
                                </p:cTn>
                              </p:par>
                              <p:par>
                                <p:cTn id="25" presetID="19" presetClass="exit" presetSubtype="10" fill="hold" nodeType="withEffect">
                                  <p:stCondLst>
                                    <p:cond delay="0"/>
                                  </p:stCondLst>
                                  <p:childTnLst>
                                    <p:anim calcmode="lin" valueType="num">
                                      <p:cBhvr>
                                        <p:cTn id="26" dur="5000"/>
                                        <p:tgtEl>
                                          <p:spTgt spid="10"/>
                                        </p:tgtEl>
                                        <p:attrNameLst>
                                          <p:attrName>ppt_h</p:attrName>
                                        </p:attrNameLst>
                                      </p:cBhvr>
                                      <p:tavLst>
                                        <p:tav tm="0">
                                          <p:val>
                                            <p:strVal val="ppt_h"/>
                                          </p:val>
                                        </p:tav>
                                        <p:tav tm="100000">
                                          <p:val>
                                            <p:strVal val="ppt_h"/>
                                          </p:val>
                                        </p:tav>
                                      </p:tavLst>
                                    </p:anim>
                                    <p:anim calcmode="lin" valueType="num">
                                      <p:cBhvr>
                                        <p:cTn id="27"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4999"/>
                                          </p:stCondLst>
                                        </p:cTn>
                                        <p:tgtEl>
                                          <p:spTgt spid="10"/>
                                        </p:tgtEl>
                                        <p:attrNameLst>
                                          <p:attrName>style.visibility</p:attrName>
                                        </p:attrNameLst>
                                      </p:cBhvr>
                                      <p:to>
                                        <p:strVal val="hidden"/>
                                      </p:to>
                                    </p:set>
                                  </p:childTnLst>
                                </p:cTn>
                              </p:par>
                              <p:par>
                                <p:cTn id="29" presetID="19" presetClass="exit" presetSubtype="5" fill="hold" nodeType="withEffect">
                                  <p:stCondLst>
                                    <p:cond delay="0"/>
                                  </p:stCondLst>
                                  <p:childTnLst>
                                    <p:anim calcmode="lin" valueType="num">
                                      <p:cBhvr>
                                        <p:cTn id="30" dur="5000"/>
                                        <p:tgtEl>
                                          <p:spTgt spid="11"/>
                                        </p:tgtEl>
                                        <p:attrNameLst>
                                          <p:attrName>ppt_w</p:attrName>
                                        </p:attrNameLst>
                                      </p:cBhvr>
                                      <p:tavLst>
                                        <p:tav tm="0">
                                          <p:val>
                                            <p:strVal val="ppt_w"/>
                                          </p:val>
                                        </p:tav>
                                        <p:tav tm="100000">
                                          <p:val>
                                            <p:strVal val="ppt_w"/>
                                          </p:val>
                                        </p:tav>
                                      </p:tavLst>
                                    </p:anim>
                                    <p:anim calcmode="lin" valueType="num">
                                      <p:cBhvr>
                                        <p:cTn id="31" dur="5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 dur="1" fill="hold">
                                          <p:stCondLst>
                                            <p:cond delay="4999"/>
                                          </p:stCondLst>
                                        </p:cTn>
                                        <p:tgtEl>
                                          <p:spTgt spid="11"/>
                                        </p:tgtEl>
                                        <p:attrNameLst>
                                          <p:attrName>style.visibility</p:attrName>
                                        </p:attrNameLst>
                                      </p:cBhvr>
                                      <p:to>
                                        <p:strVal val="hidden"/>
                                      </p:to>
                                    </p:set>
                                  </p:childTnLst>
                                </p:cTn>
                              </p:par>
                              <p:par>
                                <p:cTn id="33" presetID="19" presetClass="exit" presetSubtype="10" fill="hold" nodeType="withEffect">
                                  <p:stCondLst>
                                    <p:cond delay="0"/>
                                  </p:stCondLst>
                                  <p:childTnLst>
                                    <p:anim calcmode="lin" valueType="num">
                                      <p:cBhvr>
                                        <p:cTn id="34" dur="5000"/>
                                        <p:tgtEl>
                                          <p:spTgt spid="12"/>
                                        </p:tgtEl>
                                        <p:attrNameLst>
                                          <p:attrName>ppt_h</p:attrName>
                                        </p:attrNameLst>
                                      </p:cBhvr>
                                      <p:tavLst>
                                        <p:tav tm="0">
                                          <p:val>
                                            <p:strVal val="ppt_h"/>
                                          </p:val>
                                        </p:tav>
                                        <p:tav tm="100000">
                                          <p:val>
                                            <p:strVal val="ppt_h"/>
                                          </p:val>
                                        </p:tav>
                                      </p:tavLst>
                                    </p:anim>
                                    <p:anim calcmode="lin" valueType="num">
                                      <p:cBhvr>
                                        <p:cTn id="35" dur="5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 dur="1" fill="hold">
                                          <p:stCondLst>
                                            <p:cond delay="4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Documents and Settings\Dell\Escritorio\desmotivaciones_mx_el-tiempo-contigo-pasa-volando_1-hora-basto__-_134438767153.jpg"/>
          <p:cNvPicPr>
            <a:picLocks noChangeAspect="1" noChangeArrowheads="1"/>
          </p:cNvPicPr>
          <p:nvPr/>
        </p:nvPicPr>
        <p:blipFill>
          <a:blip r:embed="rId2" cstate="print"/>
          <a:srcRect l="6250" t="10015" r="11249" b="20993"/>
          <a:stretch>
            <a:fillRect/>
          </a:stretch>
        </p:blipFill>
        <p:spPr bwMode="auto">
          <a:xfrm>
            <a:off x="0" y="0"/>
            <a:ext cx="9144000" cy="6858000"/>
          </a:xfrm>
          <a:prstGeom prst="rect">
            <a:avLst/>
          </a:prstGeom>
          <a:noFill/>
        </p:spPr>
      </p:pic>
      <p:sp>
        <p:nvSpPr>
          <p:cNvPr id="5" name="4 Retraso"/>
          <p:cNvSpPr/>
          <p:nvPr/>
        </p:nvSpPr>
        <p:spPr>
          <a:xfrm>
            <a:off x="0" y="0"/>
            <a:ext cx="4500563" cy="6858000"/>
          </a:xfrm>
          <a:prstGeom prst="flowChartDelay">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traso"/>
          <p:cNvSpPr/>
          <p:nvPr/>
        </p:nvSpPr>
        <p:spPr>
          <a:xfrm flipH="1">
            <a:off x="4500563" y="0"/>
            <a:ext cx="4643437" cy="6858000"/>
          </a:xfrm>
          <a:prstGeom prst="flowChartDelay">
            <a:avLst/>
          </a:prstGeom>
          <a:solidFill>
            <a:srgbClr val="00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traso"/>
          <p:cNvSpPr/>
          <p:nvPr/>
        </p:nvSpPr>
        <p:spPr>
          <a:xfrm rot="5400000">
            <a:off x="2857500" y="-2857500"/>
            <a:ext cx="3429000" cy="9144000"/>
          </a:xfrm>
          <a:prstGeom prst="flowChartDelay">
            <a:avLst/>
          </a:prstGeom>
          <a:solidFill>
            <a:srgbClr val="00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0000"/>
              </a:solidFill>
            </a:endParaRPr>
          </a:p>
        </p:txBody>
      </p:sp>
      <p:sp>
        <p:nvSpPr>
          <p:cNvPr id="8" name="7 Retraso"/>
          <p:cNvSpPr/>
          <p:nvPr/>
        </p:nvSpPr>
        <p:spPr>
          <a:xfrm rot="5400000" flipH="1">
            <a:off x="2964656" y="678657"/>
            <a:ext cx="3214687" cy="9144000"/>
          </a:xfrm>
          <a:prstGeom prst="flowChartDelay">
            <a:avLst/>
          </a:prstGeom>
          <a:solidFill>
            <a:srgbClr val="00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5000"/>
                                        <p:tgtEl>
                                          <p:spTgt spid="6"/>
                                        </p:tgtEl>
                                        <p:attrNameLst>
                                          <p:attrName>ppt_x</p:attrName>
                                        </p:attrNameLst>
                                      </p:cBhvr>
                                      <p:tavLst>
                                        <p:tav tm="0">
                                          <p:val>
                                            <p:strVal val="ppt_x"/>
                                          </p:val>
                                        </p:tav>
                                        <p:tav tm="100000">
                                          <p:val>
                                            <p:strVal val="ppt_x+ppt_w/2"/>
                                          </p:val>
                                        </p:tav>
                                      </p:tavLst>
                                    </p:anim>
                                    <p:anim calcmode="lin" valueType="num">
                                      <p:cBhvr>
                                        <p:cTn id="13" dur="5000"/>
                                        <p:tgtEl>
                                          <p:spTgt spid="6"/>
                                        </p:tgtEl>
                                        <p:attrNameLst>
                                          <p:attrName>ppt_y</p:attrName>
                                        </p:attrNameLst>
                                      </p:cBhvr>
                                      <p:tavLst>
                                        <p:tav tm="0">
                                          <p:val>
                                            <p:strVal val="ppt_y"/>
                                          </p:val>
                                        </p:tav>
                                        <p:tav tm="100000">
                                          <p:val>
                                            <p:strVal val="ppt_y"/>
                                          </p:val>
                                        </p:tav>
                                      </p:tavLst>
                                    </p:anim>
                                    <p:anim calcmode="lin" valueType="num">
                                      <p:cBhvr>
                                        <p:cTn id="14" dur="5000"/>
                                        <p:tgtEl>
                                          <p:spTgt spid="6"/>
                                        </p:tgtEl>
                                        <p:attrNameLst>
                                          <p:attrName>ppt_w</p:attrName>
                                        </p:attrNameLst>
                                      </p:cBhvr>
                                      <p:tavLst>
                                        <p:tav tm="0">
                                          <p:val>
                                            <p:strVal val="ppt_w"/>
                                          </p:val>
                                        </p:tav>
                                        <p:tav tm="100000">
                                          <p:val>
                                            <p:fltVal val="0"/>
                                          </p:val>
                                        </p:tav>
                                      </p:tavLst>
                                    </p:anim>
                                    <p:anim calcmode="lin" valueType="num">
                                      <p:cBhvr>
                                        <p:cTn id="15" dur="5000"/>
                                        <p:tgtEl>
                                          <p:spTgt spid="6"/>
                                        </p:tgtEl>
                                        <p:attrNameLst>
                                          <p:attrName>ppt_h</p:attrName>
                                        </p:attrNameLst>
                                      </p:cBhvr>
                                      <p:tavLst>
                                        <p:tav tm="0">
                                          <p:val>
                                            <p:strVal val="ppt_h"/>
                                          </p:val>
                                        </p:tav>
                                        <p:tav tm="100000">
                                          <p:val>
                                            <p:strVal val="ppt_h"/>
                                          </p:val>
                                        </p:tav>
                                      </p:tavLst>
                                    </p:anim>
                                    <p:set>
                                      <p:cBhvr>
                                        <p:cTn id="16" dur="1" fill="hold">
                                          <p:stCondLst>
                                            <p:cond delay="4999"/>
                                          </p:stCondLst>
                                        </p:cTn>
                                        <p:tgtEl>
                                          <p:spTgt spid="6"/>
                                        </p:tgtEl>
                                        <p:attrNameLst>
                                          <p:attrName>style.visibility</p:attrName>
                                        </p:attrNameLst>
                                      </p:cBhvr>
                                      <p:to>
                                        <p:strVal val="hidden"/>
                                      </p:to>
                                    </p:set>
                                  </p:childTnLst>
                                </p:cTn>
                              </p:par>
                              <p:par>
                                <p:cTn id="17" presetID="17" presetClass="exit" presetSubtype="4" fill="hold" nodeType="withEffect">
                                  <p:stCondLst>
                                    <p:cond delay="0"/>
                                  </p:stCondLst>
                                  <p:childTnLst>
                                    <p:anim calcmode="lin" valueType="num">
                                      <p:cBhvr>
                                        <p:cTn id="18" dur="5000"/>
                                        <p:tgtEl>
                                          <p:spTgt spid="8"/>
                                        </p:tgtEl>
                                        <p:attrNameLst>
                                          <p:attrName>ppt_x</p:attrName>
                                        </p:attrNameLst>
                                      </p:cBhvr>
                                      <p:tavLst>
                                        <p:tav tm="0">
                                          <p:val>
                                            <p:strVal val="ppt_x"/>
                                          </p:val>
                                        </p:tav>
                                        <p:tav tm="100000">
                                          <p:val>
                                            <p:strVal val="ppt_x"/>
                                          </p:val>
                                        </p:tav>
                                      </p:tavLst>
                                    </p:anim>
                                    <p:anim calcmode="lin" valueType="num">
                                      <p:cBhvr>
                                        <p:cTn id="19" dur="5000"/>
                                        <p:tgtEl>
                                          <p:spTgt spid="8"/>
                                        </p:tgtEl>
                                        <p:attrNameLst>
                                          <p:attrName>ppt_y</p:attrName>
                                        </p:attrNameLst>
                                      </p:cBhvr>
                                      <p:tavLst>
                                        <p:tav tm="0">
                                          <p:val>
                                            <p:strVal val="ppt_y"/>
                                          </p:val>
                                        </p:tav>
                                        <p:tav tm="100000">
                                          <p:val>
                                            <p:strVal val="ppt_y+ppt_h/2"/>
                                          </p:val>
                                        </p:tav>
                                      </p:tavLst>
                                    </p:anim>
                                    <p:anim calcmode="lin" valueType="num">
                                      <p:cBhvr>
                                        <p:cTn id="20" dur="5000"/>
                                        <p:tgtEl>
                                          <p:spTgt spid="8"/>
                                        </p:tgtEl>
                                        <p:attrNameLst>
                                          <p:attrName>ppt_w</p:attrName>
                                        </p:attrNameLst>
                                      </p:cBhvr>
                                      <p:tavLst>
                                        <p:tav tm="0">
                                          <p:val>
                                            <p:strVal val="ppt_w"/>
                                          </p:val>
                                        </p:tav>
                                        <p:tav tm="100000">
                                          <p:val>
                                            <p:strVal val="ppt_w"/>
                                          </p:val>
                                        </p:tav>
                                      </p:tavLst>
                                    </p:anim>
                                    <p:anim calcmode="lin" valueType="num">
                                      <p:cBhvr>
                                        <p:cTn id="21" dur="5000"/>
                                        <p:tgtEl>
                                          <p:spTgt spid="8"/>
                                        </p:tgtEl>
                                        <p:attrNameLst>
                                          <p:attrName>ppt_h</p:attrName>
                                        </p:attrNameLst>
                                      </p:cBhvr>
                                      <p:tavLst>
                                        <p:tav tm="0">
                                          <p:val>
                                            <p:strVal val="ppt_h"/>
                                          </p:val>
                                        </p:tav>
                                        <p:tav tm="100000">
                                          <p:val>
                                            <p:fltVal val="0"/>
                                          </p:val>
                                        </p:tav>
                                      </p:tavLst>
                                    </p:anim>
                                    <p:set>
                                      <p:cBhvr>
                                        <p:cTn id="22" dur="1" fill="hold">
                                          <p:stCondLst>
                                            <p:cond delay="4999"/>
                                          </p:stCondLst>
                                        </p:cTn>
                                        <p:tgtEl>
                                          <p:spTgt spid="8"/>
                                        </p:tgtEl>
                                        <p:attrNameLst>
                                          <p:attrName>style.visibility</p:attrName>
                                        </p:attrNameLst>
                                      </p:cBhvr>
                                      <p:to>
                                        <p:strVal val="hidden"/>
                                      </p:to>
                                    </p:set>
                                  </p:childTnLst>
                                </p:cTn>
                              </p:par>
                              <p:par>
                                <p:cTn id="23" presetID="17" presetClass="exit" presetSubtype="1" fill="hold" nodeType="withEffect">
                                  <p:stCondLst>
                                    <p:cond delay="0"/>
                                  </p:stCondLst>
                                  <p:childTnLst>
                                    <p:anim calcmode="lin" valueType="num">
                                      <p:cBhvr>
                                        <p:cTn id="24" dur="5000"/>
                                        <p:tgtEl>
                                          <p:spTgt spid="7"/>
                                        </p:tgtEl>
                                        <p:attrNameLst>
                                          <p:attrName>ppt_x</p:attrName>
                                        </p:attrNameLst>
                                      </p:cBhvr>
                                      <p:tavLst>
                                        <p:tav tm="0">
                                          <p:val>
                                            <p:strVal val="ppt_x"/>
                                          </p:val>
                                        </p:tav>
                                        <p:tav tm="100000">
                                          <p:val>
                                            <p:strVal val="ppt_x"/>
                                          </p:val>
                                        </p:tav>
                                      </p:tavLst>
                                    </p:anim>
                                    <p:anim calcmode="lin" valueType="num">
                                      <p:cBhvr>
                                        <p:cTn id="25" dur="5000"/>
                                        <p:tgtEl>
                                          <p:spTgt spid="7"/>
                                        </p:tgtEl>
                                        <p:attrNameLst>
                                          <p:attrName>ppt_y</p:attrName>
                                        </p:attrNameLst>
                                      </p:cBhvr>
                                      <p:tavLst>
                                        <p:tav tm="0">
                                          <p:val>
                                            <p:strVal val="ppt_y"/>
                                          </p:val>
                                        </p:tav>
                                        <p:tav tm="100000">
                                          <p:val>
                                            <p:strVal val="ppt_y-ppt_h/2"/>
                                          </p:val>
                                        </p:tav>
                                      </p:tavLst>
                                    </p:anim>
                                    <p:anim calcmode="lin" valueType="num">
                                      <p:cBhvr>
                                        <p:cTn id="26" dur="5000"/>
                                        <p:tgtEl>
                                          <p:spTgt spid="7"/>
                                        </p:tgtEl>
                                        <p:attrNameLst>
                                          <p:attrName>ppt_w</p:attrName>
                                        </p:attrNameLst>
                                      </p:cBhvr>
                                      <p:tavLst>
                                        <p:tav tm="0">
                                          <p:val>
                                            <p:strVal val="ppt_w"/>
                                          </p:val>
                                        </p:tav>
                                        <p:tav tm="100000">
                                          <p:val>
                                            <p:strVal val="ppt_w"/>
                                          </p:val>
                                        </p:tav>
                                      </p:tavLst>
                                    </p:anim>
                                    <p:anim calcmode="lin" valueType="num">
                                      <p:cBhvr>
                                        <p:cTn id="27" dur="5000"/>
                                        <p:tgtEl>
                                          <p:spTgt spid="7"/>
                                        </p:tgtEl>
                                        <p:attrNameLst>
                                          <p:attrName>ppt_h</p:attrName>
                                        </p:attrNameLst>
                                      </p:cBhvr>
                                      <p:tavLst>
                                        <p:tav tm="0">
                                          <p:val>
                                            <p:strVal val="ppt_h"/>
                                          </p:val>
                                        </p:tav>
                                        <p:tav tm="100000">
                                          <p:val>
                                            <p:fltVal val="0"/>
                                          </p:val>
                                        </p:tav>
                                      </p:tavLst>
                                    </p:anim>
                                    <p:set>
                                      <p:cBhvr>
                                        <p:cTn id="28"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9" name="Picture 2" descr="C:\Users\Jose Luis\Desktop\CADA-MINUTO1.jpg"/>
          <p:cNvPicPr>
            <a:picLocks noChangeAspect="1" noChangeArrowheads="1"/>
          </p:cNvPicPr>
          <p:nvPr/>
        </p:nvPicPr>
        <p:blipFill>
          <a:blip r:embed="rId2"/>
          <a:srcRect l="5240" t="14830" r="4812" b="12996"/>
          <a:stretch>
            <a:fillRect/>
          </a:stretch>
        </p:blipFill>
        <p:spPr bwMode="auto">
          <a:xfrm>
            <a:off x="0" y="-288548"/>
            <a:ext cx="9144000" cy="7146548"/>
          </a:xfrm>
          <a:prstGeom prst="rect">
            <a:avLst/>
          </a:prstGeom>
          <a:noFill/>
        </p:spPr>
      </p:pic>
      <p:sp>
        <p:nvSpPr>
          <p:cNvPr id="5" name="4 Sol"/>
          <p:cNvSpPr/>
          <p:nvPr/>
        </p:nvSpPr>
        <p:spPr>
          <a:xfrm>
            <a:off x="2143108" y="428604"/>
            <a:ext cx="4752975" cy="5805487"/>
          </a:xfrm>
          <a:prstGeom prst="sun">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Sol"/>
          <p:cNvSpPr/>
          <p:nvPr/>
        </p:nvSpPr>
        <p:spPr>
          <a:xfrm>
            <a:off x="2214546" y="357166"/>
            <a:ext cx="4679950" cy="5786454"/>
          </a:xfrm>
          <a:prstGeom prst="sun">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Sol"/>
          <p:cNvSpPr/>
          <p:nvPr/>
        </p:nvSpPr>
        <p:spPr>
          <a:xfrm>
            <a:off x="2214546" y="357166"/>
            <a:ext cx="4679950" cy="5786454"/>
          </a:xfrm>
          <a:prstGeom prst="sun">
            <a:avLst/>
          </a:prstGeom>
          <a:solidFill>
            <a:srgbClr val="FFFF00">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Sol"/>
          <p:cNvSpPr/>
          <p:nvPr/>
        </p:nvSpPr>
        <p:spPr>
          <a:xfrm>
            <a:off x="2214546" y="357166"/>
            <a:ext cx="4660900" cy="5786454"/>
          </a:xfrm>
          <a:prstGeom prst="sun">
            <a:avLst>
              <a:gd name="adj" fmla="val 25064"/>
            </a:avLst>
          </a:prstGeom>
          <a:solidFill>
            <a:srgbClr val="FFFF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5000" fill="hold"/>
                                        <p:tgtEl>
                                          <p:spTgt spid="5"/>
                                        </p:tgtEl>
                                        <p:attrNameLst>
                                          <p:attrName>r</p:attrName>
                                        </p:attrNameLst>
                                      </p:cBhvr>
                                    </p:animRot>
                                  </p:childTnLst>
                                </p:cTn>
                              </p:par>
                              <p:par>
                                <p:cTn id="7" presetID="8" presetClass="entr" presetSubtype="32" fill="hold" nodeType="withEffect">
                                  <p:stCondLst>
                                    <p:cond delay="0"/>
                                  </p:stCondLst>
                                  <p:childTnLst>
                                    <p:set>
                                      <p:cBhvr>
                                        <p:cTn id="8" dur="1" fill="hold">
                                          <p:stCondLst>
                                            <p:cond delay="0"/>
                                          </p:stCondLst>
                                        </p:cTn>
                                        <p:tgtEl>
                                          <p:spTgt spid="9"/>
                                        </p:tgtEl>
                                        <p:attrNameLst>
                                          <p:attrName>style.visibility</p:attrName>
                                        </p:attrNameLst>
                                      </p:cBhvr>
                                      <p:to>
                                        <p:strVal val="visible"/>
                                      </p:to>
                                    </p:set>
                                    <p:animEffect transition="in" filter="diamond(out)">
                                      <p:cBhvr>
                                        <p:cTn id="9" dur="2000"/>
                                        <p:tgtEl>
                                          <p:spTgt spid="9"/>
                                        </p:tgtEl>
                                      </p:cBhvr>
                                    </p:animEffect>
                                  </p:childTnLst>
                                </p:cTn>
                              </p:par>
                              <p:par>
                                <p:cTn id="10" presetID="8" presetClass="emph" presetSubtype="0" fill="hold" nodeType="withEffect">
                                  <p:stCondLst>
                                    <p:cond delay="0"/>
                                  </p:stCondLst>
                                  <p:childTnLst>
                                    <p:animRot by="-21600000">
                                      <p:cBhvr>
                                        <p:cTn id="11" dur="5000" fill="hold"/>
                                        <p:tgtEl>
                                          <p:spTgt spid="6"/>
                                        </p:tgtEl>
                                        <p:attrNameLst>
                                          <p:attrName>r</p:attrName>
                                        </p:attrNameLst>
                                      </p:cBhvr>
                                    </p:animRot>
                                  </p:childTnLst>
                                </p:cTn>
                              </p:par>
                              <p:par>
                                <p:cTn id="12" presetID="8" presetClass="emph" presetSubtype="0" fill="hold" nodeType="withEffect">
                                  <p:stCondLst>
                                    <p:cond delay="0"/>
                                  </p:stCondLst>
                                  <p:childTnLst>
                                    <p:animRot by="21600000">
                                      <p:cBhvr>
                                        <p:cTn id="13" dur="5000" fill="hold"/>
                                        <p:tgtEl>
                                          <p:spTgt spid="7"/>
                                        </p:tgtEl>
                                        <p:attrNameLst>
                                          <p:attrName>r</p:attrName>
                                        </p:attrNameLst>
                                      </p:cBhvr>
                                    </p:animRot>
                                  </p:childTnLst>
                                </p:cTn>
                              </p:par>
                              <p:par>
                                <p:cTn id="14" presetID="8" presetClass="emph" presetSubtype="0" fill="hold" nodeType="withEffect">
                                  <p:stCondLst>
                                    <p:cond delay="0"/>
                                  </p:stCondLst>
                                  <p:childTnLst>
                                    <p:animRot by="-21600000">
                                      <p:cBhvr>
                                        <p:cTn id="15" dur="5000" fill="hold"/>
                                        <p:tgtEl>
                                          <p:spTgt spid="8"/>
                                        </p:tgtEl>
                                        <p:attrNameLst>
                                          <p:attrName>r</p:attrName>
                                        </p:attrNameLst>
                                      </p:cBhvr>
                                    </p:animRot>
                                  </p:childTnLst>
                                </p:cTn>
                              </p:par>
                              <p:par>
                                <p:cTn id="16" presetID="2" presetClass="exit" presetSubtype="12" fill="hold" nodeType="withEffect">
                                  <p:stCondLst>
                                    <p:cond delay="0"/>
                                  </p:stCondLst>
                                  <p:childTnLst>
                                    <p:anim calcmode="lin" valueType="num">
                                      <p:cBhvr additive="base">
                                        <p:cTn id="17" dur="5000"/>
                                        <p:tgtEl>
                                          <p:spTgt spid="8"/>
                                        </p:tgtEl>
                                        <p:attrNameLst>
                                          <p:attrName>ppt_x</p:attrName>
                                        </p:attrNameLst>
                                      </p:cBhvr>
                                      <p:tavLst>
                                        <p:tav tm="0">
                                          <p:val>
                                            <p:strVal val="ppt_x"/>
                                          </p:val>
                                        </p:tav>
                                        <p:tav tm="100000">
                                          <p:val>
                                            <p:strVal val="0-ppt_w/2"/>
                                          </p:val>
                                        </p:tav>
                                      </p:tavLst>
                                    </p:anim>
                                    <p:anim calcmode="lin" valueType="num">
                                      <p:cBhvr additive="base">
                                        <p:cTn id="18" dur="5000"/>
                                        <p:tgtEl>
                                          <p:spTgt spid="8"/>
                                        </p:tgtEl>
                                        <p:attrNameLst>
                                          <p:attrName>ppt_y</p:attrName>
                                        </p:attrNameLst>
                                      </p:cBhvr>
                                      <p:tavLst>
                                        <p:tav tm="0">
                                          <p:val>
                                            <p:strVal val="ppt_y"/>
                                          </p:val>
                                        </p:tav>
                                        <p:tav tm="100000">
                                          <p:val>
                                            <p:strVal val="1+ppt_h/2"/>
                                          </p:val>
                                        </p:tav>
                                      </p:tavLst>
                                    </p:anim>
                                    <p:set>
                                      <p:cBhvr>
                                        <p:cTn id="19" dur="1" fill="hold">
                                          <p:stCondLst>
                                            <p:cond delay="4999"/>
                                          </p:stCondLst>
                                        </p:cTn>
                                        <p:tgtEl>
                                          <p:spTgt spid="8"/>
                                        </p:tgtEl>
                                        <p:attrNameLst>
                                          <p:attrName>style.visibility</p:attrName>
                                        </p:attrNameLst>
                                      </p:cBhvr>
                                      <p:to>
                                        <p:strVal val="hidden"/>
                                      </p:to>
                                    </p:set>
                                  </p:childTnLst>
                                </p:cTn>
                              </p:par>
                              <p:par>
                                <p:cTn id="20" presetID="2" presetClass="exit" presetSubtype="6" fill="hold" nodeType="withEffect">
                                  <p:stCondLst>
                                    <p:cond delay="0"/>
                                  </p:stCondLst>
                                  <p:childTnLst>
                                    <p:anim calcmode="lin" valueType="num">
                                      <p:cBhvr additive="base">
                                        <p:cTn id="21" dur="5000"/>
                                        <p:tgtEl>
                                          <p:spTgt spid="7"/>
                                        </p:tgtEl>
                                        <p:attrNameLst>
                                          <p:attrName>ppt_x</p:attrName>
                                        </p:attrNameLst>
                                      </p:cBhvr>
                                      <p:tavLst>
                                        <p:tav tm="0">
                                          <p:val>
                                            <p:strVal val="ppt_x"/>
                                          </p:val>
                                        </p:tav>
                                        <p:tav tm="100000">
                                          <p:val>
                                            <p:strVal val="1+ppt_w/2"/>
                                          </p:val>
                                        </p:tav>
                                      </p:tavLst>
                                    </p:anim>
                                    <p:anim calcmode="lin" valueType="num">
                                      <p:cBhvr additive="base">
                                        <p:cTn id="22" dur="5000"/>
                                        <p:tgtEl>
                                          <p:spTgt spid="7"/>
                                        </p:tgtEl>
                                        <p:attrNameLst>
                                          <p:attrName>ppt_y</p:attrName>
                                        </p:attrNameLst>
                                      </p:cBhvr>
                                      <p:tavLst>
                                        <p:tav tm="0">
                                          <p:val>
                                            <p:strVal val="ppt_y"/>
                                          </p:val>
                                        </p:tav>
                                        <p:tav tm="100000">
                                          <p:val>
                                            <p:strVal val="1+ppt_h/2"/>
                                          </p:val>
                                        </p:tav>
                                      </p:tavLst>
                                    </p:anim>
                                    <p:set>
                                      <p:cBhvr>
                                        <p:cTn id="23" dur="1" fill="hold">
                                          <p:stCondLst>
                                            <p:cond delay="4999"/>
                                          </p:stCondLst>
                                        </p:cTn>
                                        <p:tgtEl>
                                          <p:spTgt spid="7"/>
                                        </p:tgtEl>
                                        <p:attrNameLst>
                                          <p:attrName>style.visibility</p:attrName>
                                        </p:attrNameLst>
                                      </p:cBhvr>
                                      <p:to>
                                        <p:strVal val="hidden"/>
                                      </p:to>
                                    </p:set>
                                  </p:childTnLst>
                                </p:cTn>
                              </p:par>
                              <p:par>
                                <p:cTn id="24" presetID="2" presetClass="exit" presetSubtype="9" fill="hold" nodeType="withEffect">
                                  <p:stCondLst>
                                    <p:cond delay="0"/>
                                  </p:stCondLst>
                                  <p:childTnLst>
                                    <p:anim calcmode="lin" valueType="num">
                                      <p:cBhvr additive="base">
                                        <p:cTn id="25" dur="5000"/>
                                        <p:tgtEl>
                                          <p:spTgt spid="6"/>
                                        </p:tgtEl>
                                        <p:attrNameLst>
                                          <p:attrName>ppt_x</p:attrName>
                                        </p:attrNameLst>
                                      </p:cBhvr>
                                      <p:tavLst>
                                        <p:tav tm="0">
                                          <p:val>
                                            <p:strVal val="ppt_x"/>
                                          </p:val>
                                        </p:tav>
                                        <p:tav tm="100000">
                                          <p:val>
                                            <p:strVal val="0-ppt_w/2"/>
                                          </p:val>
                                        </p:tav>
                                      </p:tavLst>
                                    </p:anim>
                                    <p:anim calcmode="lin" valueType="num">
                                      <p:cBhvr additive="base">
                                        <p:cTn id="26" dur="5000"/>
                                        <p:tgtEl>
                                          <p:spTgt spid="6"/>
                                        </p:tgtEl>
                                        <p:attrNameLst>
                                          <p:attrName>ppt_y</p:attrName>
                                        </p:attrNameLst>
                                      </p:cBhvr>
                                      <p:tavLst>
                                        <p:tav tm="0">
                                          <p:val>
                                            <p:strVal val="ppt_y"/>
                                          </p:val>
                                        </p:tav>
                                        <p:tav tm="100000">
                                          <p:val>
                                            <p:strVal val="0-ppt_h/2"/>
                                          </p:val>
                                        </p:tav>
                                      </p:tavLst>
                                    </p:anim>
                                    <p:set>
                                      <p:cBhvr>
                                        <p:cTn id="27" dur="1" fill="hold">
                                          <p:stCondLst>
                                            <p:cond delay="4999"/>
                                          </p:stCondLst>
                                        </p:cTn>
                                        <p:tgtEl>
                                          <p:spTgt spid="6"/>
                                        </p:tgtEl>
                                        <p:attrNameLst>
                                          <p:attrName>style.visibility</p:attrName>
                                        </p:attrNameLst>
                                      </p:cBhvr>
                                      <p:to>
                                        <p:strVal val="hidden"/>
                                      </p:to>
                                    </p:set>
                                  </p:childTnLst>
                                </p:cTn>
                              </p:par>
                              <p:par>
                                <p:cTn id="28" presetID="2" presetClass="exit" presetSubtype="3" fill="hold" nodeType="withEffect">
                                  <p:stCondLst>
                                    <p:cond delay="0"/>
                                  </p:stCondLst>
                                  <p:childTnLst>
                                    <p:anim calcmode="lin" valueType="num">
                                      <p:cBhvr additive="base">
                                        <p:cTn id="29" dur="5000"/>
                                        <p:tgtEl>
                                          <p:spTgt spid="5"/>
                                        </p:tgtEl>
                                        <p:attrNameLst>
                                          <p:attrName>ppt_x</p:attrName>
                                        </p:attrNameLst>
                                      </p:cBhvr>
                                      <p:tavLst>
                                        <p:tav tm="0">
                                          <p:val>
                                            <p:strVal val="ppt_x"/>
                                          </p:val>
                                        </p:tav>
                                        <p:tav tm="100000">
                                          <p:val>
                                            <p:strVal val="1+ppt_w/2"/>
                                          </p:val>
                                        </p:tav>
                                      </p:tavLst>
                                    </p:anim>
                                    <p:anim calcmode="lin" valueType="num">
                                      <p:cBhvr additive="base">
                                        <p:cTn id="30" dur="5000"/>
                                        <p:tgtEl>
                                          <p:spTgt spid="5"/>
                                        </p:tgtEl>
                                        <p:attrNameLst>
                                          <p:attrName>ppt_y</p:attrName>
                                        </p:attrNameLst>
                                      </p:cBhvr>
                                      <p:tavLst>
                                        <p:tav tm="0">
                                          <p:val>
                                            <p:strVal val="ppt_y"/>
                                          </p:val>
                                        </p:tav>
                                        <p:tav tm="100000">
                                          <p:val>
                                            <p:strVal val="0-ppt_h/2"/>
                                          </p:val>
                                        </p:tav>
                                      </p:tavLst>
                                    </p:anim>
                                    <p:set>
                                      <p:cBhvr>
                                        <p:cTn id="31"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15" name="Picture 2" descr="C:\Documents and Settings\Dell\Escritorio\desmotivaciones_mx_el-tiempo-contigo-pasa-volando_1-hora-basto__-_134438767153.jpg"/>
          <p:cNvPicPr>
            <a:picLocks noChangeAspect="1" noChangeArrowheads="1"/>
          </p:cNvPicPr>
          <p:nvPr/>
        </p:nvPicPr>
        <p:blipFill>
          <a:blip r:embed="rId2" cstate="print"/>
          <a:srcRect l="6250" t="10015" r="11249" b="20993"/>
          <a:stretch>
            <a:fillRect/>
          </a:stretch>
        </p:blipFill>
        <p:spPr bwMode="auto">
          <a:xfrm>
            <a:off x="0" y="0"/>
            <a:ext cx="9144000" cy="6858000"/>
          </a:xfrm>
          <a:prstGeom prst="rect">
            <a:avLst/>
          </a:prstGeom>
          <a:noFill/>
        </p:spPr>
      </p:pic>
      <p:sp>
        <p:nvSpPr>
          <p:cNvPr id="5" name="4 Rombo"/>
          <p:cNvSpPr/>
          <p:nvPr/>
        </p:nvSpPr>
        <p:spPr>
          <a:xfrm>
            <a:off x="0" y="1700213"/>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ombo"/>
          <p:cNvSpPr/>
          <p:nvPr/>
        </p:nvSpPr>
        <p:spPr>
          <a:xfrm>
            <a:off x="684213" y="1628775"/>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ombo"/>
          <p:cNvSpPr/>
          <p:nvPr/>
        </p:nvSpPr>
        <p:spPr>
          <a:xfrm>
            <a:off x="1547813" y="1557338"/>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ombo"/>
          <p:cNvSpPr/>
          <p:nvPr/>
        </p:nvSpPr>
        <p:spPr>
          <a:xfrm>
            <a:off x="2555875" y="1628775"/>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ombo"/>
          <p:cNvSpPr/>
          <p:nvPr/>
        </p:nvSpPr>
        <p:spPr>
          <a:xfrm>
            <a:off x="3419475" y="1700213"/>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ombo"/>
          <p:cNvSpPr/>
          <p:nvPr/>
        </p:nvSpPr>
        <p:spPr>
          <a:xfrm>
            <a:off x="4427538" y="1628775"/>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ombo"/>
          <p:cNvSpPr/>
          <p:nvPr/>
        </p:nvSpPr>
        <p:spPr>
          <a:xfrm>
            <a:off x="5148263" y="1628775"/>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ombo"/>
          <p:cNvSpPr/>
          <p:nvPr/>
        </p:nvSpPr>
        <p:spPr>
          <a:xfrm>
            <a:off x="6156325" y="1628775"/>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ombo"/>
          <p:cNvSpPr/>
          <p:nvPr/>
        </p:nvSpPr>
        <p:spPr>
          <a:xfrm>
            <a:off x="7286625" y="1628775"/>
            <a:ext cx="1857375" cy="3143250"/>
          </a:xfrm>
          <a:prstGeom prst="diamond">
            <a:avLst/>
          </a:prstGeom>
          <a:solidFill>
            <a:srgbClr val="C00000">
              <a:alpha val="67000"/>
            </a:srgbClr>
          </a:solidFill>
          <a:ln>
            <a:solidFill>
              <a:srgbClr val="FF00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3000" fill="hold"/>
                                        <p:tgtEl>
                                          <p:spTgt spid="7"/>
                                        </p:tgtEl>
                                        <p:attrNameLst>
                                          <p:attrName>ppt_x</p:attrName>
                                        </p:attrNameLst>
                                      </p:cBhvr>
                                      <p:tavLst>
                                        <p:tav tm="0">
                                          <p:val>
                                            <p:strVal val="0-#ppt_w/2"/>
                                          </p:val>
                                        </p:tav>
                                        <p:tav tm="100000">
                                          <p:val>
                                            <p:strVal val="#ppt_x"/>
                                          </p:val>
                                        </p:tav>
                                      </p:tavLst>
                                    </p:anim>
                                    <p:anim calcmode="lin" valueType="num">
                                      <p:cBhvr additive="base">
                                        <p:cTn id="12" dur="30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3000" fill="hold"/>
                                        <p:tgtEl>
                                          <p:spTgt spid="8"/>
                                        </p:tgtEl>
                                        <p:attrNameLst>
                                          <p:attrName>ppt_x</p:attrName>
                                        </p:attrNameLst>
                                      </p:cBhvr>
                                      <p:tavLst>
                                        <p:tav tm="0">
                                          <p:val>
                                            <p:strVal val="0-#ppt_w/2"/>
                                          </p:val>
                                        </p:tav>
                                        <p:tav tm="100000">
                                          <p:val>
                                            <p:strVal val="#ppt_x"/>
                                          </p:val>
                                        </p:tav>
                                      </p:tavLst>
                                    </p:anim>
                                    <p:anim calcmode="lin" valueType="num">
                                      <p:cBhvr additive="base">
                                        <p:cTn id="16" dur="3000" fill="hold"/>
                                        <p:tgtEl>
                                          <p:spTgt spid="8"/>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3000" fill="hold"/>
                                        <p:tgtEl>
                                          <p:spTgt spid="9"/>
                                        </p:tgtEl>
                                        <p:attrNameLst>
                                          <p:attrName>ppt_x</p:attrName>
                                        </p:attrNameLst>
                                      </p:cBhvr>
                                      <p:tavLst>
                                        <p:tav tm="0">
                                          <p:val>
                                            <p:strVal val="0-#ppt_w/2"/>
                                          </p:val>
                                        </p:tav>
                                        <p:tav tm="100000">
                                          <p:val>
                                            <p:strVal val="#ppt_x"/>
                                          </p:val>
                                        </p:tav>
                                      </p:tavLst>
                                    </p:anim>
                                    <p:anim calcmode="lin" valueType="num">
                                      <p:cBhvr additive="base">
                                        <p:cTn id="20" dur="3000" fill="hold"/>
                                        <p:tgtEl>
                                          <p:spTgt spid="9"/>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3000" fill="hold"/>
                                        <p:tgtEl>
                                          <p:spTgt spid="10"/>
                                        </p:tgtEl>
                                        <p:attrNameLst>
                                          <p:attrName>ppt_x</p:attrName>
                                        </p:attrNameLst>
                                      </p:cBhvr>
                                      <p:tavLst>
                                        <p:tav tm="0">
                                          <p:val>
                                            <p:strVal val="0-#ppt_w/2"/>
                                          </p:val>
                                        </p:tav>
                                        <p:tav tm="100000">
                                          <p:val>
                                            <p:strVal val="#ppt_x"/>
                                          </p:val>
                                        </p:tav>
                                      </p:tavLst>
                                    </p:anim>
                                    <p:anim calcmode="lin" valueType="num">
                                      <p:cBhvr additive="base">
                                        <p:cTn id="24" dur="3000" fill="hold"/>
                                        <p:tgtEl>
                                          <p:spTgt spid="10"/>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 calcmode="lin" valueType="num">
                                      <p:cBhvr additive="base">
                                        <p:cTn id="27" dur="3000" fill="hold"/>
                                        <p:tgtEl>
                                          <p:spTgt spid="11"/>
                                        </p:tgtEl>
                                        <p:attrNameLst>
                                          <p:attrName>ppt_x</p:attrName>
                                        </p:attrNameLst>
                                      </p:cBhvr>
                                      <p:tavLst>
                                        <p:tav tm="0">
                                          <p:val>
                                            <p:strVal val="0-#ppt_w/2"/>
                                          </p:val>
                                        </p:tav>
                                        <p:tav tm="100000">
                                          <p:val>
                                            <p:strVal val="#ppt_x"/>
                                          </p:val>
                                        </p:tav>
                                      </p:tavLst>
                                    </p:anim>
                                    <p:anim calcmode="lin" valueType="num">
                                      <p:cBhvr additive="base">
                                        <p:cTn id="28" dur="3000" fill="hold"/>
                                        <p:tgtEl>
                                          <p:spTgt spid="11"/>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0-#ppt_w/2"/>
                                          </p:val>
                                        </p:tav>
                                        <p:tav tm="100000">
                                          <p:val>
                                            <p:strVal val="#ppt_x"/>
                                          </p:val>
                                        </p:tav>
                                      </p:tavLst>
                                    </p:anim>
                                    <p:anim calcmode="lin" valueType="num">
                                      <p:cBhvr additive="base">
                                        <p:cTn id="32" dur="3000" fill="hold"/>
                                        <p:tgtEl>
                                          <p:spTgt spid="12"/>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3"/>
                                        </p:tgtEl>
                                        <p:attrNameLst>
                                          <p:attrName>style.visibility</p:attrName>
                                        </p:attrNameLst>
                                      </p:cBhvr>
                                      <p:to>
                                        <p:strVal val="visible"/>
                                      </p:to>
                                    </p:set>
                                    <p:anim calcmode="lin" valueType="num">
                                      <p:cBhvr additive="base">
                                        <p:cTn id="35" dur="3000" fill="hold"/>
                                        <p:tgtEl>
                                          <p:spTgt spid="13"/>
                                        </p:tgtEl>
                                        <p:attrNameLst>
                                          <p:attrName>ppt_x</p:attrName>
                                        </p:attrNameLst>
                                      </p:cBhvr>
                                      <p:tavLst>
                                        <p:tav tm="0">
                                          <p:val>
                                            <p:strVal val="0-#ppt_w/2"/>
                                          </p:val>
                                        </p:tav>
                                        <p:tav tm="100000">
                                          <p:val>
                                            <p:strVal val="#ppt_x"/>
                                          </p:val>
                                        </p:tav>
                                      </p:tavLst>
                                    </p:anim>
                                    <p:anim calcmode="lin" valueType="num">
                                      <p:cBhvr additive="base">
                                        <p:cTn id="36" dur="3000" fill="hold"/>
                                        <p:tgtEl>
                                          <p:spTgt spid="13"/>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4"/>
                                        </p:tgtEl>
                                        <p:attrNameLst>
                                          <p:attrName>style.visibility</p:attrName>
                                        </p:attrNameLst>
                                      </p:cBhvr>
                                      <p:to>
                                        <p:strVal val="visible"/>
                                      </p:to>
                                    </p:set>
                                    <p:anim calcmode="lin" valueType="num">
                                      <p:cBhvr additive="base">
                                        <p:cTn id="39" dur="3000" fill="hold"/>
                                        <p:tgtEl>
                                          <p:spTgt spid="14"/>
                                        </p:tgtEl>
                                        <p:attrNameLst>
                                          <p:attrName>ppt_x</p:attrName>
                                        </p:attrNameLst>
                                      </p:cBhvr>
                                      <p:tavLst>
                                        <p:tav tm="0">
                                          <p:val>
                                            <p:strVal val="0-#ppt_w/2"/>
                                          </p:val>
                                        </p:tav>
                                        <p:tav tm="100000">
                                          <p:val>
                                            <p:strVal val="#ppt_x"/>
                                          </p:val>
                                        </p:tav>
                                      </p:tavLst>
                                    </p:anim>
                                    <p:anim calcmode="lin" valueType="num">
                                      <p:cBhvr additive="base">
                                        <p:cTn id="40" dur="3000" fill="hold"/>
                                        <p:tgtEl>
                                          <p:spTgt spid="14"/>
                                        </p:tgtEl>
                                        <p:attrNameLst>
                                          <p:attrName>ppt_y</p:attrName>
                                        </p:attrNameLst>
                                      </p:cBhvr>
                                      <p:tavLst>
                                        <p:tav tm="0">
                                          <p:val>
                                            <p:strVal val="#ppt_y"/>
                                          </p:val>
                                        </p:tav>
                                        <p:tav tm="100000">
                                          <p:val>
                                            <p:strVal val="#ppt_y"/>
                                          </p:val>
                                        </p:tav>
                                      </p:tavLst>
                                    </p:anim>
                                  </p:childTnLst>
                                </p:cTn>
                              </p:par>
                              <p:par>
                                <p:cTn id="41" presetID="19" presetClass="entr" presetSubtype="10" fill="hold"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p:cTn id="43" dur="3000" fill="hold"/>
                                        <p:tgtEl>
                                          <p:spTgt spid="5"/>
                                        </p:tgtEl>
                                        <p:attrNameLst>
                                          <p:attrName>ppt_w</p:attrName>
                                        </p:attrNameLst>
                                      </p:cBhvr>
                                      <p:tavLst>
                                        <p:tav tm="0" fmla="#ppt_w*sin(2.5*pi*$)">
                                          <p:val>
                                            <p:fltVal val="0"/>
                                          </p:val>
                                        </p:tav>
                                        <p:tav tm="100000">
                                          <p:val>
                                            <p:fltVal val="1"/>
                                          </p:val>
                                        </p:tav>
                                      </p:tavLst>
                                    </p:anim>
                                    <p:anim calcmode="lin" valueType="num">
                                      <p:cBhvr>
                                        <p:cTn id="44" dur="3000" fill="hold"/>
                                        <p:tgtEl>
                                          <p:spTgt spid="5"/>
                                        </p:tgtEl>
                                        <p:attrNameLst>
                                          <p:attrName>ppt_h</p:attrName>
                                        </p:attrNameLst>
                                      </p:cBhvr>
                                      <p:tavLst>
                                        <p:tav tm="0">
                                          <p:val>
                                            <p:strVal val="#ppt_h"/>
                                          </p:val>
                                        </p:tav>
                                        <p:tav tm="100000">
                                          <p:val>
                                            <p:strVal val="#ppt_h"/>
                                          </p:val>
                                        </p:tav>
                                      </p:tavLst>
                                    </p:anim>
                                  </p:childTnLst>
                                </p:cTn>
                              </p:par>
                              <p:par>
                                <p:cTn id="45" presetID="19" presetClass="entr" presetSubtype="10" fill="hold"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p:cTn id="47" dur="3000" fill="hold"/>
                                        <p:tgtEl>
                                          <p:spTgt spid="7"/>
                                        </p:tgtEl>
                                        <p:attrNameLst>
                                          <p:attrName>ppt_w</p:attrName>
                                        </p:attrNameLst>
                                      </p:cBhvr>
                                      <p:tavLst>
                                        <p:tav tm="0" fmla="#ppt_w*sin(2.5*pi*$)">
                                          <p:val>
                                            <p:fltVal val="0"/>
                                          </p:val>
                                        </p:tav>
                                        <p:tav tm="100000">
                                          <p:val>
                                            <p:fltVal val="1"/>
                                          </p:val>
                                        </p:tav>
                                      </p:tavLst>
                                    </p:anim>
                                    <p:anim calcmode="lin" valueType="num">
                                      <p:cBhvr>
                                        <p:cTn id="48" dur="3000" fill="hold"/>
                                        <p:tgtEl>
                                          <p:spTgt spid="7"/>
                                        </p:tgtEl>
                                        <p:attrNameLst>
                                          <p:attrName>ppt_h</p:attrName>
                                        </p:attrNameLst>
                                      </p:cBhvr>
                                      <p:tavLst>
                                        <p:tav tm="0">
                                          <p:val>
                                            <p:strVal val="#ppt_h"/>
                                          </p:val>
                                        </p:tav>
                                        <p:tav tm="100000">
                                          <p:val>
                                            <p:strVal val="#ppt_h"/>
                                          </p:val>
                                        </p:tav>
                                      </p:tavLst>
                                    </p:anim>
                                  </p:childTnLst>
                                </p:cTn>
                              </p:par>
                              <p:par>
                                <p:cTn id="49" presetID="19" presetClass="entr" presetSubtype="10" fill="hold" nodeType="withEffect">
                                  <p:stCondLst>
                                    <p:cond delay="0"/>
                                  </p:stCondLst>
                                  <p:childTnLst>
                                    <p:set>
                                      <p:cBhvr>
                                        <p:cTn id="50" dur="1" fill="hold">
                                          <p:stCondLst>
                                            <p:cond delay="0"/>
                                          </p:stCondLst>
                                        </p:cTn>
                                        <p:tgtEl>
                                          <p:spTgt spid="8"/>
                                        </p:tgtEl>
                                        <p:attrNameLst>
                                          <p:attrName>style.visibility</p:attrName>
                                        </p:attrNameLst>
                                      </p:cBhvr>
                                      <p:to>
                                        <p:strVal val="visible"/>
                                      </p:to>
                                    </p:set>
                                    <p:anim calcmode="lin" valueType="num">
                                      <p:cBhvr>
                                        <p:cTn id="51" dur="3000" fill="hold"/>
                                        <p:tgtEl>
                                          <p:spTgt spid="8"/>
                                        </p:tgtEl>
                                        <p:attrNameLst>
                                          <p:attrName>ppt_w</p:attrName>
                                        </p:attrNameLst>
                                      </p:cBhvr>
                                      <p:tavLst>
                                        <p:tav tm="0" fmla="#ppt_w*sin(2.5*pi*$)">
                                          <p:val>
                                            <p:fltVal val="0"/>
                                          </p:val>
                                        </p:tav>
                                        <p:tav tm="100000">
                                          <p:val>
                                            <p:fltVal val="1"/>
                                          </p:val>
                                        </p:tav>
                                      </p:tavLst>
                                    </p:anim>
                                    <p:anim calcmode="lin" valueType="num">
                                      <p:cBhvr>
                                        <p:cTn id="52" dur="3000" fill="hold"/>
                                        <p:tgtEl>
                                          <p:spTgt spid="8"/>
                                        </p:tgtEl>
                                        <p:attrNameLst>
                                          <p:attrName>ppt_h</p:attrName>
                                        </p:attrNameLst>
                                      </p:cBhvr>
                                      <p:tavLst>
                                        <p:tav tm="0">
                                          <p:val>
                                            <p:strVal val="#ppt_h"/>
                                          </p:val>
                                        </p:tav>
                                        <p:tav tm="100000">
                                          <p:val>
                                            <p:strVal val="#ppt_h"/>
                                          </p:val>
                                        </p:tav>
                                      </p:tavLst>
                                    </p:anim>
                                  </p:childTnLst>
                                </p:cTn>
                              </p:par>
                              <p:par>
                                <p:cTn id="53" presetID="19" presetClass="entr" presetSubtype="10" fill="hold" nodeType="withEffect">
                                  <p:stCondLst>
                                    <p:cond delay="0"/>
                                  </p:stCondLst>
                                  <p:childTnLst>
                                    <p:set>
                                      <p:cBhvr>
                                        <p:cTn id="54" dur="1" fill="hold">
                                          <p:stCondLst>
                                            <p:cond delay="0"/>
                                          </p:stCondLst>
                                        </p:cTn>
                                        <p:tgtEl>
                                          <p:spTgt spid="9"/>
                                        </p:tgtEl>
                                        <p:attrNameLst>
                                          <p:attrName>style.visibility</p:attrName>
                                        </p:attrNameLst>
                                      </p:cBhvr>
                                      <p:to>
                                        <p:strVal val="visible"/>
                                      </p:to>
                                    </p:set>
                                    <p:anim calcmode="lin" valueType="num">
                                      <p:cBhvr>
                                        <p:cTn id="55" dur="3000" fill="hold"/>
                                        <p:tgtEl>
                                          <p:spTgt spid="9"/>
                                        </p:tgtEl>
                                        <p:attrNameLst>
                                          <p:attrName>ppt_w</p:attrName>
                                        </p:attrNameLst>
                                      </p:cBhvr>
                                      <p:tavLst>
                                        <p:tav tm="0" fmla="#ppt_w*sin(2.5*pi*$)">
                                          <p:val>
                                            <p:fltVal val="0"/>
                                          </p:val>
                                        </p:tav>
                                        <p:tav tm="100000">
                                          <p:val>
                                            <p:fltVal val="1"/>
                                          </p:val>
                                        </p:tav>
                                      </p:tavLst>
                                    </p:anim>
                                    <p:anim calcmode="lin" valueType="num">
                                      <p:cBhvr>
                                        <p:cTn id="56" dur="3000" fill="hold"/>
                                        <p:tgtEl>
                                          <p:spTgt spid="9"/>
                                        </p:tgtEl>
                                        <p:attrNameLst>
                                          <p:attrName>ppt_h</p:attrName>
                                        </p:attrNameLst>
                                      </p:cBhvr>
                                      <p:tavLst>
                                        <p:tav tm="0">
                                          <p:val>
                                            <p:strVal val="#ppt_h"/>
                                          </p:val>
                                        </p:tav>
                                        <p:tav tm="100000">
                                          <p:val>
                                            <p:strVal val="#ppt_h"/>
                                          </p:val>
                                        </p:tav>
                                      </p:tavLst>
                                    </p:anim>
                                  </p:childTnLst>
                                </p:cTn>
                              </p:par>
                              <p:par>
                                <p:cTn id="57" presetID="19" presetClass="entr" presetSubtype="10" fill="hold" nodeType="with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p:cTn id="59" dur="3000" fill="hold"/>
                                        <p:tgtEl>
                                          <p:spTgt spid="10"/>
                                        </p:tgtEl>
                                        <p:attrNameLst>
                                          <p:attrName>ppt_w</p:attrName>
                                        </p:attrNameLst>
                                      </p:cBhvr>
                                      <p:tavLst>
                                        <p:tav tm="0" fmla="#ppt_w*sin(2.5*pi*$)">
                                          <p:val>
                                            <p:fltVal val="0"/>
                                          </p:val>
                                        </p:tav>
                                        <p:tav tm="100000">
                                          <p:val>
                                            <p:fltVal val="1"/>
                                          </p:val>
                                        </p:tav>
                                      </p:tavLst>
                                    </p:anim>
                                    <p:anim calcmode="lin" valueType="num">
                                      <p:cBhvr>
                                        <p:cTn id="60" dur="3000" fill="hold"/>
                                        <p:tgtEl>
                                          <p:spTgt spid="10"/>
                                        </p:tgtEl>
                                        <p:attrNameLst>
                                          <p:attrName>ppt_h</p:attrName>
                                        </p:attrNameLst>
                                      </p:cBhvr>
                                      <p:tavLst>
                                        <p:tav tm="0">
                                          <p:val>
                                            <p:strVal val="#ppt_h"/>
                                          </p:val>
                                        </p:tav>
                                        <p:tav tm="100000">
                                          <p:val>
                                            <p:strVal val="#ppt_h"/>
                                          </p:val>
                                        </p:tav>
                                      </p:tavLst>
                                    </p:anim>
                                  </p:childTnLst>
                                </p:cTn>
                              </p:par>
                              <p:par>
                                <p:cTn id="61" presetID="19" presetClass="entr" presetSubtype="10" fill="hold" nodeType="withEffect">
                                  <p:stCondLst>
                                    <p:cond delay="0"/>
                                  </p:stCondLst>
                                  <p:childTnLst>
                                    <p:set>
                                      <p:cBhvr>
                                        <p:cTn id="62" dur="1" fill="hold">
                                          <p:stCondLst>
                                            <p:cond delay="0"/>
                                          </p:stCondLst>
                                        </p:cTn>
                                        <p:tgtEl>
                                          <p:spTgt spid="11"/>
                                        </p:tgtEl>
                                        <p:attrNameLst>
                                          <p:attrName>style.visibility</p:attrName>
                                        </p:attrNameLst>
                                      </p:cBhvr>
                                      <p:to>
                                        <p:strVal val="visible"/>
                                      </p:to>
                                    </p:set>
                                    <p:anim calcmode="lin" valueType="num">
                                      <p:cBhvr>
                                        <p:cTn id="63" dur="3000" fill="hold"/>
                                        <p:tgtEl>
                                          <p:spTgt spid="11"/>
                                        </p:tgtEl>
                                        <p:attrNameLst>
                                          <p:attrName>ppt_w</p:attrName>
                                        </p:attrNameLst>
                                      </p:cBhvr>
                                      <p:tavLst>
                                        <p:tav tm="0" fmla="#ppt_w*sin(2.5*pi*$)">
                                          <p:val>
                                            <p:fltVal val="0"/>
                                          </p:val>
                                        </p:tav>
                                        <p:tav tm="100000">
                                          <p:val>
                                            <p:fltVal val="1"/>
                                          </p:val>
                                        </p:tav>
                                      </p:tavLst>
                                    </p:anim>
                                    <p:anim calcmode="lin" valueType="num">
                                      <p:cBhvr>
                                        <p:cTn id="64" dur="3000" fill="hold"/>
                                        <p:tgtEl>
                                          <p:spTgt spid="11"/>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p:cTn id="67" dur="3000" fill="hold"/>
                                        <p:tgtEl>
                                          <p:spTgt spid="12"/>
                                        </p:tgtEl>
                                        <p:attrNameLst>
                                          <p:attrName>ppt_w</p:attrName>
                                        </p:attrNameLst>
                                      </p:cBhvr>
                                      <p:tavLst>
                                        <p:tav tm="0" fmla="#ppt_w*sin(2.5*pi*$)">
                                          <p:val>
                                            <p:fltVal val="0"/>
                                          </p:val>
                                        </p:tav>
                                        <p:tav tm="100000">
                                          <p:val>
                                            <p:fltVal val="1"/>
                                          </p:val>
                                        </p:tav>
                                      </p:tavLst>
                                    </p:anim>
                                    <p:anim calcmode="lin" valueType="num">
                                      <p:cBhvr>
                                        <p:cTn id="68" dur="3000" fill="hold"/>
                                        <p:tgtEl>
                                          <p:spTgt spid="12"/>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3"/>
                                        </p:tgtEl>
                                        <p:attrNameLst>
                                          <p:attrName>style.visibility</p:attrName>
                                        </p:attrNameLst>
                                      </p:cBhvr>
                                      <p:to>
                                        <p:strVal val="visible"/>
                                      </p:to>
                                    </p:set>
                                    <p:anim calcmode="lin" valueType="num">
                                      <p:cBhvr>
                                        <p:cTn id="71" dur="3000" fill="hold"/>
                                        <p:tgtEl>
                                          <p:spTgt spid="13"/>
                                        </p:tgtEl>
                                        <p:attrNameLst>
                                          <p:attrName>ppt_w</p:attrName>
                                        </p:attrNameLst>
                                      </p:cBhvr>
                                      <p:tavLst>
                                        <p:tav tm="0" fmla="#ppt_w*sin(2.5*pi*$)">
                                          <p:val>
                                            <p:fltVal val="0"/>
                                          </p:val>
                                        </p:tav>
                                        <p:tav tm="100000">
                                          <p:val>
                                            <p:fltVal val="1"/>
                                          </p:val>
                                        </p:tav>
                                      </p:tavLst>
                                    </p:anim>
                                    <p:anim calcmode="lin" valueType="num">
                                      <p:cBhvr>
                                        <p:cTn id="72" dur="3000" fill="hold"/>
                                        <p:tgtEl>
                                          <p:spTgt spid="13"/>
                                        </p:tgtEl>
                                        <p:attrNameLst>
                                          <p:attrName>ppt_h</p:attrName>
                                        </p:attrNameLst>
                                      </p:cBhvr>
                                      <p:tavLst>
                                        <p:tav tm="0">
                                          <p:val>
                                            <p:strVal val="#ppt_h"/>
                                          </p:val>
                                        </p:tav>
                                        <p:tav tm="100000">
                                          <p:val>
                                            <p:strVal val="#ppt_h"/>
                                          </p:val>
                                        </p:tav>
                                      </p:tavLst>
                                    </p:anim>
                                  </p:childTnLst>
                                </p:cTn>
                              </p:par>
                              <p:par>
                                <p:cTn id="73" presetID="19" presetClass="entr" presetSubtype="10" fill="hold"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3000" fill="hold"/>
                                        <p:tgtEl>
                                          <p:spTgt spid="14"/>
                                        </p:tgtEl>
                                        <p:attrNameLst>
                                          <p:attrName>ppt_w</p:attrName>
                                        </p:attrNameLst>
                                      </p:cBhvr>
                                      <p:tavLst>
                                        <p:tav tm="0" fmla="#ppt_w*sin(2.5*pi*$)">
                                          <p:val>
                                            <p:fltVal val="0"/>
                                          </p:val>
                                        </p:tav>
                                        <p:tav tm="100000">
                                          <p:val>
                                            <p:fltVal val="1"/>
                                          </p:val>
                                        </p:tav>
                                      </p:tavLst>
                                    </p:anim>
                                    <p:anim calcmode="lin" valueType="num">
                                      <p:cBhvr>
                                        <p:cTn id="76" dur="3000" fill="hold"/>
                                        <p:tgtEl>
                                          <p:spTgt spid="14"/>
                                        </p:tgtEl>
                                        <p:attrNameLst>
                                          <p:attrName>ppt_h</p:attrName>
                                        </p:attrNameLst>
                                      </p:cBhvr>
                                      <p:tavLst>
                                        <p:tav tm="0">
                                          <p:val>
                                            <p:strVal val="#ppt_h"/>
                                          </p:val>
                                        </p:tav>
                                        <p:tav tm="100000">
                                          <p:val>
                                            <p:strVal val="#ppt_h"/>
                                          </p:val>
                                        </p:tav>
                                      </p:tavLst>
                                    </p:anim>
                                  </p:childTnLst>
                                </p:cTn>
                              </p:par>
                              <p:par>
                                <p:cTn id="77" presetID="8" presetClass="emph" presetSubtype="0" fill="hold" nodeType="withEffect">
                                  <p:stCondLst>
                                    <p:cond delay="0"/>
                                  </p:stCondLst>
                                  <p:childTnLst>
                                    <p:animRot by="21600000">
                                      <p:cBhvr>
                                        <p:cTn id="78" dur="3000" fill="hold"/>
                                        <p:tgtEl>
                                          <p:spTgt spid="5"/>
                                        </p:tgtEl>
                                        <p:attrNameLst>
                                          <p:attrName>r</p:attrName>
                                        </p:attrNameLst>
                                      </p:cBhvr>
                                    </p:animRot>
                                  </p:childTnLst>
                                </p:cTn>
                              </p:par>
                              <p:par>
                                <p:cTn id="79" presetID="8" presetClass="emph" presetSubtype="0" fill="hold" nodeType="withEffect">
                                  <p:stCondLst>
                                    <p:cond delay="0"/>
                                  </p:stCondLst>
                                  <p:childTnLst>
                                    <p:animRot by="-21600000">
                                      <p:cBhvr>
                                        <p:cTn id="80" dur="3000" fill="hold"/>
                                        <p:tgtEl>
                                          <p:spTgt spid="7"/>
                                        </p:tgtEl>
                                        <p:attrNameLst>
                                          <p:attrName>r</p:attrName>
                                        </p:attrNameLst>
                                      </p:cBhvr>
                                    </p:animRot>
                                  </p:childTnLst>
                                </p:cTn>
                              </p:par>
                              <p:par>
                                <p:cTn id="81" presetID="8" presetClass="emph" presetSubtype="0" fill="hold" nodeType="withEffect">
                                  <p:stCondLst>
                                    <p:cond delay="0"/>
                                  </p:stCondLst>
                                  <p:childTnLst>
                                    <p:animRot by="21600000">
                                      <p:cBhvr>
                                        <p:cTn id="82" dur="3000" fill="hold"/>
                                        <p:tgtEl>
                                          <p:spTgt spid="8"/>
                                        </p:tgtEl>
                                        <p:attrNameLst>
                                          <p:attrName>r</p:attrName>
                                        </p:attrNameLst>
                                      </p:cBhvr>
                                    </p:animRot>
                                  </p:childTnLst>
                                </p:cTn>
                              </p:par>
                              <p:par>
                                <p:cTn id="83" presetID="8" presetClass="emph" presetSubtype="0" fill="hold" nodeType="withEffect">
                                  <p:stCondLst>
                                    <p:cond delay="0"/>
                                  </p:stCondLst>
                                  <p:childTnLst>
                                    <p:animRot by="-21600000">
                                      <p:cBhvr>
                                        <p:cTn id="84" dur="3000" fill="hold"/>
                                        <p:tgtEl>
                                          <p:spTgt spid="9"/>
                                        </p:tgtEl>
                                        <p:attrNameLst>
                                          <p:attrName>r</p:attrName>
                                        </p:attrNameLst>
                                      </p:cBhvr>
                                    </p:animRot>
                                  </p:childTnLst>
                                </p:cTn>
                              </p:par>
                              <p:par>
                                <p:cTn id="85" presetID="8" presetClass="emph" presetSubtype="0" fill="hold" nodeType="withEffect">
                                  <p:stCondLst>
                                    <p:cond delay="0"/>
                                  </p:stCondLst>
                                  <p:childTnLst>
                                    <p:animRot by="21600000">
                                      <p:cBhvr>
                                        <p:cTn id="86" dur="3000" fill="hold"/>
                                        <p:tgtEl>
                                          <p:spTgt spid="10"/>
                                        </p:tgtEl>
                                        <p:attrNameLst>
                                          <p:attrName>r</p:attrName>
                                        </p:attrNameLst>
                                      </p:cBhvr>
                                    </p:animRot>
                                  </p:childTnLst>
                                </p:cTn>
                              </p:par>
                              <p:par>
                                <p:cTn id="87" presetID="8" presetClass="emph" presetSubtype="0" fill="hold" nodeType="withEffect">
                                  <p:stCondLst>
                                    <p:cond delay="0"/>
                                  </p:stCondLst>
                                  <p:childTnLst>
                                    <p:animRot by="-21600000">
                                      <p:cBhvr>
                                        <p:cTn id="88" dur="3000" fill="hold"/>
                                        <p:tgtEl>
                                          <p:spTgt spid="11"/>
                                        </p:tgtEl>
                                        <p:attrNameLst>
                                          <p:attrName>r</p:attrName>
                                        </p:attrNameLst>
                                      </p:cBhvr>
                                    </p:animRot>
                                  </p:childTnLst>
                                </p:cTn>
                              </p:par>
                              <p:par>
                                <p:cTn id="89" presetID="8" presetClass="emph" presetSubtype="0" fill="hold" nodeType="withEffect">
                                  <p:stCondLst>
                                    <p:cond delay="0"/>
                                  </p:stCondLst>
                                  <p:childTnLst>
                                    <p:animRot by="21600000">
                                      <p:cBhvr>
                                        <p:cTn id="90" dur="3000" fill="hold"/>
                                        <p:tgtEl>
                                          <p:spTgt spid="12"/>
                                        </p:tgtEl>
                                        <p:attrNameLst>
                                          <p:attrName>r</p:attrName>
                                        </p:attrNameLst>
                                      </p:cBhvr>
                                    </p:animRot>
                                  </p:childTnLst>
                                </p:cTn>
                              </p:par>
                              <p:par>
                                <p:cTn id="91" presetID="8" presetClass="emph" presetSubtype="0" fill="hold" nodeType="withEffect">
                                  <p:stCondLst>
                                    <p:cond delay="0"/>
                                  </p:stCondLst>
                                  <p:childTnLst>
                                    <p:animRot by="-21600000">
                                      <p:cBhvr>
                                        <p:cTn id="92" dur="3000" fill="hold"/>
                                        <p:tgtEl>
                                          <p:spTgt spid="13"/>
                                        </p:tgtEl>
                                        <p:attrNameLst>
                                          <p:attrName>r</p:attrName>
                                        </p:attrNameLst>
                                      </p:cBhvr>
                                    </p:animRot>
                                  </p:childTnLst>
                                </p:cTn>
                              </p:par>
                              <p:par>
                                <p:cTn id="93" presetID="8" presetClass="emph" presetSubtype="0" fill="hold" nodeType="withEffect">
                                  <p:stCondLst>
                                    <p:cond delay="0"/>
                                  </p:stCondLst>
                                  <p:childTnLst>
                                    <p:animRot by="21600000">
                                      <p:cBhvr>
                                        <p:cTn id="94" dur="3000" fill="hold"/>
                                        <p:tgtEl>
                                          <p:spTgt spid="14"/>
                                        </p:tgtEl>
                                        <p:attrNameLst>
                                          <p:attrName>r</p:attrName>
                                        </p:attrNameLst>
                                      </p:cBhvr>
                                    </p:animRot>
                                  </p:childTnLst>
                                </p:cTn>
                              </p:par>
                            </p:childTnLst>
                          </p:cTn>
                        </p:par>
                        <p:par>
                          <p:cTn id="95" fill="hold">
                            <p:stCondLst>
                              <p:cond delay="3000"/>
                            </p:stCondLst>
                            <p:childTnLst>
                              <p:par>
                                <p:cTn id="96" presetID="19" presetClass="exit" presetSubtype="10" fill="hold" nodeType="afterEffect">
                                  <p:stCondLst>
                                    <p:cond delay="0"/>
                                  </p:stCondLst>
                                  <p:childTnLst>
                                    <p:anim calcmode="lin" valueType="num">
                                      <p:cBhvr>
                                        <p:cTn id="97" dur="3000"/>
                                        <p:tgtEl>
                                          <p:spTgt spid="5"/>
                                        </p:tgtEl>
                                        <p:attrNameLst>
                                          <p:attrName>ppt_h</p:attrName>
                                        </p:attrNameLst>
                                      </p:cBhvr>
                                      <p:tavLst>
                                        <p:tav tm="0">
                                          <p:val>
                                            <p:strVal val="ppt_h"/>
                                          </p:val>
                                        </p:tav>
                                        <p:tav tm="100000">
                                          <p:val>
                                            <p:strVal val="ppt_h"/>
                                          </p:val>
                                        </p:tav>
                                      </p:tavLst>
                                    </p:anim>
                                    <p:anim calcmode="lin" valueType="num">
                                      <p:cBhvr>
                                        <p:cTn id="98"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 dur="1" fill="hold">
                                          <p:stCondLst>
                                            <p:cond delay="2999"/>
                                          </p:stCondLst>
                                        </p:cTn>
                                        <p:tgtEl>
                                          <p:spTgt spid="5"/>
                                        </p:tgtEl>
                                        <p:attrNameLst>
                                          <p:attrName>style.visibility</p:attrName>
                                        </p:attrNameLst>
                                      </p:cBhvr>
                                      <p:to>
                                        <p:strVal val="hidden"/>
                                      </p:to>
                                    </p:set>
                                  </p:childTnLst>
                                </p:cTn>
                              </p:par>
                              <p:par>
                                <p:cTn id="100" presetID="19" presetClass="exit" presetSubtype="10" fill="hold" nodeType="withEffect">
                                  <p:stCondLst>
                                    <p:cond delay="0"/>
                                  </p:stCondLst>
                                  <p:childTnLst>
                                    <p:anim calcmode="lin" valueType="num">
                                      <p:cBhvr>
                                        <p:cTn id="101" dur="3000"/>
                                        <p:tgtEl>
                                          <p:spTgt spid="7"/>
                                        </p:tgtEl>
                                        <p:attrNameLst>
                                          <p:attrName>ppt_h</p:attrName>
                                        </p:attrNameLst>
                                      </p:cBhvr>
                                      <p:tavLst>
                                        <p:tav tm="0">
                                          <p:val>
                                            <p:strVal val="ppt_h"/>
                                          </p:val>
                                        </p:tav>
                                        <p:tav tm="100000">
                                          <p:val>
                                            <p:strVal val="ppt_h"/>
                                          </p:val>
                                        </p:tav>
                                      </p:tavLst>
                                    </p:anim>
                                    <p:anim calcmode="lin" valueType="num">
                                      <p:cBhvr>
                                        <p:cTn id="102"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 dur="1" fill="hold">
                                          <p:stCondLst>
                                            <p:cond delay="2999"/>
                                          </p:stCondLst>
                                        </p:cTn>
                                        <p:tgtEl>
                                          <p:spTgt spid="7"/>
                                        </p:tgtEl>
                                        <p:attrNameLst>
                                          <p:attrName>style.visibility</p:attrName>
                                        </p:attrNameLst>
                                      </p:cBhvr>
                                      <p:to>
                                        <p:strVal val="hidden"/>
                                      </p:to>
                                    </p:set>
                                  </p:childTnLst>
                                </p:cTn>
                              </p:par>
                              <p:par>
                                <p:cTn id="104" presetID="19" presetClass="exit" presetSubtype="10" fill="hold" nodeType="withEffect">
                                  <p:stCondLst>
                                    <p:cond delay="0"/>
                                  </p:stCondLst>
                                  <p:childTnLst>
                                    <p:anim calcmode="lin" valueType="num">
                                      <p:cBhvr>
                                        <p:cTn id="105" dur="3000"/>
                                        <p:tgtEl>
                                          <p:spTgt spid="8"/>
                                        </p:tgtEl>
                                        <p:attrNameLst>
                                          <p:attrName>ppt_h</p:attrName>
                                        </p:attrNameLst>
                                      </p:cBhvr>
                                      <p:tavLst>
                                        <p:tav tm="0">
                                          <p:val>
                                            <p:strVal val="ppt_h"/>
                                          </p:val>
                                        </p:tav>
                                        <p:tav tm="100000">
                                          <p:val>
                                            <p:strVal val="ppt_h"/>
                                          </p:val>
                                        </p:tav>
                                      </p:tavLst>
                                    </p:anim>
                                    <p:anim calcmode="lin" valueType="num">
                                      <p:cBhvr>
                                        <p:cTn id="106"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 dur="1" fill="hold">
                                          <p:stCondLst>
                                            <p:cond delay="2999"/>
                                          </p:stCondLst>
                                        </p:cTn>
                                        <p:tgtEl>
                                          <p:spTgt spid="8"/>
                                        </p:tgtEl>
                                        <p:attrNameLst>
                                          <p:attrName>style.visibility</p:attrName>
                                        </p:attrNameLst>
                                      </p:cBhvr>
                                      <p:to>
                                        <p:strVal val="hidden"/>
                                      </p:to>
                                    </p:set>
                                  </p:childTnLst>
                                </p:cTn>
                              </p:par>
                              <p:par>
                                <p:cTn id="108" presetID="19" presetClass="exit" presetSubtype="10" fill="hold" nodeType="withEffect">
                                  <p:stCondLst>
                                    <p:cond delay="0"/>
                                  </p:stCondLst>
                                  <p:childTnLst>
                                    <p:anim calcmode="lin" valueType="num">
                                      <p:cBhvr>
                                        <p:cTn id="109" dur="3000"/>
                                        <p:tgtEl>
                                          <p:spTgt spid="9"/>
                                        </p:tgtEl>
                                        <p:attrNameLst>
                                          <p:attrName>ppt_h</p:attrName>
                                        </p:attrNameLst>
                                      </p:cBhvr>
                                      <p:tavLst>
                                        <p:tav tm="0">
                                          <p:val>
                                            <p:strVal val="ppt_h"/>
                                          </p:val>
                                        </p:tav>
                                        <p:tav tm="100000">
                                          <p:val>
                                            <p:strVal val="ppt_h"/>
                                          </p:val>
                                        </p:tav>
                                      </p:tavLst>
                                    </p:anim>
                                    <p:anim calcmode="lin" valueType="num">
                                      <p:cBhvr>
                                        <p:cTn id="110"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2999"/>
                                          </p:stCondLst>
                                        </p:cTn>
                                        <p:tgtEl>
                                          <p:spTgt spid="9"/>
                                        </p:tgtEl>
                                        <p:attrNameLst>
                                          <p:attrName>style.visibility</p:attrName>
                                        </p:attrNameLst>
                                      </p:cBhvr>
                                      <p:to>
                                        <p:strVal val="hidden"/>
                                      </p:to>
                                    </p:set>
                                  </p:childTnLst>
                                </p:cTn>
                              </p:par>
                              <p:par>
                                <p:cTn id="112" presetID="19" presetClass="exit" presetSubtype="10" fill="hold" nodeType="withEffect">
                                  <p:stCondLst>
                                    <p:cond delay="0"/>
                                  </p:stCondLst>
                                  <p:childTnLst>
                                    <p:anim calcmode="lin" valueType="num">
                                      <p:cBhvr>
                                        <p:cTn id="113" dur="3000"/>
                                        <p:tgtEl>
                                          <p:spTgt spid="10"/>
                                        </p:tgtEl>
                                        <p:attrNameLst>
                                          <p:attrName>ppt_h</p:attrName>
                                        </p:attrNameLst>
                                      </p:cBhvr>
                                      <p:tavLst>
                                        <p:tav tm="0">
                                          <p:val>
                                            <p:strVal val="ppt_h"/>
                                          </p:val>
                                        </p:tav>
                                        <p:tav tm="100000">
                                          <p:val>
                                            <p:strVal val="ppt_h"/>
                                          </p:val>
                                        </p:tav>
                                      </p:tavLst>
                                    </p:anim>
                                    <p:anim calcmode="lin" valueType="num">
                                      <p:cBhvr>
                                        <p:cTn id="114"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5" dur="1" fill="hold">
                                          <p:stCondLst>
                                            <p:cond delay="2999"/>
                                          </p:stCondLst>
                                        </p:cTn>
                                        <p:tgtEl>
                                          <p:spTgt spid="10"/>
                                        </p:tgtEl>
                                        <p:attrNameLst>
                                          <p:attrName>style.visibility</p:attrName>
                                        </p:attrNameLst>
                                      </p:cBhvr>
                                      <p:to>
                                        <p:strVal val="hidden"/>
                                      </p:to>
                                    </p:set>
                                  </p:childTnLst>
                                </p:cTn>
                              </p:par>
                              <p:par>
                                <p:cTn id="116" presetID="19" presetClass="exit" presetSubtype="10" fill="hold" nodeType="withEffect">
                                  <p:stCondLst>
                                    <p:cond delay="0"/>
                                  </p:stCondLst>
                                  <p:childTnLst>
                                    <p:anim calcmode="lin" valueType="num">
                                      <p:cBhvr>
                                        <p:cTn id="117" dur="3000"/>
                                        <p:tgtEl>
                                          <p:spTgt spid="11"/>
                                        </p:tgtEl>
                                        <p:attrNameLst>
                                          <p:attrName>ppt_h</p:attrName>
                                        </p:attrNameLst>
                                      </p:cBhvr>
                                      <p:tavLst>
                                        <p:tav tm="0">
                                          <p:val>
                                            <p:strVal val="ppt_h"/>
                                          </p:val>
                                        </p:tav>
                                        <p:tav tm="100000">
                                          <p:val>
                                            <p:strVal val="ppt_h"/>
                                          </p:val>
                                        </p:tav>
                                      </p:tavLst>
                                    </p:anim>
                                    <p:anim calcmode="lin" valueType="num">
                                      <p:cBhvr>
                                        <p:cTn id="118"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2999"/>
                                          </p:stCondLst>
                                        </p:cTn>
                                        <p:tgtEl>
                                          <p:spTgt spid="11"/>
                                        </p:tgtEl>
                                        <p:attrNameLst>
                                          <p:attrName>style.visibility</p:attrName>
                                        </p:attrNameLst>
                                      </p:cBhvr>
                                      <p:to>
                                        <p:strVal val="hidden"/>
                                      </p:to>
                                    </p:set>
                                  </p:childTnLst>
                                </p:cTn>
                              </p:par>
                              <p:par>
                                <p:cTn id="120" presetID="19" presetClass="exit" presetSubtype="10" fill="hold" nodeType="withEffect">
                                  <p:stCondLst>
                                    <p:cond delay="0"/>
                                  </p:stCondLst>
                                  <p:childTnLst>
                                    <p:anim calcmode="lin" valueType="num">
                                      <p:cBhvr>
                                        <p:cTn id="121" dur="3000"/>
                                        <p:tgtEl>
                                          <p:spTgt spid="12"/>
                                        </p:tgtEl>
                                        <p:attrNameLst>
                                          <p:attrName>ppt_h</p:attrName>
                                        </p:attrNameLst>
                                      </p:cBhvr>
                                      <p:tavLst>
                                        <p:tav tm="0">
                                          <p:val>
                                            <p:strVal val="ppt_h"/>
                                          </p:val>
                                        </p:tav>
                                        <p:tav tm="100000">
                                          <p:val>
                                            <p:strVal val="ppt_h"/>
                                          </p:val>
                                        </p:tav>
                                      </p:tavLst>
                                    </p:anim>
                                    <p:anim calcmode="lin" valueType="num">
                                      <p:cBhvr>
                                        <p:cTn id="122"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3" dur="1" fill="hold">
                                          <p:stCondLst>
                                            <p:cond delay="2999"/>
                                          </p:stCondLst>
                                        </p:cTn>
                                        <p:tgtEl>
                                          <p:spTgt spid="12"/>
                                        </p:tgtEl>
                                        <p:attrNameLst>
                                          <p:attrName>style.visibility</p:attrName>
                                        </p:attrNameLst>
                                      </p:cBhvr>
                                      <p:to>
                                        <p:strVal val="hidden"/>
                                      </p:to>
                                    </p:set>
                                  </p:childTnLst>
                                </p:cTn>
                              </p:par>
                              <p:par>
                                <p:cTn id="124" presetID="19" presetClass="exit" presetSubtype="10" fill="hold" nodeType="withEffect">
                                  <p:stCondLst>
                                    <p:cond delay="0"/>
                                  </p:stCondLst>
                                  <p:childTnLst>
                                    <p:anim calcmode="lin" valueType="num">
                                      <p:cBhvr>
                                        <p:cTn id="125" dur="3000"/>
                                        <p:tgtEl>
                                          <p:spTgt spid="13"/>
                                        </p:tgtEl>
                                        <p:attrNameLst>
                                          <p:attrName>ppt_h</p:attrName>
                                        </p:attrNameLst>
                                      </p:cBhvr>
                                      <p:tavLst>
                                        <p:tav tm="0">
                                          <p:val>
                                            <p:strVal val="ppt_h"/>
                                          </p:val>
                                        </p:tav>
                                        <p:tav tm="100000">
                                          <p:val>
                                            <p:strVal val="ppt_h"/>
                                          </p:val>
                                        </p:tav>
                                      </p:tavLst>
                                    </p:anim>
                                    <p:anim calcmode="lin" valueType="num">
                                      <p:cBhvr>
                                        <p:cTn id="126"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7" dur="1" fill="hold">
                                          <p:stCondLst>
                                            <p:cond delay="2999"/>
                                          </p:stCondLst>
                                        </p:cTn>
                                        <p:tgtEl>
                                          <p:spTgt spid="13"/>
                                        </p:tgtEl>
                                        <p:attrNameLst>
                                          <p:attrName>style.visibility</p:attrName>
                                        </p:attrNameLst>
                                      </p:cBhvr>
                                      <p:to>
                                        <p:strVal val="hidden"/>
                                      </p:to>
                                    </p:set>
                                  </p:childTnLst>
                                </p:cTn>
                              </p:par>
                              <p:par>
                                <p:cTn id="128" presetID="19" presetClass="exit" presetSubtype="10" fill="hold" nodeType="withEffect">
                                  <p:stCondLst>
                                    <p:cond delay="0"/>
                                  </p:stCondLst>
                                  <p:childTnLst>
                                    <p:anim calcmode="lin" valueType="num">
                                      <p:cBhvr>
                                        <p:cTn id="129" dur="3000"/>
                                        <p:tgtEl>
                                          <p:spTgt spid="14"/>
                                        </p:tgtEl>
                                        <p:attrNameLst>
                                          <p:attrName>ppt_h</p:attrName>
                                        </p:attrNameLst>
                                      </p:cBhvr>
                                      <p:tavLst>
                                        <p:tav tm="0">
                                          <p:val>
                                            <p:strVal val="ppt_h"/>
                                          </p:val>
                                        </p:tav>
                                        <p:tav tm="100000">
                                          <p:val>
                                            <p:strVal val="ppt_h"/>
                                          </p:val>
                                        </p:tav>
                                      </p:tavLst>
                                    </p:anim>
                                    <p:anim calcmode="lin" valueType="num">
                                      <p:cBhvr>
                                        <p:cTn id="130"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31" dur="1" fill="hold">
                                          <p:stCondLst>
                                            <p:cond delay="2999"/>
                                          </p:stCondLst>
                                        </p:cTn>
                                        <p:tgtEl>
                                          <p:spTgt spid="14"/>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3000"/>
                                        <p:tgtEl>
                                          <p:spTgt spid="5"/>
                                        </p:tgtEl>
                                        <p:attrNameLst>
                                          <p:attrName>ppt_x</p:attrName>
                                        </p:attrNameLst>
                                      </p:cBhvr>
                                      <p:tavLst>
                                        <p:tav tm="0">
                                          <p:val>
                                            <p:strVal val="ppt_x"/>
                                          </p:val>
                                        </p:tav>
                                        <p:tav tm="100000">
                                          <p:val>
                                            <p:strVal val="0-ppt_w/2"/>
                                          </p:val>
                                        </p:tav>
                                      </p:tavLst>
                                    </p:anim>
                                    <p:anim calcmode="lin" valueType="num">
                                      <p:cBhvr additive="base">
                                        <p:cTn id="134" dur="3000"/>
                                        <p:tgtEl>
                                          <p:spTgt spid="5"/>
                                        </p:tgtEl>
                                        <p:attrNameLst>
                                          <p:attrName>ppt_y</p:attrName>
                                        </p:attrNameLst>
                                      </p:cBhvr>
                                      <p:tavLst>
                                        <p:tav tm="0">
                                          <p:val>
                                            <p:strVal val="ppt_y"/>
                                          </p:val>
                                        </p:tav>
                                        <p:tav tm="100000">
                                          <p:val>
                                            <p:strVal val="ppt_y"/>
                                          </p:val>
                                        </p:tav>
                                      </p:tavLst>
                                    </p:anim>
                                    <p:set>
                                      <p:cBhvr>
                                        <p:cTn id="135" dur="1" fill="hold">
                                          <p:stCondLst>
                                            <p:cond delay="2999"/>
                                          </p:stCondLst>
                                        </p:cTn>
                                        <p:tgtEl>
                                          <p:spTgt spid="5"/>
                                        </p:tgtEl>
                                        <p:attrNameLst>
                                          <p:attrName>style.visibility</p:attrName>
                                        </p:attrNameLst>
                                      </p:cBhvr>
                                      <p:to>
                                        <p:strVal val="hidden"/>
                                      </p:to>
                                    </p:set>
                                  </p:childTnLst>
                                </p:cTn>
                              </p:par>
                              <p:par>
                                <p:cTn id="136" presetID="2" presetClass="exit" presetSubtype="8" fill="hold" nodeType="withEffect">
                                  <p:stCondLst>
                                    <p:cond delay="0"/>
                                  </p:stCondLst>
                                  <p:childTnLst>
                                    <p:anim calcmode="lin" valueType="num">
                                      <p:cBhvr additive="base">
                                        <p:cTn id="137" dur="3000"/>
                                        <p:tgtEl>
                                          <p:spTgt spid="7"/>
                                        </p:tgtEl>
                                        <p:attrNameLst>
                                          <p:attrName>ppt_x</p:attrName>
                                        </p:attrNameLst>
                                      </p:cBhvr>
                                      <p:tavLst>
                                        <p:tav tm="0">
                                          <p:val>
                                            <p:strVal val="ppt_x"/>
                                          </p:val>
                                        </p:tav>
                                        <p:tav tm="100000">
                                          <p:val>
                                            <p:strVal val="0-ppt_w/2"/>
                                          </p:val>
                                        </p:tav>
                                      </p:tavLst>
                                    </p:anim>
                                    <p:anim calcmode="lin" valueType="num">
                                      <p:cBhvr additive="base">
                                        <p:cTn id="138" dur="3000"/>
                                        <p:tgtEl>
                                          <p:spTgt spid="7"/>
                                        </p:tgtEl>
                                        <p:attrNameLst>
                                          <p:attrName>ppt_y</p:attrName>
                                        </p:attrNameLst>
                                      </p:cBhvr>
                                      <p:tavLst>
                                        <p:tav tm="0">
                                          <p:val>
                                            <p:strVal val="ppt_y"/>
                                          </p:val>
                                        </p:tav>
                                        <p:tav tm="100000">
                                          <p:val>
                                            <p:strVal val="ppt_y"/>
                                          </p:val>
                                        </p:tav>
                                      </p:tavLst>
                                    </p:anim>
                                    <p:set>
                                      <p:cBhvr>
                                        <p:cTn id="139" dur="1" fill="hold">
                                          <p:stCondLst>
                                            <p:cond delay="2999"/>
                                          </p:stCondLst>
                                        </p:cTn>
                                        <p:tgtEl>
                                          <p:spTgt spid="7"/>
                                        </p:tgtEl>
                                        <p:attrNameLst>
                                          <p:attrName>style.visibility</p:attrName>
                                        </p:attrNameLst>
                                      </p:cBhvr>
                                      <p:to>
                                        <p:strVal val="hidden"/>
                                      </p:to>
                                    </p:set>
                                  </p:childTnLst>
                                </p:cTn>
                              </p:par>
                              <p:par>
                                <p:cTn id="140" presetID="2" presetClass="exit" presetSubtype="8" fill="hold" nodeType="withEffect">
                                  <p:stCondLst>
                                    <p:cond delay="0"/>
                                  </p:stCondLst>
                                  <p:childTnLst>
                                    <p:anim calcmode="lin" valueType="num">
                                      <p:cBhvr additive="base">
                                        <p:cTn id="141" dur="3000"/>
                                        <p:tgtEl>
                                          <p:spTgt spid="8"/>
                                        </p:tgtEl>
                                        <p:attrNameLst>
                                          <p:attrName>ppt_x</p:attrName>
                                        </p:attrNameLst>
                                      </p:cBhvr>
                                      <p:tavLst>
                                        <p:tav tm="0">
                                          <p:val>
                                            <p:strVal val="ppt_x"/>
                                          </p:val>
                                        </p:tav>
                                        <p:tav tm="100000">
                                          <p:val>
                                            <p:strVal val="0-ppt_w/2"/>
                                          </p:val>
                                        </p:tav>
                                      </p:tavLst>
                                    </p:anim>
                                    <p:anim calcmode="lin" valueType="num">
                                      <p:cBhvr additive="base">
                                        <p:cTn id="142" dur="3000"/>
                                        <p:tgtEl>
                                          <p:spTgt spid="8"/>
                                        </p:tgtEl>
                                        <p:attrNameLst>
                                          <p:attrName>ppt_y</p:attrName>
                                        </p:attrNameLst>
                                      </p:cBhvr>
                                      <p:tavLst>
                                        <p:tav tm="0">
                                          <p:val>
                                            <p:strVal val="ppt_y"/>
                                          </p:val>
                                        </p:tav>
                                        <p:tav tm="100000">
                                          <p:val>
                                            <p:strVal val="ppt_y"/>
                                          </p:val>
                                        </p:tav>
                                      </p:tavLst>
                                    </p:anim>
                                    <p:set>
                                      <p:cBhvr>
                                        <p:cTn id="143" dur="1" fill="hold">
                                          <p:stCondLst>
                                            <p:cond delay="2999"/>
                                          </p:stCondLst>
                                        </p:cTn>
                                        <p:tgtEl>
                                          <p:spTgt spid="8"/>
                                        </p:tgtEl>
                                        <p:attrNameLst>
                                          <p:attrName>style.visibility</p:attrName>
                                        </p:attrNameLst>
                                      </p:cBhvr>
                                      <p:to>
                                        <p:strVal val="hidden"/>
                                      </p:to>
                                    </p:set>
                                  </p:childTnLst>
                                </p:cTn>
                              </p:par>
                              <p:par>
                                <p:cTn id="144" presetID="2" presetClass="exit" presetSubtype="8" fill="hold" nodeType="withEffect">
                                  <p:stCondLst>
                                    <p:cond delay="0"/>
                                  </p:stCondLst>
                                  <p:childTnLst>
                                    <p:anim calcmode="lin" valueType="num">
                                      <p:cBhvr additive="base">
                                        <p:cTn id="145" dur="3000"/>
                                        <p:tgtEl>
                                          <p:spTgt spid="9"/>
                                        </p:tgtEl>
                                        <p:attrNameLst>
                                          <p:attrName>ppt_x</p:attrName>
                                        </p:attrNameLst>
                                      </p:cBhvr>
                                      <p:tavLst>
                                        <p:tav tm="0">
                                          <p:val>
                                            <p:strVal val="ppt_x"/>
                                          </p:val>
                                        </p:tav>
                                        <p:tav tm="100000">
                                          <p:val>
                                            <p:strVal val="0-ppt_w/2"/>
                                          </p:val>
                                        </p:tav>
                                      </p:tavLst>
                                    </p:anim>
                                    <p:anim calcmode="lin" valueType="num">
                                      <p:cBhvr additive="base">
                                        <p:cTn id="146" dur="3000"/>
                                        <p:tgtEl>
                                          <p:spTgt spid="9"/>
                                        </p:tgtEl>
                                        <p:attrNameLst>
                                          <p:attrName>ppt_y</p:attrName>
                                        </p:attrNameLst>
                                      </p:cBhvr>
                                      <p:tavLst>
                                        <p:tav tm="0">
                                          <p:val>
                                            <p:strVal val="ppt_y"/>
                                          </p:val>
                                        </p:tav>
                                        <p:tav tm="100000">
                                          <p:val>
                                            <p:strVal val="ppt_y"/>
                                          </p:val>
                                        </p:tav>
                                      </p:tavLst>
                                    </p:anim>
                                    <p:set>
                                      <p:cBhvr>
                                        <p:cTn id="147" dur="1" fill="hold">
                                          <p:stCondLst>
                                            <p:cond delay="2999"/>
                                          </p:stCondLst>
                                        </p:cTn>
                                        <p:tgtEl>
                                          <p:spTgt spid="9"/>
                                        </p:tgtEl>
                                        <p:attrNameLst>
                                          <p:attrName>style.visibility</p:attrName>
                                        </p:attrNameLst>
                                      </p:cBhvr>
                                      <p:to>
                                        <p:strVal val="hidden"/>
                                      </p:to>
                                    </p:set>
                                  </p:childTnLst>
                                </p:cTn>
                              </p:par>
                              <p:par>
                                <p:cTn id="148" presetID="2" presetClass="exit" presetSubtype="8" fill="hold" nodeType="withEffect">
                                  <p:stCondLst>
                                    <p:cond delay="0"/>
                                  </p:stCondLst>
                                  <p:childTnLst>
                                    <p:anim calcmode="lin" valueType="num">
                                      <p:cBhvr additive="base">
                                        <p:cTn id="149" dur="3000"/>
                                        <p:tgtEl>
                                          <p:spTgt spid="10"/>
                                        </p:tgtEl>
                                        <p:attrNameLst>
                                          <p:attrName>ppt_x</p:attrName>
                                        </p:attrNameLst>
                                      </p:cBhvr>
                                      <p:tavLst>
                                        <p:tav tm="0">
                                          <p:val>
                                            <p:strVal val="ppt_x"/>
                                          </p:val>
                                        </p:tav>
                                        <p:tav tm="100000">
                                          <p:val>
                                            <p:strVal val="0-ppt_w/2"/>
                                          </p:val>
                                        </p:tav>
                                      </p:tavLst>
                                    </p:anim>
                                    <p:anim calcmode="lin" valueType="num">
                                      <p:cBhvr additive="base">
                                        <p:cTn id="150" dur="3000"/>
                                        <p:tgtEl>
                                          <p:spTgt spid="10"/>
                                        </p:tgtEl>
                                        <p:attrNameLst>
                                          <p:attrName>ppt_y</p:attrName>
                                        </p:attrNameLst>
                                      </p:cBhvr>
                                      <p:tavLst>
                                        <p:tav tm="0">
                                          <p:val>
                                            <p:strVal val="ppt_y"/>
                                          </p:val>
                                        </p:tav>
                                        <p:tav tm="100000">
                                          <p:val>
                                            <p:strVal val="ppt_y"/>
                                          </p:val>
                                        </p:tav>
                                      </p:tavLst>
                                    </p:anim>
                                    <p:set>
                                      <p:cBhvr>
                                        <p:cTn id="151" dur="1" fill="hold">
                                          <p:stCondLst>
                                            <p:cond delay="2999"/>
                                          </p:stCondLst>
                                        </p:cTn>
                                        <p:tgtEl>
                                          <p:spTgt spid="10"/>
                                        </p:tgtEl>
                                        <p:attrNameLst>
                                          <p:attrName>style.visibility</p:attrName>
                                        </p:attrNameLst>
                                      </p:cBhvr>
                                      <p:to>
                                        <p:strVal val="hidden"/>
                                      </p:to>
                                    </p:set>
                                  </p:childTnLst>
                                </p:cTn>
                              </p:par>
                              <p:par>
                                <p:cTn id="152" presetID="2" presetClass="exit" presetSubtype="8" fill="hold" nodeType="withEffect">
                                  <p:stCondLst>
                                    <p:cond delay="0"/>
                                  </p:stCondLst>
                                  <p:childTnLst>
                                    <p:anim calcmode="lin" valueType="num">
                                      <p:cBhvr additive="base">
                                        <p:cTn id="153" dur="3000"/>
                                        <p:tgtEl>
                                          <p:spTgt spid="11"/>
                                        </p:tgtEl>
                                        <p:attrNameLst>
                                          <p:attrName>ppt_x</p:attrName>
                                        </p:attrNameLst>
                                      </p:cBhvr>
                                      <p:tavLst>
                                        <p:tav tm="0">
                                          <p:val>
                                            <p:strVal val="ppt_x"/>
                                          </p:val>
                                        </p:tav>
                                        <p:tav tm="100000">
                                          <p:val>
                                            <p:strVal val="0-ppt_w/2"/>
                                          </p:val>
                                        </p:tav>
                                      </p:tavLst>
                                    </p:anim>
                                    <p:anim calcmode="lin" valueType="num">
                                      <p:cBhvr additive="base">
                                        <p:cTn id="154" dur="3000"/>
                                        <p:tgtEl>
                                          <p:spTgt spid="11"/>
                                        </p:tgtEl>
                                        <p:attrNameLst>
                                          <p:attrName>ppt_y</p:attrName>
                                        </p:attrNameLst>
                                      </p:cBhvr>
                                      <p:tavLst>
                                        <p:tav tm="0">
                                          <p:val>
                                            <p:strVal val="ppt_y"/>
                                          </p:val>
                                        </p:tav>
                                        <p:tav tm="100000">
                                          <p:val>
                                            <p:strVal val="ppt_y"/>
                                          </p:val>
                                        </p:tav>
                                      </p:tavLst>
                                    </p:anim>
                                    <p:set>
                                      <p:cBhvr>
                                        <p:cTn id="155" dur="1" fill="hold">
                                          <p:stCondLst>
                                            <p:cond delay="2999"/>
                                          </p:stCondLst>
                                        </p:cTn>
                                        <p:tgtEl>
                                          <p:spTgt spid="11"/>
                                        </p:tgtEl>
                                        <p:attrNameLst>
                                          <p:attrName>style.visibility</p:attrName>
                                        </p:attrNameLst>
                                      </p:cBhvr>
                                      <p:to>
                                        <p:strVal val="hidden"/>
                                      </p:to>
                                    </p:set>
                                  </p:childTnLst>
                                </p:cTn>
                              </p:par>
                              <p:par>
                                <p:cTn id="156" presetID="2" presetClass="exit" presetSubtype="8" fill="hold" nodeType="withEffect">
                                  <p:stCondLst>
                                    <p:cond delay="0"/>
                                  </p:stCondLst>
                                  <p:childTnLst>
                                    <p:anim calcmode="lin" valueType="num">
                                      <p:cBhvr additive="base">
                                        <p:cTn id="157" dur="3000"/>
                                        <p:tgtEl>
                                          <p:spTgt spid="12"/>
                                        </p:tgtEl>
                                        <p:attrNameLst>
                                          <p:attrName>ppt_x</p:attrName>
                                        </p:attrNameLst>
                                      </p:cBhvr>
                                      <p:tavLst>
                                        <p:tav tm="0">
                                          <p:val>
                                            <p:strVal val="ppt_x"/>
                                          </p:val>
                                        </p:tav>
                                        <p:tav tm="100000">
                                          <p:val>
                                            <p:strVal val="0-ppt_w/2"/>
                                          </p:val>
                                        </p:tav>
                                      </p:tavLst>
                                    </p:anim>
                                    <p:anim calcmode="lin" valueType="num">
                                      <p:cBhvr additive="base">
                                        <p:cTn id="158" dur="3000"/>
                                        <p:tgtEl>
                                          <p:spTgt spid="12"/>
                                        </p:tgtEl>
                                        <p:attrNameLst>
                                          <p:attrName>ppt_y</p:attrName>
                                        </p:attrNameLst>
                                      </p:cBhvr>
                                      <p:tavLst>
                                        <p:tav tm="0">
                                          <p:val>
                                            <p:strVal val="ppt_y"/>
                                          </p:val>
                                        </p:tav>
                                        <p:tav tm="100000">
                                          <p:val>
                                            <p:strVal val="ppt_y"/>
                                          </p:val>
                                        </p:tav>
                                      </p:tavLst>
                                    </p:anim>
                                    <p:set>
                                      <p:cBhvr>
                                        <p:cTn id="159" dur="1" fill="hold">
                                          <p:stCondLst>
                                            <p:cond delay="2999"/>
                                          </p:stCondLst>
                                        </p:cTn>
                                        <p:tgtEl>
                                          <p:spTgt spid="12"/>
                                        </p:tgtEl>
                                        <p:attrNameLst>
                                          <p:attrName>style.visibility</p:attrName>
                                        </p:attrNameLst>
                                      </p:cBhvr>
                                      <p:to>
                                        <p:strVal val="hidden"/>
                                      </p:to>
                                    </p:set>
                                  </p:childTnLst>
                                </p:cTn>
                              </p:par>
                              <p:par>
                                <p:cTn id="160" presetID="2" presetClass="exit" presetSubtype="8" fill="hold" nodeType="withEffect">
                                  <p:stCondLst>
                                    <p:cond delay="0"/>
                                  </p:stCondLst>
                                  <p:childTnLst>
                                    <p:anim calcmode="lin" valueType="num">
                                      <p:cBhvr additive="base">
                                        <p:cTn id="161" dur="3000"/>
                                        <p:tgtEl>
                                          <p:spTgt spid="13"/>
                                        </p:tgtEl>
                                        <p:attrNameLst>
                                          <p:attrName>ppt_x</p:attrName>
                                        </p:attrNameLst>
                                      </p:cBhvr>
                                      <p:tavLst>
                                        <p:tav tm="0">
                                          <p:val>
                                            <p:strVal val="ppt_x"/>
                                          </p:val>
                                        </p:tav>
                                        <p:tav tm="100000">
                                          <p:val>
                                            <p:strVal val="0-ppt_w/2"/>
                                          </p:val>
                                        </p:tav>
                                      </p:tavLst>
                                    </p:anim>
                                    <p:anim calcmode="lin" valueType="num">
                                      <p:cBhvr additive="base">
                                        <p:cTn id="162" dur="3000"/>
                                        <p:tgtEl>
                                          <p:spTgt spid="13"/>
                                        </p:tgtEl>
                                        <p:attrNameLst>
                                          <p:attrName>ppt_y</p:attrName>
                                        </p:attrNameLst>
                                      </p:cBhvr>
                                      <p:tavLst>
                                        <p:tav tm="0">
                                          <p:val>
                                            <p:strVal val="ppt_y"/>
                                          </p:val>
                                        </p:tav>
                                        <p:tav tm="100000">
                                          <p:val>
                                            <p:strVal val="ppt_y"/>
                                          </p:val>
                                        </p:tav>
                                      </p:tavLst>
                                    </p:anim>
                                    <p:set>
                                      <p:cBhvr>
                                        <p:cTn id="163" dur="1" fill="hold">
                                          <p:stCondLst>
                                            <p:cond delay="2999"/>
                                          </p:stCondLst>
                                        </p:cTn>
                                        <p:tgtEl>
                                          <p:spTgt spid="13"/>
                                        </p:tgtEl>
                                        <p:attrNameLst>
                                          <p:attrName>style.visibility</p:attrName>
                                        </p:attrNameLst>
                                      </p:cBhvr>
                                      <p:to>
                                        <p:strVal val="hidden"/>
                                      </p:to>
                                    </p:set>
                                  </p:childTnLst>
                                </p:cTn>
                              </p:par>
                              <p:par>
                                <p:cTn id="164" presetID="2" presetClass="exit" presetSubtype="8" fill="hold" nodeType="withEffect">
                                  <p:stCondLst>
                                    <p:cond delay="0"/>
                                  </p:stCondLst>
                                  <p:childTnLst>
                                    <p:anim calcmode="lin" valueType="num">
                                      <p:cBhvr additive="base">
                                        <p:cTn id="165" dur="3000"/>
                                        <p:tgtEl>
                                          <p:spTgt spid="14"/>
                                        </p:tgtEl>
                                        <p:attrNameLst>
                                          <p:attrName>ppt_x</p:attrName>
                                        </p:attrNameLst>
                                      </p:cBhvr>
                                      <p:tavLst>
                                        <p:tav tm="0">
                                          <p:val>
                                            <p:strVal val="ppt_x"/>
                                          </p:val>
                                        </p:tav>
                                        <p:tav tm="100000">
                                          <p:val>
                                            <p:strVal val="0-ppt_w/2"/>
                                          </p:val>
                                        </p:tav>
                                      </p:tavLst>
                                    </p:anim>
                                    <p:anim calcmode="lin" valueType="num">
                                      <p:cBhvr additive="base">
                                        <p:cTn id="166" dur="3000"/>
                                        <p:tgtEl>
                                          <p:spTgt spid="14"/>
                                        </p:tgtEl>
                                        <p:attrNameLst>
                                          <p:attrName>ppt_y</p:attrName>
                                        </p:attrNameLst>
                                      </p:cBhvr>
                                      <p:tavLst>
                                        <p:tav tm="0">
                                          <p:val>
                                            <p:strVal val="ppt_y"/>
                                          </p:val>
                                        </p:tav>
                                        <p:tav tm="100000">
                                          <p:val>
                                            <p:strVal val="ppt_y"/>
                                          </p:val>
                                        </p:tav>
                                      </p:tavLst>
                                    </p:anim>
                                    <p:set>
                                      <p:cBhvr>
                                        <p:cTn id="167" dur="1" fill="hold">
                                          <p:stCondLst>
                                            <p:cond delay="2999"/>
                                          </p:stCondLst>
                                        </p:cTn>
                                        <p:tgtEl>
                                          <p:spTgt spid="14"/>
                                        </p:tgtEl>
                                        <p:attrNameLst>
                                          <p:attrName>style.visibility</p:attrName>
                                        </p:attrNameLst>
                                      </p:cBhvr>
                                      <p:to>
                                        <p:strVal val="hidden"/>
                                      </p:to>
                                    </p:set>
                                  </p:childTnLst>
                                </p:cTn>
                              </p:par>
                              <p:par>
                                <p:cTn id="168" presetID="7" presetClass="entr" presetSubtype="2" fill="hold" nodeType="withEffect">
                                  <p:stCondLst>
                                    <p:cond delay="0"/>
                                  </p:stCondLst>
                                  <p:childTnLst>
                                    <p:set>
                                      <p:cBhvr>
                                        <p:cTn id="169" dur="1" fill="hold">
                                          <p:stCondLst>
                                            <p:cond delay="0"/>
                                          </p:stCondLst>
                                        </p:cTn>
                                        <p:tgtEl>
                                          <p:spTgt spid="15"/>
                                        </p:tgtEl>
                                        <p:attrNameLst>
                                          <p:attrName>style.visibility</p:attrName>
                                        </p:attrNameLst>
                                      </p:cBhvr>
                                      <p:to>
                                        <p:strVal val="visible"/>
                                      </p:to>
                                    </p:set>
                                    <p:anim calcmode="lin" valueType="num">
                                      <p:cBhvr additive="base">
                                        <p:cTn id="170" dur="3000" fill="hold"/>
                                        <p:tgtEl>
                                          <p:spTgt spid="15"/>
                                        </p:tgtEl>
                                        <p:attrNameLst>
                                          <p:attrName>ppt_x</p:attrName>
                                        </p:attrNameLst>
                                      </p:cBhvr>
                                      <p:tavLst>
                                        <p:tav tm="0">
                                          <p:val>
                                            <p:strVal val="1+#ppt_w/2"/>
                                          </p:val>
                                        </p:tav>
                                        <p:tav tm="100000">
                                          <p:val>
                                            <p:strVal val="#ppt_x"/>
                                          </p:val>
                                        </p:tav>
                                      </p:tavLst>
                                    </p:anim>
                                    <p:anim calcmode="lin" valueType="num">
                                      <p:cBhvr additive="base">
                                        <p:cTn id="171" dur="3000" fill="hold"/>
                                        <p:tgtEl>
                                          <p:spTgt spid="1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00FF">
            <a:alpha val="50000"/>
          </a:srgbClr>
        </a:solidFill>
        <a:effectLst/>
      </p:bgPr>
    </p:bg>
    <p:spTree>
      <p:nvGrpSpPr>
        <p:cNvPr id="1" name=""/>
        <p:cNvGrpSpPr/>
        <p:nvPr/>
      </p:nvGrpSpPr>
      <p:grpSpPr>
        <a:xfrm>
          <a:off x="0" y="0"/>
          <a:ext cx="0" cy="0"/>
          <a:chOff x="0" y="0"/>
          <a:chExt cx="0" cy="0"/>
        </a:xfrm>
      </p:grpSpPr>
      <p:pic>
        <p:nvPicPr>
          <p:cNvPr id="9" name="Picture 2" descr="E:\formas montar\2cxx0f8.gif"/>
          <p:cNvPicPr>
            <a:picLocks noChangeAspect="1" noChangeArrowheads="1" noCrop="1"/>
          </p:cNvPicPr>
          <p:nvPr/>
        </p:nvPicPr>
        <p:blipFill>
          <a:blip r:embed="rId2" cstate="print"/>
          <a:srcRect/>
          <a:stretch>
            <a:fillRect/>
          </a:stretch>
        </p:blipFill>
        <p:spPr bwMode="auto">
          <a:xfrm>
            <a:off x="214282" y="5500702"/>
            <a:ext cx="1235571" cy="1009638"/>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
        <p:nvSpPr>
          <p:cNvPr id="6" name="5 Rectángulo"/>
          <p:cNvSpPr/>
          <p:nvPr/>
        </p:nvSpPr>
        <p:spPr>
          <a:xfrm>
            <a:off x="1928794" y="1142984"/>
            <a:ext cx="5857900" cy="4708981"/>
          </a:xfrm>
          <a:prstGeom prst="rect">
            <a:avLst/>
          </a:prstGeom>
        </p:spPr>
        <p:txBody>
          <a:bodyPr wrap="square">
            <a:spAutoFit/>
          </a:bodyPr>
          <a:lstStyle/>
          <a:p>
            <a:pPr algn="ctr"/>
            <a:r>
              <a:rPr lang="es-ES" sz="4000" b="1" i="1" dirty="0" smtClean="0">
                <a:effectLst>
                  <a:glow rad="228600">
                    <a:schemeClr val="accent2">
                      <a:satMod val="175000"/>
                      <a:alpha val="40000"/>
                    </a:schemeClr>
                  </a:glow>
                </a:effectLst>
              </a:rPr>
              <a:t>El tiempo no vale nada</a:t>
            </a:r>
          </a:p>
          <a:p>
            <a:endParaRPr lang="es-ES" sz="2000" b="1" i="1" dirty="0" smtClean="0">
              <a:effectLst>
                <a:glow rad="228600">
                  <a:schemeClr val="accent2">
                    <a:satMod val="175000"/>
                    <a:alpha val="40000"/>
                  </a:schemeClr>
                </a:glow>
              </a:effectLst>
              <a:latin typeface="Arial" pitchFamily="34" charset="0"/>
              <a:cs typeface="Arial" pitchFamily="34" charset="0"/>
            </a:endParaRPr>
          </a:p>
          <a:p>
            <a:pPr algn="ctr"/>
            <a:r>
              <a:rPr lang="es-ES" sz="2000" b="1" i="1" dirty="0" smtClean="0">
                <a:effectLst>
                  <a:glow rad="228600">
                    <a:schemeClr val="accent2">
                      <a:satMod val="175000"/>
                      <a:alpha val="40000"/>
                    </a:schemeClr>
                  </a:glow>
                </a:effectLst>
                <a:latin typeface="Arial" pitchFamily="34" charset="0"/>
                <a:cs typeface="Arial" pitchFamily="34" charset="0"/>
              </a:rPr>
              <a:t>Sí, eso hoy en día se oye mucho. Vivimos una cultura donde la inmediatez y la instantaneidad priman y por tanto es normal que la gente le de un alto valor a su tiempo. Es comprensible que esto suceda cuando todo el tejido social, desde el trabajo al ocio, la ciencia y la religión, TODO</a:t>
            </a:r>
            <a:r>
              <a:rPr lang="es-ES" sz="2000" b="1" dirty="0" smtClean="0">
                <a:effectLst>
                  <a:glow rad="228600">
                    <a:schemeClr val="accent2">
                      <a:satMod val="175000"/>
                      <a:alpha val="40000"/>
                    </a:schemeClr>
                  </a:glow>
                </a:effectLst>
                <a:latin typeface="Arial" pitchFamily="34" charset="0"/>
                <a:cs typeface="Arial" pitchFamily="34" charset="0"/>
              </a:rPr>
              <a:t> tiene una vinculación al tiempo</a:t>
            </a:r>
            <a:r>
              <a:rPr lang="es-ES" sz="2000" b="1" i="1" dirty="0" smtClean="0">
                <a:effectLst>
                  <a:glow rad="228600">
                    <a:schemeClr val="accent2">
                      <a:satMod val="175000"/>
                      <a:alpha val="40000"/>
                    </a:schemeClr>
                  </a:glow>
                </a:effectLst>
                <a:latin typeface="Arial" pitchFamily="34" charset="0"/>
                <a:cs typeface="Arial" pitchFamily="34" charset="0"/>
              </a:rPr>
              <a:t>. El tiempo es una fuerza imparable que limita nuestras vidas, es quien coarta nuestra libertad, quien nos ata y condiciona qué actividades haremos y durante cuanto rato</a:t>
            </a:r>
            <a:r>
              <a:rPr lang="es-ES" sz="2000" i="1" dirty="0" smtClean="0">
                <a:effectLst>
                  <a:glow rad="228600">
                    <a:schemeClr val="accent2">
                      <a:satMod val="175000"/>
                      <a:alpha val="40000"/>
                    </a:schemeClr>
                  </a:glow>
                </a:effectLst>
                <a:latin typeface="Arial" pitchFamily="34" charset="0"/>
                <a:cs typeface="Arial" pitchFamily="34" charset="0"/>
              </a:rPr>
              <a:t>.</a:t>
            </a:r>
          </a:p>
        </p:txBody>
      </p:sp>
      <p:sp>
        <p:nvSpPr>
          <p:cNvPr id="7" name="2 Rectángulo"/>
          <p:cNvSpPr/>
          <p:nvPr/>
        </p:nvSpPr>
        <p:spPr>
          <a:xfrm>
            <a:off x="-422865" y="71426"/>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2 Rectángulo"/>
          <p:cNvSpPr/>
          <p:nvPr/>
        </p:nvSpPr>
        <p:spPr>
          <a:xfrm flipH="1">
            <a:off x="0" y="0"/>
            <a:ext cx="9756576"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FF0000"/>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4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7"/>
                                        </p:tgtEl>
                                        <p:attrNameLst>
                                          <p:attrName>ppt_x</p:attrName>
                                        </p:attrNameLst>
                                      </p:cBhvr>
                                      <p:tavLst>
                                        <p:tav tm="0">
                                          <p:val>
                                            <p:strVal val="ppt_x"/>
                                          </p:val>
                                        </p:tav>
                                        <p:tav tm="100000">
                                          <p:val>
                                            <p:strVal val="1+ppt_w/2"/>
                                          </p:val>
                                        </p:tav>
                                      </p:tavLst>
                                    </p:anim>
                                    <p:anim calcmode="lin" valueType="num">
                                      <p:cBhvr additive="base">
                                        <p:cTn id="7" dur="5000"/>
                                        <p:tgtEl>
                                          <p:spTgt spid="7"/>
                                        </p:tgtEl>
                                        <p:attrNameLst>
                                          <p:attrName>ppt_y</p:attrName>
                                        </p:attrNameLst>
                                      </p:cBhvr>
                                      <p:tavLst>
                                        <p:tav tm="0">
                                          <p:val>
                                            <p:strVal val="ppt_y"/>
                                          </p:val>
                                        </p:tav>
                                        <p:tav tm="100000">
                                          <p:val>
                                            <p:strVal val="ppt_y"/>
                                          </p:val>
                                        </p:tav>
                                      </p:tavLst>
                                    </p:anim>
                                    <p:set>
                                      <p:cBhvr>
                                        <p:cTn id="8" dur="1" fill="hold">
                                          <p:stCondLst>
                                            <p:cond delay="4999"/>
                                          </p:stCondLst>
                                        </p:cTn>
                                        <p:tgtEl>
                                          <p:spTgt spid="7"/>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8"/>
                                        </p:tgtEl>
                                        <p:attrNameLst>
                                          <p:attrName>ppt_x</p:attrName>
                                        </p:attrNameLst>
                                      </p:cBhvr>
                                      <p:tavLst>
                                        <p:tav tm="0">
                                          <p:val>
                                            <p:strVal val="ppt_x"/>
                                          </p:val>
                                        </p:tav>
                                        <p:tav tm="100000">
                                          <p:val>
                                            <p:strVal val="0-ppt_w/2"/>
                                          </p:val>
                                        </p:tav>
                                      </p:tavLst>
                                    </p:anim>
                                    <p:anim calcmode="lin" valueType="num">
                                      <p:cBhvr additive="base">
                                        <p:cTn id="11" dur="5000"/>
                                        <p:tgtEl>
                                          <p:spTgt spid="8"/>
                                        </p:tgtEl>
                                        <p:attrNameLst>
                                          <p:attrName>ppt_y</p:attrName>
                                        </p:attrNameLst>
                                      </p:cBhvr>
                                      <p:tavLst>
                                        <p:tav tm="0">
                                          <p:val>
                                            <p:strVal val="ppt_y"/>
                                          </p:val>
                                        </p:tav>
                                        <p:tav tm="100000">
                                          <p:val>
                                            <p:strVal val="ppt_y"/>
                                          </p:val>
                                        </p:tav>
                                      </p:tavLst>
                                    </p:anim>
                                    <p:set>
                                      <p:cBhvr>
                                        <p:cTn id="12"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13" name="Picture 2" descr="C:\Documents and Settings\Dell\Escritorio\tiempo-para-entrenar.jpg"/>
          <p:cNvPicPr>
            <a:picLocks noChangeAspect="1" noChangeArrowheads="1"/>
          </p:cNvPicPr>
          <p:nvPr/>
        </p:nvPicPr>
        <p:blipFill>
          <a:blip r:embed="rId2" cstate="print"/>
          <a:srcRect l="20250" t="13990"/>
          <a:stretch>
            <a:fillRect/>
          </a:stretch>
        </p:blipFill>
        <p:spPr bwMode="auto">
          <a:xfrm>
            <a:off x="-141792" y="0"/>
            <a:ext cx="9285792" cy="6858000"/>
          </a:xfrm>
          <a:prstGeom prst="rect">
            <a:avLst/>
          </a:prstGeom>
          <a:noFill/>
        </p:spPr>
      </p:pic>
      <p:sp>
        <p:nvSpPr>
          <p:cNvPr id="5" name="4 Marco"/>
          <p:cNvSpPr/>
          <p:nvPr/>
        </p:nvSpPr>
        <p:spPr>
          <a:xfrm>
            <a:off x="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143000" y="0"/>
            <a:ext cx="1071563" cy="6858000"/>
          </a:xfrm>
          <a:prstGeom prst="frame">
            <a:avLst>
              <a:gd name="adj1" fmla="val 35612"/>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solidFill>
                <a:srgbClr val="FF0000"/>
              </a:solidFill>
            </a:endParaRPr>
          </a:p>
        </p:txBody>
      </p:sp>
      <p:sp>
        <p:nvSpPr>
          <p:cNvPr id="7" name="6 Marco"/>
          <p:cNvSpPr/>
          <p:nvPr/>
        </p:nvSpPr>
        <p:spPr>
          <a:xfrm>
            <a:off x="2286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3429000" y="0"/>
            <a:ext cx="1071563" cy="6858000"/>
          </a:xfrm>
          <a:prstGeom prst="frame">
            <a:avLst>
              <a:gd name="adj1" fmla="val 35612"/>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4572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5715000" y="0"/>
            <a:ext cx="1071563" cy="6858000"/>
          </a:xfrm>
          <a:prstGeom prst="frame">
            <a:avLst>
              <a:gd name="adj1" fmla="val 35612"/>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Marco"/>
          <p:cNvSpPr/>
          <p:nvPr/>
        </p:nvSpPr>
        <p:spPr>
          <a:xfrm>
            <a:off x="6858000" y="0"/>
            <a:ext cx="1071563" cy="6858000"/>
          </a:xfrm>
          <a:prstGeom prst="frame">
            <a:avLst>
              <a:gd name="adj1" fmla="val 35612"/>
            </a:avLst>
          </a:prstGeom>
          <a:solidFill>
            <a:srgbClr val="C092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Marco"/>
          <p:cNvSpPr/>
          <p:nvPr/>
        </p:nvSpPr>
        <p:spPr>
          <a:xfrm>
            <a:off x="8072438" y="0"/>
            <a:ext cx="1071562" cy="6858000"/>
          </a:xfrm>
          <a:prstGeom prst="frame">
            <a:avLst>
              <a:gd name="adj1" fmla="val 35612"/>
            </a:avLst>
          </a:prstGeom>
          <a:solidFill>
            <a:schemeClr val="accent6">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2"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1+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6"/>
                                        </p:tgtEl>
                                        <p:attrNameLst>
                                          <p:attrName>ppt_x</p:attrName>
                                        </p:attrNameLst>
                                      </p:cBhvr>
                                      <p:tavLst>
                                        <p:tav tm="0">
                                          <p:val>
                                            <p:strVal val="ppt_x"/>
                                          </p:val>
                                        </p:tav>
                                        <p:tav tm="100000">
                                          <p:val>
                                            <p:strVal val="0-ppt_w/2"/>
                                          </p:val>
                                        </p:tav>
                                      </p:tavLst>
                                    </p:anim>
                                    <p:anim calcmode="lin" valueType="num">
                                      <p:cBhvr additive="base">
                                        <p:cTn id="11" dur="5000"/>
                                        <p:tgtEl>
                                          <p:spTgt spid="6"/>
                                        </p:tgtEl>
                                        <p:attrNameLst>
                                          <p:attrName>ppt_y</p:attrName>
                                        </p:attrNameLst>
                                      </p:cBhvr>
                                      <p:tavLst>
                                        <p:tav tm="0">
                                          <p:val>
                                            <p:strVal val="ppt_y"/>
                                          </p:val>
                                        </p:tav>
                                        <p:tav tm="100000">
                                          <p:val>
                                            <p:strVal val="ppt_y"/>
                                          </p:val>
                                        </p:tav>
                                      </p:tavLst>
                                    </p:anim>
                                    <p:set>
                                      <p:cBhvr>
                                        <p:cTn id="12" dur="1" fill="hold">
                                          <p:stCondLst>
                                            <p:cond delay="4999"/>
                                          </p:stCondLst>
                                        </p:cTn>
                                        <p:tgtEl>
                                          <p:spTgt spid="6"/>
                                        </p:tgtEl>
                                        <p:attrNameLst>
                                          <p:attrName>style.visibility</p:attrName>
                                        </p:attrNameLst>
                                      </p:cBhvr>
                                      <p:to>
                                        <p:strVal val="hidden"/>
                                      </p:to>
                                    </p:set>
                                  </p:childTnLst>
                                </p:cTn>
                              </p:par>
                              <p:par>
                                <p:cTn id="13" presetID="2" presetClass="exit" presetSubtype="2" fill="hold" nodeType="withEffect">
                                  <p:stCondLst>
                                    <p:cond delay="0"/>
                                  </p:stCondLst>
                                  <p:childTnLst>
                                    <p:anim calcmode="lin" valueType="num">
                                      <p:cBhvr additive="base">
                                        <p:cTn id="14" dur="5000"/>
                                        <p:tgtEl>
                                          <p:spTgt spid="7"/>
                                        </p:tgtEl>
                                        <p:attrNameLst>
                                          <p:attrName>ppt_x</p:attrName>
                                        </p:attrNameLst>
                                      </p:cBhvr>
                                      <p:tavLst>
                                        <p:tav tm="0">
                                          <p:val>
                                            <p:strVal val="ppt_x"/>
                                          </p:val>
                                        </p:tav>
                                        <p:tav tm="100000">
                                          <p:val>
                                            <p:strVal val="1+ppt_w/2"/>
                                          </p:val>
                                        </p:tav>
                                      </p:tavLst>
                                    </p:anim>
                                    <p:anim calcmode="lin" valueType="num">
                                      <p:cBhvr additive="base">
                                        <p:cTn id="15" dur="5000"/>
                                        <p:tgtEl>
                                          <p:spTgt spid="7"/>
                                        </p:tgtEl>
                                        <p:attrNameLst>
                                          <p:attrName>ppt_y</p:attrName>
                                        </p:attrNameLst>
                                      </p:cBhvr>
                                      <p:tavLst>
                                        <p:tav tm="0">
                                          <p:val>
                                            <p:strVal val="ppt_y"/>
                                          </p:val>
                                        </p:tav>
                                        <p:tav tm="100000">
                                          <p:val>
                                            <p:strVal val="ppt_y"/>
                                          </p:val>
                                        </p:tav>
                                      </p:tavLst>
                                    </p:anim>
                                    <p:set>
                                      <p:cBhvr>
                                        <p:cTn id="16" dur="1" fill="hold">
                                          <p:stCondLst>
                                            <p:cond delay="4999"/>
                                          </p:stCondLst>
                                        </p:cTn>
                                        <p:tgtEl>
                                          <p:spTgt spid="7"/>
                                        </p:tgtEl>
                                        <p:attrNameLst>
                                          <p:attrName>style.visibility</p:attrName>
                                        </p:attrNameLst>
                                      </p:cBhvr>
                                      <p:to>
                                        <p:strVal val="hidden"/>
                                      </p:to>
                                    </p:set>
                                  </p:childTnLst>
                                </p:cTn>
                              </p:par>
                              <p:par>
                                <p:cTn id="17" presetID="2" presetClass="exit" presetSubtype="8" fill="hold" nodeType="withEffect">
                                  <p:stCondLst>
                                    <p:cond delay="0"/>
                                  </p:stCondLst>
                                  <p:childTnLst>
                                    <p:anim calcmode="lin" valueType="num">
                                      <p:cBhvr additive="base">
                                        <p:cTn id="18" dur="5000"/>
                                        <p:tgtEl>
                                          <p:spTgt spid="8"/>
                                        </p:tgtEl>
                                        <p:attrNameLst>
                                          <p:attrName>ppt_x</p:attrName>
                                        </p:attrNameLst>
                                      </p:cBhvr>
                                      <p:tavLst>
                                        <p:tav tm="0">
                                          <p:val>
                                            <p:strVal val="ppt_x"/>
                                          </p:val>
                                        </p:tav>
                                        <p:tav tm="100000">
                                          <p:val>
                                            <p:strVal val="0-ppt_w/2"/>
                                          </p:val>
                                        </p:tav>
                                      </p:tavLst>
                                    </p:anim>
                                    <p:anim calcmode="lin" valueType="num">
                                      <p:cBhvr additive="base">
                                        <p:cTn id="19" dur="5000"/>
                                        <p:tgtEl>
                                          <p:spTgt spid="8"/>
                                        </p:tgtEl>
                                        <p:attrNameLst>
                                          <p:attrName>ppt_y</p:attrName>
                                        </p:attrNameLst>
                                      </p:cBhvr>
                                      <p:tavLst>
                                        <p:tav tm="0">
                                          <p:val>
                                            <p:strVal val="ppt_y"/>
                                          </p:val>
                                        </p:tav>
                                        <p:tav tm="100000">
                                          <p:val>
                                            <p:strVal val="ppt_y"/>
                                          </p:val>
                                        </p:tav>
                                      </p:tavLst>
                                    </p:anim>
                                    <p:set>
                                      <p:cBhvr>
                                        <p:cTn id="20" dur="1" fill="hold">
                                          <p:stCondLst>
                                            <p:cond delay="4999"/>
                                          </p:stCondLst>
                                        </p:cTn>
                                        <p:tgtEl>
                                          <p:spTgt spid="8"/>
                                        </p:tgtEl>
                                        <p:attrNameLst>
                                          <p:attrName>style.visibility</p:attrName>
                                        </p:attrNameLst>
                                      </p:cBhvr>
                                      <p:to>
                                        <p:strVal val="hidden"/>
                                      </p:to>
                                    </p:set>
                                  </p:childTnLst>
                                </p:cTn>
                              </p:par>
                              <p:par>
                                <p:cTn id="21" presetID="2" presetClass="exit" presetSubtype="2" fill="hold" nodeType="withEffect">
                                  <p:stCondLst>
                                    <p:cond delay="0"/>
                                  </p:stCondLst>
                                  <p:childTnLst>
                                    <p:anim calcmode="lin" valueType="num">
                                      <p:cBhvr additive="base">
                                        <p:cTn id="22" dur="5000"/>
                                        <p:tgtEl>
                                          <p:spTgt spid="9"/>
                                        </p:tgtEl>
                                        <p:attrNameLst>
                                          <p:attrName>ppt_x</p:attrName>
                                        </p:attrNameLst>
                                      </p:cBhvr>
                                      <p:tavLst>
                                        <p:tav tm="0">
                                          <p:val>
                                            <p:strVal val="ppt_x"/>
                                          </p:val>
                                        </p:tav>
                                        <p:tav tm="100000">
                                          <p:val>
                                            <p:strVal val="1+ppt_w/2"/>
                                          </p:val>
                                        </p:tav>
                                      </p:tavLst>
                                    </p:anim>
                                    <p:anim calcmode="lin" valueType="num">
                                      <p:cBhvr additive="base">
                                        <p:cTn id="23" dur="5000"/>
                                        <p:tgtEl>
                                          <p:spTgt spid="9"/>
                                        </p:tgtEl>
                                        <p:attrNameLst>
                                          <p:attrName>ppt_y</p:attrName>
                                        </p:attrNameLst>
                                      </p:cBhvr>
                                      <p:tavLst>
                                        <p:tav tm="0">
                                          <p:val>
                                            <p:strVal val="ppt_y"/>
                                          </p:val>
                                        </p:tav>
                                        <p:tav tm="100000">
                                          <p:val>
                                            <p:strVal val="ppt_y"/>
                                          </p:val>
                                        </p:tav>
                                      </p:tavLst>
                                    </p:anim>
                                    <p:set>
                                      <p:cBhvr>
                                        <p:cTn id="24" dur="1" fill="hold">
                                          <p:stCondLst>
                                            <p:cond delay="4999"/>
                                          </p:stCondLst>
                                        </p:cTn>
                                        <p:tgtEl>
                                          <p:spTgt spid="9"/>
                                        </p:tgtEl>
                                        <p:attrNameLst>
                                          <p:attrName>style.visibility</p:attrName>
                                        </p:attrNameLst>
                                      </p:cBhvr>
                                      <p:to>
                                        <p:strVal val="hidden"/>
                                      </p:to>
                                    </p:set>
                                  </p:childTnLst>
                                </p:cTn>
                              </p:par>
                              <p:par>
                                <p:cTn id="25" presetID="2" presetClass="exit" presetSubtype="8" fill="hold" nodeType="withEffect">
                                  <p:stCondLst>
                                    <p:cond delay="0"/>
                                  </p:stCondLst>
                                  <p:childTnLst>
                                    <p:anim calcmode="lin" valueType="num">
                                      <p:cBhvr additive="base">
                                        <p:cTn id="26" dur="5000"/>
                                        <p:tgtEl>
                                          <p:spTgt spid="10"/>
                                        </p:tgtEl>
                                        <p:attrNameLst>
                                          <p:attrName>ppt_x</p:attrName>
                                        </p:attrNameLst>
                                      </p:cBhvr>
                                      <p:tavLst>
                                        <p:tav tm="0">
                                          <p:val>
                                            <p:strVal val="ppt_x"/>
                                          </p:val>
                                        </p:tav>
                                        <p:tav tm="100000">
                                          <p:val>
                                            <p:strVal val="0-ppt_w/2"/>
                                          </p:val>
                                        </p:tav>
                                      </p:tavLst>
                                    </p:anim>
                                    <p:anim calcmode="lin" valueType="num">
                                      <p:cBhvr additive="base">
                                        <p:cTn id="27" dur="5000"/>
                                        <p:tgtEl>
                                          <p:spTgt spid="10"/>
                                        </p:tgtEl>
                                        <p:attrNameLst>
                                          <p:attrName>ppt_y</p:attrName>
                                        </p:attrNameLst>
                                      </p:cBhvr>
                                      <p:tavLst>
                                        <p:tav tm="0">
                                          <p:val>
                                            <p:strVal val="ppt_y"/>
                                          </p:val>
                                        </p:tav>
                                        <p:tav tm="100000">
                                          <p:val>
                                            <p:strVal val="ppt_y"/>
                                          </p:val>
                                        </p:tav>
                                      </p:tavLst>
                                    </p:anim>
                                    <p:set>
                                      <p:cBhvr>
                                        <p:cTn id="28" dur="1" fill="hold">
                                          <p:stCondLst>
                                            <p:cond delay="4999"/>
                                          </p:stCondLst>
                                        </p:cTn>
                                        <p:tgtEl>
                                          <p:spTgt spid="10"/>
                                        </p:tgtEl>
                                        <p:attrNameLst>
                                          <p:attrName>style.visibility</p:attrName>
                                        </p:attrNameLst>
                                      </p:cBhvr>
                                      <p:to>
                                        <p:strVal val="hidden"/>
                                      </p:to>
                                    </p:set>
                                  </p:childTnLst>
                                </p:cTn>
                              </p:par>
                              <p:par>
                                <p:cTn id="29" presetID="2" presetClass="exit" presetSubtype="2" fill="hold" nodeType="withEffect">
                                  <p:stCondLst>
                                    <p:cond delay="0"/>
                                  </p:stCondLst>
                                  <p:childTnLst>
                                    <p:anim calcmode="lin" valueType="num">
                                      <p:cBhvr additive="base">
                                        <p:cTn id="30" dur="5000"/>
                                        <p:tgtEl>
                                          <p:spTgt spid="11"/>
                                        </p:tgtEl>
                                        <p:attrNameLst>
                                          <p:attrName>ppt_x</p:attrName>
                                        </p:attrNameLst>
                                      </p:cBhvr>
                                      <p:tavLst>
                                        <p:tav tm="0">
                                          <p:val>
                                            <p:strVal val="ppt_x"/>
                                          </p:val>
                                        </p:tav>
                                        <p:tav tm="100000">
                                          <p:val>
                                            <p:strVal val="1+ppt_w/2"/>
                                          </p:val>
                                        </p:tav>
                                      </p:tavLst>
                                    </p:anim>
                                    <p:anim calcmode="lin" valueType="num">
                                      <p:cBhvr additive="base">
                                        <p:cTn id="31" dur="5000"/>
                                        <p:tgtEl>
                                          <p:spTgt spid="11"/>
                                        </p:tgtEl>
                                        <p:attrNameLst>
                                          <p:attrName>ppt_y</p:attrName>
                                        </p:attrNameLst>
                                      </p:cBhvr>
                                      <p:tavLst>
                                        <p:tav tm="0">
                                          <p:val>
                                            <p:strVal val="ppt_y"/>
                                          </p:val>
                                        </p:tav>
                                        <p:tav tm="100000">
                                          <p:val>
                                            <p:strVal val="ppt_y"/>
                                          </p:val>
                                        </p:tav>
                                      </p:tavLst>
                                    </p:anim>
                                    <p:set>
                                      <p:cBhvr>
                                        <p:cTn id="32" dur="1" fill="hold">
                                          <p:stCondLst>
                                            <p:cond delay="4999"/>
                                          </p:stCondLst>
                                        </p:cTn>
                                        <p:tgtEl>
                                          <p:spTgt spid="11"/>
                                        </p:tgtEl>
                                        <p:attrNameLst>
                                          <p:attrName>style.visibility</p:attrName>
                                        </p:attrNameLst>
                                      </p:cBhvr>
                                      <p:to>
                                        <p:strVal val="hidden"/>
                                      </p:to>
                                    </p:set>
                                  </p:childTnLst>
                                </p:cTn>
                              </p:par>
                              <p:par>
                                <p:cTn id="33" presetID="2" presetClass="exit" presetSubtype="8" fill="hold" nodeType="withEffect">
                                  <p:stCondLst>
                                    <p:cond delay="0"/>
                                  </p:stCondLst>
                                  <p:childTnLst>
                                    <p:anim calcmode="lin" valueType="num">
                                      <p:cBhvr additive="base">
                                        <p:cTn id="34" dur="5000"/>
                                        <p:tgtEl>
                                          <p:spTgt spid="12"/>
                                        </p:tgtEl>
                                        <p:attrNameLst>
                                          <p:attrName>ppt_x</p:attrName>
                                        </p:attrNameLst>
                                      </p:cBhvr>
                                      <p:tavLst>
                                        <p:tav tm="0">
                                          <p:val>
                                            <p:strVal val="ppt_x"/>
                                          </p:val>
                                        </p:tav>
                                        <p:tav tm="100000">
                                          <p:val>
                                            <p:strVal val="0-ppt_w/2"/>
                                          </p:val>
                                        </p:tav>
                                      </p:tavLst>
                                    </p:anim>
                                    <p:anim calcmode="lin" valueType="num">
                                      <p:cBhvr additive="base">
                                        <p:cTn id="35" dur="5000"/>
                                        <p:tgtEl>
                                          <p:spTgt spid="12"/>
                                        </p:tgtEl>
                                        <p:attrNameLst>
                                          <p:attrName>ppt_y</p:attrName>
                                        </p:attrNameLst>
                                      </p:cBhvr>
                                      <p:tavLst>
                                        <p:tav tm="0">
                                          <p:val>
                                            <p:strVal val="ppt_y"/>
                                          </p:val>
                                        </p:tav>
                                        <p:tav tm="100000">
                                          <p:val>
                                            <p:strVal val="ppt_y"/>
                                          </p:val>
                                        </p:tav>
                                      </p:tavLst>
                                    </p:anim>
                                    <p:set>
                                      <p:cBhvr>
                                        <p:cTn id="36" dur="1" fill="hold">
                                          <p:stCondLst>
                                            <p:cond delay="4999"/>
                                          </p:stCondLst>
                                        </p:cTn>
                                        <p:tgtEl>
                                          <p:spTgt spid="12"/>
                                        </p:tgtEl>
                                        <p:attrNameLst>
                                          <p:attrName>style.visibility</p:attrName>
                                        </p:attrNameLst>
                                      </p:cBhvr>
                                      <p:to>
                                        <p:strVal val="hidden"/>
                                      </p:to>
                                    </p:set>
                                  </p:childTnLst>
                                </p:cTn>
                              </p:par>
                              <p:par>
                                <p:cTn id="37" presetID="17" presetClass="entr" presetSubtype="10" fill="hold" nodeType="with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0" fill="hold"/>
                                        <p:tgtEl>
                                          <p:spTgt spid="13"/>
                                        </p:tgtEl>
                                        <p:attrNameLst>
                                          <p:attrName>ppt_w</p:attrName>
                                        </p:attrNameLst>
                                      </p:cBhvr>
                                      <p:tavLst>
                                        <p:tav tm="0">
                                          <p:val>
                                            <p:fltVal val="0"/>
                                          </p:val>
                                        </p:tav>
                                        <p:tav tm="100000">
                                          <p:val>
                                            <p:strVal val="#ppt_w"/>
                                          </p:val>
                                        </p:tav>
                                      </p:tavLst>
                                    </p:anim>
                                    <p:anim calcmode="lin" valueType="num">
                                      <p:cBhvr>
                                        <p:cTn id="40" dur="5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10"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pic>
        <p:nvPicPr>
          <p:cNvPr id="7" name="Picture 2" descr="C:\Documents and Settings\Dell\Escritorio\reloj-de-arena.jpg"/>
          <p:cNvPicPr>
            <a:picLocks noChangeAspect="1" noChangeArrowheads="1"/>
          </p:cNvPicPr>
          <p:nvPr/>
        </p:nvPicPr>
        <p:blipFill>
          <a:blip r:embed="rId3" cstate="print"/>
          <a:srcRect/>
          <a:stretch>
            <a:fillRect/>
          </a:stretch>
        </p:blipFill>
        <p:spPr bwMode="auto">
          <a:xfrm>
            <a:off x="0" y="0"/>
            <a:ext cx="4857752"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4"/>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4"/>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4"/>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4"/>
          <a:srcRect/>
          <a:stretch>
            <a:fillRect/>
          </a:stretch>
        </p:blipFill>
        <p:spPr bwMode="auto">
          <a:xfrm rot="5400000">
            <a:off x="5661932" y="3375931"/>
            <a:ext cx="6857999" cy="106138"/>
          </a:xfrm>
          <a:prstGeom prst="rect">
            <a:avLst/>
          </a:prstGeom>
          <a:noFill/>
        </p:spPr>
      </p:pic>
      <p:sp>
        <p:nvSpPr>
          <p:cNvPr id="8" name="7 Rectángulo"/>
          <p:cNvSpPr/>
          <p:nvPr/>
        </p:nvSpPr>
        <p:spPr>
          <a:xfrm>
            <a:off x="5357818" y="1142984"/>
            <a:ext cx="3357554" cy="4708981"/>
          </a:xfrm>
          <a:prstGeom prst="rect">
            <a:avLst/>
          </a:prstGeom>
        </p:spPr>
        <p:txBody>
          <a:bodyPr wrap="square">
            <a:spAutoFit/>
          </a:bodyPr>
          <a:lstStyle/>
          <a:p>
            <a:pPr algn="ctr"/>
            <a:r>
              <a:rPr lang="es-ES" sz="2000" b="1" i="1" dirty="0" smtClean="0">
                <a:effectLst>
                  <a:glow rad="228600">
                    <a:schemeClr val="accent4">
                      <a:satMod val="175000"/>
                      <a:alpha val="40000"/>
                    </a:schemeClr>
                  </a:glow>
                </a:effectLst>
                <a:latin typeface="Arial" pitchFamily="34" charset="0"/>
                <a:cs typeface="Arial" pitchFamily="34" charset="0"/>
              </a:rPr>
              <a:t>Yo este año estoy descubriendo que no sé qué hacer con mi tiempo libre. Me aburro y termino comiéndome el tarro y casi pasándolo mal porque las 3 horas del día en las que estoy tranquilo no sé en qué emplearlas (esto tampoco es que sea la primera vez que me pasa). Hablando con mi amigo y mirándome a mí me di cuenta de lo poco valioso que era el tiempo.</a:t>
            </a:r>
            <a:endParaRPr lang="es-ES" sz="2000" b="1" i="1" dirty="0">
              <a:effectLst>
                <a:glow rad="228600">
                  <a:schemeClr val="accent4">
                    <a:satMod val="175000"/>
                    <a:alpha val="40000"/>
                  </a:schemeClr>
                </a:glow>
              </a:effectLst>
              <a:latin typeface="Arial" pitchFamily="34" charset="0"/>
              <a:cs typeface="Arial" pitchFamily="34" charset="0"/>
            </a:endParaRPr>
          </a:p>
        </p:txBody>
      </p:sp>
      <p:pic>
        <p:nvPicPr>
          <p:cNvPr id="11" name="Picture 2" descr="E:\formas montar\2cxx0f8.gif"/>
          <p:cNvPicPr>
            <a:picLocks noChangeAspect="1" noChangeArrowheads="1" noCrop="1"/>
          </p:cNvPicPr>
          <p:nvPr/>
        </p:nvPicPr>
        <p:blipFill>
          <a:blip r:embed="rId5" cstate="print"/>
          <a:srcRect/>
          <a:stretch>
            <a:fillRect/>
          </a:stretch>
        </p:blipFill>
        <p:spPr bwMode="auto">
          <a:xfrm>
            <a:off x="3786182" y="5572140"/>
            <a:ext cx="1285884" cy="1050751"/>
          </a:xfrm>
          <a:prstGeom prst="rect">
            <a:avLst/>
          </a:prstGeom>
          <a:noFill/>
        </p:spPr>
      </p:pic>
    </p:spTree>
  </p:cSld>
  <p:clrMapOvr>
    <a:masterClrMapping/>
  </p:clrMapOvr>
  <p:transition spd="slow" advTm="2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0"/>
                                        </p:tgtEl>
                                        <p:attrNameLst>
                                          <p:attrName>style.opacity</p:attrName>
                                        </p:attrNameLst>
                                      </p:cBhvr>
                                      <p:to>
                                        <p:strVal val="0.25"/>
                                      </p:to>
                                    </p:set>
                                    <p:animEffect filter="image" prLst="opacity: 0.25">
                                      <p:cBhvr rctx="IE">
                                        <p:cTn id="7"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9" name="Picture 2" descr="C:\Documents and Settings\Dell\Escritorio\desmotivado_es_Cuando-no-se-piden-deseos-Es-porque-se-tiene-todo-_132547175737.jpg"/>
          <p:cNvPicPr>
            <a:picLocks noChangeAspect="1" noChangeArrowheads="1"/>
          </p:cNvPicPr>
          <p:nvPr/>
        </p:nvPicPr>
        <p:blipFill>
          <a:blip r:embed="rId2" cstate="print"/>
          <a:srcRect l="7500" t="5479" r="8749" b="36986"/>
          <a:stretch>
            <a:fillRect/>
          </a:stretch>
        </p:blipFill>
        <p:spPr bwMode="auto">
          <a:xfrm>
            <a:off x="0" y="-8551"/>
            <a:ext cx="9144000" cy="6866551"/>
          </a:xfrm>
          <a:prstGeom prst="rect">
            <a:avLst/>
          </a:prstGeom>
          <a:noFill/>
        </p:spPr>
      </p:pic>
      <p:sp>
        <p:nvSpPr>
          <p:cNvPr id="5" name="4 Triángulo isósceles"/>
          <p:cNvSpPr/>
          <p:nvPr/>
        </p:nvSpPr>
        <p:spPr>
          <a:xfrm rot="5400000">
            <a:off x="-1107281" y="1107281"/>
            <a:ext cx="6858000" cy="4643438"/>
          </a:xfrm>
          <a:prstGeom prst="triangle">
            <a:avLst>
              <a:gd name="adj" fmla="val 48889"/>
            </a:avLst>
          </a:prstGeom>
          <a:solidFill>
            <a:srgbClr val="F95D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p:nvPr/>
        </p:nvSpPr>
        <p:spPr>
          <a:xfrm rot="5400000" flipV="1">
            <a:off x="3393282" y="1107282"/>
            <a:ext cx="6858000" cy="4643437"/>
          </a:xfrm>
          <a:prstGeom prst="triangle">
            <a:avLst>
              <a:gd name="adj" fmla="val 48333"/>
            </a:avLst>
          </a:prstGeom>
          <a:solidFill>
            <a:srgbClr val="F95D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Combinar"/>
          <p:cNvSpPr/>
          <p:nvPr/>
        </p:nvSpPr>
        <p:spPr>
          <a:xfrm>
            <a:off x="0" y="0"/>
            <a:ext cx="9144000" cy="3357562"/>
          </a:xfrm>
          <a:prstGeom prst="flowChartMerge">
            <a:avLst/>
          </a:prstGeom>
          <a:solidFill>
            <a:srgbClr val="F95D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Extracto"/>
          <p:cNvSpPr/>
          <p:nvPr/>
        </p:nvSpPr>
        <p:spPr>
          <a:xfrm>
            <a:off x="0" y="3357563"/>
            <a:ext cx="9144000" cy="3500437"/>
          </a:xfrm>
          <a:prstGeom prst="flowChartExtract">
            <a:avLst/>
          </a:prstGeom>
          <a:solidFill>
            <a:srgbClr val="F95D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5000"/>
                                        <p:tgtEl>
                                          <p:spTgt spid="5"/>
                                        </p:tgtEl>
                                        <p:attrNameLst>
                                          <p:attrName>ppt_x</p:attrName>
                                        </p:attrNameLst>
                                      </p:cBhvr>
                                      <p:tavLst>
                                        <p:tav tm="0">
                                          <p:val>
                                            <p:strVal val="ppt_x"/>
                                          </p:val>
                                        </p:tav>
                                        <p:tav tm="100000">
                                          <p:val>
                                            <p:strVal val="ppt_x-ppt_w/2"/>
                                          </p:val>
                                        </p:tav>
                                      </p:tavLst>
                                    </p:anim>
                                    <p:anim calcmode="lin" valueType="num">
                                      <p:cBhvr>
                                        <p:cTn id="7" dur="5000"/>
                                        <p:tgtEl>
                                          <p:spTgt spid="5"/>
                                        </p:tgtEl>
                                        <p:attrNameLst>
                                          <p:attrName>ppt_y</p:attrName>
                                        </p:attrNameLst>
                                      </p:cBhvr>
                                      <p:tavLst>
                                        <p:tav tm="0">
                                          <p:val>
                                            <p:strVal val="ppt_y"/>
                                          </p:val>
                                        </p:tav>
                                        <p:tav tm="100000">
                                          <p:val>
                                            <p:strVal val="ppt_y"/>
                                          </p:val>
                                        </p:tav>
                                      </p:tavLst>
                                    </p:anim>
                                    <p:anim calcmode="lin" valueType="num">
                                      <p:cBhvr>
                                        <p:cTn id="8" dur="5000"/>
                                        <p:tgtEl>
                                          <p:spTgt spid="5"/>
                                        </p:tgtEl>
                                        <p:attrNameLst>
                                          <p:attrName>ppt_w</p:attrName>
                                        </p:attrNameLst>
                                      </p:cBhvr>
                                      <p:tavLst>
                                        <p:tav tm="0">
                                          <p:val>
                                            <p:strVal val="ppt_w"/>
                                          </p:val>
                                        </p:tav>
                                        <p:tav tm="100000">
                                          <p:val>
                                            <p:fltVal val="0"/>
                                          </p:val>
                                        </p:tav>
                                      </p:tavLst>
                                    </p:anim>
                                    <p:anim calcmode="lin" valueType="num">
                                      <p:cBhvr>
                                        <p:cTn id="9" dur="5000"/>
                                        <p:tgtEl>
                                          <p:spTgt spid="5"/>
                                        </p:tgtEl>
                                        <p:attrNameLst>
                                          <p:attrName>ppt_h</p:attrName>
                                        </p:attrNameLst>
                                      </p:cBhvr>
                                      <p:tavLst>
                                        <p:tav tm="0">
                                          <p:val>
                                            <p:strVal val="ppt_h"/>
                                          </p:val>
                                        </p:tav>
                                        <p:tav tm="100000">
                                          <p:val>
                                            <p:strVal val="ppt_h"/>
                                          </p:val>
                                        </p:tav>
                                      </p:tavLst>
                                    </p:anim>
                                    <p:set>
                                      <p:cBhvr>
                                        <p:cTn id="10" dur="1" fill="hold">
                                          <p:stCondLst>
                                            <p:cond delay="4999"/>
                                          </p:stCondLst>
                                        </p:cTn>
                                        <p:tgtEl>
                                          <p:spTgt spid="5"/>
                                        </p:tgtEl>
                                        <p:attrNameLst>
                                          <p:attrName>style.visibility</p:attrName>
                                        </p:attrNameLst>
                                      </p:cBhvr>
                                      <p:to>
                                        <p:strVal val="hidden"/>
                                      </p:to>
                                    </p:set>
                                  </p:childTnLst>
                                </p:cTn>
                              </p:par>
                              <p:par>
                                <p:cTn id="11" presetID="17" presetClass="exit" presetSubtype="1" fill="hold" grpId="0" nodeType="withEffect">
                                  <p:stCondLst>
                                    <p:cond delay="0"/>
                                  </p:stCondLst>
                                  <p:childTnLst>
                                    <p:anim calcmode="lin" valueType="num">
                                      <p:cBhvr>
                                        <p:cTn id="12" dur="5000"/>
                                        <p:tgtEl>
                                          <p:spTgt spid="7"/>
                                        </p:tgtEl>
                                        <p:attrNameLst>
                                          <p:attrName>ppt_x</p:attrName>
                                        </p:attrNameLst>
                                      </p:cBhvr>
                                      <p:tavLst>
                                        <p:tav tm="0">
                                          <p:val>
                                            <p:strVal val="ppt_x"/>
                                          </p:val>
                                        </p:tav>
                                        <p:tav tm="100000">
                                          <p:val>
                                            <p:strVal val="ppt_x"/>
                                          </p:val>
                                        </p:tav>
                                      </p:tavLst>
                                    </p:anim>
                                    <p:anim calcmode="lin" valueType="num">
                                      <p:cBhvr>
                                        <p:cTn id="13" dur="5000"/>
                                        <p:tgtEl>
                                          <p:spTgt spid="7"/>
                                        </p:tgtEl>
                                        <p:attrNameLst>
                                          <p:attrName>ppt_y</p:attrName>
                                        </p:attrNameLst>
                                      </p:cBhvr>
                                      <p:tavLst>
                                        <p:tav tm="0">
                                          <p:val>
                                            <p:strVal val="ppt_y"/>
                                          </p:val>
                                        </p:tav>
                                        <p:tav tm="100000">
                                          <p:val>
                                            <p:strVal val="ppt_y-ppt_h/2"/>
                                          </p:val>
                                        </p:tav>
                                      </p:tavLst>
                                    </p:anim>
                                    <p:anim calcmode="lin" valueType="num">
                                      <p:cBhvr>
                                        <p:cTn id="14" dur="5000"/>
                                        <p:tgtEl>
                                          <p:spTgt spid="7"/>
                                        </p:tgtEl>
                                        <p:attrNameLst>
                                          <p:attrName>ppt_w</p:attrName>
                                        </p:attrNameLst>
                                      </p:cBhvr>
                                      <p:tavLst>
                                        <p:tav tm="0">
                                          <p:val>
                                            <p:strVal val="ppt_w"/>
                                          </p:val>
                                        </p:tav>
                                        <p:tav tm="100000">
                                          <p:val>
                                            <p:strVal val="ppt_w"/>
                                          </p:val>
                                        </p:tav>
                                      </p:tavLst>
                                    </p:anim>
                                    <p:anim calcmode="lin" valueType="num">
                                      <p:cBhvr>
                                        <p:cTn id="15" dur="5000"/>
                                        <p:tgtEl>
                                          <p:spTgt spid="7"/>
                                        </p:tgtEl>
                                        <p:attrNameLst>
                                          <p:attrName>ppt_h</p:attrName>
                                        </p:attrNameLst>
                                      </p:cBhvr>
                                      <p:tavLst>
                                        <p:tav tm="0">
                                          <p:val>
                                            <p:strVal val="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7" presetClass="exit" presetSubtype="2" fill="hold" nodeType="withEffect">
                                  <p:stCondLst>
                                    <p:cond delay="0"/>
                                  </p:stCondLst>
                                  <p:childTnLst>
                                    <p:anim calcmode="lin" valueType="num">
                                      <p:cBhvr>
                                        <p:cTn id="18" dur="5000"/>
                                        <p:tgtEl>
                                          <p:spTgt spid="6"/>
                                        </p:tgtEl>
                                        <p:attrNameLst>
                                          <p:attrName>ppt_x</p:attrName>
                                        </p:attrNameLst>
                                      </p:cBhvr>
                                      <p:tavLst>
                                        <p:tav tm="0">
                                          <p:val>
                                            <p:strVal val="ppt_x"/>
                                          </p:val>
                                        </p:tav>
                                        <p:tav tm="100000">
                                          <p:val>
                                            <p:strVal val="ppt_x+ppt_w/2"/>
                                          </p:val>
                                        </p:tav>
                                      </p:tavLst>
                                    </p:anim>
                                    <p:anim calcmode="lin" valueType="num">
                                      <p:cBhvr>
                                        <p:cTn id="19" dur="5000"/>
                                        <p:tgtEl>
                                          <p:spTgt spid="6"/>
                                        </p:tgtEl>
                                        <p:attrNameLst>
                                          <p:attrName>ppt_y</p:attrName>
                                        </p:attrNameLst>
                                      </p:cBhvr>
                                      <p:tavLst>
                                        <p:tav tm="0">
                                          <p:val>
                                            <p:strVal val="ppt_y"/>
                                          </p:val>
                                        </p:tav>
                                        <p:tav tm="100000">
                                          <p:val>
                                            <p:strVal val="ppt_y"/>
                                          </p:val>
                                        </p:tav>
                                      </p:tavLst>
                                    </p:anim>
                                    <p:anim calcmode="lin" valueType="num">
                                      <p:cBhvr>
                                        <p:cTn id="20" dur="5000"/>
                                        <p:tgtEl>
                                          <p:spTgt spid="6"/>
                                        </p:tgtEl>
                                        <p:attrNameLst>
                                          <p:attrName>ppt_w</p:attrName>
                                        </p:attrNameLst>
                                      </p:cBhvr>
                                      <p:tavLst>
                                        <p:tav tm="0">
                                          <p:val>
                                            <p:strVal val="ppt_w"/>
                                          </p:val>
                                        </p:tav>
                                        <p:tav tm="100000">
                                          <p:val>
                                            <p:fltVal val="0"/>
                                          </p:val>
                                        </p:tav>
                                      </p:tavLst>
                                    </p:anim>
                                    <p:anim calcmode="lin" valueType="num">
                                      <p:cBhvr>
                                        <p:cTn id="21" dur="5000"/>
                                        <p:tgtEl>
                                          <p:spTgt spid="6"/>
                                        </p:tgtEl>
                                        <p:attrNameLst>
                                          <p:attrName>ppt_h</p:attrName>
                                        </p:attrNameLst>
                                      </p:cBhvr>
                                      <p:tavLst>
                                        <p:tav tm="0">
                                          <p:val>
                                            <p:strVal val="ppt_h"/>
                                          </p:val>
                                        </p:tav>
                                        <p:tav tm="100000">
                                          <p:val>
                                            <p:strVal val="ppt_h"/>
                                          </p:val>
                                        </p:tav>
                                      </p:tavLst>
                                    </p:anim>
                                    <p:set>
                                      <p:cBhvr>
                                        <p:cTn id="22" dur="1" fill="hold">
                                          <p:stCondLst>
                                            <p:cond delay="4999"/>
                                          </p:stCondLst>
                                        </p:cTn>
                                        <p:tgtEl>
                                          <p:spTgt spid="6"/>
                                        </p:tgtEl>
                                        <p:attrNameLst>
                                          <p:attrName>style.visibility</p:attrName>
                                        </p:attrNameLst>
                                      </p:cBhvr>
                                      <p:to>
                                        <p:strVal val="hidden"/>
                                      </p:to>
                                    </p:set>
                                  </p:childTnLst>
                                </p:cTn>
                              </p:par>
                              <p:par>
                                <p:cTn id="23" presetID="17" presetClass="exit" presetSubtype="4" fill="hold" grpId="0" nodeType="withEffect">
                                  <p:stCondLst>
                                    <p:cond delay="0"/>
                                  </p:stCondLst>
                                  <p:childTnLst>
                                    <p:anim calcmode="lin" valueType="num">
                                      <p:cBhvr>
                                        <p:cTn id="24" dur="5000"/>
                                        <p:tgtEl>
                                          <p:spTgt spid="8"/>
                                        </p:tgtEl>
                                        <p:attrNameLst>
                                          <p:attrName>ppt_x</p:attrName>
                                        </p:attrNameLst>
                                      </p:cBhvr>
                                      <p:tavLst>
                                        <p:tav tm="0">
                                          <p:val>
                                            <p:strVal val="ppt_x"/>
                                          </p:val>
                                        </p:tav>
                                        <p:tav tm="100000">
                                          <p:val>
                                            <p:strVal val="ppt_x"/>
                                          </p:val>
                                        </p:tav>
                                      </p:tavLst>
                                    </p:anim>
                                    <p:anim calcmode="lin" valueType="num">
                                      <p:cBhvr>
                                        <p:cTn id="25" dur="5000"/>
                                        <p:tgtEl>
                                          <p:spTgt spid="8"/>
                                        </p:tgtEl>
                                        <p:attrNameLst>
                                          <p:attrName>ppt_y</p:attrName>
                                        </p:attrNameLst>
                                      </p:cBhvr>
                                      <p:tavLst>
                                        <p:tav tm="0">
                                          <p:val>
                                            <p:strVal val="ppt_y"/>
                                          </p:val>
                                        </p:tav>
                                        <p:tav tm="100000">
                                          <p:val>
                                            <p:strVal val="ppt_y+ppt_h/2"/>
                                          </p:val>
                                        </p:tav>
                                      </p:tavLst>
                                    </p:anim>
                                    <p:anim calcmode="lin" valueType="num">
                                      <p:cBhvr>
                                        <p:cTn id="26" dur="5000"/>
                                        <p:tgtEl>
                                          <p:spTgt spid="8"/>
                                        </p:tgtEl>
                                        <p:attrNameLst>
                                          <p:attrName>ppt_w</p:attrName>
                                        </p:attrNameLst>
                                      </p:cBhvr>
                                      <p:tavLst>
                                        <p:tav tm="0">
                                          <p:val>
                                            <p:strVal val="ppt_w"/>
                                          </p:val>
                                        </p:tav>
                                        <p:tav tm="100000">
                                          <p:val>
                                            <p:strVal val="ppt_w"/>
                                          </p:val>
                                        </p:tav>
                                      </p:tavLst>
                                    </p:anim>
                                    <p:anim calcmode="lin" valueType="num">
                                      <p:cBhvr>
                                        <p:cTn id="27" dur="5000"/>
                                        <p:tgtEl>
                                          <p:spTgt spid="8"/>
                                        </p:tgtEl>
                                        <p:attrNameLst>
                                          <p:attrName>ppt_h</p:attrName>
                                        </p:attrNameLst>
                                      </p:cBhvr>
                                      <p:tavLst>
                                        <p:tav tm="0">
                                          <p:val>
                                            <p:strVal val="ppt_h"/>
                                          </p:val>
                                        </p:tav>
                                        <p:tav tm="100000">
                                          <p:val>
                                            <p:fltVal val="0"/>
                                          </p:val>
                                        </p:tav>
                                      </p:tavLst>
                                    </p:anim>
                                    <p:set>
                                      <p:cBhvr>
                                        <p:cTn id="28" dur="1" fill="hold">
                                          <p:stCondLst>
                                            <p:cond delay="4999"/>
                                          </p:stCondLst>
                                        </p:cTn>
                                        <p:tgtEl>
                                          <p:spTgt spid="8"/>
                                        </p:tgtEl>
                                        <p:attrNameLst>
                                          <p:attrName>style.visibility</p:attrName>
                                        </p:attrNameLst>
                                      </p:cBhvr>
                                      <p:to>
                                        <p:strVal val="hidden"/>
                                      </p:to>
                                    </p:set>
                                  </p:childTnLst>
                                </p:cTn>
                              </p:par>
                              <p:par>
                                <p:cTn id="29" presetID="8" presetClass="entr" presetSubtype="16"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diamond(in)">
                                      <p:cBhvr>
                                        <p:cTn id="31" dur="5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Jose Luis\Escritorio\images.jpg"/>
          <p:cNvPicPr>
            <a:picLocks noChangeAspect="1" noChangeArrowheads="1"/>
          </p:cNvPicPr>
          <p:nvPr/>
        </p:nvPicPr>
        <p:blipFill>
          <a:blip r:embed="rId2"/>
          <a:srcRect/>
          <a:stretch>
            <a:fillRect/>
          </a:stretch>
        </p:blipFill>
        <p:spPr bwMode="auto">
          <a:xfrm>
            <a:off x="0" y="0"/>
            <a:ext cx="9281369" cy="6858000"/>
          </a:xfrm>
          <a:prstGeom prst="rect">
            <a:avLst/>
          </a:prstGeom>
          <a:noFill/>
        </p:spPr>
      </p:pic>
      <p:pic>
        <p:nvPicPr>
          <p:cNvPr id="3" name="Picture 2" descr="https://agaudi.files.wordpress.com/2010/03/tumblr_ky4haxtzxa1qzt4vjo1_500.gif?w=500&amp;h=500">
            <a:hlinkClick r:id="rId3"/>
          </p:cNvPr>
          <p:cNvPicPr>
            <a:picLocks noChangeAspect="1" noChangeArrowheads="1" noCrop="1"/>
          </p:cNvPicPr>
          <p:nvPr/>
        </p:nvPicPr>
        <p:blipFill>
          <a:blip r:embed="rId4">
            <a:duotone>
              <a:schemeClr val="accent5">
                <a:shade val="45000"/>
                <a:satMod val="135000"/>
              </a:schemeClr>
              <a:prstClr val="white"/>
            </a:duotone>
            <a:lum contrast="51000"/>
          </a:blip>
          <a:srcRect/>
          <a:stretch>
            <a:fillRect/>
          </a:stretch>
        </p:blipFill>
        <p:spPr bwMode="auto">
          <a:xfrm>
            <a:off x="0" y="0"/>
            <a:ext cx="9144000" cy="6858000"/>
          </a:xfrm>
          <a:prstGeom prst="rect">
            <a:avLst/>
          </a:prstGeom>
          <a:noFill/>
        </p:spPr>
      </p:pic>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afterEffect">
                                  <p:stCondLst>
                                    <p:cond delay="0"/>
                                  </p:stCondLst>
                                  <p:childTnLst>
                                    <p:animEffect transition="out" filter="circle(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FFCC"/>
        </a:solidFill>
        <a:effectLst/>
      </p:bgPr>
    </p:bg>
    <p:spTree>
      <p:nvGrpSpPr>
        <p:cNvPr id="1" name=""/>
        <p:cNvGrpSpPr/>
        <p:nvPr/>
      </p:nvGrpSpPr>
      <p:grpSpPr>
        <a:xfrm>
          <a:off x="0" y="0"/>
          <a:ext cx="0" cy="0"/>
          <a:chOff x="0" y="0"/>
          <a:chExt cx="0" cy="0"/>
        </a:xfrm>
      </p:grpSpPr>
      <p:pic>
        <p:nvPicPr>
          <p:cNvPr id="7"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19050"/>
            <a:ext cx="9144000" cy="6877050"/>
          </a:xfrm>
          <a:prstGeom prst="rect">
            <a:avLst/>
          </a:prstGeom>
          <a:noFill/>
          <a:ln w="9525">
            <a:noFill/>
            <a:miter lim="800000"/>
            <a:headEnd/>
            <a:tailEnd/>
          </a:ln>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
        <p:nvSpPr>
          <p:cNvPr id="6" name="5 Rectángulo"/>
          <p:cNvSpPr/>
          <p:nvPr/>
        </p:nvSpPr>
        <p:spPr>
          <a:xfrm>
            <a:off x="2071670" y="1214422"/>
            <a:ext cx="5715024" cy="4401205"/>
          </a:xfrm>
          <a:prstGeom prst="rect">
            <a:avLst/>
          </a:prstGeom>
        </p:spPr>
        <p:txBody>
          <a:bodyPr wrap="square">
            <a:spAutoFit/>
          </a:bodyPr>
          <a:lstStyle/>
          <a:p>
            <a:r>
              <a:rPr lang="es-ES" sz="2000" b="1" i="1" dirty="0" smtClean="0">
                <a:effectLst>
                  <a:glow rad="228600">
                    <a:schemeClr val="accent4">
                      <a:satMod val="175000"/>
                      <a:alpha val="40000"/>
                    </a:schemeClr>
                  </a:glow>
                </a:effectLst>
                <a:latin typeface="Arial" pitchFamily="34" charset="0"/>
                <a:cs typeface="Arial" pitchFamily="34" charset="0"/>
              </a:rPr>
              <a:t>No me malinterpretéis. No digo que quien aprovecha su tiempo o necesite más no debería buscarlo o debería emplearlo en otra cosa. Lo que digo es que a veces caemos en una espiral que nos empuja a ir atropellados, con el agua al cuello gracias a la sociedad, y que no hacemos otra cosa más que tener un tiempo “disponible” y que realmente no usamos. Buscar el tiempo libre, que supuestamente vale oro, hace que el resto del tiempo sea menos valioso, y no creo que se compense. No disfrutar de ocho horas de trabajo o estudio para tener luego noventa minutos libres es una gilipollez.</a:t>
            </a:r>
          </a:p>
        </p:txBody>
      </p:sp>
      <p:pic>
        <p:nvPicPr>
          <p:cNvPr id="8" name="Picture 2" descr="E:\formas montar\2cxx0f8.gif"/>
          <p:cNvPicPr>
            <a:picLocks noChangeAspect="1" noChangeArrowheads="1" noCrop="1"/>
          </p:cNvPicPr>
          <p:nvPr/>
        </p:nvPicPr>
        <p:blipFill>
          <a:blip r:embed="rId4" cstate="print"/>
          <a:srcRect/>
          <a:stretch>
            <a:fillRect/>
          </a:stretch>
        </p:blipFill>
        <p:spPr bwMode="auto">
          <a:xfrm>
            <a:off x="0" y="5807249"/>
            <a:ext cx="1285884" cy="1050751"/>
          </a:xfrm>
          <a:prstGeom prst="rect">
            <a:avLst/>
          </a:prstGeom>
          <a:noFill/>
        </p:spPr>
      </p:pic>
      <p:sp>
        <p:nvSpPr>
          <p:cNvPr id="9" name="2 Rectángulo"/>
          <p:cNvSpPr/>
          <p:nvPr/>
        </p:nvSpPr>
        <p:spPr>
          <a:xfrm flipH="1">
            <a:off x="0" y="0"/>
            <a:ext cx="9756576" cy="6858000"/>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chemeClr val="accent6">
              <a:lumMod val="75000"/>
            </a:scheme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2 Rectángulo"/>
          <p:cNvSpPr/>
          <p:nvPr/>
        </p:nvSpPr>
        <p:spPr>
          <a:xfrm>
            <a:off x="-422865" y="0"/>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chemeClr val="accent6">
              <a:lumMod val="75000"/>
            </a:schemeClr>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4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7"/>
                                        </p:tgtEl>
                                        <p:attrNameLst>
                                          <p:attrName>style.opacity</p:attrName>
                                        </p:attrNameLst>
                                      </p:cBhvr>
                                      <p:to>
                                        <p:strVal val="0.25"/>
                                      </p:to>
                                    </p:set>
                                    <p:animEffect filter="image" prLst="opacity: 0.25">
                                      <p:cBhvr rctx="IE">
                                        <p:cTn id="7" dur="indefinite"/>
                                        <p:tgtEl>
                                          <p:spTgt spid="7"/>
                                        </p:tgtEl>
                                      </p:cBhvr>
                                    </p:animEffect>
                                  </p:childTnLst>
                                </p:cTn>
                              </p:par>
                              <p:par>
                                <p:cTn id="8" presetID="2" presetClass="exit" presetSubtype="8" fill="hold" nodeType="withEffect">
                                  <p:stCondLst>
                                    <p:cond delay="0"/>
                                  </p:stCondLst>
                                  <p:childTnLst>
                                    <p:anim calcmode="lin" valueType="num">
                                      <p:cBhvr additive="base">
                                        <p:cTn id="9" dur="5000"/>
                                        <p:tgtEl>
                                          <p:spTgt spid="9"/>
                                        </p:tgtEl>
                                        <p:attrNameLst>
                                          <p:attrName>ppt_x</p:attrName>
                                        </p:attrNameLst>
                                      </p:cBhvr>
                                      <p:tavLst>
                                        <p:tav tm="0">
                                          <p:val>
                                            <p:strVal val="ppt_x"/>
                                          </p:val>
                                        </p:tav>
                                        <p:tav tm="100000">
                                          <p:val>
                                            <p:strVal val="0-ppt_w/2"/>
                                          </p:val>
                                        </p:tav>
                                      </p:tavLst>
                                    </p:anim>
                                    <p:anim calcmode="lin" valueType="num">
                                      <p:cBhvr additive="base">
                                        <p:cTn id="10" dur="5000"/>
                                        <p:tgtEl>
                                          <p:spTgt spid="9"/>
                                        </p:tgtEl>
                                        <p:attrNameLst>
                                          <p:attrName>ppt_y</p:attrName>
                                        </p:attrNameLst>
                                      </p:cBhvr>
                                      <p:tavLst>
                                        <p:tav tm="0">
                                          <p:val>
                                            <p:strVal val="ppt_y"/>
                                          </p:val>
                                        </p:tav>
                                        <p:tav tm="100000">
                                          <p:val>
                                            <p:strVal val="ppt_y"/>
                                          </p:val>
                                        </p:tav>
                                      </p:tavLst>
                                    </p:anim>
                                    <p:set>
                                      <p:cBhvr>
                                        <p:cTn id="11" dur="1" fill="hold">
                                          <p:stCondLst>
                                            <p:cond delay="4999"/>
                                          </p:stCondLst>
                                        </p:cTn>
                                        <p:tgtEl>
                                          <p:spTgt spid="9"/>
                                        </p:tgtEl>
                                        <p:attrNameLst>
                                          <p:attrName>style.visibility</p:attrName>
                                        </p:attrNameLst>
                                      </p:cBhvr>
                                      <p:to>
                                        <p:strVal val="hidden"/>
                                      </p:to>
                                    </p:set>
                                  </p:childTnLst>
                                </p:cTn>
                              </p:par>
                              <p:par>
                                <p:cTn id="12" presetID="2" presetClass="exit" presetSubtype="2" fill="hold" nodeType="withEffect">
                                  <p:stCondLst>
                                    <p:cond delay="0"/>
                                  </p:stCondLst>
                                  <p:childTnLst>
                                    <p:anim calcmode="lin" valueType="num">
                                      <p:cBhvr additive="base">
                                        <p:cTn id="13" dur="5000"/>
                                        <p:tgtEl>
                                          <p:spTgt spid="10"/>
                                        </p:tgtEl>
                                        <p:attrNameLst>
                                          <p:attrName>ppt_x</p:attrName>
                                        </p:attrNameLst>
                                      </p:cBhvr>
                                      <p:tavLst>
                                        <p:tav tm="0">
                                          <p:val>
                                            <p:strVal val="ppt_x"/>
                                          </p:val>
                                        </p:tav>
                                        <p:tav tm="100000">
                                          <p:val>
                                            <p:strVal val="1+ppt_w/2"/>
                                          </p:val>
                                        </p:tav>
                                      </p:tavLst>
                                    </p:anim>
                                    <p:anim calcmode="lin" valueType="num">
                                      <p:cBhvr additive="base">
                                        <p:cTn id="14" dur="5000"/>
                                        <p:tgtEl>
                                          <p:spTgt spid="10"/>
                                        </p:tgtEl>
                                        <p:attrNameLst>
                                          <p:attrName>ppt_y</p:attrName>
                                        </p:attrNameLst>
                                      </p:cBhvr>
                                      <p:tavLst>
                                        <p:tav tm="0">
                                          <p:val>
                                            <p:strVal val="ppt_y"/>
                                          </p:val>
                                        </p:tav>
                                        <p:tav tm="100000">
                                          <p:val>
                                            <p:strVal val="ppt_y"/>
                                          </p:val>
                                        </p:tav>
                                      </p:tavLst>
                                    </p:anim>
                                    <p:set>
                                      <p:cBhvr>
                                        <p:cTn id="15" dur="1" fill="hold">
                                          <p:stCondLst>
                                            <p:cond delay="4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20" name="Picture 2" descr="C:\Documents and Settings\Jose Luis\Escritorio\tiempodali.jpg"/>
          <p:cNvPicPr>
            <a:picLocks noChangeAspect="1" noChangeArrowheads="1"/>
          </p:cNvPicPr>
          <p:nvPr/>
        </p:nvPicPr>
        <p:blipFill>
          <a:blip r:embed="rId2"/>
          <a:srcRect/>
          <a:stretch>
            <a:fillRect/>
          </a:stretch>
        </p:blipFill>
        <p:spPr bwMode="auto">
          <a:xfrm>
            <a:off x="0" y="-428652"/>
            <a:ext cx="9144000" cy="7286652"/>
          </a:xfrm>
          <a:prstGeom prst="rect">
            <a:avLst/>
          </a:prstGeom>
          <a:noFill/>
        </p:spPr>
      </p:pic>
      <p:sp>
        <p:nvSpPr>
          <p:cNvPr id="5" name="4 Rombo"/>
          <p:cNvSpPr/>
          <p:nvPr/>
        </p:nvSpPr>
        <p:spPr>
          <a:xfrm>
            <a:off x="2786063" y="1493838"/>
            <a:ext cx="3714750" cy="3935412"/>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Triángulo isósceles"/>
          <p:cNvSpPr/>
          <p:nvPr/>
        </p:nvSpPr>
        <p:spPr>
          <a:xfrm rot="18679224">
            <a:off x="1850232" y="940594"/>
            <a:ext cx="2395537"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Triángulo isósceles"/>
          <p:cNvSpPr/>
          <p:nvPr/>
        </p:nvSpPr>
        <p:spPr>
          <a:xfrm rot="2863384">
            <a:off x="4999038" y="938212"/>
            <a:ext cx="2393950"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Triángulo isósceles"/>
          <p:cNvSpPr/>
          <p:nvPr/>
        </p:nvSpPr>
        <p:spPr>
          <a:xfrm rot="13603833">
            <a:off x="1735931" y="4033044"/>
            <a:ext cx="2405063"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Triángulo isósceles"/>
          <p:cNvSpPr/>
          <p:nvPr/>
        </p:nvSpPr>
        <p:spPr>
          <a:xfrm rot="7995235">
            <a:off x="4931569" y="4085431"/>
            <a:ext cx="2393950"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Triángulo isósceles"/>
          <p:cNvSpPr/>
          <p:nvPr/>
        </p:nvSpPr>
        <p:spPr>
          <a:xfrm rot="2648549">
            <a:off x="5518150" y="576263"/>
            <a:ext cx="2393950"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Triángulo isósceles"/>
          <p:cNvSpPr/>
          <p:nvPr/>
        </p:nvSpPr>
        <p:spPr>
          <a:xfrm rot="2863384">
            <a:off x="6007894" y="272256"/>
            <a:ext cx="2393950"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Triángulo isósceles"/>
          <p:cNvSpPr/>
          <p:nvPr/>
        </p:nvSpPr>
        <p:spPr>
          <a:xfrm rot="18679224">
            <a:off x="1350169" y="583406"/>
            <a:ext cx="239553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Triángulo isósceles"/>
          <p:cNvSpPr/>
          <p:nvPr/>
        </p:nvSpPr>
        <p:spPr>
          <a:xfrm rot="18679224">
            <a:off x="778669" y="226218"/>
            <a:ext cx="2395538" cy="182562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Triángulo isósceles"/>
          <p:cNvSpPr/>
          <p:nvPr/>
        </p:nvSpPr>
        <p:spPr>
          <a:xfrm rot="13603833">
            <a:off x="1378745" y="4288631"/>
            <a:ext cx="2405062"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Triángulo isósceles"/>
          <p:cNvSpPr/>
          <p:nvPr/>
        </p:nvSpPr>
        <p:spPr>
          <a:xfrm rot="13603833">
            <a:off x="878682" y="4717256"/>
            <a:ext cx="2405062" cy="1882775"/>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Triángulo isósceles"/>
          <p:cNvSpPr/>
          <p:nvPr/>
        </p:nvSpPr>
        <p:spPr>
          <a:xfrm rot="7995235">
            <a:off x="5359400" y="4437063"/>
            <a:ext cx="2395537"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Triángulo isósceles"/>
          <p:cNvSpPr/>
          <p:nvPr/>
        </p:nvSpPr>
        <p:spPr>
          <a:xfrm rot="7995235">
            <a:off x="5930900" y="4865688"/>
            <a:ext cx="2395537" cy="1824038"/>
          </a:xfrm>
          <a:prstGeom prst="triangle">
            <a:avLst>
              <a:gd name="adj" fmla="val 45812"/>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ombo"/>
          <p:cNvSpPr/>
          <p:nvPr/>
        </p:nvSpPr>
        <p:spPr>
          <a:xfrm>
            <a:off x="3143250" y="2000250"/>
            <a:ext cx="3009900" cy="2932113"/>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ombo"/>
          <p:cNvSpPr/>
          <p:nvPr/>
        </p:nvSpPr>
        <p:spPr>
          <a:xfrm>
            <a:off x="3357563" y="2286000"/>
            <a:ext cx="2571750" cy="2357438"/>
          </a:xfrm>
          <a:prstGeom prst="diamond">
            <a:avLst/>
          </a:prstGeom>
          <a:solidFill>
            <a:srgbClr val="DEA900">
              <a:alpha val="67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3000" fill="hold"/>
                                        <p:tgtEl>
                                          <p:spTgt spid="6"/>
                                        </p:tgtEl>
                                        <p:attrNameLst>
                                          <p:attrName>ppt_w</p:attrName>
                                        </p:attrNameLst>
                                      </p:cBhvr>
                                      <p:tavLst>
                                        <p:tav tm="0" fmla="#ppt_w*sin(2.5*pi*$)">
                                          <p:val>
                                            <p:fltVal val="0"/>
                                          </p:val>
                                        </p:tav>
                                        <p:tav tm="100000">
                                          <p:val>
                                            <p:fltVal val="1"/>
                                          </p:val>
                                        </p:tav>
                                      </p:tavLst>
                                    </p:anim>
                                    <p:anim calcmode="lin" valueType="num">
                                      <p:cBhvr>
                                        <p:cTn id="8" dur="3000" fill="hold"/>
                                        <p:tgtEl>
                                          <p:spTgt spid="6"/>
                                        </p:tgtEl>
                                        <p:attrNameLst>
                                          <p:attrName>ppt_h</p:attrName>
                                        </p:attrNameLst>
                                      </p:cBhvr>
                                      <p:tavLst>
                                        <p:tav tm="0">
                                          <p:val>
                                            <p:strVal val="#ppt_h"/>
                                          </p:val>
                                        </p:tav>
                                        <p:tav tm="100000">
                                          <p:val>
                                            <p:strVal val="#ppt_h"/>
                                          </p:val>
                                        </p:tav>
                                      </p:tavLst>
                                    </p:anim>
                                  </p:childTnLst>
                                </p:cTn>
                              </p:par>
                              <p:par>
                                <p:cTn id="9" presetID="19" presetClass="entr" presetSubtype="10" fill="hold"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p:cTn id="11" dur="3000" fill="hold"/>
                                        <p:tgtEl>
                                          <p:spTgt spid="12"/>
                                        </p:tgtEl>
                                        <p:attrNameLst>
                                          <p:attrName>ppt_w</p:attrName>
                                        </p:attrNameLst>
                                      </p:cBhvr>
                                      <p:tavLst>
                                        <p:tav tm="0" fmla="#ppt_w*sin(2.5*pi*$)">
                                          <p:val>
                                            <p:fltVal val="0"/>
                                          </p:val>
                                        </p:tav>
                                        <p:tav tm="100000">
                                          <p:val>
                                            <p:fltVal val="1"/>
                                          </p:val>
                                        </p:tav>
                                      </p:tavLst>
                                    </p:anim>
                                    <p:anim calcmode="lin" valueType="num">
                                      <p:cBhvr>
                                        <p:cTn id="12" dur="3000" fill="hold"/>
                                        <p:tgtEl>
                                          <p:spTgt spid="12"/>
                                        </p:tgtEl>
                                        <p:attrNameLst>
                                          <p:attrName>ppt_h</p:attrName>
                                        </p:attrNameLst>
                                      </p:cBhvr>
                                      <p:tavLst>
                                        <p:tav tm="0">
                                          <p:val>
                                            <p:strVal val="#ppt_h"/>
                                          </p:val>
                                        </p:tav>
                                        <p:tav tm="100000">
                                          <p:val>
                                            <p:strVal val="#ppt_h"/>
                                          </p:val>
                                        </p:tav>
                                      </p:tavLst>
                                    </p:anim>
                                  </p:childTnLst>
                                </p:cTn>
                              </p:par>
                              <p:par>
                                <p:cTn id="13" presetID="19" presetClass="entr" presetSubtype="10" fill="hold" nodeType="withEffect">
                                  <p:stCondLst>
                                    <p:cond delay="0"/>
                                  </p:stCondLst>
                                  <p:childTnLst>
                                    <p:set>
                                      <p:cBhvr>
                                        <p:cTn id="14" dur="1" fill="hold">
                                          <p:stCondLst>
                                            <p:cond delay="0"/>
                                          </p:stCondLst>
                                        </p:cTn>
                                        <p:tgtEl>
                                          <p:spTgt spid="13"/>
                                        </p:tgtEl>
                                        <p:attrNameLst>
                                          <p:attrName>style.visibility</p:attrName>
                                        </p:attrNameLst>
                                      </p:cBhvr>
                                      <p:to>
                                        <p:strVal val="visible"/>
                                      </p:to>
                                    </p:set>
                                    <p:anim calcmode="lin" valueType="num">
                                      <p:cBhvr>
                                        <p:cTn id="15" dur="3000" fill="hold"/>
                                        <p:tgtEl>
                                          <p:spTgt spid="13"/>
                                        </p:tgtEl>
                                        <p:attrNameLst>
                                          <p:attrName>ppt_w</p:attrName>
                                        </p:attrNameLst>
                                      </p:cBhvr>
                                      <p:tavLst>
                                        <p:tav tm="0" fmla="#ppt_w*sin(2.5*pi*$)">
                                          <p:val>
                                            <p:fltVal val="0"/>
                                          </p:val>
                                        </p:tav>
                                        <p:tav tm="100000">
                                          <p:val>
                                            <p:fltVal val="1"/>
                                          </p:val>
                                        </p:tav>
                                      </p:tavLst>
                                    </p:anim>
                                    <p:anim calcmode="lin" valueType="num">
                                      <p:cBhvr>
                                        <p:cTn id="16" dur="3000" fill="hold"/>
                                        <p:tgtEl>
                                          <p:spTgt spid="13"/>
                                        </p:tgtEl>
                                        <p:attrNameLst>
                                          <p:attrName>ppt_h</p:attrName>
                                        </p:attrNameLst>
                                      </p:cBhvr>
                                      <p:tavLst>
                                        <p:tav tm="0">
                                          <p:val>
                                            <p:strVal val="#ppt_h"/>
                                          </p:val>
                                        </p:tav>
                                        <p:tav tm="100000">
                                          <p:val>
                                            <p:strVal val="#ppt_h"/>
                                          </p:val>
                                        </p:tav>
                                      </p:tavLst>
                                    </p:anim>
                                  </p:childTnLst>
                                </p:cTn>
                              </p:par>
                              <p:par>
                                <p:cTn id="17" presetID="2" presetClass="entr" presetSubtype="6" fill="hold"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3000" fill="hold"/>
                                        <p:tgtEl>
                                          <p:spTgt spid="6"/>
                                        </p:tgtEl>
                                        <p:attrNameLst>
                                          <p:attrName>ppt_x</p:attrName>
                                        </p:attrNameLst>
                                      </p:cBhvr>
                                      <p:tavLst>
                                        <p:tav tm="0">
                                          <p:val>
                                            <p:strVal val="1+#ppt_w/2"/>
                                          </p:val>
                                        </p:tav>
                                        <p:tav tm="100000">
                                          <p:val>
                                            <p:strVal val="#ppt_x"/>
                                          </p:val>
                                        </p:tav>
                                      </p:tavLst>
                                    </p:anim>
                                    <p:anim calcmode="lin" valueType="num">
                                      <p:cBhvr additive="base">
                                        <p:cTn id="20" dur="3000" fill="hold"/>
                                        <p:tgtEl>
                                          <p:spTgt spid="6"/>
                                        </p:tgtEl>
                                        <p:attrNameLst>
                                          <p:attrName>ppt_y</p:attrName>
                                        </p:attrNameLst>
                                      </p:cBhvr>
                                      <p:tavLst>
                                        <p:tav tm="0">
                                          <p:val>
                                            <p:strVal val="1+#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1+#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6"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1+#ppt_w/2"/>
                                          </p:val>
                                        </p:tav>
                                        <p:tav tm="100000">
                                          <p:val>
                                            <p:strVal val="#ppt_x"/>
                                          </p:val>
                                        </p:tav>
                                      </p:tavLst>
                                    </p:anim>
                                    <p:anim calcmode="lin" valueType="num">
                                      <p:cBhvr additive="base">
                                        <p:cTn id="28" dur="3000" fill="hold"/>
                                        <p:tgtEl>
                                          <p:spTgt spid="13"/>
                                        </p:tgtEl>
                                        <p:attrNameLst>
                                          <p:attrName>ppt_y</p:attrName>
                                        </p:attrNameLst>
                                      </p:cBhvr>
                                      <p:tavLst>
                                        <p:tav tm="0">
                                          <p:val>
                                            <p:strVal val="1+#ppt_h/2"/>
                                          </p:val>
                                        </p:tav>
                                        <p:tav tm="100000">
                                          <p:val>
                                            <p:strVal val="#ppt_y"/>
                                          </p:val>
                                        </p:tav>
                                      </p:tavLst>
                                    </p:anim>
                                  </p:childTnLst>
                                </p:cTn>
                              </p:par>
                              <p:par>
                                <p:cTn id="29" presetID="19" presetClass="entr" presetSubtype="1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p:cTn id="31" dur="3000" fill="hold"/>
                                        <p:tgtEl>
                                          <p:spTgt spid="7"/>
                                        </p:tgtEl>
                                        <p:attrNameLst>
                                          <p:attrName>ppt_w</p:attrName>
                                        </p:attrNameLst>
                                      </p:cBhvr>
                                      <p:tavLst>
                                        <p:tav tm="0" fmla="#ppt_w*sin(2.5*pi*$)">
                                          <p:val>
                                            <p:fltVal val="0"/>
                                          </p:val>
                                        </p:tav>
                                        <p:tav tm="100000">
                                          <p:val>
                                            <p:fltVal val="1"/>
                                          </p:val>
                                        </p:tav>
                                      </p:tavLst>
                                    </p:anim>
                                    <p:anim calcmode="lin" valueType="num">
                                      <p:cBhvr>
                                        <p:cTn id="32" dur="3000" fill="hold"/>
                                        <p:tgtEl>
                                          <p:spTgt spid="7"/>
                                        </p:tgtEl>
                                        <p:attrNameLst>
                                          <p:attrName>ppt_h</p:attrName>
                                        </p:attrNameLst>
                                      </p:cBhvr>
                                      <p:tavLst>
                                        <p:tav tm="0">
                                          <p:val>
                                            <p:strVal val="#ppt_h"/>
                                          </p:val>
                                        </p:tav>
                                        <p:tav tm="100000">
                                          <p:val>
                                            <p:strVal val="#ppt_h"/>
                                          </p:val>
                                        </p:tav>
                                      </p:tavLst>
                                    </p:anim>
                                  </p:childTnLst>
                                </p:cTn>
                              </p:par>
                              <p:par>
                                <p:cTn id="33" presetID="19" presetClass="entr" presetSubtype="10"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3000" fill="hold"/>
                                        <p:tgtEl>
                                          <p:spTgt spid="10"/>
                                        </p:tgtEl>
                                        <p:attrNameLst>
                                          <p:attrName>ppt_w</p:attrName>
                                        </p:attrNameLst>
                                      </p:cBhvr>
                                      <p:tavLst>
                                        <p:tav tm="0" fmla="#ppt_w*sin(2.5*pi*$)">
                                          <p:val>
                                            <p:fltVal val="0"/>
                                          </p:val>
                                        </p:tav>
                                        <p:tav tm="100000">
                                          <p:val>
                                            <p:fltVal val="1"/>
                                          </p:val>
                                        </p:tav>
                                      </p:tavLst>
                                    </p:anim>
                                    <p:anim calcmode="lin" valueType="num">
                                      <p:cBhvr>
                                        <p:cTn id="36" dur="3000" fill="hold"/>
                                        <p:tgtEl>
                                          <p:spTgt spid="10"/>
                                        </p:tgtEl>
                                        <p:attrNameLst>
                                          <p:attrName>ppt_h</p:attrName>
                                        </p:attrNameLst>
                                      </p:cBhvr>
                                      <p:tavLst>
                                        <p:tav tm="0">
                                          <p:val>
                                            <p:strVal val="#ppt_h"/>
                                          </p:val>
                                        </p:tav>
                                        <p:tav tm="100000">
                                          <p:val>
                                            <p:strVal val="#ppt_h"/>
                                          </p:val>
                                        </p:tav>
                                      </p:tavLst>
                                    </p:anim>
                                  </p:childTnLst>
                                </p:cTn>
                              </p:par>
                              <p:par>
                                <p:cTn id="37" presetID="19" presetClass="entr" presetSubtype="10"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p:cTn id="39" dur="3000" fill="hold"/>
                                        <p:tgtEl>
                                          <p:spTgt spid="11"/>
                                        </p:tgtEl>
                                        <p:attrNameLst>
                                          <p:attrName>ppt_w</p:attrName>
                                        </p:attrNameLst>
                                      </p:cBhvr>
                                      <p:tavLst>
                                        <p:tav tm="0" fmla="#ppt_w*sin(2.5*pi*$)">
                                          <p:val>
                                            <p:fltVal val="0"/>
                                          </p:val>
                                        </p:tav>
                                        <p:tav tm="100000">
                                          <p:val>
                                            <p:fltVal val="1"/>
                                          </p:val>
                                        </p:tav>
                                      </p:tavLst>
                                    </p:anim>
                                    <p:anim calcmode="lin" valueType="num">
                                      <p:cBhvr>
                                        <p:cTn id="40" dur="3000" fill="hold"/>
                                        <p:tgtEl>
                                          <p:spTgt spid="11"/>
                                        </p:tgtEl>
                                        <p:attrNameLst>
                                          <p:attrName>ppt_h</p:attrName>
                                        </p:attrNameLst>
                                      </p:cBhvr>
                                      <p:tavLst>
                                        <p:tav tm="0">
                                          <p:val>
                                            <p:strVal val="#ppt_h"/>
                                          </p:val>
                                        </p:tav>
                                        <p:tav tm="100000">
                                          <p:val>
                                            <p:strVal val="#ppt_h"/>
                                          </p:val>
                                        </p:tav>
                                      </p:tavLst>
                                    </p:anim>
                                  </p:childTnLst>
                                </p:cTn>
                              </p:par>
                              <p:par>
                                <p:cTn id="41" presetID="2" presetClass="entr" presetSubtype="12" fill="hold" nodeType="withEffect">
                                  <p:stCondLst>
                                    <p:cond delay="0"/>
                                  </p:stCondLst>
                                  <p:childTnLst>
                                    <p:set>
                                      <p:cBhvr>
                                        <p:cTn id="42" dur="1" fill="hold">
                                          <p:stCondLst>
                                            <p:cond delay="0"/>
                                          </p:stCondLst>
                                        </p:cTn>
                                        <p:tgtEl>
                                          <p:spTgt spid="7"/>
                                        </p:tgtEl>
                                        <p:attrNameLst>
                                          <p:attrName>style.visibility</p:attrName>
                                        </p:attrNameLst>
                                      </p:cBhvr>
                                      <p:to>
                                        <p:strVal val="visible"/>
                                      </p:to>
                                    </p:set>
                                    <p:anim calcmode="lin" valueType="num">
                                      <p:cBhvr additive="base">
                                        <p:cTn id="43" dur="3000" fill="hold"/>
                                        <p:tgtEl>
                                          <p:spTgt spid="7"/>
                                        </p:tgtEl>
                                        <p:attrNameLst>
                                          <p:attrName>ppt_x</p:attrName>
                                        </p:attrNameLst>
                                      </p:cBhvr>
                                      <p:tavLst>
                                        <p:tav tm="0">
                                          <p:val>
                                            <p:strVal val="0-#ppt_w/2"/>
                                          </p:val>
                                        </p:tav>
                                        <p:tav tm="100000">
                                          <p:val>
                                            <p:strVal val="#ppt_x"/>
                                          </p:val>
                                        </p:tav>
                                      </p:tavLst>
                                    </p:anim>
                                    <p:anim calcmode="lin" valueType="num">
                                      <p:cBhvr additive="base">
                                        <p:cTn id="44" dur="3000" fill="hold"/>
                                        <p:tgtEl>
                                          <p:spTgt spid="7"/>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 calcmode="lin" valueType="num">
                                      <p:cBhvr additive="base">
                                        <p:cTn id="47" dur="3000" fill="hold"/>
                                        <p:tgtEl>
                                          <p:spTgt spid="10"/>
                                        </p:tgtEl>
                                        <p:attrNameLst>
                                          <p:attrName>ppt_x</p:attrName>
                                        </p:attrNameLst>
                                      </p:cBhvr>
                                      <p:tavLst>
                                        <p:tav tm="0">
                                          <p:val>
                                            <p:strVal val="0-#ppt_w/2"/>
                                          </p:val>
                                        </p:tav>
                                        <p:tav tm="100000">
                                          <p:val>
                                            <p:strVal val="#ppt_x"/>
                                          </p:val>
                                        </p:tav>
                                      </p:tavLst>
                                    </p:anim>
                                    <p:anim calcmode="lin" valueType="num">
                                      <p:cBhvr additive="base">
                                        <p:cTn id="48" dur="3000" fill="hold"/>
                                        <p:tgtEl>
                                          <p:spTgt spid="10"/>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additive="base">
                                        <p:cTn id="51" dur="3000" fill="hold"/>
                                        <p:tgtEl>
                                          <p:spTgt spid="11"/>
                                        </p:tgtEl>
                                        <p:attrNameLst>
                                          <p:attrName>ppt_x</p:attrName>
                                        </p:attrNameLst>
                                      </p:cBhvr>
                                      <p:tavLst>
                                        <p:tav tm="0">
                                          <p:val>
                                            <p:strVal val="0-#ppt_w/2"/>
                                          </p:val>
                                        </p:tav>
                                        <p:tav tm="100000">
                                          <p:val>
                                            <p:strVal val="#ppt_x"/>
                                          </p:val>
                                        </p:tav>
                                      </p:tavLst>
                                    </p:anim>
                                    <p:anim calcmode="lin" valueType="num">
                                      <p:cBhvr additive="base">
                                        <p:cTn id="52" dur="3000" fill="hold"/>
                                        <p:tgtEl>
                                          <p:spTgt spid="11"/>
                                        </p:tgtEl>
                                        <p:attrNameLst>
                                          <p:attrName>ppt_y</p:attrName>
                                        </p:attrNameLst>
                                      </p:cBhvr>
                                      <p:tavLst>
                                        <p:tav tm="0">
                                          <p:val>
                                            <p:strVal val="1+#ppt_h/2"/>
                                          </p:val>
                                        </p:tav>
                                        <p:tav tm="100000">
                                          <p:val>
                                            <p:strVal val="#ppt_y"/>
                                          </p:val>
                                        </p:tav>
                                      </p:tavLst>
                                    </p:anim>
                                  </p:childTnLst>
                                </p:cTn>
                              </p:par>
                              <p:par>
                                <p:cTn id="53" presetID="19" presetClass="entr" presetSubtype="10" fill="hold"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p:cTn id="55" dur="3000" fill="hold"/>
                                        <p:tgtEl>
                                          <p:spTgt spid="11"/>
                                        </p:tgtEl>
                                        <p:attrNameLst>
                                          <p:attrName>ppt_w</p:attrName>
                                        </p:attrNameLst>
                                      </p:cBhvr>
                                      <p:tavLst>
                                        <p:tav tm="0" fmla="#ppt_w*sin(2.5*pi*$)">
                                          <p:val>
                                            <p:fltVal val="0"/>
                                          </p:val>
                                        </p:tav>
                                        <p:tav tm="100000">
                                          <p:val>
                                            <p:fltVal val="1"/>
                                          </p:val>
                                        </p:tav>
                                      </p:tavLst>
                                    </p:anim>
                                    <p:anim calcmode="lin" valueType="num">
                                      <p:cBhvr>
                                        <p:cTn id="56" dur="3000" fill="hold"/>
                                        <p:tgtEl>
                                          <p:spTgt spid="11"/>
                                        </p:tgtEl>
                                        <p:attrNameLst>
                                          <p:attrName>ppt_h</p:attrName>
                                        </p:attrNameLst>
                                      </p:cBhvr>
                                      <p:tavLst>
                                        <p:tav tm="0">
                                          <p:val>
                                            <p:strVal val="#ppt_h"/>
                                          </p:val>
                                        </p:tav>
                                        <p:tav tm="100000">
                                          <p:val>
                                            <p:strVal val="#ppt_h"/>
                                          </p:val>
                                        </p:tav>
                                      </p:tavLst>
                                    </p:anim>
                                  </p:childTnLst>
                                </p:cTn>
                              </p:par>
                              <p:par>
                                <p:cTn id="57" presetID="2" presetClass="entr" presetSubtype="12" fill="hold" nodeType="withEffect">
                                  <p:stCondLst>
                                    <p:cond delay="0"/>
                                  </p:stCondLst>
                                  <p:childTnLst>
                                    <p:set>
                                      <p:cBhvr>
                                        <p:cTn id="58" dur="1" fill="hold">
                                          <p:stCondLst>
                                            <p:cond delay="0"/>
                                          </p:stCondLst>
                                        </p:cTn>
                                        <p:tgtEl>
                                          <p:spTgt spid="11"/>
                                        </p:tgtEl>
                                        <p:attrNameLst>
                                          <p:attrName>style.visibility</p:attrName>
                                        </p:attrNameLst>
                                      </p:cBhvr>
                                      <p:to>
                                        <p:strVal val="visible"/>
                                      </p:to>
                                    </p:set>
                                    <p:anim calcmode="lin" valueType="num">
                                      <p:cBhvr additive="base">
                                        <p:cTn id="59" dur="3000" fill="hold"/>
                                        <p:tgtEl>
                                          <p:spTgt spid="11"/>
                                        </p:tgtEl>
                                        <p:attrNameLst>
                                          <p:attrName>ppt_x</p:attrName>
                                        </p:attrNameLst>
                                      </p:cBhvr>
                                      <p:tavLst>
                                        <p:tav tm="0">
                                          <p:val>
                                            <p:strVal val="0-#ppt_w/2"/>
                                          </p:val>
                                        </p:tav>
                                        <p:tav tm="100000">
                                          <p:val>
                                            <p:strVal val="#ppt_x"/>
                                          </p:val>
                                        </p:tav>
                                      </p:tavLst>
                                    </p:anim>
                                    <p:anim calcmode="lin" valueType="num">
                                      <p:cBhvr additive="base">
                                        <p:cTn id="60" dur="3000" fill="hold"/>
                                        <p:tgtEl>
                                          <p:spTgt spid="11"/>
                                        </p:tgtEl>
                                        <p:attrNameLst>
                                          <p:attrName>ppt_y</p:attrName>
                                        </p:attrNameLst>
                                      </p:cBhvr>
                                      <p:tavLst>
                                        <p:tav tm="0">
                                          <p:val>
                                            <p:strVal val="1+#ppt_h/2"/>
                                          </p:val>
                                        </p:tav>
                                        <p:tav tm="100000">
                                          <p:val>
                                            <p:strVal val="#ppt_y"/>
                                          </p:val>
                                        </p:tav>
                                      </p:tavLst>
                                    </p:anim>
                                  </p:childTnLst>
                                </p:cTn>
                              </p:par>
                              <p:par>
                                <p:cTn id="61" presetID="19" presetClass="entr" presetSubtype="10" fill="hold" nodeType="withEffect">
                                  <p:stCondLst>
                                    <p:cond delay="0"/>
                                  </p:stCondLst>
                                  <p:childTnLst>
                                    <p:set>
                                      <p:cBhvr>
                                        <p:cTn id="62" dur="1" fill="hold">
                                          <p:stCondLst>
                                            <p:cond delay="0"/>
                                          </p:stCondLst>
                                        </p:cTn>
                                        <p:tgtEl>
                                          <p:spTgt spid="9"/>
                                        </p:tgtEl>
                                        <p:attrNameLst>
                                          <p:attrName>style.visibility</p:attrName>
                                        </p:attrNameLst>
                                      </p:cBhvr>
                                      <p:to>
                                        <p:strVal val="visible"/>
                                      </p:to>
                                    </p:set>
                                    <p:anim calcmode="lin" valueType="num">
                                      <p:cBhvr>
                                        <p:cTn id="63" dur="3000" fill="hold"/>
                                        <p:tgtEl>
                                          <p:spTgt spid="9"/>
                                        </p:tgtEl>
                                        <p:attrNameLst>
                                          <p:attrName>ppt_w</p:attrName>
                                        </p:attrNameLst>
                                      </p:cBhvr>
                                      <p:tavLst>
                                        <p:tav tm="0" fmla="#ppt_w*sin(2.5*pi*$)">
                                          <p:val>
                                            <p:fltVal val="0"/>
                                          </p:val>
                                        </p:tav>
                                        <p:tav tm="100000">
                                          <p:val>
                                            <p:fltVal val="1"/>
                                          </p:val>
                                        </p:tav>
                                      </p:tavLst>
                                    </p:anim>
                                    <p:anim calcmode="lin" valueType="num">
                                      <p:cBhvr>
                                        <p:cTn id="64" dur="3000" fill="hold"/>
                                        <p:tgtEl>
                                          <p:spTgt spid="9"/>
                                        </p:tgtEl>
                                        <p:attrNameLst>
                                          <p:attrName>ppt_h</p:attrName>
                                        </p:attrNameLst>
                                      </p:cBhvr>
                                      <p:tavLst>
                                        <p:tav tm="0">
                                          <p:val>
                                            <p:strVal val="#ppt_h"/>
                                          </p:val>
                                        </p:tav>
                                        <p:tav tm="100000">
                                          <p:val>
                                            <p:strVal val="#ppt_h"/>
                                          </p:val>
                                        </p:tav>
                                      </p:tavLst>
                                    </p:anim>
                                  </p:childTnLst>
                                </p:cTn>
                              </p:par>
                              <p:par>
                                <p:cTn id="65" presetID="19" presetClass="entr" presetSubtype="10" fill="hold" nodeType="withEffect">
                                  <p:stCondLst>
                                    <p:cond delay="0"/>
                                  </p:stCondLst>
                                  <p:childTnLst>
                                    <p:set>
                                      <p:cBhvr>
                                        <p:cTn id="66" dur="1" fill="hold">
                                          <p:stCondLst>
                                            <p:cond delay="0"/>
                                          </p:stCondLst>
                                        </p:cTn>
                                        <p:tgtEl>
                                          <p:spTgt spid="16"/>
                                        </p:tgtEl>
                                        <p:attrNameLst>
                                          <p:attrName>style.visibility</p:attrName>
                                        </p:attrNameLst>
                                      </p:cBhvr>
                                      <p:to>
                                        <p:strVal val="visible"/>
                                      </p:to>
                                    </p:set>
                                    <p:anim calcmode="lin" valueType="num">
                                      <p:cBhvr>
                                        <p:cTn id="67" dur="3000" fill="hold"/>
                                        <p:tgtEl>
                                          <p:spTgt spid="16"/>
                                        </p:tgtEl>
                                        <p:attrNameLst>
                                          <p:attrName>ppt_w</p:attrName>
                                        </p:attrNameLst>
                                      </p:cBhvr>
                                      <p:tavLst>
                                        <p:tav tm="0" fmla="#ppt_w*sin(2.5*pi*$)">
                                          <p:val>
                                            <p:fltVal val="0"/>
                                          </p:val>
                                        </p:tav>
                                        <p:tav tm="100000">
                                          <p:val>
                                            <p:fltVal val="1"/>
                                          </p:val>
                                        </p:tav>
                                      </p:tavLst>
                                    </p:anim>
                                    <p:anim calcmode="lin" valueType="num">
                                      <p:cBhvr>
                                        <p:cTn id="68" dur="3000" fill="hold"/>
                                        <p:tgtEl>
                                          <p:spTgt spid="16"/>
                                        </p:tgtEl>
                                        <p:attrNameLst>
                                          <p:attrName>ppt_h</p:attrName>
                                        </p:attrNameLst>
                                      </p:cBhvr>
                                      <p:tavLst>
                                        <p:tav tm="0">
                                          <p:val>
                                            <p:strVal val="#ppt_h"/>
                                          </p:val>
                                        </p:tav>
                                        <p:tav tm="100000">
                                          <p:val>
                                            <p:strVal val="#ppt_h"/>
                                          </p:val>
                                        </p:tav>
                                      </p:tavLst>
                                    </p:anim>
                                  </p:childTnLst>
                                </p:cTn>
                              </p:par>
                              <p:par>
                                <p:cTn id="69" presetID="19" presetClass="entr" presetSubtype="10" fill="hold" nodeType="with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3000" fill="hold"/>
                                        <p:tgtEl>
                                          <p:spTgt spid="17"/>
                                        </p:tgtEl>
                                        <p:attrNameLst>
                                          <p:attrName>ppt_w</p:attrName>
                                        </p:attrNameLst>
                                      </p:cBhvr>
                                      <p:tavLst>
                                        <p:tav tm="0" fmla="#ppt_w*sin(2.5*pi*$)">
                                          <p:val>
                                            <p:fltVal val="0"/>
                                          </p:val>
                                        </p:tav>
                                        <p:tav tm="100000">
                                          <p:val>
                                            <p:fltVal val="1"/>
                                          </p:val>
                                        </p:tav>
                                      </p:tavLst>
                                    </p:anim>
                                    <p:anim calcmode="lin" valueType="num">
                                      <p:cBhvr>
                                        <p:cTn id="72" dur="3000" fill="hold"/>
                                        <p:tgtEl>
                                          <p:spTgt spid="17"/>
                                        </p:tgtEl>
                                        <p:attrNameLst>
                                          <p:attrName>ppt_h</p:attrName>
                                        </p:attrNameLst>
                                      </p:cBhvr>
                                      <p:tavLst>
                                        <p:tav tm="0">
                                          <p:val>
                                            <p:strVal val="#ppt_h"/>
                                          </p:val>
                                        </p:tav>
                                        <p:tav tm="100000">
                                          <p:val>
                                            <p:strVal val="#ppt_h"/>
                                          </p:val>
                                        </p:tav>
                                      </p:tavLst>
                                    </p:anim>
                                  </p:childTnLst>
                                </p:cTn>
                              </p:par>
                              <p:par>
                                <p:cTn id="73" presetID="2" presetClass="entr" presetSubtype="9" fill="hold" nodeType="with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additive="base">
                                        <p:cTn id="75" dur="3000" fill="hold"/>
                                        <p:tgtEl>
                                          <p:spTgt spid="9"/>
                                        </p:tgtEl>
                                        <p:attrNameLst>
                                          <p:attrName>ppt_x</p:attrName>
                                        </p:attrNameLst>
                                      </p:cBhvr>
                                      <p:tavLst>
                                        <p:tav tm="0">
                                          <p:val>
                                            <p:strVal val="0-#ppt_w/2"/>
                                          </p:val>
                                        </p:tav>
                                        <p:tav tm="100000">
                                          <p:val>
                                            <p:strVal val="#ppt_x"/>
                                          </p:val>
                                        </p:tav>
                                      </p:tavLst>
                                    </p:anim>
                                    <p:anim calcmode="lin" valueType="num">
                                      <p:cBhvr additive="base">
                                        <p:cTn id="76" dur="3000" fill="hold"/>
                                        <p:tgtEl>
                                          <p:spTgt spid="9"/>
                                        </p:tgtEl>
                                        <p:attrNameLst>
                                          <p:attrName>ppt_y</p:attrName>
                                        </p:attrNameLst>
                                      </p:cBhvr>
                                      <p:tavLst>
                                        <p:tav tm="0">
                                          <p:val>
                                            <p:strVal val="0-#ppt_h/2"/>
                                          </p:val>
                                        </p:tav>
                                        <p:tav tm="100000">
                                          <p:val>
                                            <p:strVal val="#ppt_y"/>
                                          </p:val>
                                        </p:tav>
                                      </p:tavLst>
                                    </p:anim>
                                  </p:childTnLst>
                                </p:cTn>
                              </p:par>
                              <p:par>
                                <p:cTn id="77" presetID="2" presetClass="entr" presetSubtype="9" fill="hold" nodeType="withEffect">
                                  <p:stCondLst>
                                    <p:cond delay="0"/>
                                  </p:stCondLst>
                                  <p:childTnLst>
                                    <p:set>
                                      <p:cBhvr>
                                        <p:cTn id="78" dur="1" fill="hold">
                                          <p:stCondLst>
                                            <p:cond delay="0"/>
                                          </p:stCondLst>
                                        </p:cTn>
                                        <p:tgtEl>
                                          <p:spTgt spid="16"/>
                                        </p:tgtEl>
                                        <p:attrNameLst>
                                          <p:attrName>style.visibility</p:attrName>
                                        </p:attrNameLst>
                                      </p:cBhvr>
                                      <p:to>
                                        <p:strVal val="visible"/>
                                      </p:to>
                                    </p:set>
                                    <p:anim calcmode="lin" valueType="num">
                                      <p:cBhvr additive="base">
                                        <p:cTn id="79" dur="3000" fill="hold"/>
                                        <p:tgtEl>
                                          <p:spTgt spid="16"/>
                                        </p:tgtEl>
                                        <p:attrNameLst>
                                          <p:attrName>ppt_x</p:attrName>
                                        </p:attrNameLst>
                                      </p:cBhvr>
                                      <p:tavLst>
                                        <p:tav tm="0">
                                          <p:val>
                                            <p:strVal val="0-#ppt_w/2"/>
                                          </p:val>
                                        </p:tav>
                                        <p:tav tm="100000">
                                          <p:val>
                                            <p:strVal val="#ppt_x"/>
                                          </p:val>
                                        </p:tav>
                                      </p:tavLst>
                                    </p:anim>
                                    <p:anim calcmode="lin" valueType="num">
                                      <p:cBhvr additive="base">
                                        <p:cTn id="80" dur="3000" fill="hold"/>
                                        <p:tgtEl>
                                          <p:spTgt spid="16"/>
                                        </p:tgtEl>
                                        <p:attrNameLst>
                                          <p:attrName>ppt_y</p:attrName>
                                        </p:attrNameLst>
                                      </p:cBhvr>
                                      <p:tavLst>
                                        <p:tav tm="0">
                                          <p:val>
                                            <p:strVal val="0-#ppt_h/2"/>
                                          </p:val>
                                        </p:tav>
                                        <p:tav tm="100000">
                                          <p:val>
                                            <p:strVal val="#ppt_y"/>
                                          </p:val>
                                        </p:tav>
                                      </p:tavLst>
                                    </p:anim>
                                  </p:childTnLst>
                                </p:cTn>
                              </p:par>
                              <p:par>
                                <p:cTn id="81" presetID="2" presetClass="entr" presetSubtype="9" fill="hold" nodeType="withEffect">
                                  <p:stCondLst>
                                    <p:cond delay="0"/>
                                  </p:stCondLst>
                                  <p:childTnLst>
                                    <p:set>
                                      <p:cBhvr>
                                        <p:cTn id="82" dur="1" fill="hold">
                                          <p:stCondLst>
                                            <p:cond delay="0"/>
                                          </p:stCondLst>
                                        </p:cTn>
                                        <p:tgtEl>
                                          <p:spTgt spid="17"/>
                                        </p:tgtEl>
                                        <p:attrNameLst>
                                          <p:attrName>style.visibility</p:attrName>
                                        </p:attrNameLst>
                                      </p:cBhvr>
                                      <p:to>
                                        <p:strVal val="visible"/>
                                      </p:to>
                                    </p:set>
                                    <p:anim calcmode="lin" valueType="num">
                                      <p:cBhvr additive="base">
                                        <p:cTn id="83" dur="3000" fill="hold"/>
                                        <p:tgtEl>
                                          <p:spTgt spid="17"/>
                                        </p:tgtEl>
                                        <p:attrNameLst>
                                          <p:attrName>ppt_x</p:attrName>
                                        </p:attrNameLst>
                                      </p:cBhvr>
                                      <p:tavLst>
                                        <p:tav tm="0">
                                          <p:val>
                                            <p:strVal val="0-#ppt_w/2"/>
                                          </p:val>
                                        </p:tav>
                                        <p:tav tm="100000">
                                          <p:val>
                                            <p:strVal val="#ppt_x"/>
                                          </p:val>
                                        </p:tav>
                                      </p:tavLst>
                                    </p:anim>
                                    <p:anim calcmode="lin" valueType="num">
                                      <p:cBhvr additive="base">
                                        <p:cTn id="84" dur="3000" fill="hold"/>
                                        <p:tgtEl>
                                          <p:spTgt spid="17"/>
                                        </p:tgtEl>
                                        <p:attrNameLst>
                                          <p:attrName>ppt_y</p:attrName>
                                        </p:attrNameLst>
                                      </p:cBhvr>
                                      <p:tavLst>
                                        <p:tav tm="0">
                                          <p:val>
                                            <p:strVal val="0-#ppt_h/2"/>
                                          </p:val>
                                        </p:tav>
                                        <p:tav tm="100000">
                                          <p:val>
                                            <p:strVal val="#ppt_y"/>
                                          </p:val>
                                        </p:tav>
                                      </p:tavLst>
                                    </p:anim>
                                  </p:childTnLst>
                                </p:cTn>
                              </p:par>
                              <p:par>
                                <p:cTn id="85" presetID="19" presetClass="entr" presetSubtype="10" fill="hold" nodeType="withEffect">
                                  <p:stCondLst>
                                    <p:cond delay="0"/>
                                  </p:stCondLst>
                                  <p:childTnLst>
                                    <p:set>
                                      <p:cBhvr>
                                        <p:cTn id="86" dur="1" fill="hold">
                                          <p:stCondLst>
                                            <p:cond delay="0"/>
                                          </p:stCondLst>
                                        </p:cTn>
                                        <p:tgtEl>
                                          <p:spTgt spid="8"/>
                                        </p:tgtEl>
                                        <p:attrNameLst>
                                          <p:attrName>style.visibility</p:attrName>
                                        </p:attrNameLst>
                                      </p:cBhvr>
                                      <p:to>
                                        <p:strVal val="visible"/>
                                      </p:to>
                                    </p:set>
                                    <p:anim calcmode="lin" valueType="num">
                                      <p:cBhvr>
                                        <p:cTn id="87" dur="3000" fill="hold"/>
                                        <p:tgtEl>
                                          <p:spTgt spid="8"/>
                                        </p:tgtEl>
                                        <p:attrNameLst>
                                          <p:attrName>ppt_w</p:attrName>
                                        </p:attrNameLst>
                                      </p:cBhvr>
                                      <p:tavLst>
                                        <p:tav tm="0" fmla="#ppt_w*sin(2.5*pi*$)">
                                          <p:val>
                                            <p:fltVal val="0"/>
                                          </p:val>
                                        </p:tav>
                                        <p:tav tm="100000">
                                          <p:val>
                                            <p:fltVal val="1"/>
                                          </p:val>
                                        </p:tav>
                                      </p:tavLst>
                                    </p:anim>
                                    <p:anim calcmode="lin" valueType="num">
                                      <p:cBhvr>
                                        <p:cTn id="88" dur="3000" fill="hold"/>
                                        <p:tgtEl>
                                          <p:spTgt spid="8"/>
                                        </p:tgtEl>
                                        <p:attrNameLst>
                                          <p:attrName>ppt_h</p:attrName>
                                        </p:attrNameLst>
                                      </p:cBhvr>
                                      <p:tavLst>
                                        <p:tav tm="0">
                                          <p:val>
                                            <p:strVal val="#ppt_h"/>
                                          </p:val>
                                        </p:tav>
                                        <p:tav tm="100000">
                                          <p:val>
                                            <p:strVal val="#ppt_h"/>
                                          </p:val>
                                        </p:tav>
                                      </p:tavLst>
                                    </p:anim>
                                  </p:childTnLst>
                                </p:cTn>
                              </p:par>
                              <p:par>
                                <p:cTn id="89" presetID="19" presetClass="entr" presetSubtype="10" fill="hold" nodeType="withEffect">
                                  <p:stCondLst>
                                    <p:cond delay="0"/>
                                  </p:stCondLst>
                                  <p:childTnLst>
                                    <p:set>
                                      <p:cBhvr>
                                        <p:cTn id="90" dur="1" fill="hold">
                                          <p:stCondLst>
                                            <p:cond delay="0"/>
                                          </p:stCondLst>
                                        </p:cTn>
                                        <p:tgtEl>
                                          <p:spTgt spid="14"/>
                                        </p:tgtEl>
                                        <p:attrNameLst>
                                          <p:attrName>style.visibility</p:attrName>
                                        </p:attrNameLst>
                                      </p:cBhvr>
                                      <p:to>
                                        <p:strVal val="visible"/>
                                      </p:to>
                                    </p:set>
                                    <p:anim calcmode="lin" valueType="num">
                                      <p:cBhvr>
                                        <p:cTn id="91" dur="3000" fill="hold"/>
                                        <p:tgtEl>
                                          <p:spTgt spid="14"/>
                                        </p:tgtEl>
                                        <p:attrNameLst>
                                          <p:attrName>ppt_w</p:attrName>
                                        </p:attrNameLst>
                                      </p:cBhvr>
                                      <p:tavLst>
                                        <p:tav tm="0" fmla="#ppt_w*sin(2.5*pi*$)">
                                          <p:val>
                                            <p:fltVal val="0"/>
                                          </p:val>
                                        </p:tav>
                                        <p:tav tm="100000">
                                          <p:val>
                                            <p:fltVal val="1"/>
                                          </p:val>
                                        </p:tav>
                                      </p:tavLst>
                                    </p:anim>
                                    <p:anim calcmode="lin" valueType="num">
                                      <p:cBhvr>
                                        <p:cTn id="92" dur="3000" fill="hold"/>
                                        <p:tgtEl>
                                          <p:spTgt spid="14"/>
                                        </p:tgtEl>
                                        <p:attrNameLst>
                                          <p:attrName>ppt_h</p:attrName>
                                        </p:attrNameLst>
                                      </p:cBhvr>
                                      <p:tavLst>
                                        <p:tav tm="0">
                                          <p:val>
                                            <p:strVal val="#ppt_h"/>
                                          </p:val>
                                        </p:tav>
                                        <p:tav tm="100000">
                                          <p:val>
                                            <p:strVal val="#ppt_h"/>
                                          </p:val>
                                        </p:tav>
                                      </p:tavLst>
                                    </p:anim>
                                  </p:childTnLst>
                                </p:cTn>
                              </p:par>
                              <p:par>
                                <p:cTn id="93" presetID="19" presetClass="entr" presetSubtype="10" fill="hold" nodeType="with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3000" fill="hold"/>
                                        <p:tgtEl>
                                          <p:spTgt spid="15"/>
                                        </p:tgtEl>
                                        <p:attrNameLst>
                                          <p:attrName>ppt_w</p:attrName>
                                        </p:attrNameLst>
                                      </p:cBhvr>
                                      <p:tavLst>
                                        <p:tav tm="0" fmla="#ppt_w*sin(2.5*pi*$)">
                                          <p:val>
                                            <p:fltVal val="0"/>
                                          </p:val>
                                        </p:tav>
                                        <p:tav tm="100000">
                                          <p:val>
                                            <p:fltVal val="1"/>
                                          </p:val>
                                        </p:tav>
                                      </p:tavLst>
                                    </p:anim>
                                    <p:anim calcmode="lin" valueType="num">
                                      <p:cBhvr>
                                        <p:cTn id="96" dur="3000" fill="hold"/>
                                        <p:tgtEl>
                                          <p:spTgt spid="15"/>
                                        </p:tgtEl>
                                        <p:attrNameLst>
                                          <p:attrName>ppt_h</p:attrName>
                                        </p:attrNameLst>
                                      </p:cBhvr>
                                      <p:tavLst>
                                        <p:tav tm="0">
                                          <p:val>
                                            <p:strVal val="#ppt_h"/>
                                          </p:val>
                                        </p:tav>
                                        <p:tav tm="100000">
                                          <p:val>
                                            <p:strVal val="#ppt_h"/>
                                          </p:val>
                                        </p:tav>
                                      </p:tavLst>
                                    </p:anim>
                                  </p:childTnLst>
                                </p:cTn>
                              </p:par>
                              <p:par>
                                <p:cTn id="97" presetID="2" presetClass="entr" presetSubtype="3" fill="hold" nodeType="withEffect">
                                  <p:stCondLst>
                                    <p:cond delay="0"/>
                                  </p:stCondLst>
                                  <p:childTnLst>
                                    <p:set>
                                      <p:cBhvr>
                                        <p:cTn id="98" dur="1" fill="hold">
                                          <p:stCondLst>
                                            <p:cond delay="0"/>
                                          </p:stCondLst>
                                        </p:cTn>
                                        <p:tgtEl>
                                          <p:spTgt spid="8"/>
                                        </p:tgtEl>
                                        <p:attrNameLst>
                                          <p:attrName>style.visibility</p:attrName>
                                        </p:attrNameLst>
                                      </p:cBhvr>
                                      <p:to>
                                        <p:strVal val="visible"/>
                                      </p:to>
                                    </p:set>
                                    <p:anim calcmode="lin" valueType="num">
                                      <p:cBhvr additive="base">
                                        <p:cTn id="99" dur="3000" fill="hold"/>
                                        <p:tgtEl>
                                          <p:spTgt spid="8"/>
                                        </p:tgtEl>
                                        <p:attrNameLst>
                                          <p:attrName>ppt_x</p:attrName>
                                        </p:attrNameLst>
                                      </p:cBhvr>
                                      <p:tavLst>
                                        <p:tav tm="0">
                                          <p:val>
                                            <p:strVal val="1+#ppt_w/2"/>
                                          </p:val>
                                        </p:tav>
                                        <p:tav tm="100000">
                                          <p:val>
                                            <p:strVal val="#ppt_x"/>
                                          </p:val>
                                        </p:tav>
                                      </p:tavLst>
                                    </p:anim>
                                    <p:anim calcmode="lin" valueType="num">
                                      <p:cBhvr additive="base">
                                        <p:cTn id="100" dur="3000" fill="hold"/>
                                        <p:tgtEl>
                                          <p:spTgt spid="8"/>
                                        </p:tgtEl>
                                        <p:attrNameLst>
                                          <p:attrName>ppt_y</p:attrName>
                                        </p:attrNameLst>
                                      </p:cBhvr>
                                      <p:tavLst>
                                        <p:tav tm="0">
                                          <p:val>
                                            <p:strVal val="0-#ppt_h/2"/>
                                          </p:val>
                                        </p:tav>
                                        <p:tav tm="100000">
                                          <p:val>
                                            <p:strVal val="#ppt_y"/>
                                          </p:val>
                                        </p:tav>
                                      </p:tavLst>
                                    </p:anim>
                                  </p:childTnLst>
                                </p:cTn>
                              </p:par>
                              <p:par>
                                <p:cTn id="101" presetID="2" presetClass="entr" presetSubtype="3" fill="hold" nodeType="withEffect">
                                  <p:stCondLst>
                                    <p:cond delay="0"/>
                                  </p:stCondLst>
                                  <p:childTnLst>
                                    <p:set>
                                      <p:cBhvr>
                                        <p:cTn id="102" dur="1" fill="hold">
                                          <p:stCondLst>
                                            <p:cond delay="0"/>
                                          </p:stCondLst>
                                        </p:cTn>
                                        <p:tgtEl>
                                          <p:spTgt spid="14"/>
                                        </p:tgtEl>
                                        <p:attrNameLst>
                                          <p:attrName>style.visibility</p:attrName>
                                        </p:attrNameLst>
                                      </p:cBhvr>
                                      <p:to>
                                        <p:strVal val="visible"/>
                                      </p:to>
                                    </p:set>
                                    <p:anim calcmode="lin" valueType="num">
                                      <p:cBhvr additive="base">
                                        <p:cTn id="103" dur="3000" fill="hold"/>
                                        <p:tgtEl>
                                          <p:spTgt spid="14"/>
                                        </p:tgtEl>
                                        <p:attrNameLst>
                                          <p:attrName>ppt_x</p:attrName>
                                        </p:attrNameLst>
                                      </p:cBhvr>
                                      <p:tavLst>
                                        <p:tav tm="0">
                                          <p:val>
                                            <p:strVal val="1+#ppt_w/2"/>
                                          </p:val>
                                        </p:tav>
                                        <p:tav tm="100000">
                                          <p:val>
                                            <p:strVal val="#ppt_x"/>
                                          </p:val>
                                        </p:tav>
                                      </p:tavLst>
                                    </p:anim>
                                    <p:anim calcmode="lin" valueType="num">
                                      <p:cBhvr additive="base">
                                        <p:cTn id="104" dur="3000" fill="hold"/>
                                        <p:tgtEl>
                                          <p:spTgt spid="14"/>
                                        </p:tgtEl>
                                        <p:attrNameLst>
                                          <p:attrName>ppt_y</p:attrName>
                                        </p:attrNameLst>
                                      </p:cBhvr>
                                      <p:tavLst>
                                        <p:tav tm="0">
                                          <p:val>
                                            <p:strVal val="0-#ppt_h/2"/>
                                          </p:val>
                                        </p:tav>
                                        <p:tav tm="100000">
                                          <p:val>
                                            <p:strVal val="#ppt_y"/>
                                          </p:val>
                                        </p:tav>
                                      </p:tavLst>
                                    </p:anim>
                                  </p:childTnLst>
                                </p:cTn>
                              </p:par>
                              <p:par>
                                <p:cTn id="105" presetID="2" presetClass="entr" presetSubtype="3" fill="hold" nodeType="withEffect">
                                  <p:stCondLst>
                                    <p:cond delay="0"/>
                                  </p:stCondLst>
                                  <p:childTnLst>
                                    <p:set>
                                      <p:cBhvr>
                                        <p:cTn id="106" dur="1" fill="hold">
                                          <p:stCondLst>
                                            <p:cond delay="0"/>
                                          </p:stCondLst>
                                        </p:cTn>
                                        <p:tgtEl>
                                          <p:spTgt spid="15"/>
                                        </p:tgtEl>
                                        <p:attrNameLst>
                                          <p:attrName>style.visibility</p:attrName>
                                        </p:attrNameLst>
                                      </p:cBhvr>
                                      <p:to>
                                        <p:strVal val="visible"/>
                                      </p:to>
                                    </p:set>
                                    <p:anim calcmode="lin" valueType="num">
                                      <p:cBhvr additive="base">
                                        <p:cTn id="107" dur="3000" fill="hold"/>
                                        <p:tgtEl>
                                          <p:spTgt spid="15"/>
                                        </p:tgtEl>
                                        <p:attrNameLst>
                                          <p:attrName>ppt_x</p:attrName>
                                        </p:attrNameLst>
                                      </p:cBhvr>
                                      <p:tavLst>
                                        <p:tav tm="0">
                                          <p:val>
                                            <p:strVal val="1+#ppt_w/2"/>
                                          </p:val>
                                        </p:tav>
                                        <p:tav tm="100000">
                                          <p:val>
                                            <p:strVal val="#ppt_x"/>
                                          </p:val>
                                        </p:tav>
                                      </p:tavLst>
                                    </p:anim>
                                    <p:anim calcmode="lin" valueType="num">
                                      <p:cBhvr additive="base">
                                        <p:cTn id="108" dur="3000" fill="hold"/>
                                        <p:tgtEl>
                                          <p:spTgt spid="15"/>
                                        </p:tgtEl>
                                        <p:attrNameLst>
                                          <p:attrName>ppt_y</p:attrName>
                                        </p:attrNameLst>
                                      </p:cBhvr>
                                      <p:tavLst>
                                        <p:tav tm="0">
                                          <p:val>
                                            <p:strVal val="0-#ppt_h/2"/>
                                          </p:val>
                                        </p:tav>
                                        <p:tav tm="100000">
                                          <p:val>
                                            <p:strVal val="#ppt_y"/>
                                          </p:val>
                                        </p:tav>
                                      </p:tavLst>
                                    </p:anim>
                                  </p:childTnLst>
                                </p:cTn>
                              </p:par>
                              <p:par>
                                <p:cTn id="109" presetID="23" presetClass="entr" presetSubtype="16"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 calcmode="lin" valueType="num">
                                      <p:cBhvr>
                                        <p:cTn id="111" dur="3000" fill="hold"/>
                                        <p:tgtEl>
                                          <p:spTgt spid="5"/>
                                        </p:tgtEl>
                                        <p:attrNameLst>
                                          <p:attrName>ppt_w</p:attrName>
                                        </p:attrNameLst>
                                      </p:cBhvr>
                                      <p:tavLst>
                                        <p:tav tm="0">
                                          <p:val>
                                            <p:fltVal val="0"/>
                                          </p:val>
                                        </p:tav>
                                        <p:tav tm="100000">
                                          <p:val>
                                            <p:strVal val="#ppt_w"/>
                                          </p:val>
                                        </p:tav>
                                      </p:tavLst>
                                    </p:anim>
                                    <p:anim calcmode="lin" valueType="num">
                                      <p:cBhvr>
                                        <p:cTn id="112" dur="3000" fill="hold"/>
                                        <p:tgtEl>
                                          <p:spTgt spid="5"/>
                                        </p:tgtEl>
                                        <p:attrNameLst>
                                          <p:attrName>ppt_h</p:attrName>
                                        </p:attrNameLst>
                                      </p:cBhvr>
                                      <p:tavLst>
                                        <p:tav tm="0">
                                          <p:val>
                                            <p:fltVal val="0"/>
                                          </p:val>
                                        </p:tav>
                                        <p:tav tm="100000">
                                          <p:val>
                                            <p:strVal val="#ppt_h"/>
                                          </p:val>
                                        </p:tav>
                                      </p:tavLst>
                                    </p:anim>
                                  </p:childTnLst>
                                </p:cTn>
                              </p:par>
                              <p:par>
                                <p:cTn id="113" presetID="23" presetClass="entr" presetSubtype="16" fill="hold" nodeType="withEffect">
                                  <p:stCondLst>
                                    <p:cond delay="0"/>
                                  </p:stCondLst>
                                  <p:childTnLst>
                                    <p:set>
                                      <p:cBhvr>
                                        <p:cTn id="114" dur="1" fill="hold">
                                          <p:stCondLst>
                                            <p:cond delay="0"/>
                                          </p:stCondLst>
                                        </p:cTn>
                                        <p:tgtEl>
                                          <p:spTgt spid="18"/>
                                        </p:tgtEl>
                                        <p:attrNameLst>
                                          <p:attrName>style.visibility</p:attrName>
                                        </p:attrNameLst>
                                      </p:cBhvr>
                                      <p:to>
                                        <p:strVal val="visible"/>
                                      </p:to>
                                    </p:set>
                                    <p:anim calcmode="lin" valueType="num">
                                      <p:cBhvr>
                                        <p:cTn id="115" dur="3000" fill="hold"/>
                                        <p:tgtEl>
                                          <p:spTgt spid="18"/>
                                        </p:tgtEl>
                                        <p:attrNameLst>
                                          <p:attrName>ppt_w</p:attrName>
                                        </p:attrNameLst>
                                      </p:cBhvr>
                                      <p:tavLst>
                                        <p:tav tm="0">
                                          <p:val>
                                            <p:fltVal val="0"/>
                                          </p:val>
                                        </p:tav>
                                        <p:tav tm="100000">
                                          <p:val>
                                            <p:strVal val="#ppt_w"/>
                                          </p:val>
                                        </p:tav>
                                      </p:tavLst>
                                    </p:anim>
                                    <p:anim calcmode="lin" valueType="num">
                                      <p:cBhvr>
                                        <p:cTn id="116" dur="3000" fill="hold"/>
                                        <p:tgtEl>
                                          <p:spTgt spid="18"/>
                                        </p:tgtEl>
                                        <p:attrNameLst>
                                          <p:attrName>ppt_h</p:attrName>
                                        </p:attrNameLst>
                                      </p:cBhvr>
                                      <p:tavLst>
                                        <p:tav tm="0">
                                          <p:val>
                                            <p:fltVal val="0"/>
                                          </p:val>
                                        </p:tav>
                                        <p:tav tm="100000">
                                          <p:val>
                                            <p:strVal val="#ppt_h"/>
                                          </p:val>
                                        </p:tav>
                                      </p:tavLst>
                                    </p:anim>
                                  </p:childTnLst>
                                </p:cTn>
                              </p:par>
                              <p:par>
                                <p:cTn id="117" presetID="23" presetClass="entr" presetSubtype="16" fill="hold" nodeType="withEffect">
                                  <p:stCondLst>
                                    <p:cond delay="0"/>
                                  </p:stCondLst>
                                  <p:childTnLst>
                                    <p:set>
                                      <p:cBhvr>
                                        <p:cTn id="118" dur="1" fill="hold">
                                          <p:stCondLst>
                                            <p:cond delay="0"/>
                                          </p:stCondLst>
                                        </p:cTn>
                                        <p:tgtEl>
                                          <p:spTgt spid="19"/>
                                        </p:tgtEl>
                                        <p:attrNameLst>
                                          <p:attrName>style.visibility</p:attrName>
                                        </p:attrNameLst>
                                      </p:cBhvr>
                                      <p:to>
                                        <p:strVal val="visible"/>
                                      </p:to>
                                    </p:set>
                                    <p:anim calcmode="lin" valueType="num">
                                      <p:cBhvr>
                                        <p:cTn id="119" dur="3000" fill="hold"/>
                                        <p:tgtEl>
                                          <p:spTgt spid="19"/>
                                        </p:tgtEl>
                                        <p:attrNameLst>
                                          <p:attrName>ppt_w</p:attrName>
                                        </p:attrNameLst>
                                      </p:cBhvr>
                                      <p:tavLst>
                                        <p:tav tm="0">
                                          <p:val>
                                            <p:fltVal val="0"/>
                                          </p:val>
                                        </p:tav>
                                        <p:tav tm="100000">
                                          <p:val>
                                            <p:strVal val="#ppt_w"/>
                                          </p:val>
                                        </p:tav>
                                      </p:tavLst>
                                    </p:anim>
                                    <p:anim calcmode="lin" valueType="num">
                                      <p:cBhvr>
                                        <p:cTn id="120" dur="3000" fill="hold"/>
                                        <p:tgtEl>
                                          <p:spTgt spid="19"/>
                                        </p:tgtEl>
                                        <p:attrNameLst>
                                          <p:attrName>ppt_h</p:attrName>
                                        </p:attrNameLst>
                                      </p:cBhvr>
                                      <p:tavLst>
                                        <p:tav tm="0">
                                          <p:val>
                                            <p:fltVal val="0"/>
                                          </p:val>
                                        </p:tav>
                                        <p:tav tm="100000">
                                          <p:val>
                                            <p:strVal val="#ppt_h"/>
                                          </p:val>
                                        </p:tav>
                                      </p:tavLst>
                                    </p:anim>
                                  </p:childTnLst>
                                </p:cTn>
                              </p:par>
                            </p:childTnLst>
                          </p:cTn>
                        </p:par>
                        <p:par>
                          <p:cTn id="121" fill="hold">
                            <p:stCondLst>
                              <p:cond delay="3000"/>
                            </p:stCondLst>
                            <p:childTnLst>
                              <p:par>
                                <p:cTn id="122" presetID="2" presetClass="exit" presetSubtype="3" fill="hold" nodeType="afterEffect">
                                  <p:stCondLst>
                                    <p:cond delay="0"/>
                                  </p:stCondLst>
                                  <p:childTnLst>
                                    <p:anim calcmode="lin" valueType="num">
                                      <p:cBhvr additive="base">
                                        <p:cTn id="123" dur="3000"/>
                                        <p:tgtEl>
                                          <p:spTgt spid="7"/>
                                        </p:tgtEl>
                                        <p:attrNameLst>
                                          <p:attrName>ppt_x</p:attrName>
                                        </p:attrNameLst>
                                      </p:cBhvr>
                                      <p:tavLst>
                                        <p:tav tm="0">
                                          <p:val>
                                            <p:strVal val="ppt_x"/>
                                          </p:val>
                                        </p:tav>
                                        <p:tav tm="100000">
                                          <p:val>
                                            <p:strVal val="1+ppt_w/2"/>
                                          </p:val>
                                        </p:tav>
                                      </p:tavLst>
                                    </p:anim>
                                    <p:anim calcmode="lin" valueType="num">
                                      <p:cBhvr additive="base">
                                        <p:cTn id="124" dur="3000"/>
                                        <p:tgtEl>
                                          <p:spTgt spid="7"/>
                                        </p:tgtEl>
                                        <p:attrNameLst>
                                          <p:attrName>ppt_y</p:attrName>
                                        </p:attrNameLst>
                                      </p:cBhvr>
                                      <p:tavLst>
                                        <p:tav tm="0">
                                          <p:val>
                                            <p:strVal val="ppt_y"/>
                                          </p:val>
                                        </p:tav>
                                        <p:tav tm="100000">
                                          <p:val>
                                            <p:strVal val="0-ppt_h/2"/>
                                          </p:val>
                                        </p:tav>
                                      </p:tavLst>
                                    </p:anim>
                                    <p:set>
                                      <p:cBhvr>
                                        <p:cTn id="125" dur="1" fill="hold">
                                          <p:stCondLst>
                                            <p:cond delay="2999"/>
                                          </p:stCondLst>
                                        </p:cTn>
                                        <p:tgtEl>
                                          <p:spTgt spid="7"/>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1+ppt_w/2"/>
                                          </p:val>
                                        </p:tav>
                                      </p:tavLst>
                                    </p:anim>
                                    <p:anim calcmode="lin" valueType="num">
                                      <p:cBhvr additive="base">
                                        <p:cTn id="128" dur="3000"/>
                                        <p:tgtEl>
                                          <p:spTgt spid="10"/>
                                        </p:tgtEl>
                                        <p:attrNameLst>
                                          <p:attrName>ppt_y</p:attrName>
                                        </p:attrNameLst>
                                      </p:cBhvr>
                                      <p:tavLst>
                                        <p:tav tm="0">
                                          <p:val>
                                            <p:strVal val="ppt_y"/>
                                          </p:val>
                                        </p:tav>
                                        <p:tav tm="100000">
                                          <p:val>
                                            <p:strVal val="0-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1+ppt_w/2"/>
                                          </p:val>
                                        </p:tav>
                                      </p:tavLst>
                                    </p:anim>
                                    <p:anim calcmode="lin" valueType="num">
                                      <p:cBhvr additive="base">
                                        <p:cTn id="132" dur="3000"/>
                                        <p:tgtEl>
                                          <p:spTgt spid="11"/>
                                        </p:tgtEl>
                                        <p:attrNameLst>
                                          <p:attrName>ppt_y</p:attrName>
                                        </p:attrNameLst>
                                      </p:cBhvr>
                                      <p:tavLst>
                                        <p:tav tm="0">
                                          <p:val>
                                            <p:strVal val="ppt_y"/>
                                          </p:val>
                                        </p:tav>
                                        <p:tav tm="100000">
                                          <p:val>
                                            <p:strVal val="0-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6"/>
                                        </p:tgtEl>
                                        <p:attrNameLst>
                                          <p:attrName>ppt_x</p:attrName>
                                        </p:attrNameLst>
                                      </p:cBhvr>
                                      <p:tavLst>
                                        <p:tav tm="0">
                                          <p:val>
                                            <p:strVal val="ppt_x"/>
                                          </p:val>
                                        </p:tav>
                                        <p:tav tm="100000">
                                          <p:val>
                                            <p:strVal val="0-ppt_w/2"/>
                                          </p:val>
                                        </p:tav>
                                      </p:tavLst>
                                    </p:anim>
                                    <p:anim calcmode="lin" valueType="num">
                                      <p:cBhvr additive="base">
                                        <p:cTn id="136" dur="3000"/>
                                        <p:tgtEl>
                                          <p:spTgt spid="6"/>
                                        </p:tgtEl>
                                        <p:attrNameLst>
                                          <p:attrName>ppt_y</p:attrName>
                                        </p:attrNameLst>
                                      </p:cBhvr>
                                      <p:tavLst>
                                        <p:tav tm="0">
                                          <p:val>
                                            <p:strVal val="ppt_y"/>
                                          </p:val>
                                        </p:tav>
                                        <p:tav tm="100000">
                                          <p:val>
                                            <p:strVal val="0-ppt_h/2"/>
                                          </p:val>
                                        </p:tav>
                                      </p:tavLst>
                                    </p:anim>
                                    <p:set>
                                      <p:cBhvr>
                                        <p:cTn id="137" dur="1" fill="hold">
                                          <p:stCondLst>
                                            <p:cond delay="2999"/>
                                          </p:stCondLst>
                                        </p:cTn>
                                        <p:tgtEl>
                                          <p:spTgt spid="6"/>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12"/>
                                        </p:tgtEl>
                                        <p:attrNameLst>
                                          <p:attrName>ppt_x</p:attrName>
                                        </p:attrNameLst>
                                      </p:cBhvr>
                                      <p:tavLst>
                                        <p:tav tm="0">
                                          <p:val>
                                            <p:strVal val="ppt_x"/>
                                          </p:val>
                                        </p:tav>
                                        <p:tav tm="100000">
                                          <p:val>
                                            <p:strVal val="0-ppt_w/2"/>
                                          </p:val>
                                        </p:tav>
                                      </p:tavLst>
                                    </p:anim>
                                    <p:anim calcmode="lin" valueType="num">
                                      <p:cBhvr additive="base">
                                        <p:cTn id="140" dur="3000"/>
                                        <p:tgtEl>
                                          <p:spTgt spid="12"/>
                                        </p:tgtEl>
                                        <p:attrNameLst>
                                          <p:attrName>ppt_y</p:attrName>
                                        </p:attrNameLst>
                                      </p:cBhvr>
                                      <p:tavLst>
                                        <p:tav tm="0">
                                          <p:val>
                                            <p:strVal val="ppt_y"/>
                                          </p:val>
                                        </p:tav>
                                        <p:tav tm="100000">
                                          <p:val>
                                            <p:strVal val="0-ppt_h/2"/>
                                          </p:val>
                                        </p:tav>
                                      </p:tavLst>
                                    </p:anim>
                                    <p:set>
                                      <p:cBhvr>
                                        <p:cTn id="141" dur="1" fill="hold">
                                          <p:stCondLst>
                                            <p:cond delay="2999"/>
                                          </p:stCondLst>
                                        </p:cTn>
                                        <p:tgtEl>
                                          <p:spTgt spid="12"/>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13"/>
                                        </p:tgtEl>
                                        <p:attrNameLst>
                                          <p:attrName>ppt_x</p:attrName>
                                        </p:attrNameLst>
                                      </p:cBhvr>
                                      <p:tavLst>
                                        <p:tav tm="0">
                                          <p:val>
                                            <p:strVal val="ppt_x"/>
                                          </p:val>
                                        </p:tav>
                                        <p:tav tm="100000">
                                          <p:val>
                                            <p:strVal val="0-ppt_w/2"/>
                                          </p:val>
                                        </p:tav>
                                      </p:tavLst>
                                    </p:anim>
                                    <p:anim calcmode="lin" valueType="num">
                                      <p:cBhvr additive="base">
                                        <p:cTn id="144" dur="3000"/>
                                        <p:tgtEl>
                                          <p:spTgt spid="13"/>
                                        </p:tgtEl>
                                        <p:attrNameLst>
                                          <p:attrName>ppt_y</p:attrName>
                                        </p:attrNameLst>
                                      </p:cBhvr>
                                      <p:tavLst>
                                        <p:tav tm="0">
                                          <p:val>
                                            <p:strVal val="ppt_y"/>
                                          </p:val>
                                        </p:tav>
                                        <p:tav tm="100000">
                                          <p:val>
                                            <p:strVal val="0-ppt_h/2"/>
                                          </p:val>
                                        </p:tav>
                                      </p:tavLst>
                                    </p:anim>
                                    <p:set>
                                      <p:cBhvr>
                                        <p:cTn id="145" dur="1" fill="hold">
                                          <p:stCondLst>
                                            <p:cond delay="2999"/>
                                          </p:stCondLst>
                                        </p:cTn>
                                        <p:tgtEl>
                                          <p:spTgt spid="13"/>
                                        </p:tgtEl>
                                        <p:attrNameLst>
                                          <p:attrName>style.visibility</p:attrName>
                                        </p:attrNameLst>
                                      </p:cBhvr>
                                      <p:to>
                                        <p:strVal val="hidden"/>
                                      </p:to>
                                    </p:set>
                                  </p:childTnLst>
                                </p:cTn>
                              </p:par>
                              <p:par>
                                <p:cTn id="146" presetID="2" presetClass="exit" presetSubtype="12" fill="hold" nodeType="withEffect">
                                  <p:stCondLst>
                                    <p:cond delay="0"/>
                                  </p:stCondLst>
                                  <p:childTnLst>
                                    <p:anim calcmode="lin" valueType="num">
                                      <p:cBhvr additive="base">
                                        <p:cTn id="147" dur="3000"/>
                                        <p:tgtEl>
                                          <p:spTgt spid="8"/>
                                        </p:tgtEl>
                                        <p:attrNameLst>
                                          <p:attrName>ppt_x</p:attrName>
                                        </p:attrNameLst>
                                      </p:cBhvr>
                                      <p:tavLst>
                                        <p:tav tm="0">
                                          <p:val>
                                            <p:strVal val="ppt_x"/>
                                          </p:val>
                                        </p:tav>
                                        <p:tav tm="100000">
                                          <p:val>
                                            <p:strVal val="0-ppt_w/2"/>
                                          </p:val>
                                        </p:tav>
                                      </p:tavLst>
                                    </p:anim>
                                    <p:anim calcmode="lin" valueType="num">
                                      <p:cBhvr additive="base">
                                        <p:cTn id="148" dur="3000"/>
                                        <p:tgtEl>
                                          <p:spTgt spid="8"/>
                                        </p:tgtEl>
                                        <p:attrNameLst>
                                          <p:attrName>ppt_y</p:attrName>
                                        </p:attrNameLst>
                                      </p:cBhvr>
                                      <p:tavLst>
                                        <p:tav tm="0">
                                          <p:val>
                                            <p:strVal val="ppt_y"/>
                                          </p:val>
                                        </p:tav>
                                        <p:tav tm="100000">
                                          <p:val>
                                            <p:strVal val="1+ppt_h/2"/>
                                          </p:val>
                                        </p:tav>
                                      </p:tavLst>
                                    </p:anim>
                                    <p:set>
                                      <p:cBhvr>
                                        <p:cTn id="149" dur="1" fill="hold">
                                          <p:stCondLst>
                                            <p:cond delay="2999"/>
                                          </p:stCondLst>
                                        </p:cTn>
                                        <p:tgtEl>
                                          <p:spTgt spid="8"/>
                                        </p:tgtEl>
                                        <p:attrNameLst>
                                          <p:attrName>style.visibility</p:attrName>
                                        </p:attrNameLst>
                                      </p:cBhvr>
                                      <p:to>
                                        <p:strVal val="hidden"/>
                                      </p:to>
                                    </p:set>
                                  </p:childTnLst>
                                </p:cTn>
                              </p:par>
                              <p:par>
                                <p:cTn id="150" presetID="2" presetClass="exit" presetSubtype="12" fill="hold" nodeType="withEffect">
                                  <p:stCondLst>
                                    <p:cond delay="0"/>
                                  </p:stCondLst>
                                  <p:childTnLst>
                                    <p:anim calcmode="lin" valueType="num">
                                      <p:cBhvr additive="base">
                                        <p:cTn id="151" dur="3000"/>
                                        <p:tgtEl>
                                          <p:spTgt spid="14"/>
                                        </p:tgtEl>
                                        <p:attrNameLst>
                                          <p:attrName>ppt_x</p:attrName>
                                        </p:attrNameLst>
                                      </p:cBhvr>
                                      <p:tavLst>
                                        <p:tav tm="0">
                                          <p:val>
                                            <p:strVal val="ppt_x"/>
                                          </p:val>
                                        </p:tav>
                                        <p:tav tm="100000">
                                          <p:val>
                                            <p:strVal val="0-ppt_w/2"/>
                                          </p:val>
                                        </p:tav>
                                      </p:tavLst>
                                    </p:anim>
                                    <p:anim calcmode="lin" valueType="num">
                                      <p:cBhvr additive="base">
                                        <p:cTn id="152" dur="3000"/>
                                        <p:tgtEl>
                                          <p:spTgt spid="14"/>
                                        </p:tgtEl>
                                        <p:attrNameLst>
                                          <p:attrName>ppt_y</p:attrName>
                                        </p:attrNameLst>
                                      </p:cBhvr>
                                      <p:tavLst>
                                        <p:tav tm="0">
                                          <p:val>
                                            <p:strVal val="ppt_y"/>
                                          </p:val>
                                        </p:tav>
                                        <p:tav tm="100000">
                                          <p:val>
                                            <p:strVal val="1+ppt_h/2"/>
                                          </p:val>
                                        </p:tav>
                                      </p:tavLst>
                                    </p:anim>
                                    <p:set>
                                      <p:cBhvr>
                                        <p:cTn id="153" dur="1" fill="hold">
                                          <p:stCondLst>
                                            <p:cond delay="2999"/>
                                          </p:stCondLst>
                                        </p:cTn>
                                        <p:tgtEl>
                                          <p:spTgt spid="14"/>
                                        </p:tgtEl>
                                        <p:attrNameLst>
                                          <p:attrName>style.visibility</p:attrName>
                                        </p:attrNameLst>
                                      </p:cBhvr>
                                      <p:to>
                                        <p:strVal val="hidden"/>
                                      </p:to>
                                    </p:set>
                                  </p:childTnLst>
                                </p:cTn>
                              </p:par>
                              <p:par>
                                <p:cTn id="154" presetID="2" presetClass="exit" presetSubtype="12" fill="hold" nodeType="withEffect">
                                  <p:stCondLst>
                                    <p:cond delay="0"/>
                                  </p:stCondLst>
                                  <p:childTnLst>
                                    <p:anim calcmode="lin" valueType="num">
                                      <p:cBhvr additive="base">
                                        <p:cTn id="155" dur="3000"/>
                                        <p:tgtEl>
                                          <p:spTgt spid="15"/>
                                        </p:tgtEl>
                                        <p:attrNameLst>
                                          <p:attrName>ppt_x</p:attrName>
                                        </p:attrNameLst>
                                      </p:cBhvr>
                                      <p:tavLst>
                                        <p:tav tm="0">
                                          <p:val>
                                            <p:strVal val="ppt_x"/>
                                          </p:val>
                                        </p:tav>
                                        <p:tav tm="100000">
                                          <p:val>
                                            <p:strVal val="0-ppt_w/2"/>
                                          </p:val>
                                        </p:tav>
                                      </p:tavLst>
                                    </p:anim>
                                    <p:anim calcmode="lin" valueType="num">
                                      <p:cBhvr additive="base">
                                        <p:cTn id="156" dur="3000"/>
                                        <p:tgtEl>
                                          <p:spTgt spid="15"/>
                                        </p:tgtEl>
                                        <p:attrNameLst>
                                          <p:attrName>ppt_y</p:attrName>
                                        </p:attrNameLst>
                                      </p:cBhvr>
                                      <p:tavLst>
                                        <p:tav tm="0">
                                          <p:val>
                                            <p:strVal val="ppt_y"/>
                                          </p:val>
                                        </p:tav>
                                        <p:tav tm="100000">
                                          <p:val>
                                            <p:strVal val="1+ppt_h/2"/>
                                          </p:val>
                                        </p:tav>
                                      </p:tavLst>
                                    </p:anim>
                                    <p:set>
                                      <p:cBhvr>
                                        <p:cTn id="157" dur="1" fill="hold">
                                          <p:stCondLst>
                                            <p:cond delay="2999"/>
                                          </p:stCondLst>
                                        </p:cTn>
                                        <p:tgtEl>
                                          <p:spTgt spid="15"/>
                                        </p:tgtEl>
                                        <p:attrNameLst>
                                          <p:attrName>style.visibility</p:attrName>
                                        </p:attrNameLst>
                                      </p:cBhvr>
                                      <p:to>
                                        <p:strVal val="hidden"/>
                                      </p:to>
                                    </p:set>
                                  </p:childTnLst>
                                </p:cTn>
                              </p:par>
                              <p:par>
                                <p:cTn id="158" presetID="2" presetClass="exit" presetSubtype="6" fill="hold" nodeType="withEffect">
                                  <p:stCondLst>
                                    <p:cond delay="0"/>
                                  </p:stCondLst>
                                  <p:childTnLst>
                                    <p:anim calcmode="lin" valueType="num">
                                      <p:cBhvr additive="base">
                                        <p:cTn id="159" dur="3000"/>
                                        <p:tgtEl>
                                          <p:spTgt spid="9"/>
                                        </p:tgtEl>
                                        <p:attrNameLst>
                                          <p:attrName>ppt_x</p:attrName>
                                        </p:attrNameLst>
                                      </p:cBhvr>
                                      <p:tavLst>
                                        <p:tav tm="0">
                                          <p:val>
                                            <p:strVal val="ppt_x"/>
                                          </p:val>
                                        </p:tav>
                                        <p:tav tm="100000">
                                          <p:val>
                                            <p:strVal val="1+ppt_w/2"/>
                                          </p:val>
                                        </p:tav>
                                      </p:tavLst>
                                    </p:anim>
                                    <p:anim calcmode="lin" valueType="num">
                                      <p:cBhvr additive="base">
                                        <p:cTn id="160" dur="3000"/>
                                        <p:tgtEl>
                                          <p:spTgt spid="9"/>
                                        </p:tgtEl>
                                        <p:attrNameLst>
                                          <p:attrName>ppt_y</p:attrName>
                                        </p:attrNameLst>
                                      </p:cBhvr>
                                      <p:tavLst>
                                        <p:tav tm="0">
                                          <p:val>
                                            <p:strVal val="ppt_y"/>
                                          </p:val>
                                        </p:tav>
                                        <p:tav tm="100000">
                                          <p:val>
                                            <p:strVal val="1+ppt_h/2"/>
                                          </p:val>
                                        </p:tav>
                                      </p:tavLst>
                                    </p:anim>
                                    <p:set>
                                      <p:cBhvr>
                                        <p:cTn id="161" dur="1" fill="hold">
                                          <p:stCondLst>
                                            <p:cond delay="2999"/>
                                          </p:stCondLst>
                                        </p:cTn>
                                        <p:tgtEl>
                                          <p:spTgt spid="9"/>
                                        </p:tgtEl>
                                        <p:attrNameLst>
                                          <p:attrName>style.visibility</p:attrName>
                                        </p:attrNameLst>
                                      </p:cBhvr>
                                      <p:to>
                                        <p:strVal val="hidden"/>
                                      </p:to>
                                    </p:set>
                                  </p:childTnLst>
                                </p:cTn>
                              </p:par>
                              <p:par>
                                <p:cTn id="162" presetID="2" presetClass="exit" presetSubtype="6" fill="hold" nodeType="withEffect">
                                  <p:stCondLst>
                                    <p:cond delay="0"/>
                                  </p:stCondLst>
                                  <p:childTnLst>
                                    <p:anim calcmode="lin" valueType="num">
                                      <p:cBhvr additive="base">
                                        <p:cTn id="163" dur="3000"/>
                                        <p:tgtEl>
                                          <p:spTgt spid="16"/>
                                        </p:tgtEl>
                                        <p:attrNameLst>
                                          <p:attrName>ppt_x</p:attrName>
                                        </p:attrNameLst>
                                      </p:cBhvr>
                                      <p:tavLst>
                                        <p:tav tm="0">
                                          <p:val>
                                            <p:strVal val="ppt_x"/>
                                          </p:val>
                                        </p:tav>
                                        <p:tav tm="100000">
                                          <p:val>
                                            <p:strVal val="1+ppt_w/2"/>
                                          </p:val>
                                        </p:tav>
                                      </p:tavLst>
                                    </p:anim>
                                    <p:anim calcmode="lin" valueType="num">
                                      <p:cBhvr additive="base">
                                        <p:cTn id="164" dur="3000"/>
                                        <p:tgtEl>
                                          <p:spTgt spid="16"/>
                                        </p:tgtEl>
                                        <p:attrNameLst>
                                          <p:attrName>ppt_y</p:attrName>
                                        </p:attrNameLst>
                                      </p:cBhvr>
                                      <p:tavLst>
                                        <p:tav tm="0">
                                          <p:val>
                                            <p:strVal val="ppt_y"/>
                                          </p:val>
                                        </p:tav>
                                        <p:tav tm="100000">
                                          <p:val>
                                            <p:strVal val="1+ppt_h/2"/>
                                          </p:val>
                                        </p:tav>
                                      </p:tavLst>
                                    </p:anim>
                                    <p:set>
                                      <p:cBhvr>
                                        <p:cTn id="165" dur="1" fill="hold">
                                          <p:stCondLst>
                                            <p:cond delay="2999"/>
                                          </p:stCondLst>
                                        </p:cTn>
                                        <p:tgtEl>
                                          <p:spTgt spid="16"/>
                                        </p:tgtEl>
                                        <p:attrNameLst>
                                          <p:attrName>style.visibility</p:attrName>
                                        </p:attrNameLst>
                                      </p:cBhvr>
                                      <p:to>
                                        <p:strVal val="hidden"/>
                                      </p:to>
                                    </p:set>
                                  </p:childTnLst>
                                </p:cTn>
                              </p:par>
                              <p:par>
                                <p:cTn id="166" presetID="2" presetClass="exit" presetSubtype="6" fill="hold" nodeType="withEffect">
                                  <p:stCondLst>
                                    <p:cond delay="0"/>
                                  </p:stCondLst>
                                  <p:childTnLst>
                                    <p:anim calcmode="lin" valueType="num">
                                      <p:cBhvr additive="base">
                                        <p:cTn id="167" dur="3000"/>
                                        <p:tgtEl>
                                          <p:spTgt spid="17"/>
                                        </p:tgtEl>
                                        <p:attrNameLst>
                                          <p:attrName>ppt_x</p:attrName>
                                        </p:attrNameLst>
                                      </p:cBhvr>
                                      <p:tavLst>
                                        <p:tav tm="0">
                                          <p:val>
                                            <p:strVal val="ppt_x"/>
                                          </p:val>
                                        </p:tav>
                                        <p:tav tm="100000">
                                          <p:val>
                                            <p:strVal val="1+ppt_w/2"/>
                                          </p:val>
                                        </p:tav>
                                      </p:tavLst>
                                    </p:anim>
                                    <p:anim calcmode="lin" valueType="num">
                                      <p:cBhvr additive="base">
                                        <p:cTn id="168" dur="3000"/>
                                        <p:tgtEl>
                                          <p:spTgt spid="17"/>
                                        </p:tgtEl>
                                        <p:attrNameLst>
                                          <p:attrName>ppt_y</p:attrName>
                                        </p:attrNameLst>
                                      </p:cBhvr>
                                      <p:tavLst>
                                        <p:tav tm="0">
                                          <p:val>
                                            <p:strVal val="ppt_y"/>
                                          </p:val>
                                        </p:tav>
                                        <p:tav tm="100000">
                                          <p:val>
                                            <p:strVal val="1+ppt_h/2"/>
                                          </p:val>
                                        </p:tav>
                                      </p:tavLst>
                                    </p:anim>
                                    <p:set>
                                      <p:cBhvr>
                                        <p:cTn id="169" dur="1" fill="hold">
                                          <p:stCondLst>
                                            <p:cond delay="2999"/>
                                          </p:stCondLst>
                                        </p:cTn>
                                        <p:tgtEl>
                                          <p:spTgt spid="17"/>
                                        </p:tgtEl>
                                        <p:attrNameLst>
                                          <p:attrName>style.visibility</p:attrName>
                                        </p:attrNameLst>
                                      </p:cBhvr>
                                      <p:to>
                                        <p:strVal val="hidden"/>
                                      </p:to>
                                    </p:set>
                                  </p:childTnLst>
                                </p:cTn>
                              </p:par>
                              <p:par>
                                <p:cTn id="170" presetID="21" presetClass="exit" presetSubtype="8" fill="hold" nodeType="withEffect">
                                  <p:stCondLst>
                                    <p:cond delay="0"/>
                                  </p:stCondLst>
                                  <p:childTnLst>
                                    <p:animEffect transition="out" filter="wheel(8)">
                                      <p:cBhvr>
                                        <p:cTn id="171" dur="3000"/>
                                        <p:tgtEl>
                                          <p:spTgt spid="5"/>
                                        </p:tgtEl>
                                      </p:cBhvr>
                                    </p:animEffect>
                                    <p:set>
                                      <p:cBhvr>
                                        <p:cTn id="172" dur="1" fill="hold">
                                          <p:stCondLst>
                                            <p:cond delay="2999"/>
                                          </p:stCondLst>
                                        </p:cTn>
                                        <p:tgtEl>
                                          <p:spTgt spid="5"/>
                                        </p:tgtEl>
                                        <p:attrNameLst>
                                          <p:attrName>style.visibility</p:attrName>
                                        </p:attrNameLst>
                                      </p:cBhvr>
                                      <p:to>
                                        <p:strVal val="hidden"/>
                                      </p:to>
                                    </p:set>
                                  </p:childTnLst>
                                </p:cTn>
                              </p:par>
                              <p:par>
                                <p:cTn id="173" presetID="19" presetClass="exit" presetSubtype="5" fill="hold" nodeType="withEffect">
                                  <p:stCondLst>
                                    <p:cond delay="0"/>
                                  </p:stCondLst>
                                  <p:childTnLst>
                                    <p:anim calcmode="lin" valueType="num">
                                      <p:cBhvr>
                                        <p:cTn id="174" dur="3000"/>
                                        <p:tgtEl>
                                          <p:spTgt spid="18"/>
                                        </p:tgtEl>
                                        <p:attrNameLst>
                                          <p:attrName>ppt_w</p:attrName>
                                        </p:attrNameLst>
                                      </p:cBhvr>
                                      <p:tavLst>
                                        <p:tav tm="0">
                                          <p:val>
                                            <p:strVal val="ppt_w"/>
                                          </p:val>
                                        </p:tav>
                                        <p:tav tm="100000">
                                          <p:val>
                                            <p:strVal val="ppt_w"/>
                                          </p:val>
                                        </p:tav>
                                      </p:tavLst>
                                    </p:anim>
                                    <p:anim calcmode="lin" valueType="num">
                                      <p:cBhvr>
                                        <p:cTn id="175"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76" dur="1" fill="hold">
                                          <p:stCondLst>
                                            <p:cond delay="2999"/>
                                          </p:stCondLst>
                                        </p:cTn>
                                        <p:tgtEl>
                                          <p:spTgt spid="18"/>
                                        </p:tgtEl>
                                        <p:attrNameLst>
                                          <p:attrName>style.visibility</p:attrName>
                                        </p:attrNameLst>
                                      </p:cBhvr>
                                      <p:to>
                                        <p:strVal val="hidden"/>
                                      </p:to>
                                    </p:set>
                                  </p:childTnLst>
                                </p:cTn>
                              </p:par>
                              <p:par>
                                <p:cTn id="177" presetID="19" presetClass="exit" presetSubtype="10" fill="hold" nodeType="withEffect">
                                  <p:stCondLst>
                                    <p:cond delay="0"/>
                                  </p:stCondLst>
                                  <p:childTnLst>
                                    <p:anim calcmode="lin" valueType="num">
                                      <p:cBhvr>
                                        <p:cTn id="178" dur="3000"/>
                                        <p:tgtEl>
                                          <p:spTgt spid="19"/>
                                        </p:tgtEl>
                                        <p:attrNameLst>
                                          <p:attrName>ppt_h</p:attrName>
                                        </p:attrNameLst>
                                      </p:cBhvr>
                                      <p:tavLst>
                                        <p:tav tm="0">
                                          <p:val>
                                            <p:strVal val="ppt_h"/>
                                          </p:val>
                                        </p:tav>
                                        <p:tav tm="100000">
                                          <p:val>
                                            <p:strVal val="ppt_h"/>
                                          </p:val>
                                        </p:tav>
                                      </p:tavLst>
                                    </p:anim>
                                    <p:anim calcmode="lin" valueType="num">
                                      <p:cBhvr>
                                        <p:cTn id="179" dur="3000"/>
                                        <p:tgtEl>
                                          <p:spTgt spid="1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0" dur="1" fill="hold">
                                          <p:stCondLst>
                                            <p:cond delay="2999"/>
                                          </p:stCondLst>
                                        </p:cTn>
                                        <p:tgtEl>
                                          <p:spTgt spid="19"/>
                                        </p:tgtEl>
                                        <p:attrNameLst>
                                          <p:attrName>style.visibility</p:attrName>
                                        </p:attrNameLst>
                                      </p:cBhvr>
                                      <p:to>
                                        <p:strVal val="hidden"/>
                                      </p:to>
                                    </p:set>
                                  </p:childTnLst>
                                </p:cTn>
                              </p:par>
                              <p:par>
                                <p:cTn id="181" presetID="4" presetClass="entr" presetSubtype="32" fill="hold" nodeType="withEffect">
                                  <p:stCondLst>
                                    <p:cond delay="0"/>
                                  </p:stCondLst>
                                  <p:childTnLst>
                                    <p:set>
                                      <p:cBhvr>
                                        <p:cTn id="182" dur="1" fill="hold">
                                          <p:stCondLst>
                                            <p:cond delay="0"/>
                                          </p:stCondLst>
                                        </p:cTn>
                                        <p:tgtEl>
                                          <p:spTgt spid="20"/>
                                        </p:tgtEl>
                                        <p:attrNameLst>
                                          <p:attrName>style.visibility</p:attrName>
                                        </p:attrNameLst>
                                      </p:cBhvr>
                                      <p:to>
                                        <p:strVal val="visible"/>
                                      </p:to>
                                    </p:set>
                                    <p:animEffect transition="in" filter="box(out)">
                                      <p:cBhvr>
                                        <p:cTn id="183"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00FFFF"/>
        </a:solidFill>
        <a:effectLst/>
      </p:bgPr>
    </p:bg>
    <p:spTree>
      <p:nvGrpSpPr>
        <p:cNvPr id="1" name=""/>
        <p:cNvGrpSpPr/>
        <p:nvPr/>
      </p:nvGrpSpPr>
      <p:grpSpPr>
        <a:xfrm>
          <a:off x="0" y="0"/>
          <a:ext cx="0" cy="0"/>
          <a:chOff x="0" y="0"/>
          <a:chExt cx="0" cy="0"/>
        </a:xfrm>
      </p:grpSpPr>
      <p:pic>
        <p:nvPicPr>
          <p:cNvPr id="14" name="Picture 2" descr="C:\Users\Jose Luis\Desktop\CADA-MINUTO1.jpg"/>
          <p:cNvPicPr>
            <a:picLocks noChangeAspect="1" noChangeArrowheads="1"/>
          </p:cNvPicPr>
          <p:nvPr/>
        </p:nvPicPr>
        <p:blipFill>
          <a:blip r:embed="rId2"/>
          <a:srcRect l="5240" t="14830" r="4812" b="4980"/>
          <a:stretch>
            <a:fillRect/>
          </a:stretch>
        </p:blipFill>
        <p:spPr bwMode="auto">
          <a:xfrm>
            <a:off x="0" y="0"/>
            <a:ext cx="9144000" cy="7146548"/>
          </a:xfrm>
          <a:prstGeom prst="rect">
            <a:avLst/>
          </a:prstGeom>
          <a:noFill/>
        </p:spPr>
      </p:pic>
      <p:pic>
        <p:nvPicPr>
          <p:cNvPr id="13" name="Picture 2" descr="C:\Users\Jose Luis\Desktop\CADA-MINUTO1.jpg"/>
          <p:cNvPicPr>
            <a:picLocks noChangeAspect="1" noChangeArrowheads="1"/>
          </p:cNvPicPr>
          <p:nvPr/>
        </p:nvPicPr>
        <p:blipFill>
          <a:blip r:embed="rId2"/>
          <a:srcRect l="5240" t="14830" r="4812" b="4980"/>
          <a:stretch>
            <a:fillRect/>
          </a:stretch>
        </p:blipFill>
        <p:spPr bwMode="auto">
          <a:xfrm>
            <a:off x="0" y="0"/>
            <a:ext cx="9144000" cy="7146548"/>
          </a:xfrm>
          <a:prstGeom prst="rect">
            <a:avLst/>
          </a:prstGeom>
          <a:noFill/>
        </p:spPr>
      </p:pic>
      <p:sp>
        <p:nvSpPr>
          <p:cNvPr id="5" name="4 Arco de bloque"/>
          <p:cNvSpPr/>
          <p:nvPr/>
        </p:nvSpPr>
        <p:spPr>
          <a:xfrm rot="10800000">
            <a:off x="785786" y="-285776"/>
            <a:ext cx="7715304" cy="6664880"/>
          </a:xfrm>
          <a:prstGeom prst="blockArc">
            <a:avLst>
              <a:gd name="adj1" fmla="val 11224615"/>
              <a:gd name="adj2" fmla="val 21136415"/>
              <a:gd name="adj3" fmla="val 12319"/>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rco de bloque"/>
          <p:cNvSpPr/>
          <p:nvPr/>
        </p:nvSpPr>
        <p:spPr>
          <a:xfrm rot="10800000" flipV="1">
            <a:off x="8715404" y="7286652"/>
            <a:ext cx="142876" cy="214314"/>
          </a:xfrm>
          <a:prstGeom prst="blockArc">
            <a:avLst>
              <a:gd name="adj1" fmla="val 11224615"/>
              <a:gd name="adj2" fmla="val 21052531"/>
              <a:gd name="adj3" fmla="val 14220"/>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rco de bloque"/>
          <p:cNvSpPr/>
          <p:nvPr/>
        </p:nvSpPr>
        <p:spPr>
          <a:xfrm rot="5191175" flipH="1" flipV="1">
            <a:off x="12364142" y="-992632"/>
            <a:ext cx="120743" cy="1985264"/>
          </a:xfrm>
          <a:prstGeom prst="blockArc">
            <a:avLst>
              <a:gd name="adj1" fmla="val 11224615"/>
              <a:gd name="adj2" fmla="val 21052531"/>
              <a:gd name="adj3" fmla="val 14220"/>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rco de bloque"/>
          <p:cNvSpPr/>
          <p:nvPr/>
        </p:nvSpPr>
        <p:spPr>
          <a:xfrm rot="5567155">
            <a:off x="10727487" y="1949846"/>
            <a:ext cx="45719" cy="67666"/>
          </a:xfrm>
          <a:prstGeom prst="blockArc">
            <a:avLst>
              <a:gd name="adj1" fmla="val 17753830"/>
              <a:gd name="adj2" fmla="val 19875677"/>
              <a:gd name="adj3" fmla="val 12570"/>
            </a:avLst>
          </a:prstGeom>
          <a:noFill/>
          <a:ln>
            <a:no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Lágrima"/>
          <p:cNvSpPr/>
          <p:nvPr/>
        </p:nvSpPr>
        <p:spPr>
          <a:xfrm rot="11076156">
            <a:off x="1277938" y="180975"/>
            <a:ext cx="6602412" cy="6078538"/>
          </a:xfrm>
          <a:prstGeom prst="teardrop">
            <a:avLst>
              <a:gd name="adj" fmla="val 121420"/>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Lágrima"/>
          <p:cNvSpPr/>
          <p:nvPr/>
        </p:nvSpPr>
        <p:spPr>
          <a:xfrm rot="5205782">
            <a:off x="1637506" y="-62706"/>
            <a:ext cx="5964238" cy="6445250"/>
          </a:xfrm>
          <a:prstGeom prst="teardrop">
            <a:avLst>
              <a:gd name="adj" fmla="val 121420"/>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Lágrima"/>
          <p:cNvSpPr/>
          <p:nvPr/>
        </p:nvSpPr>
        <p:spPr>
          <a:xfrm rot="627111">
            <a:off x="1436688" y="149225"/>
            <a:ext cx="6235700" cy="6089650"/>
          </a:xfrm>
          <a:prstGeom prst="teardrop">
            <a:avLst>
              <a:gd name="adj" fmla="val 121420"/>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Lágrima"/>
          <p:cNvSpPr/>
          <p:nvPr/>
        </p:nvSpPr>
        <p:spPr>
          <a:xfrm rot="15622486">
            <a:off x="1578769" y="13494"/>
            <a:ext cx="6138863" cy="6442075"/>
          </a:xfrm>
          <a:prstGeom prst="teardrop">
            <a:avLst>
              <a:gd name="adj" fmla="val 121420"/>
            </a:avLst>
          </a:prstGeom>
          <a:solidFill>
            <a:srgbClr val="00FF00">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3" fill="hold" nodeType="withEffect">
                                  <p:stCondLst>
                                    <p:cond delay="0"/>
                                  </p:stCondLst>
                                  <p:childTnLst>
                                    <p:anim calcmode="lin" valueType="num">
                                      <p:cBhvr additive="base">
                                        <p:cTn id="6" dur="5000"/>
                                        <p:tgtEl>
                                          <p:spTgt spid="12"/>
                                        </p:tgtEl>
                                        <p:attrNameLst>
                                          <p:attrName>ppt_x</p:attrName>
                                        </p:attrNameLst>
                                      </p:cBhvr>
                                      <p:tavLst>
                                        <p:tav tm="0">
                                          <p:val>
                                            <p:strVal val="ppt_x"/>
                                          </p:val>
                                        </p:tav>
                                        <p:tav tm="100000">
                                          <p:val>
                                            <p:strVal val="1+ppt_w/2"/>
                                          </p:val>
                                        </p:tav>
                                      </p:tavLst>
                                    </p:anim>
                                    <p:anim calcmode="lin" valueType="num">
                                      <p:cBhvr additive="base">
                                        <p:cTn id="7" dur="5000"/>
                                        <p:tgtEl>
                                          <p:spTgt spid="12"/>
                                        </p:tgtEl>
                                        <p:attrNameLst>
                                          <p:attrName>ppt_y</p:attrName>
                                        </p:attrNameLst>
                                      </p:cBhvr>
                                      <p:tavLst>
                                        <p:tav tm="0">
                                          <p:val>
                                            <p:strVal val="ppt_y"/>
                                          </p:val>
                                        </p:tav>
                                        <p:tav tm="100000">
                                          <p:val>
                                            <p:strVal val="0-ppt_h/2"/>
                                          </p:val>
                                        </p:tav>
                                      </p:tavLst>
                                    </p:anim>
                                    <p:set>
                                      <p:cBhvr>
                                        <p:cTn id="8" dur="1" fill="hold">
                                          <p:stCondLst>
                                            <p:cond delay="4999"/>
                                          </p:stCondLst>
                                        </p:cTn>
                                        <p:tgtEl>
                                          <p:spTgt spid="12"/>
                                        </p:tgtEl>
                                        <p:attrNameLst>
                                          <p:attrName>style.visibility</p:attrName>
                                        </p:attrNameLst>
                                      </p:cBhvr>
                                      <p:to>
                                        <p:strVal val="hidden"/>
                                      </p:to>
                                    </p:set>
                                  </p:childTnLst>
                                </p:cTn>
                              </p:par>
                              <p:par>
                                <p:cTn id="9" presetID="8" presetClass="emph" presetSubtype="0" fill="hold" nodeType="withEffect">
                                  <p:stCondLst>
                                    <p:cond delay="0"/>
                                  </p:stCondLst>
                                  <p:childTnLst>
                                    <p:animRot by="-21600000">
                                      <p:cBhvr>
                                        <p:cTn id="10" dur="5000" fill="hold"/>
                                        <p:tgtEl>
                                          <p:spTgt spid="12"/>
                                        </p:tgtEl>
                                        <p:attrNameLst>
                                          <p:attrName>r</p:attrName>
                                        </p:attrNameLst>
                                      </p:cBhvr>
                                    </p:animRot>
                                  </p:childTnLst>
                                </p:cTn>
                              </p:par>
                              <p:par>
                                <p:cTn id="11" presetID="2" presetClass="exit" presetSubtype="9" fill="hold" nodeType="withEffect">
                                  <p:stCondLst>
                                    <p:cond delay="0"/>
                                  </p:stCondLst>
                                  <p:childTnLst>
                                    <p:anim calcmode="lin" valueType="num">
                                      <p:cBhvr additive="base">
                                        <p:cTn id="12" dur="5000"/>
                                        <p:tgtEl>
                                          <p:spTgt spid="11"/>
                                        </p:tgtEl>
                                        <p:attrNameLst>
                                          <p:attrName>ppt_x</p:attrName>
                                        </p:attrNameLst>
                                      </p:cBhvr>
                                      <p:tavLst>
                                        <p:tav tm="0">
                                          <p:val>
                                            <p:strVal val="ppt_x"/>
                                          </p:val>
                                        </p:tav>
                                        <p:tav tm="100000">
                                          <p:val>
                                            <p:strVal val="0-ppt_w/2"/>
                                          </p:val>
                                        </p:tav>
                                      </p:tavLst>
                                    </p:anim>
                                    <p:anim calcmode="lin" valueType="num">
                                      <p:cBhvr additive="base">
                                        <p:cTn id="13" dur="5000"/>
                                        <p:tgtEl>
                                          <p:spTgt spid="11"/>
                                        </p:tgtEl>
                                        <p:attrNameLst>
                                          <p:attrName>ppt_y</p:attrName>
                                        </p:attrNameLst>
                                      </p:cBhvr>
                                      <p:tavLst>
                                        <p:tav tm="0">
                                          <p:val>
                                            <p:strVal val="ppt_y"/>
                                          </p:val>
                                        </p:tav>
                                        <p:tav tm="100000">
                                          <p:val>
                                            <p:strVal val="0-ppt_h/2"/>
                                          </p:val>
                                        </p:tav>
                                      </p:tavLst>
                                    </p:anim>
                                    <p:set>
                                      <p:cBhvr>
                                        <p:cTn id="14" dur="1" fill="hold">
                                          <p:stCondLst>
                                            <p:cond delay="4999"/>
                                          </p:stCondLst>
                                        </p:cTn>
                                        <p:tgtEl>
                                          <p:spTgt spid="11"/>
                                        </p:tgtEl>
                                        <p:attrNameLst>
                                          <p:attrName>style.visibility</p:attrName>
                                        </p:attrNameLst>
                                      </p:cBhvr>
                                      <p:to>
                                        <p:strVal val="hidden"/>
                                      </p:to>
                                    </p:set>
                                  </p:childTnLst>
                                </p:cTn>
                              </p:par>
                              <p:par>
                                <p:cTn id="15" presetID="8" presetClass="emph" presetSubtype="0" fill="hold" nodeType="withEffect">
                                  <p:stCondLst>
                                    <p:cond delay="0"/>
                                  </p:stCondLst>
                                  <p:childTnLst>
                                    <p:animRot by="21600000">
                                      <p:cBhvr>
                                        <p:cTn id="16" dur="5000" fill="hold"/>
                                        <p:tgtEl>
                                          <p:spTgt spid="11"/>
                                        </p:tgtEl>
                                        <p:attrNameLst>
                                          <p:attrName>r</p:attrName>
                                        </p:attrNameLst>
                                      </p:cBhvr>
                                    </p:animRot>
                                  </p:childTnLst>
                                </p:cTn>
                              </p:par>
                              <p:par>
                                <p:cTn id="17" presetID="2" presetClass="exit" presetSubtype="6" fill="hold" nodeType="withEffect">
                                  <p:stCondLst>
                                    <p:cond delay="0"/>
                                  </p:stCondLst>
                                  <p:childTnLst>
                                    <p:anim calcmode="lin" valueType="num">
                                      <p:cBhvr additive="base">
                                        <p:cTn id="18" dur="5000"/>
                                        <p:tgtEl>
                                          <p:spTgt spid="10"/>
                                        </p:tgtEl>
                                        <p:attrNameLst>
                                          <p:attrName>ppt_x</p:attrName>
                                        </p:attrNameLst>
                                      </p:cBhvr>
                                      <p:tavLst>
                                        <p:tav tm="0">
                                          <p:val>
                                            <p:strVal val="ppt_x"/>
                                          </p:val>
                                        </p:tav>
                                        <p:tav tm="100000">
                                          <p:val>
                                            <p:strVal val="1+ppt_w/2"/>
                                          </p:val>
                                        </p:tav>
                                      </p:tavLst>
                                    </p:anim>
                                    <p:anim calcmode="lin" valueType="num">
                                      <p:cBhvr additive="base">
                                        <p:cTn id="19" dur="5000"/>
                                        <p:tgtEl>
                                          <p:spTgt spid="10"/>
                                        </p:tgtEl>
                                        <p:attrNameLst>
                                          <p:attrName>ppt_y</p:attrName>
                                        </p:attrNameLst>
                                      </p:cBhvr>
                                      <p:tavLst>
                                        <p:tav tm="0">
                                          <p:val>
                                            <p:strVal val="ppt_y"/>
                                          </p:val>
                                        </p:tav>
                                        <p:tav tm="100000">
                                          <p:val>
                                            <p:strVal val="1+ppt_h/2"/>
                                          </p:val>
                                        </p:tav>
                                      </p:tavLst>
                                    </p:anim>
                                    <p:set>
                                      <p:cBhvr>
                                        <p:cTn id="20" dur="1" fill="hold">
                                          <p:stCondLst>
                                            <p:cond delay="4999"/>
                                          </p:stCondLst>
                                        </p:cTn>
                                        <p:tgtEl>
                                          <p:spTgt spid="10"/>
                                        </p:tgtEl>
                                        <p:attrNameLst>
                                          <p:attrName>style.visibility</p:attrName>
                                        </p:attrNameLst>
                                      </p:cBhvr>
                                      <p:to>
                                        <p:strVal val="hidden"/>
                                      </p:to>
                                    </p:set>
                                  </p:childTnLst>
                                </p:cTn>
                              </p:par>
                              <p:par>
                                <p:cTn id="21" presetID="8" presetClass="emph" presetSubtype="0" fill="hold" nodeType="withEffect">
                                  <p:stCondLst>
                                    <p:cond delay="0"/>
                                  </p:stCondLst>
                                  <p:childTnLst>
                                    <p:animRot by="21600000">
                                      <p:cBhvr>
                                        <p:cTn id="22" dur="5000" fill="hold"/>
                                        <p:tgtEl>
                                          <p:spTgt spid="10"/>
                                        </p:tgtEl>
                                        <p:attrNameLst>
                                          <p:attrName>r</p:attrName>
                                        </p:attrNameLst>
                                      </p:cBhvr>
                                    </p:animRot>
                                  </p:childTnLst>
                                </p:cTn>
                              </p:par>
                              <p:par>
                                <p:cTn id="23" presetID="2" presetClass="exit" presetSubtype="12" fill="hold" nodeType="withEffect">
                                  <p:stCondLst>
                                    <p:cond delay="0"/>
                                  </p:stCondLst>
                                  <p:childTnLst>
                                    <p:anim calcmode="lin" valueType="num">
                                      <p:cBhvr additive="base">
                                        <p:cTn id="24" dur="5000"/>
                                        <p:tgtEl>
                                          <p:spTgt spid="9"/>
                                        </p:tgtEl>
                                        <p:attrNameLst>
                                          <p:attrName>ppt_x</p:attrName>
                                        </p:attrNameLst>
                                      </p:cBhvr>
                                      <p:tavLst>
                                        <p:tav tm="0">
                                          <p:val>
                                            <p:strVal val="ppt_x"/>
                                          </p:val>
                                        </p:tav>
                                        <p:tav tm="100000">
                                          <p:val>
                                            <p:strVal val="0-ppt_w/2"/>
                                          </p:val>
                                        </p:tav>
                                      </p:tavLst>
                                    </p:anim>
                                    <p:anim calcmode="lin" valueType="num">
                                      <p:cBhvr additive="base">
                                        <p:cTn id="25" dur="5000"/>
                                        <p:tgtEl>
                                          <p:spTgt spid="9"/>
                                        </p:tgtEl>
                                        <p:attrNameLst>
                                          <p:attrName>ppt_y</p:attrName>
                                        </p:attrNameLst>
                                      </p:cBhvr>
                                      <p:tavLst>
                                        <p:tav tm="0">
                                          <p:val>
                                            <p:strVal val="ppt_y"/>
                                          </p:val>
                                        </p:tav>
                                        <p:tav tm="100000">
                                          <p:val>
                                            <p:strVal val="1+ppt_h/2"/>
                                          </p:val>
                                        </p:tav>
                                      </p:tavLst>
                                    </p:anim>
                                    <p:set>
                                      <p:cBhvr>
                                        <p:cTn id="26" dur="1" fill="hold">
                                          <p:stCondLst>
                                            <p:cond delay="4999"/>
                                          </p:stCondLst>
                                        </p:cTn>
                                        <p:tgtEl>
                                          <p:spTgt spid="9"/>
                                        </p:tgtEl>
                                        <p:attrNameLst>
                                          <p:attrName>style.visibility</p:attrName>
                                        </p:attrNameLst>
                                      </p:cBhvr>
                                      <p:to>
                                        <p:strVal val="hidden"/>
                                      </p:to>
                                    </p:set>
                                  </p:childTnLst>
                                </p:cTn>
                              </p:par>
                              <p:par>
                                <p:cTn id="27" presetID="8" presetClass="emph" presetSubtype="0" fill="hold" nodeType="withEffect">
                                  <p:stCondLst>
                                    <p:cond delay="0"/>
                                  </p:stCondLst>
                                  <p:childTnLst>
                                    <p:animRot by="-21600000">
                                      <p:cBhvr>
                                        <p:cTn id="28" dur="5000" fill="hold"/>
                                        <p:tgtEl>
                                          <p:spTgt spid="9"/>
                                        </p:tgtEl>
                                        <p:attrNameLst>
                                          <p:attrName>r</p:attrName>
                                        </p:attrNameLst>
                                      </p:cBhvr>
                                    </p:animRot>
                                  </p:childTnLst>
                                </p:cTn>
                              </p:par>
                              <p:par>
                                <p:cTn id="29" presetID="8" presetClass="entr" presetSubtype="32"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diamond(out)">
                                      <p:cBhvr>
                                        <p:cTn id="31" dur="5000"/>
                                        <p:tgtEl>
                                          <p:spTgt spid="13"/>
                                        </p:tgtEl>
                                      </p:cBhvr>
                                    </p:animEffect>
                                  </p:childTnLst>
                                </p:cTn>
                              </p:par>
                              <p:par>
                                <p:cTn id="32" presetID="17" presetClass="entr" presetSubtype="10" fill="hold" nodeType="withEffect">
                                  <p:stCondLst>
                                    <p:cond delay="0"/>
                                  </p:stCondLst>
                                  <p:childTnLst>
                                    <p:set>
                                      <p:cBhvr>
                                        <p:cTn id="33" dur="1" fill="hold">
                                          <p:stCondLst>
                                            <p:cond delay="0"/>
                                          </p:stCondLst>
                                        </p:cTn>
                                        <p:tgtEl>
                                          <p:spTgt spid="14"/>
                                        </p:tgtEl>
                                        <p:attrNameLst>
                                          <p:attrName>style.visibility</p:attrName>
                                        </p:attrNameLst>
                                      </p:cBhvr>
                                      <p:to>
                                        <p:strVal val="visible"/>
                                      </p:to>
                                    </p:set>
                                    <p:anim calcmode="lin" valueType="num">
                                      <p:cBhvr>
                                        <p:cTn id="34" dur="5000" fill="hold"/>
                                        <p:tgtEl>
                                          <p:spTgt spid="14"/>
                                        </p:tgtEl>
                                        <p:attrNameLst>
                                          <p:attrName>ppt_w</p:attrName>
                                        </p:attrNameLst>
                                      </p:cBhvr>
                                      <p:tavLst>
                                        <p:tav tm="0">
                                          <p:val>
                                            <p:fltVal val="0"/>
                                          </p:val>
                                        </p:tav>
                                        <p:tav tm="100000">
                                          <p:val>
                                            <p:strVal val="#ppt_w"/>
                                          </p:val>
                                        </p:tav>
                                      </p:tavLst>
                                    </p:anim>
                                    <p:anim calcmode="lin" valueType="num">
                                      <p:cBhvr>
                                        <p:cTn id="35" dur="5000" fill="hold"/>
                                        <p:tgtEl>
                                          <p:spTgt spid="1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92D050"/>
        </a:solidFill>
        <a:effectLst/>
      </p:bgPr>
    </p:bg>
    <p:spTree>
      <p:nvGrpSpPr>
        <p:cNvPr id="1" name=""/>
        <p:cNvGrpSpPr/>
        <p:nvPr/>
      </p:nvGrpSpPr>
      <p:grpSpPr>
        <a:xfrm>
          <a:off x="0" y="0"/>
          <a:ext cx="0" cy="0"/>
          <a:chOff x="0" y="0"/>
          <a:chExt cx="0" cy="0"/>
        </a:xfrm>
      </p:grpSpPr>
      <p:pic>
        <p:nvPicPr>
          <p:cNvPr id="24" name="Picture 2" descr="C:\Users\Jose Luis\Desktop\el-tiempo-de-los-emprendedores-600x400.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
        <p:nvSpPr>
          <p:cNvPr id="8" name="7 Elipse"/>
          <p:cNvSpPr/>
          <p:nvPr/>
        </p:nvSpPr>
        <p:spPr>
          <a:xfrm>
            <a:off x="7500938" y="642938"/>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Elipse"/>
          <p:cNvSpPr/>
          <p:nvPr/>
        </p:nvSpPr>
        <p:spPr>
          <a:xfrm>
            <a:off x="8215313" y="0"/>
            <a:ext cx="928687" cy="928688"/>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Elipse"/>
          <p:cNvSpPr/>
          <p:nvPr/>
        </p:nvSpPr>
        <p:spPr>
          <a:xfrm>
            <a:off x="5929313" y="2000250"/>
            <a:ext cx="928687" cy="928688"/>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Elipse"/>
          <p:cNvSpPr/>
          <p:nvPr/>
        </p:nvSpPr>
        <p:spPr>
          <a:xfrm>
            <a:off x="6643688" y="1285875"/>
            <a:ext cx="928687" cy="928688"/>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Elipse"/>
          <p:cNvSpPr/>
          <p:nvPr/>
        </p:nvSpPr>
        <p:spPr>
          <a:xfrm>
            <a:off x="0" y="0"/>
            <a:ext cx="928688" cy="928688"/>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Elipse"/>
          <p:cNvSpPr/>
          <p:nvPr/>
        </p:nvSpPr>
        <p:spPr>
          <a:xfrm>
            <a:off x="642938" y="785813"/>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Elipse"/>
          <p:cNvSpPr/>
          <p:nvPr/>
        </p:nvSpPr>
        <p:spPr>
          <a:xfrm>
            <a:off x="1500166" y="1571612"/>
            <a:ext cx="928687" cy="928688"/>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Elipse"/>
          <p:cNvSpPr/>
          <p:nvPr/>
        </p:nvSpPr>
        <p:spPr>
          <a:xfrm>
            <a:off x="2357422" y="2285992"/>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Elipse"/>
          <p:cNvSpPr/>
          <p:nvPr/>
        </p:nvSpPr>
        <p:spPr>
          <a:xfrm>
            <a:off x="0" y="5929313"/>
            <a:ext cx="928688"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Elipse"/>
          <p:cNvSpPr/>
          <p:nvPr/>
        </p:nvSpPr>
        <p:spPr>
          <a:xfrm>
            <a:off x="857250" y="5357813"/>
            <a:ext cx="928688"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Elipse"/>
          <p:cNvSpPr/>
          <p:nvPr/>
        </p:nvSpPr>
        <p:spPr>
          <a:xfrm>
            <a:off x="1643063" y="4786313"/>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Elipse"/>
          <p:cNvSpPr/>
          <p:nvPr/>
        </p:nvSpPr>
        <p:spPr>
          <a:xfrm>
            <a:off x="2500313" y="4071938"/>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Elipse"/>
          <p:cNvSpPr/>
          <p:nvPr/>
        </p:nvSpPr>
        <p:spPr>
          <a:xfrm>
            <a:off x="8215313" y="5929313"/>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Elipse"/>
          <p:cNvSpPr/>
          <p:nvPr/>
        </p:nvSpPr>
        <p:spPr>
          <a:xfrm>
            <a:off x="7358063" y="5357813"/>
            <a:ext cx="928687"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Elipse"/>
          <p:cNvSpPr/>
          <p:nvPr/>
        </p:nvSpPr>
        <p:spPr>
          <a:xfrm>
            <a:off x="6429375" y="4786313"/>
            <a:ext cx="928688"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Elipse"/>
          <p:cNvSpPr/>
          <p:nvPr/>
        </p:nvSpPr>
        <p:spPr>
          <a:xfrm>
            <a:off x="5572125" y="4214813"/>
            <a:ext cx="928688" cy="928687"/>
          </a:xfrm>
          <a:prstGeom prst="ellipse">
            <a:avLst/>
          </a:prstGeom>
          <a:solidFill>
            <a:srgbClr val="CE32CE">
              <a:alpha val="67000"/>
            </a:srgbClr>
          </a:solidFill>
          <a:ln cap="rnd">
            <a:solidFill>
              <a:srgbClr val="FFC000"/>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fill="hold" nodeType="withEffect">
                                  <p:stCondLst>
                                    <p:cond delay="0"/>
                                  </p:stCondLst>
                                  <p:childTnLst>
                                    <p:animRot by="21600000">
                                      <p:cBhvr>
                                        <p:cTn id="6" dur="3000" fill="hold"/>
                                        <p:tgtEl>
                                          <p:spTgt spid="8"/>
                                        </p:tgtEl>
                                        <p:attrNameLst>
                                          <p:attrName>r</p:attrName>
                                        </p:attrNameLst>
                                      </p:cBhvr>
                                    </p:animRot>
                                  </p:childTnLst>
                                </p:cTn>
                              </p:par>
                              <p:par>
                                <p:cTn id="7" presetID="8" presetClass="emph" presetSubtype="0" fill="hold" nodeType="withEffect">
                                  <p:stCondLst>
                                    <p:cond delay="0"/>
                                  </p:stCondLst>
                                  <p:childTnLst>
                                    <p:animRot by="21600000">
                                      <p:cBhvr>
                                        <p:cTn id="8" dur="3000" fill="hold"/>
                                        <p:tgtEl>
                                          <p:spTgt spid="9"/>
                                        </p:tgtEl>
                                        <p:attrNameLst>
                                          <p:attrName>r</p:attrName>
                                        </p:attrNameLst>
                                      </p:cBhvr>
                                    </p:animRot>
                                  </p:childTnLst>
                                </p:cTn>
                              </p:par>
                              <p:par>
                                <p:cTn id="9" presetID="8" presetClass="emph" presetSubtype="0" fill="hold" nodeType="withEffect">
                                  <p:stCondLst>
                                    <p:cond delay="0"/>
                                  </p:stCondLst>
                                  <p:childTnLst>
                                    <p:animRot by="21600000">
                                      <p:cBhvr>
                                        <p:cTn id="10" dur="3000" fill="hold"/>
                                        <p:tgtEl>
                                          <p:spTgt spid="10"/>
                                        </p:tgtEl>
                                        <p:attrNameLst>
                                          <p:attrName>r</p:attrName>
                                        </p:attrNameLst>
                                      </p:cBhvr>
                                    </p:animRot>
                                  </p:childTnLst>
                                </p:cTn>
                              </p:par>
                              <p:par>
                                <p:cTn id="11" presetID="8" presetClass="emph" presetSubtype="0" fill="hold" nodeType="withEffect">
                                  <p:stCondLst>
                                    <p:cond delay="0"/>
                                  </p:stCondLst>
                                  <p:childTnLst>
                                    <p:animRot by="21600000">
                                      <p:cBhvr>
                                        <p:cTn id="12" dur="3000" fill="hold"/>
                                        <p:tgtEl>
                                          <p:spTgt spid="11"/>
                                        </p:tgtEl>
                                        <p:attrNameLst>
                                          <p:attrName>r</p:attrName>
                                        </p:attrNameLst>
                                      </p:cBhvr>
                                    </p:animRot>
                                  </p:childTnLst>
                                </p:cTn>
                              </p:par>
                              <p:par>
                                <p:cTn id="13" presetID="8" presetClass="emph" presetSubtype="0" fill="hold" nodeType="withEffect">
                                  <p:stCondLst>
                                    <p:cond delay="0"/>
                                  </p:stCondLst>
                                  <p:childTnLst>
                                    <p:animRot by="21600000">
                                      <p:cBhvr>
                                        <p:cTn id="14" dur="3000" fill="hold"/>
                                        <p:tgtEl>
                                          <p:spTgt spid="12"/>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3"/>
                                        </p:tgtEl>
                                        <p:attrNameLst>
                                          <p:attrName>r</p:attrName>
                                        </p:attrNameLst>
                                      </p:cBhvr>
                                    </p:animRot>
                                  </p:childTnLst>
                                </p:cTn>
                              </p:par>
                              <p:par>
                                <p:cTn id="17" presetID="8" presetClass="emph" presetSubtype="0" fill="hold" nodeType="withEffect">
                                  <p:stCondLst>
                                    <p:cond delay="0"/>
                                  </p:stCondLst>
                                  <p:childTnLst>
                                    <p:animRot by="21600000">
                                      <p:cBhvr>
                                        <p:cTn id="18" dur="3000" fill="hold"/>
                                        <p:tgtEl>
                                          <p:spTgt spid="14"/>
                                        </p:tgtEl>
                                        <p:attrNameLst>
                                          <p:attrName>r</p:attrName>
                                        </p:attrNameLst>
                                      </p:cBhvr>
                                    </p:animRot>
                                  </p:childTnLst>
                                </p:cTn>
                              </p:par>
                              <p:par>
                                <p:cTn id="19" presetID="8" presetClass="emph" presetSubtype="0" fill="hold" nodeType="withEffect">
                                  <p:stCondLst>
                                    <p:cond delay="0"/>
                                  </p:stCondLst>
                                  <p:childTnLst>
                                    <p:animRot by="21600000">
                                      <p:cBhvr>
                                        <p:cTn id="20" dur="3000" fill="hold"/>
                                        <p:tgtEl>
                                          <p:spTgt spid="15"/>
                                        </p:tgtEl>
                                        <p:attrNameLst>
                                          <p:attrName>r</p:attrName>
                                        </p:attrNameLst>
                                      </p:cBhvr>
                                    </p:animRot>
                                  </p:childTnLst>
                                </p:cTn>
                              </p:par>
                              <p:par>
                                <p:cTn id="21" presetID="8" presetClass="emph" presetSubtype="0" fill="hold" nodeType="withEffect">
                                  <p:stCondLst>
                                    <p:cond delay="0"/>
                                  </p:stCondLst>
                                  <p:childTnLst>
                                    <p:animRot by="21600000">
                                      <p:cBhvr>
                                        <p:cTn id="22" dur="3000" fill="hold"/>
                                        <p:tgtEl>
                                          <p:spTgt spid="16"/>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17"/>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18"/>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19"/>
                                        </p:tgtEl>
                                        <p:attrNameLst>
                                          <p:attrName>r</p:attrName>
                                        </p:attrNameLst>
                                      </p:cBhvr>
                                    </p:animRot>
                                  </p:childTnLst>
                                </p:cTn>
                              </p:par>
                              <p:par>
                                <p:cTn id="29" presetID="8" presetClass="emph" presetSubtype="0" fill="hold" nodeType="withEffect">
                                  <p:stCondLst>
                                    <p:cond delay="0"/>
                                  </p:stCondLst>
                                  <p:childTnLst>
                                    <p:animRot by="21600000">
                                      <p:cBhvr>
                                        <p:cTn id="30" dur="3000" fill="hold"/>
                                        <p:tgtEl>
                                          <p:spTgt spid="20"/>
                                        </p:tgtEl>
                                        <p:attrNameLst>
                                          <p:attrName>r</p:attrName>
                                        </p:attrNameLst>
                                      </p:cBhvr>
                                    </p:animRot>
                                  </p:childTnLst>
                                </p:cTn>
                              </p:par>
                              <p:par>
                                <p:cTn id="31" presetID="8" presetClass="emph" presetSubtype="0" fill="hold" nodeType="withEffect">
                                  <p:stCondLst>
                                    <p:cond delay="0"/>
                                  </p:stCondLst>
                                  <p:childTnLst>
                                    <p:animRot by="21600000">
                                      <p:cBhvr>
                                        <p:cTn id="32" dur="3000" fill="hold"/>
                                        <p:tgtEl>
                                          <p:spTgt spid="21"/>
                                        </p:tgtEl>
                                        <p:attrNameLst>
                                          <p:attrName>r</p:attrName>
                                        </p:attrNameLst>
                                      </p:cBhvr>
                                    </p:animRot>
                                  </p:childTnLst>
                                </p:cTn>
                              </p:par>
                              <p:par>
                                <p:cTn id="33" presetID="8" presetClass="emph" presetSubtype="0" fill="hold" nodeType="withEffect">
                                  <p:stCondLst>
                                    <p:cond delay="0"/>
                                  </p:stCondLst>
                                  <p:childTnLst>
                                    <p:animRot by="21600000">
                                      <p:cBhvr>
                                        <p:cTn id="34" dur="3000" fill="hold"/>
                                        <p:tgtEl>
                                          <p:spTgt spid="22"/>
                                        </p:tgtEl>
                                        <p:attrNameLst>
                                          <p:attrName>r</p:attrName>
                                        </p:attrNameLst>
                                      </p:cBhvr>
                                    </p:animRot>
                                  </p:childTnLst>
                                </p:cTn>
                              </p:par>
                              <p:par>
                                <p:cTn id="35" presetID="8" presetClass="emph" presetSubtype="0" fill="hold" nodeType="withEffect">
                                  <p:stCondLst>
                                    <p:cond delay="0"/>
                                  </p:stCondLst>
                                  <p:childTnLst>
                                    <p:animRot by="21600000">
                                      <p:cBhvr>
                                        <p:cTn id="36" dur="3000" fill="hold"/>
                                        <p:tgtEl>
                                          <p:spTgt spid="23"/>
                                        </p:tgtEl>
                                        <p:attrNameLst>
                                          <p:attrName>r</p:attrName>
                                        </p:attrNameLst>
                                      </p:cBhvr>
                                    </p:animRot>
                                  </p:childTnLst>
                                </p:cTn>
                              </p:par>
                              <p:par>
                                <p:cTn id="37" presetID="2" presetClass="entr" presetSubtype="6"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3000" fill="hold"/>
                                        <p:tgtEl>
                                          <p:spTgt spid="12"/>
                                        </p:tgtEl>
                                        <p:attrNameLst>
                                          <p:attrName>ppt_x</p:attrName>
                                        </p:attrNameLst>
                                      </p:cBhvr>
                                      <p:tavLst>
                                        <p:tav tm="0">
                                          <p:val>
                                            <p:strVal val="1+#ppt_w/2"/>
                                          </p:val>
                                        </p:tav>
                                        <p:tav tm="100000">
                                          <p:val>
                                            <p:strVal val="#ppt_x"/>
                                          </p:val>
                                        </p:tav>
                                      </p:tavLst>
                                    </p:anim>
                                    <p:anim calcmode="lin" valueType="num">
                                      <p:cBhvr additive="base">
                                        <p:cTn id="40" dur="3000" fill="hold"/>
                                        <p:tgtEl>
                                          <p:spTgt spid="12"/>
                                        </p:tgtEl>
                                        <p:attrNameLst>
                                          <p:attrName>ppt_y</p:attrName>
                                        </p:attrNameLst>
                                      </p:cBhvr>
                                      <p:tavLst>
                                        <p:tav tm="0">
                                          <p:val>
                                            <p:strVal val="1+#ppt_h/2"/>
                                          </p:val>
                                        </p:tav>
                                        <p:tav tm="100000">
                                          <p:val>
                                            <p:strVal val="#ppt_y"/>
                                          </p:val>
                                        </p:tav>
                                      </p:tavLst>
                                    </p:anim>
                                  </p:childTnLst>
                                </p:cTn>
                              </p:par>
                              <p:par>
                                <p:cTn id="41" presetID="2" presetClass="entr" presetSubtype="6" fill="hold" nodeType="withEffect">
                                  <p:stCondLst>
                                    <p:cond delay="0"/>
                                  </p:stCondLst>
                                  <p:childTnLst>
                                    <p:set>
                                      <p:cBhvr>
                                        <p:cTn id="42" dur="1" fill="hold">
                                          <p:stCondLst>
                                            <p:cond delay="0"/>
                                          </p:stCondLst>
                                        </p:cTn>
                                        <p:tgtEl>
                                          <p:spTgt spid="13"/>
                                        </p:tgtEl>
                                        <p:attrNameLst>
                                          <p:attrName>style.visibility</p:attrName>
                                        </p:attrNameLst>
                                      </p:cBhvr>
                                      <p:to>
                                        <p:strVal val="visible"/>
                                      </p:to>
                                    </p:set>
                                    <p:anim calcmode="lin" valueType="num">
                                      <p:cBhvr additive="base">
                                        <p:cTn id="43" dur="3000" fill="hold"/>
                                        <p:tgtEl>
                                          <p:spTgt spid="13"/>
                                        </p:tgtEl>
                                        <p:attrNameLst>
                                          <p:attrName>ppt_x</p:attrName>
                                        </p:attrNameLst>
                                      </p:cBhvr>
                                      <p:tavLst>
                                        <p:tav tm="0">
                                          <p:val>
                                            <p:strVal val="1+#ppt_w/2"/>
                                          </p:val>
                                        </p:tav>
                                        <p:tav tm="100000">
                                          <p:val>
                                            <p:strVal val="#ppt_x"/>
                                          </p:val>
                                        </p:tav>
                                      </p:tavLst>
                                    </p:anim>
                                    <p:anim calcmode="lin" valueType="num">
                                      <p:cBhvr additive="base">
                                        <p:cTn id="44" dur="3000" fill="hold"/>
                                        <p:tgtEl>
                                          <p:spTgt spid="13"/>
                                        </p:tgtEl>
                                        <p:attrNameLst>
                                          <p:attrName>ppt_y</p:attrName>
                                        </p:attrNameLst>
                                      </p:cBhvr>
                                      <p:tavLst>
                                        <p:tav tm="0">
                                          <p:val>
                                            <p:strVal val="1+#ppt_h/2"/>
                                          </p:val>
                                        </p:tav>
                                        <p:tav tm="100000">
                                          <p:val>
                                            <p:strVal val="#ppt_y"/>
                                          </p:val>
                                        </p:tav>
                                      </p:tavLst>
                                    </p:anim>
                                  </p:childTnLst>
                                </p:cTn>
                              </p:par>
                              <p:par>
                                <p:cTn id="45" presetID="2" presetClass="entr" presetSubtype="6" fill="hold" nodeType="with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3000" fill="hold"/>
                                        <p:tgtEl>
                                          <p:spTgt spid="14"/>
                                        </p:tgtEl>
                                        <p:attrNameLst>
                                          <p:attrName>ppt_x</p:attrName>
                                        </p:attrNameLst>
                                      </p:cBhvr>
                                      <p:tavLst>
                                        <p:tav tm="0">
                                          <p:val>
                                            <p:strVal val="1+#ppt_w/2"/>
                                          </p:val>
                                        </p:tav>
                                        <p:tav tm="100000">
                                          <p:val>
                                            <p:strVal val="#ppt_x"/>
                                          </p:val>
                                        </p:tav>
                                      </p:tavLst>
                                    </p:anim>
                                    <p:anim calcmode="lin" valueType="num">
                                      <p:cBhvr additive="base">
                                        <p:cTn id="48" dur="3000" fill="hold"/>
                                        <p:tgtEl>
                                          <p:spTgt spid="14"/>
                                        </p:tgtEl>
                                        <p:attrNameLst>
                                          <p:attrName>ppt_y</p:attrName>
                                        </p:attrNameLst>
                                      </p:cBhvr>
                                      <p:tavLst>
                                        <p:tav tm="0">
                                          <p:val>
                                            <p:strVal val="1+#ppt_h/2"/>
                                          </p:val>
                                        </p:tav>
                                        <p:tav tm="100000">
                                          <p:val>
                                            <p:strVal val="#ppt_y"/>
                                          </p:val>
                                        </p:tav>
                                      </p:tavLst>
                                    </p:anim>
                                  </p:childTnLst>
                                </p:cTn>
                              </p:par>
                              <p:par>
                                <p:cTn id="49" presetID="2" presetClass="entr" presetSubtype="6" fill="hold" nodeType="withEffect">
                                  <p:stCondLst>
                                    <p:cond delay="0"/>
                                  </p:stCondLst>
                                  <p:childTnLst>
                                    <p:set>
                                      <p:cBhvr>
                                        <p:cTn id="50" dur="1" fill="hold">
                                          <p:stCondLst>
                                            <p:cond delay="0"/>
                                          </p:stCondLst>
                                        </p:cTn>
                                        <p:tgtEl>
                                          <p:spTgt spid="15"/>
                                        </p:tgtEl>
                                        <p:attrNameLst>
                                          <p:attrName>style.visibility</p:attrName>
                                        </p:attrNameLst>
                                      </p:cBhvr>
                                      <p:to>
                                        <p:strVal val="visible"/>
                                      </p:to>
                                    </p:set>
                                    <p:anim calcmode="lin" valueType="num">
                                      <p:cBhvr additive="base">
                                        <p:cTn id="51" dur="3000" fill="hold"/>
                                        <p:tgtEl>
                                          <p:spTgt spid="15"/>
                                        </p:tgtEl>
                                        <p:attrNameLst>
                                          <p:attrName>ppt_x</p:attrName>
                                        </p:attrNameLst>
                                      </p:cBhvr>
                                      <p:tavLst>
                                        <p:tav tm="0">
                                          <p:val>
                                            <p:strVal val="1+#ppt_w/2"/>
                                          </p:val>
                                        </p:tav>
                                        <p:tav tm="100000">
                                          <p:val>
                                            <p:strVal val="#ppt_x"/>
                                          </p:val>
                                        </p:tav>
                                      </p:tavLst>
                                    </p:anim>
                                    <p:anim calcmode="lin" valueType="num">
                                      <p:cBhvr additive="base">
                                        <p:cTn id="52" dur="3000" fill="hold"/>
                                        <p:tgtEl>
                                          <p:spTgt spid="15"/>
                                        </p:tgtEl>
                                        <p:attrNameLst>
                                          <p:attrName>ppt_y</p:attrName>
                                        </p:attrNameLst>
                                      </p:cBhvr>
                                      <p:tavLst>
                                        <p:tav tm="0">
                                          <p:val>
                                            <p:strVal val="1+#ppt_h/2"/>
                                          </p:val>
                                        </p:tav>
                                        <p:tav tm="100000">
                                          <p:val>
                                            <p:strVal val="#ppt_y"/>
                                          </p:val>
                                        </p:tav>
                                      </p:tavLst>
                                    </p:anim>
                                  </p:childTnLst>
                                </p:cTn>
                              </p:par>
                              <p:par>
                                <p:cTn id="53" presetID="2" presetClass="entr" presetSubtype="12" fill="hold" nodeType="withEffect">
                                  <p:stCondLst>
                                    <p:cond delay="0"/>
                                  </p:stCondLst>
                                  <p:childTnLst>
                                    <p:set>
                                      <p:cBhvr>
                                        <p:cTn id="54" dur="1" fill="hold">
                                          <p:stCondLst>
                                            <p:cond delay="0"/>
                                          </p:stCondLst>
                                        </p:cTn>
                                        <p:tgtEl>
                                          <p:spTgt spid="8"/>
                                        </p:tgtEl>
                                        <p:attrNameLst>
                                          <p:attrName>style.visibility</p:attrName>
                                        </p:attrNameLst>
                                      </p:cBhvr>
                                      <p:to>
                                        <p:strVal val="visible"/>
                                      </p:to>
                                    </p:set>
                                    <p:anim calcmode="lin" valueType="num">
                                      <p:cBhvr additive="base">
                                        <p:cTn id="55" dur="3000" fill="hold"/>
                                        <p:tgtEl>
                                          <p:spTgt spid="8"/>
                                        </p:tgtEl>
                                        <p:attrNameLst>
                                          <p:attrName>ppt_x</p:attrName>
                                        </p:attrNameLst>
                                      </p:cBhvr>
                                      <p:tavLst>
                                        <p:tav tm="0">
                                          <p:val>
                                            <p:strVal val="0-#ppt_w/2"/>
                                          </p:val>
                                        </p:tav>
                                        <p:tav tm="100000">
                                          <p:val>
                                            <p:strVal val="#ppt_x"/>
                                          </p:val>
                                        </p:tav>
                                      </p:tavLst>
                                    </p:anim>
                                    <p:anim calcmode="lin" valueType="num">
                                      <p:cBhvr additive="base">
                                        <p:cTn id="56" dur="3000" fill="hold"/>
                                        <p:tgtEl>
                                          <p:spTgt spid="8"/>
                                        </p:tgtEl>
                                        <p:attrNameLst>
                                          <p:attrName>ppt_y</p:attrName>
                                        </p:attrNameLst>
                                      </p:cBhvr>
                                      <p:tavLst>
                                        <p:tav tm="0">
                                          <p:val>
                                            <p:strVal val="1+#ppt_h/2"/>
                                          </p:val>
                                        </p:tav>
                                        <p:tav tm="100000">
                                          <p:val>
                                            <p:strVal val="#ppt_y"/>
                                          </p:val>
                                        </p:tav>
                                      </p:tavLst>
                                    </p:anim>
                                  </p:childTnLst>
                                </p:cTn>
                              </p:par>
                              <p:par>
                                <p:cTn id="57" presetID="2" presetClass="entr" presetSubtype="12" fill="hold" nodeType="withEffect">
                                  <p:stCondLst>
                                    <p:cond delay="0"/>
                                  </p:stCondLst>
                                  <p:childTnLst>
                                    <p:set>
                                      <p:cBhvr>
                                        <p:cTn id="58" dur="1" fill="hold">
                                          <p:stCondLst>
                                            <p:cond delay="0"/>
                                          </p:stCondLst>
                                        </p:cTn>
                                        <p:tgtEl>
                                          <p:spTgt spid="9"/>
                                        </p:tgtEl>
                                        <p:attrNameLst>
                                          <p:attrName>style.visibility</p:attrName>
                                        </p:attrNameLst>
                                      </p:cBhvr>
                                      <p:to>
                                        <p:strVal val="visible"/>
                                      </p:to>
                                    </p:set>
                                    <p:anim calcmode="lin" valueType="num">
                                      <p:cBhvr additive="base">
                                        <p:cTn id="59" dur="3000" fill="hold"/>
                                        <p:tgtEl>
                                          <p:spTgt spid="9"/>
                                        </p:tgtEl>
                                        <p:attrNameLst>
                                          <p:attrName>ppt_x</p:attrName>
                                        </p:attrNameLst>
                                      </p:cBhvr>
                                      <p:tavLst>
                                        <p:tav tm="0">
                                          <p:val>
                                            <p:strVal val="0-#ppt_w/2"/>
                                          </p:val>
                                        </p:tav>
                                        <p:tav tm="100000">
                                          <p:val>
                                            <p:strVal val="#ppt_x"/>
                                          </p:val>
                                        </p:tav>
                                      </p:tavLst>
                                    </p:anim>
                                    <p:anim calcmode="lin" valueType="num">
                                      <p:cBhvr additive="base">
                                        <p:cTn id="60" dur="3000" fill="hold"/>
                                        <p:tgtEl>
                                          <p:spTgt spid="9"/>
                                        </p:tgtEl>
                                        <p:attrNameLst>
                                          <p:attrName>ppt_y</p:attrName>
                                        </p:attrNameLst>
                                      </p:cBhvr>
                                      <p:tavLst>
                                        <p:tav tm="0">
                                          <p:val>
                                            <p:strVal val="1+#ppt_h/2"/>
                                          </p:val>
                                        </p:tav>
                                        <p:tav tm="100000">
                                          <p:val>
                                            <p:strVal val="#ppt_y"/>
                                          </p:val>
                                        </p:tav>
                                      </p:tavLst>
                                    </p:anim>
                                  </p:childTnLst>
                                </p:cTn>
                              </p:par>
                              <p:par>
                                <p:cTn id="61" presetID="2" presetClass="entr" presetSubtype="12" fill="hold"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3000" fill="hold"/>
                                        <p:tgtEl>
                                          <p:spTgt spid="10"/>
                                        </p:tgtEl>
                                        <p:attrNameLst>
                                          <p:attrName>ppt_x</p:attrName>
                                        </p:attrNameLst>
                                      </p:cBhvr>
                                      <p:tavLst>
                                        <p:tav tm="0">
                                          <p:val>
                                            <p:strVal val="0-#ppt_w/2"/>
                                          </p:val>
                                        </p:tav>
                                        <p:tav tm="100000">
                                          <p:val>
                                            <p:strVal val="#ppt_x"/>
                                          </p:val>
                                        </p:tav>
                                      </p:tavLst>
                                    </p:anim>
                                    <p:anim calcmode="lin" valueType="num">
                                      <p:cBhvr additive="base">
                                        <p:cTn id="64" dur="3000" fill="hold"/>
                                        <p:tgtEl>
                                          <p:spTgt spid="10"/>
                                        </p:tgtEl>
                                        <p:attrNameLst>
                                          <p:attrName>ppt_y</p:attrName>
                                        </p:attrNameLst>
                                      </p:cBhvr>
                                      <p:tavLst>
                                        <p:tav tm="0">
                                          <p:val>
                                            <p:strVal val="1+#ppt_h/2"/>
                                          </p:val>
                                        </p:tav>
                                        <p:tav tm="100000">
                                          <p:val>
                                            <p:strVal val="#ppt_y"/>
                                          </p:val>
                                        </p:tav>
                                      </p:tavLst>
                                    </p:anim>
                                  </p:childTnLst>
                                </p:cTn>
                              </p:par>
                              <p:par>
                                <p:cTn id="65" presetID="2" presetClass="entr" presetSubtype="12"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3000" fill="hold"/>
                                        <p:tgtEl>
                                          <p:spTgt spid="11"/>
                                        </p:tgtEl>
                                        <p:attrNameLst>
                                          <p:attrName>ppt_x</p:attrName>
                                        </p:attrNameLst>
                                      </p:cBhvr>
                                      <p:tavLst>
                                        <p:tav tm="0">
                                          <p:val>
                                            <p:strVal val="0-#ppt_w/2"/>
                                          </p:val>
                                        </p:tav>
                                        <p:tav tm="100000">
                                          <p:val>
                                            <p:strVal val="#ppt_x"/>
                                          </p:val>
                                        </p:tav>
                                      </p:tavLst>
                                    </p:anim>
                                    <p:anim calcmode="lin" valueType="num">
                                      <p:cBhvr additive="base">
                                        <p:cTn id="68" dur="3000" fill="hold"/>
                                        <p:tgtEl>
                                          <p:spTgt spid="11"/>
                                        </p:tgtEl>
                                        <p:attrNameLst>
                                          <p:attrName>ppt_y</p:attrName>
                                        </p:attrNameLst>
                                      </p:cBhvr>
                                      <p:tavLst>
                                        <p:tav tm="0">
                                          <p:val>
                                            <p:strVal val="1+#ppt_h/2"/>
                                          </p:val>
                                        </p:tav>
                                        <p:tav tm="100000">
                                          <p:val>
                                            <p:strVal val="#ppt_y"/>
                                          </p:val>
                                        </p:tav>
                                      </p:tavLst>
                                    </p:anim>
                                  </p:childTnLst>
                                </p:cTn>
                              </p:par>
                              <p:par>
                                <p:cTn id="69" presetID="2" presetClass="entr" presetSubtype="3" fill="hold" nodeType="withEffect">
                                  <p:stCondLst>
                                    <p:cond delay="0"/>
                                  </p:stCondLst>
                                  <p:childTnLst>
                                    <p:set>
                                      <p:cBhvr>
                                        <p:cTn id="70" dur="1" fill="hold">
                                          <p:stCondLst>
                                            <p:cond delay="0"/>
                                          </p:stCondLst>
                                        </p:cTn>
                                        <p:tgtEl>
                                          <p:spTgt spid="16"/>
                                        </p:tgtEl>
                                        <p:attrNameLst>
                                          <p:attrName>style.visibility</p:attrName>
                                        </p:attrNameLst>
                                      </p:cBhvr>
                                      <p:to>
                                        <p:strVal val="visible"/>
                                      </p:to>
                                    </p:set>
                                    <p:anim calcmode="lin" valueType="num">
                                      <p:cBhvr additive="base">
                                        <p:cTn id="71" dur="3000" fill="hold"/>
                                        <p:tgtEl>
                                          <p:spTgt spid="16"/>
                                        </p:tgtEl>
                                        <p:attrNameLst>
                                          <p:attrName>ppt_x</p:attrName>
                                        </p:attrNameLst>
                                      </p:cBhvr>
                                      <p:tavLst>
                                        <p:tav tm="0">
                                          <p:val>
                                            <p:strVal val="1+#ppt_w/2"/>
                                          </p:val>
                                        </p:tav>
                                        <p:tav tm="100000">
                                          <p:val>
                                            <p:strVal val="#ppt_x"/>
                                          </p:val>
                                        </p:tav>
                                      </p:tavLst>
                                    </p:anim>
                                    <p:anim calcmode="lin" valueType="num">
                                      <p:cBhvr additive="base">
                                        <p:cTn id="72" dur="3000" fill="hold"/>
                                        <p:tgtEl>
                                          <p:spTgt spid="16"/>
                                        </p:tgtEl>
                                        <p:attrNameLst>
                                          <p:attrName>ppt_y</p:attrName>
                                        </p:attrNameLst>
                                      </p:cBhvr>
                                      <p:tavLst>
                                        <p:tav tm="0">
                                          <p:val>
                                            <p:strVal val="0-#ppt_h/2"/>
                                          </p:val>
                                        </p:tav>
                                        <p:tav tm="100000">
                                          <p:val>
                                            <p:strVal val="#ppt_y"/>
                                          </p:val>
                                        </p:tav>
                                      </p:tavLst>
                                    </p:anim>
                                  </p:childTnLst>
                                </p:cTn>
                              </p:par>
                              <p:par>
                                <p:cTn id="73" presetID="2" presetClass="entr" presetSubtype="3" fill="hold" nodeType="withEffect">
                                  <p:stCondLst>
                                    <p:cond delay="0"/>
                                  </p:stCondLst>
                                  <p:childTnLst>
                                    <p:set>
                                      <p:cBhvr>
                                        <p:cTn id="74" dur="1" fill="hold">
                                          <p:stCondLst>
                                            <p:cond delay="0"/>
                                          </p:stCondLst>
                                        </p:cTn>
                                        <p:tgtEl>
                                          <p:spTgt spid="17"/>
                                        </p:tgtEl>
                                        <p:attrNameLst>
                                          <p:attrName>style.visibility</p:attrName>
                                        </p:attrNameLst>
                                      </p:cBhvr>
                                      <p:to>
                                        <p:strVal val="visible"/>
                                      </p:to>
                                    </p:set>
                                    <p:anim calcmode="lin" valueType="num">
                                      <p:cBhvr additive="base">
                                        <p:cTn id="75" dur="3000" fill="hold"/>
                                        <p:tgtEl>
                                          <p:spTgt spid="17"/>
                                        </p:tgtEl>
                                        <p:attrNameLst>
                                          <p:attrName>ppt_x</p:attrName>
                                        </p:attrNameLst>
                                      </p:cBhvr>
                                      <p:tavLst>
                                        <p:tav tm="0">
                                          <p:val>
                                            <p:strVal val="1+#ppt_w/2"/>
                                          </p:val>
                                        </p:tav>
                                        <p:tav tm="100000">
                                          <p:val>
                                            <p:strVal val="#ppt_x"/>
                                          </p:val>
                                        </p:tav>
                                      </p:tavLst>
                                    </p:anim>
                                    <p:anim calcmode="lin" valueType="num">
                                      <p:cBhvr additive="base">
                                        <p:cTn id="76" dur="3000" fill="hold"/>
                                        <p:tgtEl>
                                          <p:spTgt spid="17"/>
                                        </p:tgtEl>
                                        <p:attrNameLst>
                                          <p:attrName>ppt_y</p:attrName>
                                        </p:attrNameLst>
                                      </p:cBhvr>
                                      <p:tavLst>
                                        <p:tav tm="0">
                                          <p:val>
                                            <p:strVal val="0-#ppt_h/2"/>
                                          </p:val>
                                        </p:tav>
                                        <p:tav tm="100000">
                                          <p:val>
                                            <p:strVal val="#ppt_y"/>
                                          </p:val>
                                        </p:tav>
                                      </p:tavLst>
                                    </p:anim>
                                  </p:childTnLst>
                                </p:cTn>
                              </p:par>
                              <p:par>
                                <p:cTn id="77" presetID="2" presetClass="entr" presetSubtype="3" fill="hold" nodeType="withEffect">
                                  <p:stCondLst>
                                    <p:cond delay="0"/>
                                  </p:stCondLst>
                                  <p:childTnLst>
                                    <p:set>
                                      <p:cBhvr>
                                        <p:cTn id="78" dur="1" fill="hold">
                                          <p:stCondLst>
                                            <p:cond delay="0"/>
                                          </p:stCondLst>
                                        </p:cTn>
                                        <p:tgtEl>
                                          <p:spTgt spid="18"/>
                                        </p:tgtEl>
                                        <p:attrNameLst>
                                          <p:attrName>style.visibility</p:attrName>
                                        </p:attrNameLst>
                                      </p:cBhvr>
                                      <p:to>
                                        <p:strVal val="visible"/>
                                      </p:to>
                                    </p:set>
                                    <p:anim calcmode="lin" valueType="num">
                                      <p:cBhvr additive="base">
                                        <p:cTn id="79" dur="3000" fill="hold"/>
                                        <p:tgtEl>
                                          <p:spTgt spid="18"/>
                                        </p:tgtEl>
                                        <p:attrNameLst>
                                          <p:attrName>ppt_x</p:attrName>
                                        </p:attrNameLst>
                                      </p:cBhvr>
                                      <p:tavLst>
                                        <p:tav tm="0">
                                          <p:val>
                                            <p:strVal val="1+#ppt_w/2"/>
                                          </p:val>
                                        </p:tav>
                                        <p:tav tm="100000">
                                          <p:val>
                                            <p:strVal val="#ppt_x"/>
                                          </p:val>
                                        </p:tav>
                                      </p:tavLst>
                                    </p:anim>
                                    <p:anim calcmode="lin" valueType="num">
                                      <p:cBhvr additive="base">
                                        <p:cTn id="80" dur="3000" fill="hold"/>
                                        <p:tgtEl>
                                          <p:spTgt spid="18"/>
                                        </p:tgtEl>
                                        <p:attrNameLst>
                                          <p:attrName>ppt_y</p:attrName>
                                        </p:attrNameLst>
                                      </p:cBhvr>
                                      <p:tavLst>
                                        <p:tav tm="0">
                                          <p:val>
                                            <p:strVal val="0-#ppt_h/2"/>
                                          </p:val>
                                        </p:tav>
                                        <p:tav tm="100000">
                                          <p:val>
                                            <p:strVal val="#ppt_y"/>
                                          </p:val>
                                        </p:tav>
                                      </p:tavLst>
                                    </p:anim>
                                  </p:childTnLst>
                                </p:cTn>
                              </p:par>
                              <p:par>
                                <p:cTn id="81" presetID="2" presetClass="entr" presetSubtype="3" fill="hold" nodeType="withEffect">
                                  <p:stCondLst>
                                    <p:cond delay="0"/>
                                  </p:stCondLst>
                                  <p:childTnLst>
                                    <p:set>
                                      <p:cBhvr>
                                        <p:cTn id="82" dur="1" fill="hold">
                                          <p:stCondLst>
                                            <p:cond delay="0"/>
                                          </p:stCondLst>
                                        </p:cTn>
                                        <p:tgtEl>
                                          <p:spTgt spid="19"/>
                                        </p:tgtEl>
                                        <p:attrNameLst>
                                          <p:attrName>style.visibility</p:attrName>
                                        </p:attrNameLst>
                                      </p:cBhvr>
                                      <p:to>
                                        <p:strVal val="visible"/>
                                      </p:to>
                                    </p:set>
                                    <p:anim calcmode="lin" valueType="num">
                                      <p:cBhvr additive="base">
                                        <p:cTn id="83" dur="3000" fill="hold"/>
                                        <p:tgtEl>
                                          <p:spTgt spid="19"/>
                                        </p:tgtEl>
                                        <p:attrNameLst>
                                          <p:attrName>ppt_x</p:attrName>
                                        </p:attrNameLst>
                                      </p:cBhvr>
                                      <p:tavLst>
                                        <p:tav tm="0">
                                          <p:val>
                                            <p:strVal val="1+#ppt_w/2"/>
                                          </p:val>
                                        </p:tav>
                                        <p:tav tm="100000">
                                          <p:val>
                                            <p:strVal val="#ppt_x"/>
                                          </p:val>
                                        </p:tav>
                                      </p:tavLst>
                                    </p:anim>
                                    <p:anim calcmode="lin" valueType="num">
                                      <p:cBhvr additive="base">
                                        <p:cTn id="84" dur="3000" fill="hold"/>
                                        <p:tgtEl>
                                          <p:spTgt spid="19"/>
                                        </p:tgtEl>
                                        <p:attrNameLst>
                                          <p:attrName>ppt_y</p:attrName>
                                        </p:attrNameLst>
                                      </p:cBhvr>
                                      <p:tavLst>
                                        <p:tav tm="0">
                                          <p:val>
                                            <p:strVal val="0-#ppt_h/2"/>
                                          </p:val>
                                        </p:tav>
                                        <p:tav tm="100000">
                                          <p:val>
                                            <p:strVal val="#ppt_y"/>
                                          </p:val>
                                        </p:tav>
                                      </p:tavLst>
                                    </p:anim>
                                  </p:childTnLst>
                                </p:cTn>
                              </p:par>
                              <p:par>
                                <p:cTn id="85" presetID="2" presetClass="entr" presetSubtype="9" fill="hold" nodeType="withEffect">
                                  <p:stCondLst>
                                    <p:cond delay="0"/>
                                  </p:stCondLst>
                                  <p:childTnLst>
                                    <p:set>
                                      <p:cBhvr>
                                        <p:cTn id="86" dur="1" fill="hold">
                                          <p:stCondLst>
                                            <p:cond delay="0"/>
                                          </p:stCondLst>
                                        </p:cTn>
                                        <p:tgtEl>
                                          <p:spTgt spid="20"/>
                                        </p:tgtEl>
                                        <p:attrNameLst>
                                          <p:attrName>style.visibility</p:attrName>
                                        </p:attrNameLst>
                                      </p:cBhvr>
                                      <p:to>
                                        <p:strVal val="visible"/>
                                      </p:to>
                                    </p:set>
                                    <p:anim calcmode="lin" valueType="num">
                                      <p:cBhvr additive="base">
                                        <p:cTn id="87" dur="3000" fill="hold"/>
                                        <p:tgtEl>
                                          <p:spTgt spid="20"/>
                                        </p:tgtEl>
                                        <p:attrNameLst>
                                          <p:attrName>ppt_x</p:attrName>
                                        </p:attrNameLst>
                                      </p:cBhvr>
                                      <p:tavLst>
                                        <p:tav tm="0">
                                          <p:val>
                                            <p:strVal val="0-#ppt_w/2"/>
                                          </p:val>
                                        </p:tav>
                                        <p:tav tm="100000">
                                          <p:val>
                                            <p:strVal val="#ppt_x"/>
                                          </p:val>
                                        </p:tav>
                                      </p:tavLst>
                                    </p:anim>
                                    <p:anim calcmode="lin" valueType="num">
                                      <p:cBhvr additive="base">
                                        <p:cTn id="88" dur="3000" fill="hold"/>
                                        <p:tgtEl>
                                          <p:spTgt spid="20"/>
                                        </p:tgtEl>
                                        <p:attrNameLst>
                                          <p:attrName>ppt_y</p:attrName>
                                        </p:attrNameLst>
                                      </p:cBhvr>
                                      <p:tavLst>
                                        <p:tav tm="0">
                                          <p:val>
                                            <p:strVal val="0-#ppt_h/2"/>
                                          </p:val>
                                        </p:tav>
                                        <p:tav tm="100000">
                                          <p:val>
                                            <p:strVal val="#ppt_y"/>
                                          </p:val>
                                        </p:tav>
                                      </p:tavLst>
                                    </p:anim>
                                  </p:childTnLst>
                                </p:cTn>
                              </p:par>
                              <p:par>
                                <p:cTn id="89" presetID="2" presetClass="entr" presetSubtype="9" fill="hold" nodeType="withEffect">
                                  <p:stCondLst>
                                    <p:cond delay="0"/>
                                  </p:stCondLst>
                                  <p:childTnLst>
                                    <p:set>
                                      <p:cBhvr>
                                        <p:cTn id="90" dur="1" fill="hold">
                                          <p:stCondLst>
                                            <p:cond delay="0"/>
                                          </p:stCondLst>
                                        </p:cTn>
                                        <p:tgtEl>
                                          <p:spTgt spid="21"/>
                                        </p:tgtEl>
                                        <p:attrNameLst>
                                          <p:attrName>style.visibility</p:attrName>
                                        </p:attrNameLst>
                                      </p:cBhvr>
                                      <p:to>
                                        <p:strVal val="visible"/>
                                      </p:to>
                                    </p:set>
                                    <p:anim calcmode="lin" valueType="num">
                                      <p:cBhvr additive="base">
                                        <p:cTn id="91" dur="3000" fill="hold"/>
                                        <p:tgtEl>
                                          <p:spTgt spid="21"/>
                                        </p:tgtEl>
                                        <p:attrNameLst>
                                          <p:attrName>ppt_x</p:attrName>
                                        </p:attrNameLst>
                                      </p:cBhvr>
                                      <p:tavLst>
                                        <p:tav tm="0">
                                          <p:val>
                                            <p:strVal val="0-#ppt_w/2"/>
                                          </p:val>
                                        </p:tav>
                                        <p:tav tm="100000">
                                          <p:val>
                                            <p:strVal val="#ppt_x"/>
                                          </p:val>
                                        </p:tav>
                                      </p:tavLst>
                                    </p:anim>
                                    <p:anim calcmode="lin" valueType="num">
                                      <p:cBhvr additive="base">
                                        <p:cTn id="92" dur="3000" fill="hold"/>
                                        <p:tgtEl>
                                          <p:spTgt spid="21"/>
                                        </p:tgtEl>
                                        <p:attrNameLst>
                                          <p:attrName>ppt_y</p:attrName>
                                        </p:attrNameLst>
                                      </p:cBhvr>
                                      <p:tavLst>
                                        <p:tav tm="0">
                                          <p:val>
                                            <p:strVal val="0-#ppt_h/2"/>
                                          </p:val>
                                        </p:tav>
                                        <p:tav tm="100000">
                                          <p:val>
                                            <p:strVal val="#ppt_y"/>
                                          </p:val>
                                        </p:tav>
                                      </p:tavLst>
                                    </p:anim>
                                  </p:childTnLst>
                                </p:cTn>
                              </p:par>
                              <p:par>
                                <p:cTn id="93" presetID="2" presetClass="entr" presetSubtype="9" fill="hold" nodeType="withEffect">
                                  <p:stCondLst>
                                    <p:cond delay="0"/>
                                  </p:stCondLst>
                                  <p:childTnLst>
                                    <p:set>
                                      <p:cBhvr>
                                        <p:cTn id="94" dur="1" fill="hold">
                                          <p:stCondLst>
                                            <p:cond delay="0"/>
                                          </p:stCondLst>
                                        </p:cTn>
                                        <p:tgtEl>
                                          <p:spTgt spid="22"/>
                                        </p:tgtEl>
                                        <p:attrNameLst>
                                          <p:attrName>style.visibility</p:attrName>
                                        </p:attrNameLst>
                                      </p:cBhvr>
                                      <p:to>
                                        <p:strVal val="visible"/>
                                      </p:to>
                                    </p:set>
                                    <p:anim calcmode="lin" valueType="num">
                                      <p:cBhvr additive="base">
                                        <p:cTn id="95" dur="3000" fill="hold"/>
                                        <p:tgtEl>
                                          <p:spTgt spid="22"/>
                                        </p:tgtEl>
                                        <p:attrNameLst>
                                          <p:attrName>ppt_x</p:attrName>
                                        </p:attrNameLst>
                                      </p:cBhvr>
                                      <p:tavLst>
                                        <p:tav tm="0">
                                          <p:val>
                                            <p:strVal val="0-#ppt_w/2"/>
                                          </p:val>
                                        </p:tav>
                                        <p:tav tm="100000">
                                          <p:val>
                                            <p:strVal val="#ppt_x"/>
                                          </p:val>
                                        </p:tav>
                                      </p:tavLst>
                                    </p:anim>
                                    <p:anim calcmode="lin" valueType="num">
                                      <p:cBhvr additive="base">
                                        <p:cTn id="96" dur="3000" fill="hold"/>
                                        <p:tgtEl>
                                          <p:spTgt spid="22"/>
                                        </p:tgtEl>
                                        <p:attrNameLst>
                                          <p:attrName>ppt_y</p:attrName>
                                        </p:attrNameLst>
                                      </p:cBhvr>
                                      <p:tavLst>
                                        <p:tav tm="0">
                                          <p:val>
                                            <p:strVal val="0-#ppt_h/2"/>
                                          </p:val>
                                        </p:tav>
                                        <p:tav tm="100000">
                                          <p:val>
                                            <p:strVal val="#ppt_y"/>
                                          </p:val>
                                        </p:tav>
                                      </p:tavLst>
                                    </p:anim>
                                  </p:childTnLst>
                                </p:cTn>
                              </p:par>
                              <p:par>
                                <p:cTn id="97" presetID="2" presetClass="entr" presetSubtype="9" fill="hold" nodeType="withEffect">
                                  <p:stCondLst>
                                    <p:cond delay="0"/>
                                  </p:stCondLst>
                                  <p:childTnLst>
                                    <p:set>
                                      <p:cBhvr>
                                        <p:cTn id="98" dur="1" fill="hold">
                                          <p:stCondLst>
                                            <p:cond delay="0"/>
                                          </p:stCondLst>
                                        </p:cTn>
                                        <p:tgtEl>
                                          <p:spTgt spid="23"/>
                                        </p:tgtEl>
                                        <p:attrNameLst>
                                          <p:attrName>style.visibility</p:attrName>
                                        </p:attrNameLst>
                                      </p:cBhvr>
                                      <p:to>
                                        <p:strVal val="visible"/>
                                      </p:to>
                                    </p:set>
                                    <p:anim calcmode="lin" valueType="num">
                                      <p:cBhvr additive="base">
                                        <p:cTn id="99" dur="3000" fill="hold"/>
                                        <p:tgtEl>
                                          <p:spTgt spid="23"/>
                                        </p:tgtEl>
                                        <p:attrNameLst>
                                          <p:attrName>ppt_x</p:attrName>
                                        </p:attrNameLst>
                                      </p:cBhvr>
                                      <p:tavLst>
                                        <p:tav tm="0">
                                          <p:val>
                                            <p:strVal val="0-#ppt_w/2"/>
                                          </p:val>
                                        </p:tav>
                                        <p:tav tm="100000">
                                          <p:val>
                                            <p:strVal val="#ppt_x"/>
                                          </p:val>
                                        </p:tav>
                                      </p:tavLst>
                                    </p:anim>
                                    <p:anim calcmode="lin" valueType="num">
                                      <p:cBhvr additive="base">
                                        <p:cTn id="100" dur="3000" fill="hold"/>
                                        <p:tgtEl>
                                          <p:spTgt spid="23"/>
                                        </p:tgtEl>
                                        <p:attrNameLst>
                                          <p:attrName>ppt_y</p:attrName>
                                        </p:attrNameLst>
                                      </p:cBhvr>
                                      <p:tavLst>
                                        <p:tav tm="0">
                                          <p:val>
                                            <p:strVal val="0-#ppt_h/2"/>
                                          </p:val>
                                        </p:tav>
                                        <p:tav tm="100000">
                                          <p:val>
                                            <p:strVal val="#ppt_y"/>
                                          </p:val>
                                        </p:tav>
                                      </p:tavLst>
                                    </p:anim>
                                  </p:childTnLst>
                                </p:cTn>
                              </p:par>
                            </p:childTnLst>
                          </p:cTn>
                        </p:par>
                        <p:par>
                          <p:cTn id="101" fill="hold">
                            <p:stCondLst>
                              <p:cond delay="3000"/>
                            </p:stCondLst>
                            <p:childTnLst>
                              <p:par>
                                <p:cTn id="102" presetID="2" presetClass="exit" presetSubtype="6" fill="hold" nodeType="afterEffect">
                                  <p:stCondLst>
                                    <p:cond delay="0"/>
                                  </p:stCondLst>
                                  <p:childTnLst>
                                    <p:anim calcmode="lin" valueType="num">
                                      <p:cBhvr additive="base">
                                        <p:cTn id="103" dur="3000"/>
                                        <p:tgtEl>
                                          <p:spTgt spid="12"/>
                                        </p:tgtEl>
                                        <p:attrNameLst>
                                          <p:attrName>ppt_x</p:attrName>
                                        </p:attrNameLst>
                                      </p:cBhvr>
                                      <p:tavLst>
                                        <p:tav tm="0">
                                          <p:val>
                                            <p:strVal val="ppt_x"/>
                                          </p:val>
                                        </p:tav>
                                        <p:tav tm="100000">
                                          <p:val>
                                            <p:strVal val="1+ppt_w/2"/>
                                          </p:val>
                                        </p:tav>
                                      </p:tavLst>
                                    </p:anim>
                                    <p:anim calcmode="lin" valueType="num">
                                      <p:cBhvr additive="base">
                                        <p:cTn id="104" dur="3000"/>
                                        <p:tgtEl>
                                          <p:spTgt spid="12"/>
                                        </p:tgtEl>
                                        <p:attrNameLst>
                                          <p:attrName>ppt_y</p:attrName>
                                        </p:attrNameLst>
                                      </p:cBhvr>
                                      <p:tavLst>
                                        <p:tav tm="0">
                                          <p:val>
                                            <p:strVal val="ppt_y"/>
                                          </p:val>
                                        </p:tav>
                                        <p:tav tm="100000">
                                          <p:val>
                                            <p:strVal val="1+ppt_h/2"/>
                                          </p:val>
                                        </p:tav>
                                      </p:tavLst>
                                    </p:anim>
                                    <p:set>
                                      <p:cBhvr>
                                        <p:cTn id="105" dur="1" fill="hold">
                                          <p:stCondLst>
                                            <p:cond delay="2999"/>
                                          </p:stCondLst>
                                        </p:cTn>
                                        <p:tgtEl>
                                          <p:spTgt spid="12"/>
                                        </p:tgtEl>
                                        <p:attrNameLst>
                                          <p:attrName>style.visibility</p:attrName>
                                        </p:attrNameLst>
                                      </p:cBhvr>
                                      <p:to>
                                        <p:strVal val="hidden"/>
                                      </p:to>
                                    </p:set>
                                  </p:childTnLst>
                                </p:cTn>
                              </p:par>
                              <p:par>
                                <p:cTn id="106" presetID="2" presetClass="exit" presetSubtype="6" fill="hold" nodeType="withEffect">
                                  <p:stCondLst>
                                    <p:cond delay="0"/>
                                  </p:stCondLst>
                                  <p:childTnLst>
                                    <p:anim calcmode="lin" valueType="num">
                                      <p:cBhvr additive="base">
                                        <p:cTn id="107" dur="3000"/>
                                        <p:tgtEl>
                                          <p:spTgt spid="13"/>
                                        </p:tgtEl>
                                        <p:attrNameLst>
                                          <p:attrName>ppt_x</p:attrName>
                                        </p:attrNameLst>
                                      </p:cBhvr>
                                      <p:tavLst>
                                        <p:tav tm="0">
                                          <p:val>
                                            <p:strVal val="ppt_x"/>
                                          </p:val>
                                        </p:tav>
                                        <p:tav tm="100000">
                                          <p:val>
                                            <p:strVal val="1+ppt_w/2"/>
                                          </p:val>
                                        </p:tav>
                                      </p:tavLst>
                                    </p:anim>
                                    <p:anim calcmode="lin" valueType="num">
                                      <p:cBhvr additive="base">
                                        <p:cTn id="108" dur="3000"/>
                                        <p:tgtEl>
                                          <p:spTgt spid="13"/>
                                        </p:tgtEl>
                                        <p:attrNameLst>
                                          <p:attrName>ppt_y</p:attrName>
                                        </p:attrNameLst>
                                      </p:cBhvr>
                                      <p:tavLst>
                                        <p:tav tm="0">
                                          <p:val>
                                            <p:strVal val="ppt_y"/>
                                          </p:val>
                                        </p:tav>
                                        <p:tav tm="100000">
                                          <p:val>
                                            <p:strVal val="1+ppt_h/2"/>
                                          </p:val>
                                        </p:tav>
                                      </p:tavLst>
                                    </p:anim>
                                    <p:set>
                                      <p:cBhvr>
                                        <p:cTn id="109" dur="1" fill="hold">
                                          <p:stCondLst>
                                            <p:cond delay="2999"/>
                                          </p:stCondLst>
                                        </p:cTn>
                                        <p:tgtEl>
                                          <p:spTgt spid="13"/>
                                        </p:tgtEl>
                                        <p:attrNameLst>
                                          <p:attrName>style.visibility</p:attrName>
                                        </p:attrNameLst>
                                      </p:cBhvr>
                                      <p:to>
                                        <p:strVal val="hidden"/>
                                      </p:to>
                                    </p:set>
                                  </p:childTnLst>
                                </p:cTn>
                              </p:par>
                              <p:par>
                                <p:cTn id="110" presetID="2" presetClass="exit" presetSubtype="6" fill="hold" nodeType="withEffect">
                                  <p:stCondLst>
                                    <p:cond delay="0"/>
                                  </p:stCondLst>
                                  <p:childTnLst>
                                    <p:anim calcmode="lin" valueType="num">
                                      <p:cBhvr additive="base">
                                        <p:cTn id="111" dur="3000"/>
                                        <p:tgtEl>
                                          <p:spTgt spid="14"/>
                                        </p:tgtEl>
                                        <p:attrNameLst>
                                          <p:attrName>ppt_x</p:attrName>
                                        </p:attrNameLst>
                                      </p:cBhvr>
                                      <p:tavLst>
                                        <p:tav tm="0">
                                          <p:val>
                                            <p:strVal val="ppt_x"/>
                                          </p:val>
                                        </p:tav>
                                        <p:tav tm="100000">
                                          <p:val>
                                            <p:strVal val="1+ppt_w/2"/>
                                          </p:val>
                                        </p:tav>
                                      </p:tavLst>
                                    </p:anim>
                                    <p:anim calcmode="lin" valueType="num">
                                      <p:cBhvr additive="base">
                                        <p:cTn id="112" dur="3000"/>
                                        <p:tgtEl>
                                          <p:spTgt spid="14"/>
                                        </p:tgtEl>
                                        <p:attrNameLst>
                                          <p:attrName>ppt_y</p:attrName>
                                        </p:attrNameLst>
                                      </p:cBhvr>
                                      <p:tavLst>
                                        <p:tav tm="0">
                                          <p:val>
                                            <p:strVal val="ppt_y"/>
                                          </p:val>
                                        </p:tav>
                                        <p:tav tm="100000">
                                          <p:val>
                                            <p:strVal val="1+ppt_h/2"/>
                                          </p:val>
                                        </p:tav>
                                      </p:tavLst>
                                    </p:anim>
                                    <p:set>
                                      <p:cBhvr>
                                        <p:cTn id="113" dur="1" fill="hold">
                                          <p:stCondLst>
                                            <p:cond delay="2999"/>
                                          </p:stCondLst>
                                        </p:cTn>
                                        <p:tgtEl>
                                          <p:spTgt spid="14"/>
                                        </p:tgtEl>
                                        <p:attrNameLst>
                                          <p:attrName>style.visibility</p:attrName>
                                        </p:attrNameLst>
                                      </p:cBhvr>
                                      <p:to>
                                        <p:strVal val="hidden"/>
                                      </p:to>
                                    </p:set>
                                  </p:childTnLst>
                                </p:cTn>
                              </p:par>
                              <p:par>
                                <p:cTn id="114" presetID="2" presetClass="exit" presetSubtype="6" fill="hold" nodeType="withEffect">
                                  <p:stCondLst>
                                    <p:cond delay="0"/>
                                  </p:stCondLst>
                                  <p:childTnLst>
                                    <p:anim calcmode="lin" valueType="num">
                                      <p:cBhvr additive="base">
                                        <p:cTn id="115" dur="3000"/>
                                        <p:tgtEl>
                                          <p:spTgt spid="15"/>
                                        </p:tgtEl>
                                        <p:attrNameLst>
                                          <p:attrName>ppt_x</p:attrName>
                                        </p:attrNameLst>
                                      </p:cBhvr>
                                      <p:tavLst>
                                        <p:tav tm="0">
                                          <p:val>
                                            <p:strVal val="ppt_x"/>
                                          </p:val>
                                        </p:tav>
                                        <p:tav tm="100000">
                                          <p:val>
                                            <p:strVal val="1+ppt_w/2"/>
                                          </p:val>
                                        </p:tav>
                                      </p:tavLst>
                                    </p:anim>
                                    <p:anim calcmode="lin" valueType="num">
                                      <p:cBhvr additive="base">
                                        <p:cTn id="116" dur="3000"/>
                                        <p:tgtEl>
                                          <p:spTgt spid="15"/>
                                        </p:tgtEl>
                                        <p:attrNameLst>
                                          <p:attrName>ppt_y</p:attrName>
                                        </p:attrNameLst>
                                      </p:cBhvr>
                                      <p:tavLst>
                                        <p:tav tm="0">
                                          <p:val>
                                            <p:strVal val="ppt_y"/>
                                          </p:val>
                                        </p:tav>
                                        <p:tav tm="100000">
                                          <p:val>
                                            <p:strVal val="1+ppt_h/2"/>
                                          </p:val>
                                        </p:tav>
                                      </p:tavLst>
                                    </p:anim>
                                    <p:set>
                                      <p:cBhvr>
                                        <p:cTn id="117" dur="1" fill="hold">
                                          <p:stCondLst>
                                            <p:cond delay="2999"/>
                                          </p:stCondLst>
                                        </p:cTn>
                                        <p:tgtEl>
                                          <p:spTgt spid="15"/>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3000"/>
                                        <p:tgtEl>
                                          <p:spTgt spid="8"/>
                                        </p:tgtEl>
                                        <p:attrNameLst>
                                          <p:attrName>ppt_x</p:attrName>
                                        </p:attrNameLst>
                                      </p:cBhvr>
                                      <p:tavLst>
                                        <p:tav tm="0">
                                          <p:val>
                                            <p:strVal val="ppt_x"/>
                                          </p:val>
                                        </p:tav>
                                        <p:tav tm="100000">
                                          <p:val>
                                            <p:strVal val="0-ppt_w/2"/>
                                          </p:val>
                                        </p:tav>
                                      </p:tavLst>
                                    </p:anim>
                                    <p:anim calcmode="lin" valueType="num">
                                      <p:cBhvr additive="base">
                                        <p:cTn id="120" dur="3000"/>
                                        <p:tgtEl>
                                          <p:spTgt spid="8"/>
                                        </p:tgtEl>
                                        <p:attrNameLst>
                                          <p:attrName>ppt_y</p:attrName>
                                        </p:attrNameLst>
                                      </p:cBhvr>
                                      <p:tavLst>
                                        <p:tav tm="0">
                                          <p:val>
                                            <p:strVal val="ppt_y"/>
                                          </p:val>
                                        </p:tav>
                                        <p:tav tm="100000">
                                          <p:val>
                                            <p:strVal val="1+ppt_h/2"/>
                                          </p:val>
                                        </p:tav>
                                      </p:tavLst>
                                    </p:anim>
                                    <p:set>
                                      <p:cBhvr>
                                        <p:cTn id="121" dur="1" fill="hold">
                                          <p:stCondLst>
                                            <p:cond delay="2999"/>
                                          </p:stCondLst>
                                        </p:cTn>
                                        <p:tgtEl>
                                          <p:spTgt spid="8"/>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9"/>
                                        </p:tgtEl>
                                        <p:attrNameLst>
                                          <p:attrName>ppt_x</p:attrName>
                                        </p:attrNameLst>
                                      </p:cBhvr>
                                      <p:tavLst>
                                        <p:tav tm="0">
                                          <p:val>
                                            <p:strVal val="ppt_x"/>
                                          </p:val>
                                        </p:tav>
                                        <p:tav tm="100000">
                                          <p:val>
                                            <p:strVal val="0-ppt_w/2"/>
                                          </p:val>
                                        </p:tav>
                                      </p:tavLst>
                                    </p:anim>
                                    <p:anim calcmode="lin" valueType="num">
                                      <p:cBhvr additive="base">
                                        <p:cTn id="124" dur="3000"/>
                                        <p:tgtEl>
                                          <p:spTgt spid="9"/>
                                        </p:tgtEl>
                                        <p:attrNameLst>
                                          <p:attrName>ppt_y</p:attrName>
                                        </p:attrNameLst>
                                      </p:cBhvr>
                                      <p:tavLst>
                                        <p:tav tm="0">
                                          <p:val>
                                            <p:strVal val="ppt_y"/>
                                          </p:val>
                                        </p:tav>
                                        <p:tav tm="100000">
                                          <p:val>
                                            <p:strVal val="1+ppt_h/2"/>
                                          </p:val>
                                        </p:tav>
                                      </p:tavLst>
                                    </p:anim>
                                    <p:set>
                                      <p:cBhvr>
                                        <p:cTn id="125" dur="1" fill="hold">
                                          <p:stCondLst>
                                            <p:cond delay="2999"/>
                                          </p:stCondLst>
                                        </p:cTn>
                                        <p:tgtEl>
                                          <p:spTgt spid="9"/>
                                        </p:tgtEl>
                                        <p:attrNameLst>
                                          <p:attrName>style.visibility</p:attrName>
                                        </p:attrNameLst>
                                      </p:cBhvr>
                                      <p:to>
                                        <p:strVal val="hidden"/>
                                      </p:to>
                                    </p:set>
                                  </p:childTnLst>
                                </p:cTn>
                              </p:par>
                              <p:par>
                                <p:cTn id="126" presetID="2" presetClass="exit" presetSubtype="12" fill="hold" nodeType="withEffect">
                                  <p:stCondLst>
                                    <p:cond delay="0"/>
                                  </p:stCondLst>
                                  <p:childTnLst>
                                    <p:anim calcmode="lin" valueType="num">
                                      <p:cBhvr additive="base">
                                        <p:cTn id="127" dur="3000"/>
                                        <p:tgtEl>
                                          <p:spTgt spid="10"/>
                                        </p:tgtEl>
                                        <p:attrNameLst>
                                          <p:attrName>ppt_x</p:attrName>
                                        </p:attrNameLst>
                                      </p:cBhvr>
                                      <p:tavLst>
                                        <p:tav tm="0">
                                          <p:val>
                                            <p:strVal val="ppt_x"/>
                                          </p:val>
                                        </p:tav>
                                        <p:tav tm="100000">
                                          <p:val>
                                            <p:strVal val="0-ppt_w/2"/>
                                          </p:val>
                                        </p:tav>
                                      </p:tavLst>
                                    </p:anim>
                                    <p:anim calcmode="lin" valueType="num">
                                      <p:cBhvr additive="base">
                                        <p:cTn id="128" dur="3000"/>
                                        <p:tgtEl>
                                          <p:spTgt spid="10"/>
                                        </p:tgtEl>
                                        <p:attrNameLst>
                                          <p:attrName>ppt_y</p:attrName>
                                        </p:attrNameLst>
                                      </p:cBhvr>
                                      <p:tavLst>
                                        <p:tav tm="0">
                                          <p:val>
                                            <p:strVal val="ppt_y"/>
                                          </p:val>
                                        </p:tav>
                                        <p:tav tm="100000">
                                          <p:val>
                                            <p:strVal val="1+ppt_h/2"/>
                                          </p:val>
                                        </p:tav>
                                      </p:tavLst>
                                    </p:anim>
                                    <p:set>
                                      <p:cBhvr>
                                        <p:cTn id="129" dur="1" fill="hold">
                                          <p:stCondLst>
                                            <p:cond delay="2999"/>
                                          </p:stCondLst>
                                        </p:cTn>
                                        <p:tgtEl>
                                          <p:spTgt spid="10"/>
                                        </p:tgtEl>
                                        <p:attrNameLst>
                                          <p:attrName>style.visibility</p:attrName>
                                        </p:attrNameLst>
                                      </p:cBhvr>
                                      <p:to>
                                        <p:strVal val="hidden"/>
                                      </p:to>
                                    </p:set>
                                  </p:childTnLst>
                                </p:cTn>
                              </p:par>
                              <p:par>
                                <p:cTn id="130" presetID="2" presetClass="exit" presetSubtype="12" fill="hold" nodeType="withEffect">
                                  <p:stCondLst>
                                    <p:cond delay="0"/>
                                  </p:stCondLst>
                                  <p:childTnLst>
                                    <p:anim calcmode="lin" valueType="num">
                                      <p:cBhvr additive="base">
                                        <p:cTn id="131" dur="3000"/>
                                        <p:tgtEl>
                                          <p:spTgt spid="11"/>
                                        </p:tgtEl>
                                        <p:attrNameLst>
                                          <p:attrName>ppt_x</p:attrName>
                                        </p:attrNameLst>
                                      </p:cBhvr>
                                      <p:tavLst>
                                        <p:tav tm="0">
                                          <p:val>
                                            <p:strVal val="ppt_x"/>
                                          </p:val>
                                        </p:tav>
                                        <p:tav tm="100000">
                                          <p:val>
                                            <p:strVal val="0-ppt_w/2"/>
                                          </p:val>
                                        </p:tav>
                                      </p:tavLst>
                                    </p:anim>
                                    <p:anim calcmode="lin" valueType="num">
                                      <p:cBhvr additive="base">
                                        <p:cTn id="132" dur="3000"/>
                                        <p:tgtEl>
                                          <p:spTgt spid="11"/>
                                        </p:tgtEl>
                                        <p:attrNameLst>
                                          <p:attrName>ppt_y</p:attrName>
                                        </p:attrNameLst>
                                      </p:cBhvr>
                                      <p:tavLst>
                                        <p:tav tm="0">
                                          <p:val>
                                            <p:strVal val="ppt_y"/>
                                          </p:val>
                                        </p:tav>
                                        <p:tav tm="100000">
                                          <p:val>
                                            <p:strVal val="1+ppt_h/2"/>
                                          </p:val>
                                        </p:tav>
                                      </p:tavLst>
                                    </p:anim>
                                    <p:set>
                                      <p:cBhvr>
                                        <p:cTn id="133" dur="1" fill="hold">
                                          <p:stCondLst>
                                            <p:cond delay="2999"/>
                                          </p:stCondLst>
                                        </p:cTn>
                                        <p:tgtEl>
                                          <p:spTgt spid="11"/>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20"/>
                                        </p:tgtEl>
                                        <p:attrNameLst>
                                          <p:attrName>ppt_x</p:attrName>
                                        </p:attrNameLst>
                                      </p:cBhvr>
                                      <p:tavLst>
                                        <p:tav tm="0">
                                          <p:val>
                                            <p:strVal val="ppt_x"/>
                                          </p:val>
                                        </p:tav>
                                        <p:tav tm="100000">
                                          <p:val>
                                            <p:strVal val="0-ppt_w/2"/>
                                          </p:val>
                                        </p:tav>
                                      </p:tavLst>
                                    </p:anim>
                                    <p:anim calcmode="lin" valueType="num">
                                      <p:cBhvr additive="base">
                                        <p:cTn id="136" dur="3000"/>
                                        <p:tgtEl>
                                          <p:spTgt spid="20"/>
                                        </p:tgtEl>
                                        <p:attrNameLst>
                                          <p:attrName>ppt_y</p:attrName>
                                        </p:attrNameLst>
                                      </p:cBhvr>
                                      <p:tavLst>
                                        <p:tav tm="0">
                                          <p:val>
                                            <p:strVal val="ppt_y"/>
                                          </p:val>
                                        </p:tav>
                                        <p:tav tm="100000">
                                          <p:val>
                                            <p:strVal val="0-ppt_h/2"/>
                                          </p:val>
                                        </p:tav>
                                      </p:tavLst>
                                    </p:anim>
                                    <p:set>
                                      <p:cBhvr>
                                        <p:cTn id="137" dur="1" fill="hold">
                                          <p:stCondLst>
                                            <p:cond delay="2999"/>
                                          </p:stCondLst>
                                        </p:cTn>
                                        <p:tgtEl>
                                          <p:spTgt spid="20"/>
                                        </p:tgtEl>
                                        <p:attrNameLst>
                                          <p:attrName>style.visibility</p:attrName>
                                        </p:attrNameLst>
                                      </p:cBhvr>
                                      <p:to>
                                        <p:strVal val="hidden"/>
                                      </p:to>
                                    </p:set>
                                  </p:childTnLst>
                                </p:cTn>
                              </p:par>
                              <p:par>
                                <p:cTn id="138" presetID="2" presetClass="exit" presetSubtype="9" fill="hold" nodeType="withEffect">
                                  <p:stCondLst>
                                    <p:cond delay="0"/>
                                  </p:stCondLst>
                                  <p:childTnLst>
                                    <p:anim calcmode="lin" valueType="num">
                                      <p:cBhvr additive="base">
                                        <p:cTn id="139" dur="3000"/>
                                        <p:tgtEl>
                                          <p:spTgt spid="21"/>
                                        </p:tgtEl>
                                        <p:attrNameLst>
                                          <p:attrName>ppt_x</p:attrName>
                                        </p:attrNameLst>
                                      </p:cBhvr>
                                      <p:tavLst>
                                        <p:tav tm="0">
                                          <p:val>
                                            <p:strVal val="ppt_x"/>
                                          </p:val>
                                        </p:tav>
                                        <p:tav tm="100000">
                                          <p:val>
                                            <p:strVal val="0-ppt_w/2"/>
                                          </p:val>
                                        </p:tav>
                                      </p:tavLst>
                                    </p:anim>
                                    <p:anim calcmode="lin" valueType="num">
                                      <p:cBhvr additive="base">
                                        <p:cTn id="140" dur="3000"/>
                                        <p:tgtEl>
                                          <p:spTgt spid="21"/>
                                        </p:tgtEl>
                                        <p:attrNameLst>
                                          <p:attrName>ppt_y</p:attrName>
                                        </p:attrNameLst>
                                      </p:cBhvr>
                                      <p:tavLst>
                                        <p:tav tm="0">
                                          <p:val>
                                            <p:strVal val="ppt_y"/>
                                          </p:val>
                                        </p:tav>
                                        <p:tav tm="100000">
                                          <p:val>
                                            <p:strVal val="0-ppt_h/2"/>
                                          </p:val>
                                        </p:tav>
                                      </p:tavLst>
                                    </p:anim>
                                    <p:set>
                                      <p:cBhvr>
                                        <p:cTn id="141" dur="1" fill="hold">
                                          <p:stCondLst>
                                            <p:cond delay="2999"/>
                                          </p:stCondLst>
                                        </p:cTn>
                                        <p:tgtEl>
                                          <p:spTgt spid="21"/>
                                        </p:tgtEl>
                                        <p:attrNameLst>
                                          <p:attrName>style.visibility</p:attrName>
                                        </p:attrNameLst>
                                      </p:cBhvr>
                                      <p:to>
                                        <p:strVal val="hidden"/>
                                      </p:to>
                                    </p:set>
                                  </p:childTnLst>
                                </p:cTn>
                              </p:par>
                              <p:par>
                                <p:cTn id="142" presetID="2" presetClass="exit" presetSubtype="9" fill="hold" nodeType="withEffect">
                                  <p:stCondLst>
                                    <p:cond delay="0"/>
                                  </p:stCondLst>
                                  <p:childTnLst>
                                    <p:anim calcmode="lin" valueType="num">
                                      <p:cBhvr additive="base">
                                        <p:cTn id="143" dur="3000"/>
                                        <p:tgtEl>
                                          <p:spTgt spid="22"/>
                                        </p:tgtEl>
                                        <p:attrNameLst>
                                          <p:attrName>ppt_x</p:attrName>
                                        </p:attrNameLst>
                                      </p:cBhvr>
                                      <p:tavLst>
                                        <p:tav tm="0">
                                          <p:val>
                                            <p:strVal val="ppt_x"/>
                                          </p:val>
                                        </p:tav>
                                        <p:tav tm="100000">
                                          <p:val>
                                            <p:strVal val="0-ppt_w/2"/>
                                          </p:val>
                                        </p:tav>
                                      </p:tavLst>
                                    </p:anim>
                                    <p:anim calcmode="lin" valueType="num">
                                      <p:cBhvr additive="base">
                                        <p:cTn id="144" dur="3000"/>
                                        <p:tgtEl>
                                          <p:spTgt spid="22"/>
                                        </p:tgtEl>
                                        <p:attrNameLst>
                                          <p:attrName>ppt_y</p:attrName>
                                        </p:attrNameLst>
                                      </p:cBhvr>
                                      <p:tavLst>
                                        <p:tav tm="0">
                                          <p:val>
                                            <p:strVal val="ppt_y"/>
                                          </p:val>
                                        </p:tav>
                                        <p:tav tm="100000">
                                          <p:val>
                                            <p:strVal val="0-ppt_h/2"/>
                                          </p:val>
                                        </p:tav>
                                      </p:tavLst>
                                    </p:anim>
                                    <p:set>
                                      <p:cBhvr>
                                        <p:cTn id="145" dur="1" fill="hold">
                                          <p:stCondLst>
                                            <p:cond delay="2999"/>
                                          </p:stCondLst>
                                        </p:cTn>
                                        <p:tgtEl>
                                          <p:spTgt spid="22"/>
                                        </p:tgtEl>
                                        <p:attrNameLst>
                                          <p:attrName>style.visibility</p:attrName>
                                        </p:attrNameLst>
                                      </p:cBhvr>
                                      <p:to>
                                        <p:strVal val="hidden"/>
                                      </p:to>
                                    </p:set>
                                  </p:childTnLst>
                                </p:cTn>
                              </p:par>
                              <p:par>
                                <p:cTn id="146" presetID="2" presetClass="exit" presetSubtype="9" fill="hold" nodeType="withEffect">
                                  <p:stCondLst>
                                    <p:cond delay="0"/>
                                  </p:stCondLst>
                                  <p:childTnLst>
                                    <p:anim calcmode="lin" valueType="num">
                                      <p:cBhvr additive="base">
                                        <p:cTn id="147" dur="3000"/>
                                        <p:tgtEl>
                                          <p:spTgt spid="23"/>
                                        </p:tgtEl>
                                        <p:attrNameLst>
                                          <p:attrName>ppt_x</p:attrName>
                                        </p:attrNameLst>
                                      </p:cBhvr>
                                      <p:tavLst>
                                        <p:tav tm="0">
                                          <p:val>
                                            <p:strVal val="ppt_x"/>
                                          </p:val>
                                        </p:tav>
                                        <p:tav tm="100000">
                                          <p:val>
                                            <p:strVal val="0-ppt_w/2"/>
                                          </p:val>
                                        </p:tav>
                                      </p:tavLst>
                                    </p:anim>
                                    <p:anim calcmode="lin" valueType="num">
                                      <p:cBhvr additive="base">
                                        <p:cTn id="148" dur="3000"/>
                                        <p:tgtEl>
                                          <p:spTgt spid="23"/>
                                        </p:tgtEl>
                                        <p:attrNameLst>
                                          <p:attrName>ppt_y</p:attrName>
                                        </p:attrNameLst>
                                      </p:cBhvr>
                                      <p:tavLst>
                                        <p:tav tm="0">
                                          <p:val>
                                            <p:strVal val="ppt_y"/>
                                          </p:val>
                                        </p:tav>
                                        <p:tav tm="100000">
                                          <p:val>
                                            <p:strVal val="0-ppt_h/2"/>
                                          </p:val>
                                        </p:tav>
                                      </p:tavLst>
                                    </p:anim>
                                    <p:set>
                                      <p:cBhvr>
                                        <p:cTn id="149" dur="1" fill="hold">
                                          <p:stCondLst>
                                            <p:cond delay="2999"/>
                                          </p:stCondLst>
                                        </p:cTn>
                                        <p:tgtEl>
                                          <p:spTgt spid="23"/>
                                        </p:tgtEl>
                                        <p:attrNameLst>
                                          <p:attrName>style.visibility</p:attrName>
                                        </p:attrNameLst>
                                      </p:cBhvr>
                                      <p:to>
                                        <p:strVal val="hidden"/>
                                      </p:to>
                                    </p:set>
                                  </p:childTnLst>
                                </p:cTn>
                              </p:par>
                              <p:par>
                                <p:cTn id="150" presetID="2" presetClass="exit" presetSubtype="3" fill="hold" nodeType="withEffect">
                                  <p:stCondLst>
                                    <p:cond delay="0"/>
                                  </p:stCondLst>
                                  <p:childTnLst>
                                    <p:anim calcmode="lin" valueType="num">
                                      <p:cBhvr additive="base">
                                        <p:cTn id="151" dur="3000"/>
                                        <p:tgtEl>
                                          <p:spTgt spid="16"/>
                                        </p:tgtEl>
                                        <p:attrNameLst>
                                          <p:attrName>ppt_x</p:attrName>
                                        </p:attrNameLst>
                                      </p:cBhvr>
                                      <p:tavLst>
                                        <p:tav tm="0">
                                          <p:val>
                                            <p:strVal val="ppt_x"/>
                                          </p:val>
                                        </p:tav>
                                        <p:tav tm="100000">
                                          <p:val>
                                            <p:strVal val="1+ppt_w/2"/>
                                          </p:val>
                                        </p:tav>
                                      </p:tavLst>
                                    </p:anim>
                                    <p:anim calcmode="lin" valueType="num">
                                      <p:cBhvr additive="base">
                                        <p:cTn id="152" dur="3000"/>
                                        <p:tgtEl>
                                          <p:spTgt spid="16"/>
                                        </p:tgtEl>
                                        <p:attrNameLst>
                                          <p:attrName>ppt_y</p:attrName>
                                        </p:attrNameLst>
                                      </p:cBhvr>
                                      <p:tavLst>
                                        <p:tav tm="0">
                                          <p:val>
                                            <p:strVal val="ppt_y"/>
                                          </p:val>
                                        </p:tav>
                                        <p:tav tm="100000">
                                          <p:val>
                                            <p:strVal val="0-ppt_h/2"/>
                                          </p:val>
                                        </p:tav>
                                      </p:tavLst>
                                    </p:anim>
                                    <p:set>
                                      <p:cBhvr>
                                        <p:cTn id="153" dur="1" fill="hold">
                                          <p:stCondLst>
                                            <p:cond delay="2999"/>
                                          </p:stCondLst>
                                        </p:cTn>
                                        <p:tgtEl>
                                          <p:spTgt spid="16"/>
                                        </p:tgtEl>
                                        <p:attrNameLst>
                                          <p:attrName>style.visibility</p:attrName>
                                        </p:attrNameLst>
                                      </p:cBhvr>
                                      <p:to>
                                        <p:strVal val="hidden"/>
                                      </p:to>
                                    </p:set>
                                  </p:childTnLst>
                                </p:cTn>
                              </p:par>
                              <p:par>
                                <p:cTn id="154" presetID="2" presetClass="exit" presetSubtype="3" fill="hold" nodeType="withEffect">
                                  <p:stCondLst>
                                    <p:cond delay="0"/>
                                  </p:stCondLst>
                                  <p:childTnLst>
                                    <p:anim calcmode="lin" valueType="num">
                                      <p:cBhvr additive="base">
                                        <p:cTn id="155" dur="3000"/>
                                        <p:tgtEl>
                                          <p:spTgt spid="17"/>
                                        </p:tgtEl>
                                        <p:attrNameLst>
                                          <p:attrName>ppt_x</p:attrName>
                                        </p:attrNameLst>
                                      </p:cBhvr>
                                      <p:tavLst>
                                        <p:tav tm="0">
                                          <p:val>
                                            <p:strVal val="ppt_x"/>
                                          </p:val>
                                        </p:tav>
                                        <p:tav tm="100000">
                                          <p:val>
                                            <p:strVal val="1+ppt_w/2"/>
                                          </p:val>
                                        </p:tav>
                                      </p:tavLst>
                                    </p:anim>
                                    <p:anim calcmode="lin" valueType="num">
                                      <p:cBhvr additive="base">
                                        <p:cTn id="156" dur="3000"/>
                                        <p:tgtEl>
                                          <p:spTgt spid="17"/>
                                        </p:tgtEl>
                                        <p:attrNameLst>
                                          <p:attrName>ppt_y</p:attrName>
                                        </p:attrNameLst>
                                      </p:cBhvr>
                                      <p:tavLst>
                                        <p:tav tm="0">
                                          <p:val>
                                            <p:strVal val="ppt_y"/>
                                          </p:val>
                                        </p:tav>
                                        <p:tav tm="100000">
                                          <p:val>
                                            <p:strVal val="0-ppt_h/2"/>
                                          </p:val>
                                        </p:tav>
                                      </p:tavLst>
                                    </p:anim>
                                    <p:set>
                                      <p:cBhvr>
                                        <p:cTn id="157" dur="1" fill="hold">
                                          <p:stCondLst>
                                            <p:cond delay="2999"/>
                                          </p:stCondLst>
                                        </p:cTn>
                                        <p:tgtEl>
                                          <p:spTgt spid="17"/>
                                        </p:tgtEl>
                                        <p:attrNameLst>
                                          <p:attrName>style.visibility</p:attrName>
                                        </p:attrNameLst>
                                      </p:cBhvr>
                                      <p:to>
                                        <p:strVal val="hidden"/>
                                      </p:to>
                                    </p:set>
                                  </p:childTnLst>
                                </p:cTn>
                              </p:par>
                              <p:par>
                                <p:cTn id="158" presetID="2" presetClass="exit" presetSubtype="3" fill="hold" nodeType="withEffect">
                                  <p:stCondLst>
                                    <p:cond delay="0"/>
                                  </p:stCondLst>
                                  <p:childTnLst>
                                    <p:anim calcmode="lin" valueType="num">
                                      <p:cBhvr additive="base">
                                        <p:cTn id="159" dur="3000"/>
                                        <p:tgtEl>
                                          <p:spTgt spid="18"/>
                                        </p:tgtEl>
                                        <p:attrNameLst>
                                          <p:attrName>ppt_x</p:attrName>
                                        </p:attrNameLst>
                                      </p:cBhvr>
                                      <p:tavLst>
                                        <p:tav tm="0">
                                          <p:val>
                                            <p:strVal val="ppt_x"/>
                                          </p:val>
                                        </p:tav>
                                        <p:tav tm="100000">
                                          <p:val>
                                            <p:strVal val="1+ppt_w/2"/>
                                          </p:val>
                                        </p:tav>
                                      </p:tavLst>
                                    </p:anim>
                                    <p:anim calcmode="lin" valueType="num">
                                      <p:cBhvr additive="base">
                                        <p:cTn id="160" dur="3000"/>
                                        <p:tgtEl>
                                          <p:spTgt spid="18"/>
                                        </p:tgtEl>
                                        <p:attrNameLst>
                                          <p:attrName>ppt_y</p:attrName>
                                        </p:attrNameLst>
                                      </p:cBhvr>
                                      <p:tavLst>
                                        <p:tav tm="0">
                                          <p:val>
                                            <p:strVal val="ppt_y"/>
                                          </p:val>
                                        </p:tav>
                                        <p:tav tm="100000">
                                          <p:val>
                                            <p:strVal val="0-ppt_h/2"/>
                                          </p:val>
                                        </p:tav>
                                      </p:tavLst>
                                    </p:anim>
                                    <p:set>
                                      <p:cBhvr>
                                        <p:cTn id="161" dur="1" fill="hold">
                                          <p:stCondLst>
                                            <p:cond delay="2999"/>
                                          </p:stCondLst>
                                        </p:cTn>
                                        <p:tgtEl>
                                          <p:spTgt spid="18"/>
                                        </p:tgtEl>
                                        <p:attrNameLst>
                                          <p:attrName>style.visibility</p:attrName>
                                        </p:attrNameLst>
                                      </p:cBhvr>
                                      <p:to>
                                        <p:strVal val="hidden"/>
                                      </p:to>
                                    </p:set>
                                  </p:childTnLst>
                                </p:cTn>
                              </p:par>
                              <p:par>
                                <p:cTn id="162" presetID="2" presetClass="exit" presetSubtype="3" fill="hold" nodeType="withEffect">
                                  <p:stCondLst>
                                    <p:cond delay="0"/>
                                  </p:stCondLst>
                                  <p:childTnLst>
                                    <p:anim calcmode="lin" valueType="num">
                                      <p:cBhvr additive="base">
                                        <p:cTn id="163" dur="3000"/>
                                        <p:tgtEl>
                                          <p:spTgt spid="19"/>
                                        </p:tgtEl>
                                        <p:attrNameLst>
                                          <p:attrName>ppt_x</p:attrName>
                                        </p:attrNameLst>
                                      </p:cBhvr>
                                      <p:tavLst>
                                        <p:tav tm="0">
                                          <p:val>
                                            <p:strVal val="ppt_x"/>
                                          </p:val>
                                        </p:tav>
                                        <p:tav tm="100000">
                                          <p:val>
                                            <p:strVal val="1+ppt_w/2"/>
                                          </p:val>
                                        </p:tav>
                                      </p:tavLst>
                                    </p:anim>
                                    <p:anim calcmode="lin" valueType="num">
                                      <p:cBhvr additive="base">
                                        <p:cTn id="164" dur="3000"/>
                                        <p:tgtEl>
                                          <p:spTgt spid="19"/>
                                        </p:tgtEl>
                                        <p:attrNameLst>
                                          <p:attrName>ppt_y</p:attrName>
                                        </p:attrNameLst>
                                      </p:cBhvr>
                                      <p:tavLst>
                                        <p:tav tm="0">
                                          <p:val>
                                            <p:strVal val="ppt_y"/>
                                          </p:val>
                                        </p:tav>
                                        <p:tav tm="100000">
                                          <p:val>
                                            <p:strVal val="0-ppt_h/2"/>
                                          </p:val>
                                        </p:tav>
                                      </p:tavLst>
                                    </p:anim>
                                    <p:set>
                                      <p:cBhvr>
                                        <p:cTn id="165" dur="1" fill="hold">
                                          <p:stCondLst>
                                            <p:cond delay="2999"/>
                                          </p:stCondLst>
                                        </p:cTn>
                                        <p:tgtEl>
                                          <p:spTgt spid="19"/>
                                        </p:tgtEl>
                                        <p:attrNameLst>
                                          <p:attrName>style.visibility</p:attrName>
                                        </p:attrNameLst>
                                      </p:cBhvr>
                                      <p:to>
                                        <p:strVal val="hidden"/>
                                      </p:to>
                                    </p:set>
                                  </p:childTnLst>
                                </p:cTn>
                              </p:par>
                              <p:par>
                                <p:cTn id="166" presetID="8" presetClass="entr" presetSubtype="32" fill="hold" nodeType="withEffect">
                                  <p:stCondLst>
                                    <p:cond delay="0"/>
                                  </p:stCondLst>
                                  <p:childTnLst>
                                    <p:set>
                                      <p:cBhvr>
                                        <p:cTn id="167" dur="1" fill="hold">
                                          <p:stCondLst>
                                            <p:cond delay="0"/>
                                          </p:stCondLst>
                                        </p:cTn>
                                        <p:tgtEl>
                                          <p:spTgt spid="24"/>
                                        </p:tgtEl>
                                        <p:attrNameLst>
                                          <p:attrName>style.visibility</p:attrName>
                                        </p:attrNameLst>
                                      </p:cBhvr>
                                      <p:to>
                                        <p:strVal val="visible"/>
                                      </p:to>
                                    </p:set>
                                    <p:animEffect transition="in" filter="diamond(out)">
                                      <p:cBhvr>
                                        <p:cTn id="168" dur="3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11" name="Picture 2" descr="C:\Documents and Settings\Dell\Escritorio\desmotivado_es_El-Dia-en-el-que-todos-me-van-a-querer-_13523341097.jpg"/>
          <p:cNvPicPr>
            <a:picLocks noChangeAspect="1" noChangeArrowheads="1"/>
          </p:cNvPicPr>
          <p:nvPr/>
        </p:nvPicPr>
        <p:blipFill>
          <a:blip r:embed="rId2" cstate="print"/>
          <a:srcRect l="7500" t="6250" r="6249" b="28750"/>
          <a:stretch>
            <a:fillRect/>
          </a:stretch>
        </p:blipFill>
        <p:spPr bwMode="auto">
          <a:xfrm>
            <a:off x="-285784" y="0"/>
            <a:ext cx="9644130" cy="6858000"/>
          </a:xfrm>
          <a:prstGeom prst="rect">
            <a:avLst/>
          </a:prstGeom>
          <a:noFill/>
        </p:spPr>
      </p:pic>
      <p:sp>
        <p:nvSpPr>
          <p:cNvPr id="5" name="4 Marco"/>
          <p:cNvSpPr/>
          <p:nvPr/>
        </p:nvSpPr>
        <p:spPr>
          <a:xfrm>
            <a:off x="428596" y="357166"/>
            <a:ext cx="8429684" cy="6215106"/>
          </a:xfrm>
          <a:prstGeom prst="frame">
            <a:avLst>
              <a:gd name="adj1" fmla="val 4965"/>
            </a:avLst>
          </a:prstGeom>
          <a:solidFill>
            <a:srgbClr val="00B0F0">
              <a:alpha val="68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Marco"/>
          <p:cNvSpPr/>
          <p:nvPr/>
        </p:nvSpPr>
        <p:spPr>
          <a:xfrm>
            <a:off x="1000100" y="1000108"/>
            <a:ext cx="7286676" cy="4929222"/>
          </a:xfrm>
          <a:prstGeom prst="frame">
            <a:avLst>
              <a:gd name="adj1" fmla="val 6622"/>
            </a:avLst>
          </a:prstGeom>
          <a:solidFill>
            <a:schemeClr val="accent3">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Marco"/>
          <p:cNvSpPr/>
          <p:nvPr/>
        </p:nvSpPr>
        <p:spPr>
          <a:xfrm>
            <a:off x="1643042" y="1571612"/>
            <a:ext cx="6000792" cy="3786214"/>
          </a:xfrm>
          <a:prstGeom prst="frame">
            <a:avLst>
              <a:gd name="adj1" fmla="val 8772"/>
            </a:avLst>
          </a:prstGeom>
          <a:solidFill>
            <a:srgbClr val="00B0F0">
              <a:alpha val="68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Marco"/>
          <p:cNvSpPr/>
          <p:nvPr/>
        </p:nvSpPr>
        <p:spPr>
          <a:xfrm>
            <a:off x="2285984" y="2143116"/>
            <a:ext cx="4786346" cy="2571768"/>
          </a:xfrm>
          <a:prstGeom prst="frame">
            <a:avLst>
              <a:gd name="adj1" fmla="val 8772"/>
            </a:avLst>
          </a:prstGeom>
          <a:solidFill>
            <a:schemeClr val="accent3">
              <a:alpha val="68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Marco"/>
          <p:cNvSpPr/>
          <p:nvPr/>
        </p:nvSpPr>
        <p:spPr>
          <a:xfrm>
            <a:off x="2786050" y="2643182"/>
            <a:ext cx="3714776" cy="1714500"/>
          </a:xfrm>
          <a:prstGeom prst="frame">
            <a:avLst>
              <a:gd name="adj1" fmla="val 11579"/>
            </a:avLst>
          </a:prstGeom>
          <a:solidFill>
            <a:srgbClr val="00B0F0">
              <a:alpha val="68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Marco"/>
          <p:cNvSpPr/>
          <p:nvPr/>
        </p:nvSpPr>
        <p:spPr>
          <a:xfrm>
            <a:off x="3214678" y="3071810"/>
            <a:ext cx="2928958" cy="928687"/>
          </a:xfrm>
          <a:prstGeom prst="frame">
            <a:avLst>
              <a:gd name="adj1" fmla="val 21943"/>
            </a:avLst>
          </a:prstGeom>
          <a:solidFill>
            <a:schemeClr val="accent3">
              <a:alpha val="67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plus(in)">
                                      <p:cBhvr>
                                        <p:cTn id="7" dur="3000"/>
                                        <p:tgtEl>
                                          <p:spTgt spid="5"/>
                                        </p:tgtEl>
                                      </p:cBhvr>
                                    </p:animEffect>
                                  </p:childTnLst>
                                </p:cTn>
                              </p:par>
                              <p:par>
                                <p:cTn id="8" presetID="13" presetClass="entr" presetSubtype="1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plus(in)">
                                      <p:cBhvr>
                                        <p:cTn id="10" dur="3000"/>
                                        <p:tgtEl>
                                          <p:spTgt spid="6"/>
                                        </p:tgtEl>
                                      </p:cBhvr>
                                    </p:animEffect>
                                  </p:childTnLst>
                                </p:cTn>
                              </p:par>
                              <p:par>
                                <p:cTn id="11" presetID="13"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in)">
                                      <p:cBhvr>
                                        <p:cTn id="13" dur="3000"/>
                                        <p:tgtEl>
                                          <p:spTgt spid="7"/>
                                        </p:tgtEl>
                                      </p:cBhvr>
                                    </p:animEffect>
                                  </p:childTnLst>
                                </p:cTn>
                              </p:par>
                              <p:par>
                                <p:cTn id="14" presetID="13" presetClass="entr" presetSubtype="16" fill="hold"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plus(in)">
                                      <p:cBhvr>
                                        <p:cTn id="16" dur="3000"/>
                                        <p:tgtEl>
                                          <p:spTgt spid="8"/>
                                        </p:tgtEl>
                                      </p:cBhvr>
                                    </p:animEffect>
                                  </p:childTnLst>
                                </p:cTn>
                              </p:par>
                              <p:par>
                                <p:cTn id="17" presetID="13" presetClass="entr" presetSubtype="16" fill="hold"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plus(in)">
                                      <p:cBhvr>
                                        <p:cTn id="19" dur="3000"/>
                                        <p:tgtEl>
                                          <p:spTgt spid="9"/>
                                        </p:tgtEl>
                                      </p:cBhvr>
                                    </p:animEffect>
                                  </p:childTnLst>
                                </p:cTn>
                              </p:par>
                              <p:par>
                                <p:cTn id="20" presetID="13" presetClass="entr" presetSubtype="1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plus(in)">
                                      <p:cBhvr>
                                        <p:cTn id="22" dur="3000"/>
                                        <p:tgtEl>
                                          <p:spTgt spid="10"/>
                                        </p:tgtEl>
                                      </p:cBhvr>
                                    </p:animEffect>
                                  </p:childTnLst>
                                </p:cTn>
                              </p:par>
                              <p:par>
                                <p:cTn id="23" presetID="23" presetClass="entr" presetSubtype="16"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p:cTn id="25" dur="3000" fill="hold"/>
                                        <p:tgtEl>
                                          <p:spTgt spid="5"/>
                                        </p:tgtEl>
                                        <p:attrNameLst>
                                          <p:attrName>ppt_w</p:attrName>
                                        </p:attrNameLst>
                                      </p:cBhvr>
                                      <p:tavLst>
                                        <p:tav tm="0">
                                          <p:val>
                                            <p:fltVal val="0"/>
                                          </p:val>
                                        </p:tav>
                                        <p:tav tm="100000">
                                          <p:val>
                                            <p:strVal val="#ppt_w"/>
                                          </p:val>
                                        </p:tav>
                                      </p:tavLst>
                                    </p:anim>
                                    <p:anim calcmode="lin" valueType="num">
                                      <p:cBhvr>
                                        <p:cTn id="26" dur="3000" fill="hold"/>
                                        <p:tgtEl>
                                          <p:spTgt spid="5"/>
                                        </p:tgtEl>
                                        <p:attrNameLst>
                                          <p:attrName>ppt_h</p:attrName>
                                        </p:attrNameLst>
                                      </p:cBhvr>
                                      <p:tavLst>
                                        <p:tav tm="0">
                                          <p:val>
                                            <p:fltVal val="0"/>
                                          </p:val>
                                        </p:tav>
                                        <p:tav tm="100000">
                                          <p:val>
                                            <p:strVal val="#ppt_h"/>
                                          </p:val>
                                        </p:tav>
                                      </p:tavLst>
                                    </p:anim>
                                  </p:childTnLst>
                                </p:cTn>
                              </p:par>
                              <p:par>
                                <p:cTn id="27" presetID="23" presetClass="entr" presetSubtype="16"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3000" fill="hold"/>
                                        <p:tgtEl>
                                          <p:spTgt spid="6"/>
                                        </p:tgtEl>
                                        <p:attrNameLst>
                                          <p:attrName>ppt_w</p:attrName>
                                        </p:attrNameLst>
                                      </p:cBhvr>
                                      <p:tavLst>
                                        <p:tav tm="0">
                                          <p:val>
                                            <p:fltVal val="0"/>
                                          </p:val>
                                        </p:tav>
                                        <p:tav tm="100000">
                                          <p:val>
                                            <p:strVal val="#ppt_w"/>
                                          </p:val>
                                        </p:tav>
                                      </p:tavLst>
                                    </p:anim>
                                    <p:anim calcmode="lin" valueType="num">
                                      <p:cBhvr>
                                        <p:cTn id="30" dur="3000" fill="hold"/>
                                        <p:tgtEl>
                                          <p:spTgt spid="6"/>
                                        </p:tgtEl>
                                        <p:attrNameLst>
                                          <p:attrName>ppt_h</p:attrName>
                                        </p:attrNameLst>
                                      </p:cBhvr>
                                      <p:tavLst>
                                        <p:tav tm="0">
                                          <p:val>
                                            <p:fltVal val="0"/>
                                          </p:val>
                                        </p:tav>
                                        <p:tav tm="100000">
                                          <p:val>
                                            <p:strVal val="#ppt_h"/>
                                          </p:val>
                                        </p:tav>
                                      </p:tavLst>
                                    </p:anim>
                                  </p:childTnLst>
                                </p:cTn>
                              </p:par>
                              <p:par>
                                <p:cTn id="31" presetID="23" presetClass="entr" presetSubtype="16"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3000" fill="hold"/>
                                        <p:tgtEl>
                                          <p:spTgt spid="7"/>
                                        </p:tgtEl>
                                        <p:attrNameLst>
                                          <p:attrName>ppt_w</p:attrName>
                                        </p:attrNameLst>
                                      </p:cBhvr>
                                      <p:tavLst>
                                        <p:tav tm="0">
                                          <p:val>
                                            <p:fltVal val="0"/>
                                          </p:val>
                                        </p:tav>
                                        <p:tav tm="100000">
                                          <p:val>
                                            <p:strVal val="#ppt_w"/>
                                          </p:val>
                                        </p:tav>
                                      </p:tavLst>
                                    </p:anim>
                                    <p:anim calcmode="lin" valueType="num">
                                      <p:cBhvr>
                                        <p:cTn id="34" dur="3000" fill="hold"/>
                                        <p:tgtEl>
                                          <p:spTgt spid="7"/>
                                        </p:tgtEl>
                                        <p:attrNameLst>
                                          <p:attrName>ppt_h</p:attrName>
                                        </p:attrNameLst>
                                      </p:cBhvr>
                                      <p:tavLst>
                                        <p:tav tm="0">
                                          <p:val>
                                            <p:fltVal val="0"/>
                                          </p:val>
                                        </p:tav>
                                        <p:tav tm="100000">
                                          <p:val>
                                            <p:strVal val="#ppt_h"/>
                                          </p:val>
                                        </p:tav>
                                      </p:tavLst>
                                    </p:anim>
                                  </p:childTnLst>
                                </p:cTn>
                              </p:par>
                              <p:par>
                                <p:cTn id="35" presetID="23" presetClass="entr" presetSubtype="16"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p:cTn id="37" dur="3000" fill="hold"/>
                                        <p:tgtEl>
                                          <p:spTgt spid="8"/>
                                        </p:tgtEl>
                                        <p:attrNameLst>
                                          <p:attrName>ppt_w</p:attrName>
                                        </p:attrNameLst>
                                      </p:cBhvr>
                                      <p:tavLst>
                                        <p:tav tm="0">
                                          <p:val>
                                            <p:fltVal val="0"/>
                                          </p:val>
                                        </p:tav>
                                        <p:tav tm="100000">
                                          <p:val>
                                            <p:strVal val="#ppt_w"/>
                                          </p:val>
                                        </p:tav>
                                      </p:tavLst>
                                    </p:anim>
                                    <p:anim calcmode="lin" valueType="num">
                                      <p:cBhvr>
                                        <p:cTn id="38" dur="3000" fill="hold"/>
                                        <p:tgtEl>
                                          <p:spTgt spid="8"/>
                                        </p:tgtEl>
                                        <p:attrNameLst>
                                          <p:attrName>ppt_h</p:attrName>
                                        </p:attrNameLst>
                                      </p:cBhvr>
                                      <p:tavLst>
                                        <p:tav tm="0">
                                          <p:val>
                                            <p:fltVal val="0"/>
                                          </p:val>
                                        </p:tav>
                                        <p:tav tm="100000">
                                          <p:val>
                                            <p:strVal val="#ppt_h"/>
                                          </p:val>
                                        </p:tav>
                                      </p:tavLst>
                                    </p:anim>
                                  </p:childTnLst>
                                </p:cTn>
                              </p:par>
                              <p:par>
                                <p:cTn id="39" presetID="23" presetClass="entr" presetSubtype="16"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3000" fill="hold"/>
                                        <p:tgtEl>
                                          <p:spTgt spid="9"/>
                                        </p:tgtEl>
                                        <p:attrNameLst>
                                          <p:attrName>ppt_w</p:attrName>
                                        </p:attrNameLst>
                                      </p:cBhvr>
                                      <p:tavLst>
                                        <p:tav tm="0">
                                          <p:val>
                                            <p:fltVal val="0"/>
                                          </p:val>
                                        </p:tav>
                                        <p:tav tm="100000">
                                          <p:val>
                                            <p:strVal val="#ppt_w"/>
                                          </p:val>
                                        </p:tav>
                                      </p:tavLst>
                                    </p:anim>
                                    <p:anim calcmode="lin" valueType="num">
                                      <p:cBhvr>
                                        <p:cTn id="42" dur="3000" fill="hold"/>
                                        <p:tgtEl>
                                          <p:spTgt spid="9"/>
                                        </p:tgtEl>
                                        <p:attrNameLst>
                                          <p:attrName>ppt_h</p:attrName>
                                        </p:attrNameLst>
                                      </p:cBhvr>
                                      <p:tavLst>
                                        <p:tav tm="0">
                                          <p:val>
                                            <p:fltVal val="0"/>
                                          </p:val>
                                        </p:tav>
                                        <p:tav tm="100000">
                                          <p:val>
                                            <p:strVal val="#ppt_h"/>
                                          </p:val>
                                        </p:tav>
                                      </p:tavLst>
                                    </p:anim>
                                  </p:childTnLst>
                                </p:cTn>
                              </p:par>
                              <p:par>
                                <p:cTn id="43" presetID="23" presetClass="entr" presetSubtype="16"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3000" fill="hold"/>
                                        <p:tgtEl>
                                          <p:spTgt spid="10"/>
                                        </p:tgtEl>
                                        <p:attrNameLst>
                                          <p:attrName>ppt_w</p:attrName>
                                        </p:attrNameLst>
                                      </p:cBhvr>
                                      <p:tavLst>
                                        <p:tav tm="0">
                                          <p:val>
                                            <p:fltVal val="0"/>
                                          </p:val>
                                        </p:tav>
                                        <p:tav tm="100000">
                                          <p:val>
                                            <p:strVal val="#ppt_w"/>
                                          </p:val>
                                        </p:tav>
                                      </p:tavLst>
                                    </p:anim>
                                    <p:anim calcmode="lin" valueType="num">
                                      <p:cBhvr>
                                        <p:cTn id="46" dur="3000" fill="hold"/>
                                        <p:tgtEl>
                                          <p:spTgt spid="10"/>
                                        </p:tgtEl>
                                        <p:attrNameLst>
                                          <p:attrName>ppt_h</p:attrName>
                                        </p:attrNameLst>
                                      </p:cBhvr>
                                      <p:tavLst>
                                        <p:tav tm="0">
                                          <p:val>
                                            <p:fltVal val="0"/>
                                          </p:val>
                                        </p:tav>
                                        <p:tav tm="100000">
                                          <p:val>
                                            <p:strVal val="#ppt_h"/>
                                          </p:val>
                                        </p:tav>
                                      </p:tavLst>
                                    </p:anim>
                                  </p:childTnLst>
                                </p:cTn>
                              </p:par>
                            </p:childTnLst>
                          </p:cTn>
                        </p:par>
                        <p:par>
                          <p:cTn id="47" fill="hold">
                            <p:stCondLst>
                              <p:cond delay="3000"/>
                            </p:stCondLst>
                            <p:childTnLst>
                              <p:par>
                                <p:cTn id="48" presetID="13" presetClass="exit" presetSubtype="16" fill="hold" nodeType="afterEffect">
                                  <p:stCondLst>
                                    <p:cond delay="0"/>
                                  </p:stCondLst>
                                  <p:childTnLst>
                                    <p:animEffect transition="out" filter="plus(in)">
                                      <p:cBhvr>
                                        <p:cTn id="49" dur="3000"/>
                                        <p:tgtEl>
                                          <p:spTgt spid="5"/>
                                        </p:tgtEl>
                                      </p:cBhvr>
                                    </p:animEffect>
                                    <p:set>
                                      <p:cBhvr>
                                        <p:cTn id="50" dur="1" fill="hold">
                                          <p:stCondLst>
                                            <p:cond delay="2999"/>
                                          </p:stCondLst>
                                        </p:cTn>
                                        <p:tgtEl>
                                          <p:spTgt spid="5"/>
                                        </p:tgtEl>
                                        <p:attrNameLst>
                                          <p:attrName>style.visibility</p:attrName>
                                        </p:attrNameLst>
                                      </p:cBhvr>
                                      <p:to>
                                        <p:strVal val="hidden"/>
                                      </p:to>
                                    </p:set>
                                  </p:childTnLst>
                                </p:cTn>
                              </p:par>
                              <p:par>
                                <p:cTn id="51" presetID="13" presetClass="exit" presetSubtype="16" fill="hold" nodeType="withEffect">
                                  <p:stCondLst>
                                    <p:cond delay="0"/>
                                  </p:stCondLst>
                                  <p:childTnLst>
                                    <p:animEffect transition="out" filter="plus(in)">
                                      <p:cBhvr>
                                        <p:cTn id="52" dur="3000"/>
                                        <p:tgtEl>
                                          <p:spTgt spid="6"/>
                                        </p:tgtEl>
                                      </p:cBhvr>
                                    </p:animEffect>
                                    <p:set>
                                      <p:cBhvr>
                                        <p:cTn id="53" dur="1" fill="hold">
                                          <p:stCondLst>
                                            <p:cond delay="2999"/>
                                          </p:stCondLst>
                                        </p:cTn>
                                        <p:tgtEl>
                                          <p:spTgt spid="6"/>
                                        </p:tgtEl>
                                        <p:attrNameLst>
                                          <p:attrName>style.visibility</p:attrName>
                                        </p:attrNameLst>
                                      </p:cBhvr>
                                      <p:to>
                                        <p:strVal val="hidden"/>
                                      </p:to>
                                    </p:set>
                                  </p:childTnLst>
                                </p:cTn>
                              </p:par>
                              <p:par>
                                <p:cTn id="54" presetID="13" presetClass="exit" presetSubtype="16" fill="hold" nodeType="withEffect">
                                  <p:stCondLst>
                                    <p:cond delay="0"/>
                                  </p:stCondLst>
                                  <p:childTnLst>
                                    <p:animEffect transition="out" filter="plus(in)">
                                      <p:cBhvr>
                                        <p:cTn id="55" dur="3000"/>
                                        <p:tgtEl>
                                          <p:spTgt spid="7"/>
                                        </p:tgtEl>
                                      </p:cBhvr>
                                    </p:animEffect>
                                    <p:set>
                                      <p:cBhvr>
                                        <p:cTn id="56" dur="1" fill="hold">
                                          <p:stCondLst>
                                            <p:cond delay="2999"/>
                                          </p:stCondLst>
                                        </p:cTn>
                                        <p:tgtEl>
                                          <p:spTgt spid="7"/>
                                        </p:tgtEl>
                                        <p:attrNameLst>
                                          <p:attrName>style.visibility</p:attrName>
                                        </p:attrNameLst>
                                      </p:cBhvr>
                                      <p:to>
                                        <p:strVal val="hidden"/>
                                      </p:to>
                                    </p:set>
                                  </p:childTnLst>
                                </p:cTn>
                              </p:par>
                              <p:par>
                                <p:cTn id="57" presetID="13" presetClass="exit" presetSubtype="16" fill="hold" nodeType="withEffect">
                                  <p:stCondLst>
                                    <p:cond delay="0"/>
                                  </p:stCondLst>
                                  <p:childTnLst>
                                    <p:animEffect transition="out" filter="plus(in)">
                                      <p:cBhvr>
                                        <p:cTn id="58" dur="3000"/>
                                        <p:tgtEl>
                                          <p:spTgt spid="8"/>
                                        </p:tgtEl>
                                      </p:cBhvr>
                                    </p:animEffect>
                                    <p:set>
                                      <p:cBhvr>
                                        <p:cTn id="59" dur="1" fill="hold">
                                          <p:stCondLst>
                                            <p:cond delay="2999"/>
                                          </p:stCondLst>
                                        </p:cTn>
                                        <p:tgtEl>
                                          <p:spTgt spid="8"/>
                                        </p:tgtEl>
                                        <p:attrNameLst>
                                          <p:attrName>style.visibility</p:attrName>
                                        </p:attrNameLst>
                                      </p:cBhvr>
                                      <p:to>
                                        <p:strVal val="hidden"/>
                                      </p:to>
                                    </p:set>
                                  </p:childTnLst>
                                </p:cTn>
                              </p:par>
                              <p:par>
                                <p:cTn id="60" presetID="13" presetClass="exit" presetSubtype="16" fill="hold" nodeType="withEffect">
                                  <p:stCondLst>
                                    <p:cond delay="0"/>
                                  </p:stCondLst>
                                  <p:childTnLst>
                                    <p:animEffect transition="out" filter="plus(in)">
                                      <p:cBhvr>
                                        <p:cTn id="61" dur="3000"/>
                                        <p:tgtEl>
                                          <p:spTgt spid="9"/>
                                        </p:tgtEl>
                                      </p:cBhvr>
                                    </p:animEffect>
                                    <p:set>
                                      <p:cBhvr>
                                        <p:cTn id="62" dur="1" fill="hold">
                                          <p:stCondLst>
                                            <p:cond delay="2999"/>
                                          </p:stCondLst>
                                        </p:cTn>
                                        <p:tgtEl>
                                          <p:spTgt spid="9"/>
                                        </p:tgtEl>
                                        <p:attrNameLst>
                                          <p:attrName>style.visibility</p:attrName>
                                        </p:attrNameLst>
                                      </p:cBhvr>
                                      <p:to>
                                        <p:strVal val="hidden"/>
                                      </p:to>
                                    </p:set>
                                  </p:childTnLst>
                                </p:cTn>
                              </p:par>
                              <p:par>
                                <p:cTn id="63" presetID="13" presetClass="exit" presetSubtype="16" fill="hold" nodeType="withEffect">
                                  <p:stCondLst>
                                    <p:cond delay="0"/>
                                  </p:stCondLst>
                                  <p:childTnLst>
                                    <p:animEffect transition="out" filter="plus(in)">
                                      <p:cBhvr>
                                        <p:cTn id="64" dur="3000"/>
                                        <p:tgtEl>
                                          <p:spTgt spid="10"/>
                                        </p:tgtEl>
                                      </p:cBhvr>
                                    </p:animEffect>
                                    <p:set>
                                      <p:cBhvr>
                                        <p:cTn id="65" dur="1" fill="hold">
                                          <p:stCondLst>
                                            <p:cond delay="2999"/>
                                          </p:stCondLst>
                                        </p:cTn>
                                        <p:tgtEl>
                                          <p:spTgt spid="10"/>
                                        </p:tgtEl>
                                        <p:attrNameLst>
                                          <p:attrName>style.visibility</p:attrName>
                                        </p:attrNameLst>
                                      </p:cBhvr>
                                      <p:to>
                                        <p:strVal val="hidden"/>
                                      </p:to>
                                    </p:set>
                                  </p:childTnLst>
                                </p:cTn>
                              </p:par>
                              <p:par>
                                <p:cTn id="66" presetID="23" presetClass="exit" presetSubtype="32" fill="hold" nodeType="withEffect">
                                  <p:stCondLst>
                                    <p:cond delay="0"/>
                                  </p:stCondLst>
                                  <p:childTnLst>
                                    <p:anim calcmode="lin" valueType="num">
                                      <p:cBhvr>
                                        <p:cTn id="67" dur="3000"/>
                                        <p:tgtEl>
                                          <p:spTgt spid="5"/>
                                        </p:tgtEl>
                                        <p:attrNameLst>
                                          <p:attrName>ppt_w</p:attrName>
                                        </p:attrNameLst>
                                      </p:cBhvr>
                                      <p:tavLst>
                                        <p:tav tm="0">
                                          <p:val>
                                            <p:strVal val="ppt_w"/>
                                          </p:val>
                                        </p:tav>
                                        <p:tav tm="100000">
                                          <p:val>
                                            <p:fltVal val="0"/>
                                          </p:val>
                                        </p:tav>
                                      </p:tavLst>
                                    </p:anim>
                                    <p:anim calcmode="lin" valueType="num">
                                      <p:cBhvr>
                                        <p:cTn id="68" dur="3000"/>
                                        <p:tgtEl>
                                          <p:spTgt spid="5"/>
                                        </p:tgtEl>
                                        <p:attrNameLst>
                                          <p:attrName>ppt_h</p:attrName>
                                        </p:attrNameLst>
                                      </p:cBhvr>
                                      <p:tavLst>
                                        <p:tav tm="0">
                                          <p:val>
                                            <p:strVal val="ppt_h"/>
                                          </p:val>
                                        </p:tav>
                                        <p:tav tm="100000">
                                          <p:val>
                                            <p:fltVal val="0"/>
                                          </p:val>
                                        </p:tav>
                                      </p:tavLst>
                                    </p:anim>
                                    <p:set>
                                      <p:cBhvr>
                                        <p:cTn id="69" dur="1" fill="hold">
                                          <p:stCondLst>
                                            <p:cond delay="2999"/>
                                          </p:stCondLst>
                                        </p:cTn>
                                        <p:tgtEl>
                                          <p:spTgt spid="5"/>
                                        </p:tgtEl>
                                        <p:attrNameLst>
                                          <p:attrName>style.visibility</p:attrName>
                                        </p:attrNameLst>
                                      </p:cBhvr>
                                      <p:to>
                                        <p:strVal val="hidden"/>
                                      </p:to>
                                    </p:set>
                                  </p:childTnLst>
                                </p:cTn>
                              </p:par>
                              <p:par>
                                <p:cTn id="70" presetID="23" presetClass="exit" presetSubtype="32" fill="hold" nodeType="withEffect">
                                  <p:stCondLst>
                                    <p:cond delay="0"/>
                                  </p:stCondLst>
                                  <p:childTnLst>
                                    <p:anim calcmode="lin" valueType="num">
                                      <p:cBhvr>
                                        <p:cTn id="71" dur="3000"/>
                                        <p:tgtEl>
                                          <p:spTgt spid="6"/>
                                        </p:tgtEl>
                                        <p:attrNameLst>
                                          <p:attrName>ppt_w</p:attrName>
                                        </p:attrNameLst>
                                      </p:cBhvr>
                                      <p:tavLst>
                                        <p:tav tm="0">
                                          <p:val>
                                            <p:strVal val="ppt_w"/>
                                          </p:val>
                                        </p:tav>
                                        <p:tav tm="100000">
                                          <p:val>
                                            <p:fltVal val="0"/>
                                          </p:val>
                                        </p:tav>
                                      </p:tavLst>
                                    </p:anim>
                                    <p:anim calcmode="lin" valueType="num">
                                      <p:cBhvr>
                                        <p:cTn id="72" dur="3000"/>
                                        <p:tgtEl>
                                          <p:spTgt spid="6"/>
                                        </p:tgtEl>
                                        <p:attrNameLst>
                                          <p:attrName>ppt_h</p:attrName>
                                        </p:attrNameLst>
                                      </p:cBhvr>
                                      <p:tavLst>
                                        <p:tav tm="0">
                                          <p:val>
                                            <p:strVal val="ppt_h"/>
                                          </p:val>
                                        </p:tav>
                                        <p:tav tm="100000">
                                          <p:val>
                                            <p:fltVal val="0"/>
                                          </p:val>
                                        </p:tav>
                                      </p:tavLst>
                                    </p:anim>
                                    <p:set>
                                      <p:cBhvr>
                                        <p:cTn id="73" dur="1" fill="hold">
                                          <p:stCondLst>
                                            <p:cond delay="2999"/>
                                          </p:stCondLst>
                                        </p:cTn>
                                        <p:tgtEl>
                                          <p:spTgt spid="6"/>
                                        </p:tgtEl>
                                        <p:attrNameLst>
                                          <p:attrName>style.visibility</p:attrName>
                                        </p:attrNameLst>
                                      </p:cBhvr>
                                      <p:to>
                                        <p:strVal val="hidden"/>
                                      </p:to>
                                    </p:set>
                                  </p:childTnLst>
                                </p:cTn>
                              </p:par>
                              <p:par>
                                <p:cTn id="74" presetID="23" presetClass="exit" presetSubtype="32" fill="hold" nodeType="withEffect">
                                  <p:stCondLst>
                                    <p:cond delay="0"/>
                                  </p:stCondLst>
                                  <p:childTnLst>
                                    <p:anim calcmode="lin" valueType="num">
                                      <p:cBhvr>
                                        <p:cTn id="75" dur="3000"/>
                                        <p:tgtEl>
                                          <p:spTgt spid="7"/>
                                        </p:tgtEl>
                                        <p:attrNameLst>
                                          <p:attrName>ppt_w</p:attrName>
                                        </p:attrNameLst>
                                      </p:cBhvr>
                                      <p:tavLst>
                                        <p:tav tm="0">
                                          <p:val>
                                            <p:strVal val="ppt_w"/>
                                          </p:val>
                                        </p:tav>
                                        <p:tav tm="100000">
                                          <p:val>
                                            <p:fltVal val="0"/>
                                          </p:val>
                                        </p:tav>
                                      </p:tavLst>
                                    </p:anim>
                                    <p:anim calcmode="lin" valueType="num">
                                      <p:cBhvr>
                                        <p:cTn id="76" dur="3000"/>
                                        <p:tgtEl>
                                          <p:spTgt spid="7"/>
                                        </p:tgtEl>
                                        <p:attrNameLst>
                                          <p:attrName>ppt_h</p:attrName>
                                        </p:attrNameLst>
                                      </p:cBhvr>
                                      <p:tavLst>
                                        <p:tav tm="0">
                                          <p:val>
                                            <p:strVal val="ppt_h"/>
                                          </p:val>
                                        </p:tav>
                                        <p:tav tm="100000">
                                          <p:val>
                                            <p:fltVal val="0"/>
                                          </p:val>
                                        </p:tav>
                                      </p:tavLst>
                                    </p:anim>
                                    <p:set>
                                      <p:cBhvr>
                                        <p:cTn id="77" dur="1" fill="hold">
                                          <p:stCondLst>
                                            <p:cond delay="2999"/>
                                          </p:stCondLst>
                                        </p:cTn>
                                        <p:tgtEl>
                                          <p:spTgt spid="7"/>
                                        </p:tgtEl>
                                        <p:attrNameLst>
                                          <p:attrName>style.visibility</p:attrName>
                                        </p:attrNameLst>
                                      </p:cBhvr>
                                      <p:to>
                                        <p:strVal val="hidden"/>
                                      </p:to>
                                    </p:set>
                                  </p:childTnLst>
                                </p:cTn>
                              </p:par>
                              <p:par>
                                <p:cTn id="78" presetID="23" presetClass="exit" presetSubtype="32" fill="hold" nodeType="withEffect">
                                  <p:stCondLst>
                                    <p:cond delay="0"/>
                                  </p:stCondLst>
                                  <p:childTnLst>
                                    <p:anim calcmode="lin" valueType="num">
                                      <p:cBhvr>
                                        <p:cTn id="79" dur="3000"/>
                                        <p:tgtEl>
                                          <p:spTgt spid="8"/>
                                        </p:tgtEl>
                                        <p:attrNameLst>
                                          <p:attrName>ppt_w</p:attrName>
                                        </p:attrNameLst>
                                      </p:cBhvr>
                                      <p:tavLst>
                                        <p:tav tm="0">
                                          <p:val>
                                            <p:strVal val="ppt_w"/>
                                          </p:val>
                                        </p:tav>
                                        <p:tav tm="100000">
                                          <p:val>
                                            <p:fltVal val="0"/>
                                          </p:val>
                                        </p:tav>
                                      </p:tavLst>
                                    </p:anim>
                                    <p:anim calcmode="lin" valueType="num">
                                      <p:cBhvr>
                                        <p:cTn id="80" dur="3000"/>
                                        <p:tgtEl>
                                          <p:spTgt spid="8"/>
                                        </p:tgtEl>
                                        <p:attrNameLst>
                                          <p:attrName>ppt_h</p:attrName>
                                        </p:attrNameLst>
                                      </p:cBhvr>
                                      <p:tavLst>
                                        <p:tav tm="0">
                                          <p:val>
                                            <p:strVal val="ppt_h"/>
                                          </p:val>
                                        </p:tav>
                                        <p:tav tm="100000">
                                          <p:val>
                                            <p:fltVal val="0"/>
                                          </p:val>
                                        </p:tav>
                                      </p:tavLst>
                                    </p:anim>
                                    <p:set>
                                      <p:cBhvr>
                                        <p:cTn id="81" dur="1" fill="hold">
                                          <p:stCondLst>
                                            <p:cond delay="2999"/>
                                          </p:stCondLst>
                                        </p:cTn>
                                        <p:tgtEl>
                                          <p:spTgt spid="8"/>
                                        </p:tgtEl>
                                        <p:attrNameLst>
                                          <p:attrName>style.visibility</p:attrName>
                                        </p:attrNameLst>
                                      </p:cBhvr>
                                      <p:to>
                                        <p:strVal val="hidden"/>
                                      </p:to>
                                    </p:set>
                                  </p:childTnLst>
                                </p:cTn>
                              </p:par>
                              <p:par>
                                <p:cTn id="82" presetID="23" presetClass="exit" presetSubtype="32" fill="hold" nodeType="withEffect">
                                  <p:stCondLst>
                                    <p:cond delay="0"/>
                                  </p:stCondLst>
                                  <p:childTnLst>
                                    <p:anim calcmode="lin" valueType="num">
                                      <p:cBhvr>
                                        <p:cTn id="83" dur="3000"/>
                                        <p:tgtEl>
                                          <p:spTgt spid="9"/>
                                        </p:tgtEl>
                                        <p:attrNameLst>
                                          <p:attrName>ppt_w</p:attrName>
                                        </p:attrNameLst>
                                      </p:cBhvr>
                                      <p:tavLst>
                                        <p:tav tm="0">
                                          <p:val>
                                            <p:strVal val="ppt_w"/>
                                          </p:val>
                                        </p:tav>
                                        <p:tav tm="100000">
                                          <p:val>
                                            <p:fltVal val="0"/>
                                          </p:val>
                                        </p:tav>
                                      </p:tavLst>
                                    </p:anim>
                                    <p:anim calcmode="lin" valueType="num">
                                      <p:cBhvr>
                                        <p:cTn id="84" dur="3000"/>
                                        <p:tgtEl>
                                          <p:spTgt spid="9"/>
                                        </p:tgtEl>
                                        <p:attrNameLst>
                                          <p:attrName>ppt_h</p:attrName>
                                        </p:attrNameLst>
                                      </p:cBhvr>
                                      <p:tavLst>
                                        <p:tav tm="0">
                                          <p:val>
                                            <p:strVal val="ppt_h"/>
                                          </p:val>
                                        </p:tav>
                                        <p:tav tm="100000">
                                          <p:val>
                                            <p:fltVal val="0"/>
                                          </p:val>
                                        </p:tav>
                                      </p:tavLst>
                                    </p:anim>
                                    <p:set>
                                      <p:cBhvr>
                                        <p:cTn id="85" dur="1" fill="hold">
                                          <p:stCondLst>
                                            <p:cond delay="2999"/>
                                          </p:stCondLst>
                                        </p:cTn>
                                        <p:tgtEl>
                                          <p:spTgt spid="9"/>
                                        </p:tgtEl>
                                        <p:attrNameLst>
                                          <p:attrName>style.visibility</p:attrName>
                                        </p:attrNameLst>
                                      </p:cBhvr>
                                      <p:to>
                                        <p:strVal val="hidden"/>
                                      </p:to>
                                    </p:set>
                                  </p:childTnLst>
                                </p:cTn>
                              </p:par>
                              <p:par>
                                <p:cTn id="86" presetID="23" presetClass="exit" presetSubtype="32" fill="hold" nodeType="withEffect">
                                  <p:stCondLst>
                                    <p:cond delay="0"/>
                                  </p:stCondLst>
                                  <p:childTnLst>
                                    <p:anim calcmode="lin" valueType="num">
                                      <p:cBhvr>
                                        <p:cTn id="87" dur="3000"/>
                                        <p:tgtEl>
                                          <p:spTgt spid="10"/>
                                        </p:tgtEl>
                                        <p:attrNameLst>
                                          <p:attrName>ppt_w</p:attrName>
                                        </p:attrNameLst>
                                      </p:cBhvr>
                                      <p:tavLst>
                                        <p:tav tm="0">
                                          <p:val>
                                            <p:strVal val="ppt_w"/>
                                          </p:val>
                                        </p:tav>
                                        <p:tav tm="100000">
                                          <p:val>
                                            <p:fltVal val="0"/>
                                          </p:val>
                                        </p:tav>
                                      </p:tavLst>
                                    </p:anim>
                                    <p:anim calcmode="lin" valueType="num">
                                      <p:cBhvr>
                                        <p:cTn id="88" dur="3000"/>
                                        <p:tgtEl>
                                          <p:spTgt spid="10"/>
                                        </p:tgtEl>
                                        <p:attrNameLst>
                                          <p:attrName>ppt_h</p:attrName>
                                        </p:attrNameLst>
                                      </p:cBhvr>
                                      <p:tavLst>
                                        <p:tav tm="0">
                                          <p:val>
                                            <p:strVal val="ppt_h"/>
                                          </p:val>
                                        </p:tav>
                                        <p:tav tm="100000">
                                          <p:val>
                                            <p:fltVal val="0"/>
                                          </p:val>
                                        </p:tav>
                                      </p:tavLst>
                                    </p:anim>
                                    <p:set>
                                      <p:cBhvr>
                                        <p:cTn id="89" dur="1" fill="hold">
                                          <p:stCondLst>
                                            <p:cond delay="2999"/>
                                          </p:stCondLst>
                                        </p:cTn>
                                        <p:tgtEl>
                                          <p:spTgt spid="10"/>
                                        </p:tgtEl>
                                        <p:attrNameLst>
                                          <p:attrName>style.visibility</p:attrName>
                                        </p:attrNameLst>
                                      </p:cBhvr>
                                      <p:to>
                                        <p:strVal val="hidden"/>
                                      </p:to>
                                    </p:set>
                                  </p:childTnLst>
                                </p:cTn>
                              </p:par>
                              <p:par>
                                <p:cTn id="90" presetID="4" presetClass="entr" presetSubtype="16" fill="hold" nodeType="with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box(in)">
                                      <p:cBhvr>
                                        <p:cTn id="92"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FF00">
            <a:alpha val="91000"/>
          </a:srgbClr>
        </a:solidFill>
        <a:effectLst/>
      </p:bgPr>
    </p:bg>
    <p:spTree>
      <p:nvGrpSpPr>
        <p:cNvPr id="1" name=""/>
        <p:cNvGrpSpPr/>
        <p:nvPr/>
      </p:nvGrpSpPr>
      <p:grpSpPr>
        <a:xfrm>
          <a:off x="0" y="0"/>
          <a:ext cx="0" cy="0"/>
          <a:chOff x="0" y="0"/>
          <a:chExt cx="0" cy="0"/>
        </a:xfrm>
      </p:grpSpPr>
      <p:pic>
        <p:nvPicPr>
          <p:cNvPr id="10" name="Picture 3" descr="illusion-013"/>
          <p:cNvPicPr>
            <a:picLocks noChangeAspect="1" noChangeArrowheads="1"/>
          </p:cNvPicPr>
          <p:nvPr/>
        </p:nvPicPr>
        <p:blipFill>
          <a:blip r:embed="rId3" cstate="print">
            <a:duotone>
              <a:schemeClr val="accent6">
                <a:shade val="45000"/>
                <a:satMod val="135000"/>
              </a:schemeClr>
              <a:prstClr val="white"/>
            </a:duotone>
            <a:lum bright="28000"/>
          </a:blip>
          <a:srcRect/>
          <a:stretch>
            <a:fillRect/>
          </a:stretch>
        </p:blipFill>
        <p:spPr bwMode="auto">
          <a:xfrm>
            <a:off x="3357554" y="0"/>
            <a:ext cx="5786446" cy="6877050"/>
          </a:xfrm>
          <a:prstGeom prst="rect">
            <a:avLst/>
          </a:prstGeom>
          <a:noFill/>
          <a:ln w="9525">
            <a:noFill/>
            <a:miter lim="800000"/>
            <a:headEnd/>
            <a:tailEnd/>
          </a:ln>
        </p:spPr>
      </p:pic>
      <p:pic>
        <p:nvPicPr>
          <p:cNvPr id="7" name="Picture 2" descr="C:\Users\Jose Luis\Desktop\524028_635868963095808_1950485755_n.jpg"/>
          <p:cNvPicPr>
            <a:picLocks noChangeAspect="1" noChangeArrowheads="1"/>
          </p:cNvPicPr>
          <p:nvPr/>
        </p:nvPicPr>
        <p:blipFill>
          <a:blip r:embed="rId4"/>
          <a:srcRect r="30586"/>
          <a:stretch>
            <a:fillRect/>
          </a:stretch>
        </p:blipFill>
        <p:spPr bwMode="auto">
          <a:xfrm>
            <a:off x="0" y="0"/>
            <a:ext cx="3500430" cy="6858000"/>
          </a:xfrm>
          <a:prstGeom prst="rect">
            <a:avLst/>
          </a:prstGeom>
          <a:noFill/>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5"/>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5"/>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5"/>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5"/>
          <a:srcRect/>
          <a:stretch>
            <a:fillRect/>
          </a:stretch>
        </p:blipFill>
        <p:spPr bwMode="auto">
          <a:xfrm rot="5400000">
            <a:off x="5661932" y="3375931"/>
            <a:ext cx="6857999" cy="106138"/>
          </a:xfrm>
          <a:prstGeom prst="rect">
            <a:avLst/>
          </a:prstGeom>
          <a:noFill/>
        </p:spPr>
      </p:pic>
      <p:sp>
        <p:nvSpPr>
          <p:cNvPr id="8" name="7 Rectángulo"/>
          <p:cNvSpPr/>
          <p:nvPr/>
        </p:nvSpPr>
        <p:spPr>
          <a:xfrm>
            <a:off x="4000496" y="610136"/>
            <a:ext cx="4500562" cy="5632311"/>
          </a:xfrm>
          <a:prstGeom prst="rect">
            <a:avLst/>
          </a:prstGeom>
        </p:spPr>
        <p:txBody>
          <a:bodyPr wrap="square">
            <a:spAutoFit/>
          </a:bodyPr>
          <a:lstStyle/>
          <a:p>
            <a:r>
              <a:rPr lang="es-ES" sz="2000" b="1" i="1" dirty="0" smtClean="0">
                <a:effectLst>
                  <a:glow rad="228600">
                    <a:schemeClr val="accent4">
                      <a:satMod val="175000"/>
                      <a:alpha val="40000"/>
                    </a:schemeClr>
                  </a:glow>
                </a:effectLst>
                <a:latin typeface="Arial" pitchFamily="34" charset="0"/>
                <a:cs typeface="Arial" pitchFamily="34" charset="0"/>
              </a:rPr>
              <a:t>Por otro lado, yo ando un poco apático y hastiado… Ir a estudiar no hace más que desmotivarme, pues aunque es interesante no me reporta la satisfacción que debería y es que el esfuerzo que invierto no se traduce en una recompensa en ningún sentido. Luego por otro lado como ya he dicho me aburro y a pesar de todo siento que tengo muchas cosas que hacer pero no tengo ganas de hacer ninguna. Querría leer, ver manga, tocar, atender a mis nuevas responsabilidades, estudiar… Pero ando drenado anímicamente. No me gusta estar así, a ver si cambia la cosa…</a:t>
            </a:r>
          </a:p>
        </p:txBody>
      </p:sp>
      <p:pic>
        <p:nvPicPr>
          <p:cNvPr id="11" name="Picture 2" descr="E:\formas montar\2cxx0f8.gif"/>
          <p:cNvPicPr>
            <a:picLocks noChangeAspect="1" noChangeArrowheads="1" noCrop="1"/>
          </p:cNvPicPr>
          <p:nvPr/>
        </p:nvPicPr>
        <p:blipFill>
          <a:blip r:embed="rId6" cstate="print"/>
          <a:srcRect/>
          <a:stretch>
            <a:fillRect/>
          </a:stretch>
        </p:blipFill>
        <p:spPr bwMode="auto">
          <a:xfrm>
            <a:off x="2857488" y="5572140"/>
            <a:ext cx="1285884" cy="1050751"/>
          </a:xfrm>
          <a:prstGeom prst="rect">
            <a:avLst/>
          </a:prstGeom>
          <a:noFill/>
        </p:spPr>
      </p:pic>
    </p:spTree>
  </p:cSld>
  <p:clrMapOvr>
    <a:masterClrMapping/>
  </p:clrMapOvr>
  <p:transition spd="slow" advTm="40000">
    <p:dissolve/>
    <p:sndAc>
      <p:stSnd>
        <p:snd r:embed="rId2" name="lennon  9.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0"/>
                                        </p:tgtEl>
                                        <p:attrNameLst>
                                          <p:attrName>style.opacity</p:attrName>
                                        </p:attrNameLst>
                                      </p:cBhvr>
                                      <p:to>
                                        <p:strVal val="0.25"/>
                                      </p:to>
                                    </p:set>
                                    <p:animEffect filter="image" prLst="opacity: 0.25">
                                      <p:cBhvr rctx="IE">
                                        <p:cTn id="7"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0000FF"/>
        </a:solidFill>
        <a:effectLst/>
      </p:bgPr>
    </p:bg>
    <p:spTree>
      <p:nvGrpSpPr>
        <p:cNvPr id="1" name=""/>
        <p:cNvGrpSpPr/>
        <p:nvPr/>
      </p:nvGrpSpPr>
      <p:grpSpPr>
        <a:xfrm>
          <a:off x="0" y="0"/>
          <a:ext cx="0" cy="0"/>
          <a:chOff x="0" y="0"/>
          <a:chExt cx="0" cy="0"/>
        </a:xfrm>
      </p:grpSpPr>
      <p:pic>
        <p:nvPicPr>
          <p:cNvPr id="7" name="Picture 2" descr="C:\Documents and Settings\Dell\Escritorio\atado-al-tiempo.jpg"/>
          <p:cNvPicPr>
            <a:picLocks noChangeAspect="1" noChangeArrowheads="1"/>
          </p:cNvPicPr>
          <p:nvPr/>
        </p:nvPicPr>
        <p:blipFill>
          <a:blip r:embed="rId2" cstate="print"/>
          <a:srcRect/>
          <a:stretch>
            <a:fillRect/>
          </a:stretch>
        </p:blipFill>
        <p:spPr bwMode="auto">
          <a:xfrm>
            <a:off x="-214346" y="-160867"/>
            <a:ext cx="9572692" cy="7184333"/>
          </a:xfrm>
          <a:prstGeom prst="rect">
            <a:avLst/>
          </a:prstGeom>
          <a:noFill/>
        </p:spPr>
      </p:pic>
      <p:sp>
        <p:nvSpPr>
          <p:cNvPr id="14339" name="5 CuadroTexto"/>
          <p:cNvSpPr txBox="1">
            <a:spLocks noChangeArrowheads="1"/>
          </p:cNvSpPr>
          <p:nvPr/>
        </p:nvSpPr>
        <p:spPr bwMode="auto">
          <a:xfrm>
            <a:off x="2928938" y="7500938"/>
            <a:ext cx="5786437" cy="369887"/>
          </a:xfrm>
          <a:prstGeom prst="rect">
            <a:avLst/>
          </a:prstGeom>
          <a:noFill/>
          <a:ln w="9525">
            <a:noFill/>
            <a:miter lim="800000"/>
            <a:headEnd/>
            <a:tailEnd/>
          </a:ln>
        </p:spPr>
        <p:txBody>
          <a:bodyPr>
            <a:spAutoFit/>
          </a:bodyPr>
          <a:lstStyle/>
          <a:p>
            <a:endParaRPr lang="es-ES">
              <a:latin typeface="Calibri" pitchFamily="34" charset="0"/>
            </a:endParaRPr>
          </a:p>
        </p:txBody>
      </p:sp>
      <p:sp>
        <p:nvSpPr>
          <p:cNvPr id="19" name="18 Lágrima"/>
          <p:cNvSpPr/>
          <p:nvPr/>
        </p:nvSpPr>
        <p:spPr>
          <a:xfrm rot="19083135">
            <a:off x="3273425" y="4003675"/>
            <a:ext cx="2786063" cy="2786063"/>
          </a:xfrm>
          <a:prstGeom prst="teardrop">
            <a:avLst/>
          </a:prstGeom>
          <a:gradFill flip="none" rotWithShape="1">
            <a:gsLst>
              <a:gs pos="55000">
                <a:srgbClr val="FBEAC7">
                  <a:alpha val="0"/>
                </a:srgbClr>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dirty="0"/>
          </a:p>
        </p:txBody>
      </p:sp>
      <p:sp>
        <p:nvSpPr>
          <p:cNvPr id="20" name="19 Lágrima"/>
          <p:cNvSpPr/>
          <p:nvPr/>
        </p:nvSpPr>
        <p:spPr>
          <a:xfrm rot="2762101">
            <a:off x="1331913" y="1989138"/>
            <a:ext cx="2786062" cy="2786062"/>
          </a:xfrm>
          <a:prstGeom prst="teardrop">
            <a:avLst/>
          </a:prstGeom>
          <a:gradFill flip="none" rotWithShape="1">
            <a:gsLst>
              <a:gs pos="55000">
                <a:srgbClr val="FBEAC7">
                  <a:alpha val="0"/>
                </a:srgbClr>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Lágrima"/>
          <p:cNvSpPr/>
          <p:nvPr/>
        </p:nvSpPr>
        <p:spPr>
          <a:xfrm rot="8206448">
            <a:off x="3419475" y="115888"/>
            <a:ext cx="2786063" cy="2786062"/>
          </a:xfrm>
          <a:prstGeom prst="teardrop">
            <a:avLst/>
          </a:prstGeom>
          <a:gradFill flip="none" rotWithShape="1">
            <a:gsLst>
              <a:gs pos="55000">
                <a:srgbClr val="FBEAC7">
                  <a:alpha val="0"/>
                </a:srgbClr>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Lágrima"/>
          <p:cNvSpPr/>
          <p:nvPr/>
        </p:nvSpPr>
        <p:spPr>
          <a:xfrm rot="13917186">
            <a:off x="5341938" y="2255838"/>
            <a:ext cx="2786062" cy="2786062"/>
          </a:xfrm>
          <a:prstGeom prst="teardrop">
            <a:avLst/>
          </a:prstGeom>
          <a:gradFill flip="none" rotWithShape="1">
            <a:gsLst>
              <a:gs pos="55000">
                <a:srgbClr val="FBEAC7">
                  <a:alpha val="0"/>
                </a:srgbClr>
              </a:gs>
              <a:gs pos="17999">
                <a:srgbClr val="FEE7F2"/>
              </a:gs>
              <a:gs pos="36000">
                <a:srgbClr val="FAC77D"/>
              </a:gs>
              <a:gs pos="61000">
                <a:srgbClr val="FBA97D"/>
              </a:gs>
              <a:gs pos="82001">
                <a:srgbClr val="FBD49C"/>
              </a:gs>
              <a:gs pos="100000">
                <a:srgbClr val="FEE7F2"/>
              </a:gs>
            </a:gsLst>
            <a:path path="shape">
              <a:fillToRect l="50000" t="50000" r="50000" b="50000"/>
            </a:path>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3000" fill="hold"/>
                                        <p:tgtEl>
                                          <p:spTgt spid="19"/>
                                        </p:tgtEl>
                                        <p:attrNameLst>
                                          <p:attrName>ppt_x</p:attrName>
                                        </p:attrNameLst>
                                      </p:cBhvr>
                                      <p:tavLst>
                                        <p:tav tm="0">
                                          <p:val>
                                            <p:strVal val="#ppt_x"/>
                                          </p:val>
                                        </p:tav>
                                        <p:tav tm="100000">
                                          <p:val>
                                            <p:strVal val="#ppt_x"/>
                                          </p:val>
                                        </p:tav>
                                      </p:tavLst>
                                    </p:anim>
                                    <p:anim calcmode="lin" valueType="num">
                                      <p:cBhvr additive="base">
                                        <p:cTn id="8" dur="3000" fill="hold"/>
                                        <p:tgtEl>
                                          <p:spTgt spid="19"/>
                                        </p:tgtEl>
                                        <p:attrNameLst>
                                          <p:attrName>ppt_y</p:attrName>
                                        </p:attrNameLst>
                                      </p:cBhvr>
                                      <p:tavLst>
                                        <p:tav tm="0">
                                          <p:val>
                                            <p:strVal val="0-#ppt_h/2"/>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3000" fill="hold"/>
                                        <p:tgtEl>
                                          <p:spTgt spid="20"/>
                                        </p:tgtEl>
                                        <p:attrNameLst>
                                          <p:attrName>ppt_x</p:attrName>
                                        </p:attrNameLst>
                                      </p:cBhvr>
                                      <p:tavLst>
                                        <p:tav tm="0">
                                          <p:val>
                                            <p:strVal val="1+#ppt_w/2"/>
                                          </p:val>
                                        </p:tav>
                                        <p:tav tm="100000">
                                          <p:val>
                                            <p:strVal val="#ppt_x"/>
                                          </p:val>
                                        </p:tav>
                                      </p:tavLst>
                                    </p:anim>
                                    <p:anim calcmode="lin" valueType="num">
                                      <p:cBhvr additive="base">
                                        <p:cTn id="12" dur="3000" fill="hold"/>
                                        <p:tgtEl>
                                          <p:spTgt spid="20"/>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2"/>
                                        </p:tgtEl>
                                        <p:attrNameLst>
                                          <p:attrName>style.visibility</p:attrName>
                                        </p:attrNameLst>
                                      </p:cBhvr>
                                      <p:to>
                                        <p:strVal val="visible"/>
                                      </p:to>
                                    </p:set>
                                    <p:anim calcmode="lin" valueType="num">
                                      <p:cBhvr additive="base">
                                        <p:cTn id="15" dur="3000" fill="hold"/>
                                        <p:tgtEl>
                                          <p:spTgt spid="22"/>
                                        </p:tgtEl>
                                        <p:attrNameLst>
                                          <p:attrName>ppt_x</p:attrName>
                                        </p:attrNameLst>
                                      </p:cBhvr>
                                      <p:tavLst>
                                        <p:tav tm="0">
                                          <p:val>
                                            <p:strVal val="#ppt_x"/>
                                          </p:val>
                                        </p:tav>
                                        <p:tav tm="100000">
                                          <p:val>
                                            <p:strVal val="#ppt_x"/>
                                          </p:val>
                                        </p:tav>
                                      </p:tavLst>
                                    </p:anim>
                                    <p:anim calcmode="lin" valueType="num">
                                      <p:cBhvr additive="base">
                                        <p:cTn id="16" dur="3000" fill="hold"/>
                                        <p:tgtEl>
                                          <p:spTgt spid="22"/>
                                        </p:tgtEl>
                                        <p:attrNameLst>
                                          <p:attrName>ppt_y</p:attrName>
                                        </p:attrNameLst>
                                      </p:cBhvr>
                                      <p:tavLst>
                                        <p:tav tm="0">
                                          <p:val>
                                            <p:strVal val="1+#ppt_h/2"/>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24"/>
                                        </p:tgtEl>
                                        <p:attrNameLst>
                                          <p:attrName>style.visibility</p:attrName>
                                        </p:attrNameLst>
                                      </p:cBhvr>
                                      <p:to>
                                        <p:strVal val="visible"/>
                                      </p:to>
                                    </p:set>
                                    <p:anim calcmode="lin" valueType="num">
                                      <p:cBhvr additive="base">
                                        <p:cTn id="19" dur="3000" fill="hold"/>
                                        <p:tgtEl>
                                          <p:spTgt spid="24"/>
                                        </p:tgtEl>
                                        <p:attrNameLst>
                                          <p:attrName>ppt_x</p:attrName>
                                        </p:attrNameLst>
                                      </p:cBhvr>
                                      <p:tavLst>
                                        <p:tav tm="0">
                                          <p:val>
                                            <p:strVal val="0-#ppt_w/2"/>
                                          </p:val>
                                        </p:tav>
                                        <p:tav tm="100000">
                                          <p:val>
                                            <p:strVal val="#ppt_x"/>
                                          </p:val>
                                        </p:tav>
                                      </p:tavLst>
                                    </p:anim>
                                    <p:anim calcmode="lin" valueType="num">
                                      <p:cBhvr additive="base">
                                        <p:cTn id="20" dur="3000" fill="hold"/>
                                        <p:tgtEl>
                                          <p:spTgt spid="24"/>
                                        </p:tgtEl>
                                        <p:attrNameLst>
                                          <p:attrName>ppt_y</p:attrName>
                                        </p:attrNameLst>
                                      </p:cBhvr>
                                      <p:tavLst>
                                        <p:tav tm="0">
                                          <p:val>
                                            <p:strVal val="#ppt_y"/>
                                          </p:val>
                                        </p:tav>
                                        <p:tav tm="100000">
                                          <p:val>
                                            <p:strVal val="#ppt_y"/>
                                          </p:val>
                                        </p:tav>
                                      </p:tavLst>
                                    </p:anim>
                                  </p:childTnLst>
                                </p:cTn>
                              </p:par>
                              <p:par>
                                <p:cTn id="21" presetID="8" presetClass="emph" presetSubtype="0" fill="hold" nodeType="withEffect">
                                  <p:stCondLst>
                                    <p:cond delay="0"/>
                                  </p:stCondLst>
                                  <p:childTnLst>
                                    <p:animRot by="21600000">
                                      <p:cBhvr>
                                        <p:cTn id="22" dur="3000" fill="hold"/>
                                        <p:tgtEl>
                                          <p:spTgt spid="19"/>
                                        </p:tgtEl>
                                        <p:attrNameLst>
                                          <p:attrName>r</p:attrName>
                                        </p:attrNameLst>
                                      </p:cBhvr>
                                    </p:animRot>
                                  </p:childTnLst>
                                </p:cTn>
                              </p:par>
                              <p:par>
                                <p:cTn id="23" presetID="8" presetClass="emph" presetSubtype="0" fill="hold" nodeType="withEffect">
                                  <p:stCondLst>
                                    <p:cond delay="0"/>
                                  </p:stCondLst>
                                  <p:childTnLst>
                                    <p:animRot by="21600000">
                                      <p:cBhvr>
                                        <p:cTn id="24" dur="3000" fill="hold"/>
                                        <p:tgtEl>
                                          <p:spTgt spid="20"/>
                                        </p:tgtEl>
                                        <p:attrNameLst>
                                          <p:attrName>r</p:attrName>
                                        </p:attrNameLst>
                                      </p:cBhvr>
                                    </p:animRot>
                                  </p:childTnLst>
                                </p:cTn>
                              </p:par>
                              <p:par>
                                <p:cTn id="25" presetID="8" presetClass="emph" presetSubtype="0" fill="hold" nodeType="withEffect">
                                  <p:stCondLst>
                                    <p:cond delay="0"/>
                                  </p:stCondLst>
                                  <p:childTnLst>
                                    <p:animRot by="21600000">
                                      <p:cBhvr>
                                        <p:cTn id="26" dur="3000" fill="hold"/>
                                        <p:tgtEl>
                                          <p:spTgt spid="22"/>
                                        </p:tgtEl>
                                        <p:attrNameLst>
                                          <p:attrName>r</p:attrName>
                                        </p:attrNameLst>
                                      </p:cBhvr>
                                    </p:animRot>
                                  </p:childTnLst>
                                </p:cTn>
                              </p:par>
                              <p:par>
                                <p:cTn id="27" presetID="8" presetClass="emph" presetSubtype="0" fill="hold" nodeType="withEffect">
                                  <p:stCondLst>
                                    <p:cond delay="0"/>
                                  </p:stCondLst>
                                  <p:childTnLst>
                                    <p:animRot by="21600000">
                                      <p:cBhvr>
                                        <p:cTn id="28" dur="3000" fill="hold"/>
                                        <p:tgtEl>
                                          <p:spTgt spid="24"/>
                                        </p:tgtEl>
                                        <p:attrNameLst>
                                          <p:attrName>r</p:attrName>
                                        </p:attrNameLst>
                                      </p:cBhvr>
                                    </p:animRot>
                                  </p:childTnLst>
                                </p:cTn>
                              </p:par>
                            </p:childTnLst>
                          </p:cTn>
                        </p:par>
                        <p:par>
                          <p:cTn id="29" fill="hold">
                            <p:stCondLst>
                              <p:cond delay="3000"/>
                            </p:stCondLst>
                            <p:childTnLst>
                              <p:par>
                                <p:cTn id="30" presetID="2" presetClass="exit" presetSubtype="2" fill="hold" nodeType="afterEffect">
                                  <p:stCondLst>
                                    <p:cond delay="0"/>
                                  </p:stCondLst>
                                  <p:childTnLst>
                                    <p:anim calcmode="lin" valueType="num">
                                      <p:cBhvr additive="base">
                                        <p:cTn id="31" dur="3000"/>
                                        <p:tgtEl>
                                          <p:spTgt spid="20"/>
                                        </p:tgtEl>
                                        <p:attrNameLst>
                                          <p:attrName>ppt_x</p:attrName>
                                        </p:attrNameLst>
                                      </p:cBhvr>
                                      <p:tavLst>
                                        <p:tav tm="0">
                                          <p:val>
                                            <p:strVal val="ppt_x"/>
                                          </p:val>
                                        </p:tav>
                                        <p:tav tm="100000">
                                          <p:val>
                                            <p:strVal val="1+ppt_w/2"/>
                                          </p:val>
                                        </p:tav>
                                      </p:tavLst>
                                    </p:anim>
                                    <p:anim calcmode="lin" valueType="num">
                                      <p:cBhvr additive="base">
                                        <p:cTn id="32" dur="3000"/>
                                        <p:tgtEl>
                                          <p:spTgt spid="20"/>
                                        </p:tgtEl>
                                        <p:attrNameLst>
                                          <p:attrName>ppt_y</p:attrName>
                                        </p:attrNameLst>
                                      </p:cBhvr>
                                      <p:tavLst>
                                        <p:tav tm="0">
                                          <p:val>
                                            <p:strVal val="ppt_y"/>
                                          </p:val>
                                        </p:tav>
                                        <p:tav tm="100000">
                                          <p:val>
                                            <p:strVal val="ppt_y"/>
                                          </p:val>
                                        </p:tav>
                                      </p:tavLst>
                                    </p:anim>
                                    <p:set>
                                      <p:cBhvr>
                                        <p:cTn id="33" dur="1" fill="hold">
                                          <p:stCondLst>
                                            <p:cond delay="2999"/>
                                          </p:stCondLst>
                                        </p:cTn>
                                        <p:tgtEl>
                                          <p:spTgt spid="20"/>
                                        </p:tgtEl>
                                        <p:attrNameLst>
                                          <p:attrName>style.visibility</p:attrName>
                                        </p:attrNameLst>
                                      </p:cBhvr>
                                      <p:to>
                                        <p:strVal val="hidden"/>
                                      </p:to>
                                    </p:set>
                                  </p:childTnLst>
                                </p:cTn>
                              </p:par>
                              <p:par>
                                <p:cTn id="34" presetID="2" presetClass="exit" presetSubtype="4" fill="hold" nodeType="withEffect">
                                  <p:stCondLst>
                                    <p:cond delay="0"/>
                                  </p:stCondLst>
                                  <p:childTnLst>
                                    <p:anim calcmode="lin" valueType="num">
                                      <p:cBhvr additive="base">
                                        <p:cTn id="35" dur="3000"/>
                                        <p:tgtEl>
                                          <p:spTgt spid="22"/>
                                        </p:tgtEl>
                                        <p:attrNameLst>
                                          <p:attrName>ppt_x</p:attrName>
                                        </p:attrNameLst>
                                      </p:cBhvr>
                                      <p:tavLst>
                                        <p:tav tm="0">
                                          <p:val>
                                            <p:strVal val="ppt_x"/>
                                          </p:val>
                                        </p:tav>
                                        <p:tav tm="100000">
                                          <p:val>
                                            <p:strVal val="ppt_x"/>
                                          </p:val>
                                        </p:tav>
                                      </p:tavLst>
                                    </p:anim>
                                    <p:anim calcmode="lin" valueType="num">
                                      <p:cBhvr additive="base">
                                        <p:cTn id="36" dur="3000"/>
                                        <p:tgtEl>
                                          <p:spTgt spid="22"/>
                                        </p:tgtEl>
                                        <p:attrNameLst>
                                          <p:attrName>ppt_y</p:attrName>
                                        </p:attrNameLst>
                                      </p:cBhvr>
                                      <p:tavLst>
                                        <p:tav tm="0">
                                          <p:val>
                                            <p:strVal val="ppt_y"/>
                                          </p:val>
                                        </p:tav>
                                        <p:tav tm="100000">
                                          <p:val>
                                            <p:strVal val="1+ppt_h/2"/>
                                          </p:val>
                                        </p:tav>
                                      </p:tavLst>
                                    </p:anim>
                                    <p:set>
                                      <p:cBhvr>
                                        <p:cTn id="37" dur="1" fill="hold">
                                          <p:stCondLst>
                                            <p:cond delay="2999"/>
                                          </p:stCondLst>
                                        </p:cTn>
                                        <p:tgtEl>
                                          <p:spTgt spid="22"/>
                                        </p:tgtEl>
                                        <p:attrNameLst>
                                          <p:attrName>style.visibility</p:attrName>
                                        </p:attrNameLst>
                                      </p:cBhvr>
                                      <p:to>
                                        <p:strVal val="hidden"/>
                                      </p:to>
                                    </p:set>
                                  </p:childTnLst>
                                </p:cTn>
                              </p:par>
                              <p:par>
                                <p:cTn id="38" presetID="2" presetClass="exit" presetSubtype="8" fill="hold" nodeType="withEffect">
                                  <p:stCondLst>
                                    <p:cond delay="0"/>
                                  </p:stCondLst>
                                  <p:childTnLst>
                                    <p:anim calcmode="lin" valueType="num">
                                      <p:cBhvr additive="base">
                                        <p:cTn id="39" dur="3000"/>
                                        <p:tgtEl>
                                          <p:spTgt spid="24"/>
                                        </p:tgtEl>
                                        <p:attrNameLst>
                                          <p:attrName>ppt_x</p:attrName>
                                        </p:attrNameLst>
                                      </p:cBhvr>
                                      <p:tavLst>
                                        <p:tav tm="0">
                                          <p:val>
                                            <p:strVal val="ppt_x"/>
                                          </p:val>
                                        </p:tav>
                                        <p:tav tm="100000">
                                          <p:val>
                                            <p:strVal val="0-ppt_w/2"/>
                                          </p:val>
                                        </p:tav>
                                      </p:tavLst>
                                    </p:anim>
                                    <p:anim calcmode="lin" valueType="num">
                                      <p:cBhvr additive="base">
                                        <p:cTn id="40" dur="3000"/>
                                        <p:tgtEl>
                                          <p:spTgt spid="24"/>
                                        </p:tgtEl>
                                        <p:attrNameLst>
                                          <p:attrName>ppt_y</p:attrName>
                                        </p:attrNameLst>
                                      </p:cBhvr>
                                      <p:tavLst>
                                        <p:tav tm="0">
                                          <p:val>
                                            <p:strVal val="ppt_y"/>
                                          </p:val>
                                        </p:tav>
                                        <p:tav tm="100000">
                                          <p:val>
                                            <p:strVal val="ppt_y"/>
                                          </p:val>
                                        </p:tav>
                                      </p:tavLst>
                                    </p:anim>
                                    <p:set>
                                      <p:cBhvr>
                                        <p:cTn id="41" dur="1" fill="hold">
                                          <p:stCondLst>
                                            <p:cond delay="2999"/>
                                          </p:stCondLst>
                                        </p:cTn>
                                        <p:tgtEl>
                                          <p:spTgt spid="24"/>
                                        </p:tgtEl>
                                        <p:attrNameLst>
                                          <p:attrName>style.visibility</p:attrName>
                                        </p:attrNameLst>
                                      </p:cBhvr>
                                      <p:to>
                                        <p:strVal val="hidden"/>
                                      </p:to>
                                    </p:set>
                                  </p:childTnLst>
                                </p:cTn>
                              </p:par>
                              <p:par>
                                <p:cTn id="42" presetID="2" presetClass="exit" presetSubtype="1" fill="hold" nodeType="withEffect">
                                  <p:stCondLst>
                                    <p:cond delay="0"/>
                                  </p:stCondLst>
                                  <p:childTnLst>
                                    <p:anim calcmode="lin" valueType="num">
                                      <p:cBhvr additive="base">
                                        <p:cTn id="43" dur="3000"/>
                                        <p:tgtEl>
                                          <p:spTgt spid="19"/>
                                        </p:tgtEl>
                                        <p:attrNameLst>
                                          <p:attrName>ppt_x</p:attrName>
                                        </p:attrNameLst>
                                      </p:cBhvr>
                                      <p:tavLst>
                                        <p:tav tm="0">
                                          <p:val>
                                            <p:strVal val="ppt_x"/>
                                          </p:val>
                                        </p:tav>
                                        <p:tav tm="100000">
                                          <p:val>
                                            <p:strVal val="ppt_x"/>
                                          </p:val>
                                        </p:tav>
                                      </p:tavLst>
                                    </p:anim>
                                    <p:anim calcmode="lin" valueType="num">
                                      <p:cBhvr additive="base">
                                        <p:cTn id="44" dur="3000"/>
                                        <p:tgtEl>
                                          <p:spTgt spid="19"/>
                                        </p:tgtEl>
                                        <p:attrNameLst>
                                          <p:attrName>ppt_y</p:attrName>
                                        </p:attrNameLst>
                                      </p:cBhvr>
                                      <p:tavLst>
                                        <p:tav tm="0">
                                          <p:val>
                                            <p:strVal val="ppt_y"/>
                                          </p:val>
                                        </p:tav>
                                        <p:tav tm="100000">
                                          <p:val>
                                            <p:strVal val="0-ppt_h/2"/>
                                          </p:val>
                                        </p:tav>
                                      </p:tavLst>
                                    </p:anim>
                                    <p:set>
                                      <p:cBhvr>
                                        <p:cTn id="45" dur="1" fill="hold">
                                          <p:stCondLst>
                                            <p:cond delay="2999"/>
                                          </p:stCondLst>
                                        </p:cTn>
                                        <p:tgtEl>
                                          <p:spTgt spid="19"/>
                                        </p:tgtEl>
                                        <p:attrNameLst>
                                          <p:attrName>style.visibility</p:attrName>
                                        </p:attrNameLst>
                                      </p:cBhvr>
                                      <p:to>
                                        <p:strVal val="hidden"/>
                                      </p:to>
                                    </p:set>
                                  </p:childTnLst>
                                </p:cTn>
                              </p:par>
                              <p:par>
                                <p:cTn id="46" presetID="6" presetClass="entr" presetSubtype="32" fill="hold" nodeType="withEffect">
                                  <p:stCondLst>
                                    <p:cond delay="0"/>
                                  </p:stCondLst>
                                  <p:childTnLst>
                                    <p:set>
                                      <p:cBhvr>
                                        <p:cTn id="47" dur="1" fill="hold">
                                          <p:stCondLst>
                                            <p:cond delay="0"/>
                                          </p:stCondLst>
                                        </p:cTn>
                                        <p:tgtEl>
                                          <p:spTgt spid="7"/>
                                        </p:tgtEl>
                                        <p:attrNameLst>
                                          <p:attrName>style.visibility</p:attrName>
                                        </p:attrNameLst>
                                      </p:cBhvr>
                                      <p:to>
                                        <p:strVal val="visible"/>
                                      </p:to>
                                    </p:set>
                                    <p:animEffect transition="in" filter="circle(out)">
                                      <p:cBhvr>
                                        <p:cTn id="48" dur="5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6">
            <a:lumMod val="75000"/>
            <a:alpha val="46000"/>
          </a:schemeClr>
        </a:solidFill>
        <a:effectLst/>
      </p:bgPr>
    </p:bg>
    <p:spTree>
      <p:nvGrpSpPr>
        <p:cNvPr id="1" name=""/>
        <p:cNvGrpSpPr/>
        <p:nvPr/>
      </p:nvGrpSpPr>
      <p:grpSpPr>
        <a:xfrm>
          <a:off x="0" y="0"/>
          <a:ext cx="0" cy="0"/>
          <a:chOff x="0" y="0"/>
          <a:chExt cx="0" cy="0"/>
        </a:xfrm>
      </p:grpSpPr>
      <p:pic>
        <p:nvPicPr>
          <p:cNvPr id="7"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
        <p:nvSpPr>
          <p:cNvPr id="6" name="5 Rectángulo"/>
          <p:cNvSpPr/>
          <p:nvPr/>
        </p:nvSpPr>
        <p:spPr>
          <a:xfrm>
            <a:off x="2214546" y="1285860"/>
            <a:ext cx="5214958" cy="4708981"/>
          </a:xfrm>
          <a:prstGeom prst="rect">
            <a:avLst/>
          </a:prstGeom>
        </p:spPr>
        <p:txBody>
          <a:bodyPr wrap="square">
            <a:spAutoFit/>
          </a:bodyPr>
          <a:lstStyle/>
          <a:p>
            <a:r>
              <a:rPr lang="es-ES" sz="2000" b="1" i="1" dirty="0" smtClean="0">
                <a:effectLst>
                  <a:glow rad="228600">
                    <a:schemeClr val="accent4">
                      <a:satMod val="175000"/>
                      <a:alpha val="40000"/>
                    </a:schemeClr>
                  </a:glow>
                </a:effectLst>
                <a:latin typeface="Arial" pitchFamily="34" charset="0"/>
                <a:cs typeface="Arial" pitchFamily="34" charset="0"/>
              </a:rPr>
              <a:t>El tiempo es un poco como el agua, vista por Bruce Lee. Si con el tiempo haces cosas divertidas, será divertido; si empleas tu tiempo en cosas tristes, será triste; si lo usas para estudiar y aprender, será instructivo. </a:t>
            </a:r>
          </a:p>
          <a:p>
            <a:r>
              <a:rPr lang="es-ES" sz="2000" b="1" i="1" dirty="0" smtClean="0">
                <a:effectLst>
                  <a:glow rad="228600">
                    <a:schemeClr val="accent4">
                      <a:satMod val="175000"/>
                      <a:alpha val="40000"/>
                    </a:schemeClr>
                  </a:glow>
                </a:effectLst>
                <a:latin typeface="Arial" pitchFamily="34" charset="0"/>
                <a:cs typeface="Arial" pitchFamily="34" charset="0"/>
              </a:rPr>
              <a:t>El tiempo no es un bien con valor en sí mismo. La cultura ha creado la necesidad de utilizar tener tiempo y utilizarlo, a cualquier precio, aun si no sabemos en qué utilizarlo. </a:t>
            </a:r>
          </a:p>
          <a:p>
            <a:r>
              <a:rPr lang="es-ES" sz="2000" b="1" i="1" dirty="0" smtClean="0">
                <a:effectLst>
                  <a:glow rad="228600">
                    <a:schemeClr val="accent4">
                      <a:satMod val="175000"/>
                      <a:alpha val="40000"/>
                    </a:schemeClr>
                  </a:glow>
                </a:effectLst>
                <a:latin typeface="Arial" pitchFamily="34" charset="0"/>
                <a:cs typeface="Arial" pitchFamily="34" charset="0"/>
              </a:rPr>
              <a:t>El caso es que luego somos tan egoístas y tan ególatras que ante la presión de la sociedad nos da miedo admitir que no necesitamos tiempo.</a:t>
            </a:r>
          </a:p>
        </p:txBody>
      </p:sp>
      <p:pic>
        <p:nvPicPr>
          <p:cNvPr id="8" name="Picture 2" descr="E:\formas montar\2cxx0f8.gif"/>
          <p:cNvPicPr>
            <a:picLocks noChangeAspect="1" noChangeArrowheads="1" noCrop="1"/>
          </p:cNvPicPr>
          <p:nvPr/>
        </p:nvPicPr>
        <p:blipFill>
          <a:blip r:embed="rId4" cstate="print"/>
          <a:srcRect/>
          <a:stretch>
            <a:fillRect/>
          </a:stretch>
        </p:blipFill>
        <p:spPr bwMode="auto">
          <a:xfrm>
            <a:off x="214282" y="5807249"/>
            <a:ext cx="1285884" cy="1050751"/>
          </a:xfrm>
          <a:prstGeom prst="rect">
            <a:avLst/>
          </a:prstGeom>
          <a:noFill/>
        </p:spPr>
      </p:pic>
      <p:sp>
        <p:nvSpPr>
          <p:cNvPr id="9" name="2 Rectángulo"/>
          <p:cNvSpPr/>
          <p:nvPr/>
        </p:nvSpPr>
        <p:spPr>
          <a:xfrm>
            <a:off x="-422865" y="71426"/>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FF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2 Rectángulo"/>
          <p:cNvSpPr/>
          <p:nvPr/>
        </p:nvSpPr>
        <p:spPr>
          <a:xfrm flipH="1">
            <a:off x="0" y="142852"/>
            <a:ext cx="9756576"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FF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3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7"/>
                                        </p:tgtEl>
                                        <p:attrNameLst>
                                          <p:attrName>style.opacity</p:attrName>
                                        </p:attrNameLst>
                                      </p:cBhvr>
                                      <p:to>
                                        <p:strVal val="0.25"/>
                                      </p:to>
                                    </p:set>
                                    <p:animEffect filter="image" prLst="opacity: 0.25">
                                      <p:cBhvr rctx="IE">
                                        <p:cTn id="7" dur="indefinite"/>
                                        <p:tgtEl>
                                          <p:spTgt spid="7"/>
                                        </p:tgtEl>
                                      </p:cBhvr>
                                    </p:animEffect>
                                  </p:childTnLst>
                                </p:cTn>
                              </p:par>
                              <p:par>
                                <p:cTn id="8" presetID="2" presetClass="exit" presetSubtype="2" fill="hold" nodeType="withEffect">
                                  <p:stCondLst>
                                    <p:cond delay="0"/>
                                  </p:stCondLst>
                                  <p:childTnLst>
                                    <p:anim calcmode="lin" valueType="num">
                                      <p:cBhvr additive="base">
                                        <p:cTn id="9" dur="5000"/>
                                        <p:tgtEl>
                                          <p:spTgt spid="9"/>
                                        </p:tgtEl>
                                        <p:attrNameLst>
                                          <p:attrName>ppt_x</p:attrName>
                                        </p:attrNameLst>
                                      </p:cBhvr>
                                      <p:tavLst>
                                        <p:tav tm="0">
                                          <p:val>
                                            <p:strVal val="ppt_x"/>
                                          </p:val>
                                        </p:tav>
                                        <p:tav tm="100000">
                                          <p:val>
                                            <p:strVal val="1+ppt_w/2"/>
                                          </p:val>
                                        </p:tav>
                                      </p:tavLst>
                                    </p:anim>
                                    <p:anim calcmode="lin" valueType="num">
                                      <p:cBhvr additive="base">
                                        <p:cTn id="10" dur="5000"/>
                                        <p:tgtEl>
                                          <p:spTgt spid="9"/>
                                        </p:tgtEl>
                                        <p:attrNameLst>
                                          <p:attrName>ppt_y</p:attrName>
                                        </p:attrNameLst>
                                      </p:cBhvr>
                                      <p:tavLst>
                                        <p:tav tm="0">
                                          <p:val>
                                            <p:strVal val="ppt_y"/>
                                          </p:val>
                                        </p:tav>
                                        <p:tav tm="100000">
                                          <p:val>
                                            <p:strVal val="ppt_y"/>
                                          </p:val>
                                        </p:tav>
                                      </p:tavLst>
                                    </p:anim>
                                    <p:set>
                                      <p:cBhvr>
                                        <p:cTn id="11" dur="1" fill="hold">
                                          <p:stCondLst>
                                            <p:cond delay="4999"/>
                                          </p:stCondLst>
                                        </p:cTn>
                                        <p:tgtEl>
                                          <p:spTgt spid="9"/>
                                        </p:tgtEl>
                                        <p:attrNameLst>
                                          <p:attrName>style.visibility</p:attrName>
                                        </p:attrNameLst>
                                      </p:cBhvr>
                                      <p:to>
                                        <p:strVal val="hidden"/>
                                      </p:to>
                                    </p:set>
                                  </p:childTnLst>
                                </p:cTn>
                              </p:par>
                              <p:par>
                                <p:cTn id="12" presetID="2" presetClass="exit" presetSubtype="8" fill="hold" nodeType="withEffect">
                                  <p:stCondLst>
                                    <p:cond delay="0"/>
                                  </p:stCondLst>
                                  <p:childTnLst>
                                    <p:anim calcmode="lin" valueType="num">
                                      <p:cBhvr additive="base">
                                        <p:cTn id="13" dur="5000"/>
                                        <p:tgtEl>
                                          <p:spTgt spid="10"/>
                                        </p:tgtEl>
                                        <p:attrNameLst>
                                          <p:attrName>ppt_x</p:attrName>
                                        </p:attrNameLst>
                                      </p:cBhvr>
                                      <p:tavLst>
                                        <p:tav tm="0">
                                          <p:val>
                                            <p:strVal val="ppt_x"/>
                                          </p:val>
                                        </p:tav>
                                        <p:tav tm="100000">
                                          <p:val>
                                            <p:strVal val="0-ppt_w/2"/>
                                          </p:val>
                                        </p:tav>
                                      </p:tavLst>
                                    </p:anim>
                                    <p:anim calcmode="lin" valueType="num">
                                      <p:cBhvr additive="base">
                                        <p:cTn id="14" dur="5000"/>
                                        <p:tgtEl>
                                          <p:spTgt spid="10"/>
                                        </p:tgtEl>
                                        <p:attrNameLst>
                                          <p:attrName>ppt_y</p:attrName>
                                        </p:attrNameLst>
                                      </p:cBhvr>
                                      <p:tavLst>
                                        <p:tav tm="0">
                                          <p:val>
                                            <p:strVal val="ppt_y"/>
                                          </p:val>
                                        </p:tav>
                                        <p:tav tm="100000">
                                          <p:val>
                                            <p:strVal val="ppt_y"/>
                                          </p:val>
                                        </p:tav>
                                      </p:tavLst>
                                    </p:anim>
                                    <p:set>
                                      <p:cBhvr>
                                        <p:cTn id="15" dur="1" fill="hold">
                                          <p:stCondLst>
                                            <p:cond delay="4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pic>
        <p:nvPicPr>
          <p:cNvPr id="27" name="Picture 2" descr="C:\Users\Jose Luis\Desktop\images.jpg"/>
          <p:cNvPicPr>
            <a:picLocks noChangeAspect="1" noChangeArrowheads="1"/>
          </p:cNvPicPr>
          <p:nvPr/>
        </p:nvPicPr>
        <p:blipFill>
          <a:blip r:embed="rId2"/>
          <a:srcRect/>
          <a:stretch>
            <a:fillRect/>
          </a:stretch>
        </p:blipFill>
        <p:spPr bwMode="auto">
          <a:xfrm>
            <a:off x="0" y="0"/>
            <a:ext cx="9144000" cy="6919338"/>
          </a:xfrm>
          <a:prstGeom prst="rect">
            <a:avLst/>
          </a:prstGeom>
          <a:noFill/>
        </p:spPr>
      </p:pic>
      <p:sp>
        <p:nvSpPr>
          <p:cNvPr id="8" name="7 Rectángulo"/>
          <p:cNvSpPr/>
          <p:nvPr/>
        </p:nvSpPr>
        <p:spPr>
          <a:xfrm flipH="1">
            <a:off x="179388"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flipH="1">
            <a:off x="684213"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flipH="1">
            <a:off x="1187450"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flipH="1">
            <a:off x="1692275"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flipH="1">
            <a:off x="2195513"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flipH="1">
            <a:off x="2700338"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flipH="1">
            <a:off x="3203575"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Rectángulo"/>
          <p:cNvSpPr/>
          <p:nvPr/>
        </p:nvSpPr>
        <p:spPr>
          <a:xfrm flipH="1">
            <a:off x="3708400"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Rectángulo"/>
          <p:cNvSpPr/>
          <p:nvPr/>
        </p:nvSpPr>
        <p:spPr>
          <a:xfrm flipH="1">
            <a:off x="4211638"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p:cNvSpPr/>
          <p:nvPr/>
        </p:nvSpPr>
        <p:spPr>
          <a:xfrm flipH="1">
            <a:off x="4716463"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ectángulo"/>
          <p:cNvSpPr/>
          <p:nvPr/>
        </p:nvSpPr>
        <p:spPr>
          <a:xfrm flipH="1">
            <a:off x="5219700"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9" name="18 Rectángulo"/>
          <p:cNvSpPr/>
          <p:nvPr/>
        </p:nvSpPr>
        <p:spPr>
          <a:xfrm flipH="1">
            <a:off x="5724525"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0" name="19 Rectángulo"/>
          <p:cNvSpPr/>
          <p:nvPr/>
        </p:nvSpPr>
        <p:spPr>
          <a:xfrm flipH="1">
            <a:off x="6227763" y="1773238"/>
            <a:ext cx="28575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1" name="20 Rectángulo"/>
          <p:cNvSpPr/>
          <p:nvPr/>
        </p:nvSpPr>
        <p:spPr>
          <a:xfrm flipH="1">
            <a:off x="6659563" y="1773238"/>
            <a:ext cx="34290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2" name="21 Rectángulo"/>
          <p:cNvSpPr/>
          <p:nvPr/>
        </p:nvSpPr>
        <p:spPr>
          <a:xfrm flipH="1">
            <a:off x="7164388" y="1773238"/>
            <a:ext cx="28575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3" name="22 Rectángulo"/>
          <p:cNvSpPr/>
          <p:nvPr/>
        </p:nvSpPr>
        <p:spPr>
          <a:xfrm flipH="1">
            <a:off x="7596188" y="1773238"/>
            <a:ext cx="271462"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4" name="23 Rectángulo"/>
          <p:cNvSpPr/>
          <p:nvPr/>
        </p:nvSpPr>
        <p:spPr>
          <a:xfrm flipH="1">
            <a:off x="8027988" y="1773238"/>
            <a:ext cx="28575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5" name="24 Rectángulo"/>
          <p:cNvSpPr/>
          <p:nvPr/>
        </p:nvSpPr>
        <p:spPr>
          <a:xfrm flipH="1">
            <a:off x="8459788" y="1773238"/>
            <a:ext cx="285750" cy="3286125"/>
          </a:xfrm>
          <a:prstGeom prst="rect">
            <a:avLst/>
          </a:prstGeom>
          <a:solidFill>
            <a:srgbClr val="DEA900">
              <a:alpha val="65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26" name="25 Rectángulo"/>
          <p:cNvSpPr/>
          <p:nvPr/>
        </p:nvSpPr>
        <p:spPr>
          <a:xfrm flipH="1">
            <a:off x="8858250" y="1773238"/>
            <a:ext cx="285750" cy="3286125"/>
          </a:xfrm>
          <a:prstGeom prst="rect">
            <a:avLst/>
          </a:prstGeom>
          <a:solidFill>
            <a:srgbClr val="DEA900">
              <a:alpha val="68000"/>
            </a:srgbClr>
          </a:solidFill>
          <a:ln>
            <a:solidFill>
              <a:schemeClr val="accent6">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3000" fill="hold"/>
                                        <p:tgtEl>
                                          <p:spTgt spid="8"/>
                                        </p:tgtEl>
                                        <p:attrNameLst>
                                          <p:attrName>ppt_x</p:attrName>
                                        </p:attrNameLst>
                                      </p:cBhvr>
                                      <p:tavLst>
                                        <p:tav tm="0">
                                          <p:val>
                                            <p:strVal val="0-#ppt_w/2"/>
                                          </p:val>
                                        </p:tav>
                                        <p:tav tm="100000">
                                          <p:val>
                                            <p:strVal val="#ppt_x"/>
                                          </p:val>
                                        </p:tav>
                                      </p:tavLst>
                                    </p:anim>
                                    <p:anim calcmode="lin" valueType="num">
                                      <p:cBhvr additive="base">
                                        <p:cTn id="8" dur="3000" fill="hold"/>
                                        <p:tgtEl>
                                          <p:spTgt spid="8"/>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0-#ppt_w/2"/>
                                          </p:val>
                                        </p:tav>
                                        <p:tav tm="100000">
                                          <p:val>
                                            <p:strVal val="#ppt_x"/>
                                          </p:val>
                                        </p:tav>
                                      </p:tavLst>
                                    </p:anim>
                                    <p:anim calcmode="lin" valueType="num">
                                      <p:cBhvr additive="base">
                                        <p:cTn id="12" dur="3000" fill="hold"/>
                                        <p:tgtEl>
                                          <p:spTgt spid="9"/>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3000" fill="hold"/>
                                        <p:tgtEl>
                                          <p:spTgt spid="10"/>
                                        </p:tgtEl>
                                        <p:attrNameLst>
                                          <p:attrName>ppt_x</p:attrName>
                                        </p:attrNameLst>
                                      </p:cBhvr>
                                      <p:tavLst>
                                        <p:tav tm="0">
                                          <p:val>
                                            <p:strVal val="0-#ppt_w/2"/>
                                          </p:val>
                                        </p:tav>
                                        <p:tav tm="100000">
                                          <p:val>
                                            <p:strVal val="#ppt_x"/>
                                          </p:val>
                                        </p:tav>
                                      </p:tavLst>
                                    </p:anim>
                                    <p:anim calcmode="lin" valueType="num">
                                      <p:cBhvr additive="base">
                                        <p:cTn id="16" dur="3000" fill="hold"/>
                                        <p:tgtEl>
                                          <p:spTgt spid="10"/>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3000" fill="hold"/>
                                        <p:tgtEl>
                                          <p:spTgt spid="11"/>
                                        </p:tgtEl>
                                        <p:attrNameLst>
                                          <p:attrName>ppt_x</p:attrName>
                                        </p:attrNameLst>
                                      </p:cBhvr>
                                      <p:tavLst>
                                        <p:tav tm="0">
                                          <p:val>
                                            <p:strVal val="0-#ppt_w/2"/>
                                          </p:val>
                                        </p:tav>
                                        <p:tav tm="100000">
                                          <p:val>
                                            <p:strVal val="#ppt_x"/>
                                          </p:val>
                                        </p:tav>
                                      </p:tavLst>
                                    </p:anim>
                                    <p:anim calcmode="lin" valueType="num">
                                      <p:cBhvr additive="base">
                                        <p:cTn id="20" dur="3000" fill="hold"/>
                                        <p:tgtEl>
                                          <p:spTgt spid="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0-#ppt_w/2"/>
                                          </p:val>
                                        </p:tav>
                                        <p:tav tm="100000">
                                          <p:val>
                                            <p:strVal val="#ppt_x"/>
                                          </p:val>
                                        </p:tav>
                                      </p:tavLst>
                                    </p:anim>
                                    <p:anim calcmode="lin" valueType="num">
                                      <p:cBhvr additive="base">
                                        <p:cTn id="24" dur="3000" fill="hold"/>
                                        <p:tgtEl>
                                          <p:spTgt spid="12"/>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3000" fill="hold"/>
                                        <p:tgtEl>
                                          <p:spTgt spid="13"/>
                                        </p:tgtEl>
                                        <p:attrNameLst>
                                          <p:attrName>ppt_x</p:attrName>
                                        </p:attrNameLst>
                                      </p:cBhvr>
                                      <p:tavLst>
                                        <p:tav tm="0">
                                          <p:val>
                                            <p:strVal val="0-#ppt_w/2"/>
                                          </p:val>
                                        </p:tav>
                                        <p:tav tm="100000">
                                          <p:val>
                                            <p:strVal val="#ppt_x"/>
                                          </p:val>
                                        </p:tav>
                                      </p:tavLst>
                                    </p:anim>
                                    <p:anim calcmode="lin" valueType="num">
                                      <p:cBhvr additive="base">
                                        <p:cTn id="28" dur="3000" fill="hold"/>
                                        <p:tgtEl>
                                          <p:spTgt spid="13"/>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3000" fill="hold"/>
                                        <p:tgtEl>
                                          <p:spTgt spid="14"/>
                                        </p:tgtEl>
                                        <p:attrNameLst>
                                          <p:attrName>ppt_x</p:attrName>
                                        </p:attrNameLst>
                                      </p:cBhvr>
                                      <p:tavLst>
                                        <p:tav tm="0">
                                          <p:val>
                                            <p:strVal val="0-#ppt_w/2"/>
                                          </p:val>
                                        </p:tav>
                                        <p:tav tm="100000">
                                          <p:val>
                                            <p:strVal val="#ppt_x"/>
                                          </p:val>
                                        </p:tav>
                                      </p:tavLst>
                                    </p:anim>
                                    <p:anim calcmode="lin" valueType="num">
                                      <p:cBhvr additive="base">
                                        <p:cTn id="32" dur="3000" fill="hold"/>
                                        <p:tgtEl>
                                          <p:spTgt spid="14"/>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3000" fill="hold"/>
                                        <p:tgtEl>
                                          <p:spTgt spid="15"/>
                                        </p:tgtEl>
                                        <p:attrNameLst>
                                          <p:attrName>ppt_x</p:attrName>
                                        </p:attrNameLst>
                                      </p:cBhvr>
                                      <p:tavLst>
                                        <p:tav tm="0">
                                          <p:val>
                                            <p:strVal val="0-#ppt_w/2"/>
                                          </p:val>
                                        </p:tav>
                                        <p:tav tm="100000">
                                          <p:val>
                                            <p:strVal val="#ppt_x"/>
                                          </p:val>
                                        </p:tav>
                                      </p:tavLst>
                                    </p:anim>
                                    <p:anim calcmode="lin" valueType="num">
                                      <p:cBhvr additive="base">
                                        <p:cTn id="36" dur="3000" fill="hold"/>
                                        <p:tgtEl>
                                          <p:spTgt spid="15"/>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additive="base">
                                        <p:cTn id="39" dur="3000" fill="hold"/>
                                        <p:tgtEl>
                                          <p:spTgt spid="16"/>
                                        </p:tgtEl>
                                        <p:attrNameLst>
                                          <p:attrName>ppt_x</p:attrName>
                                        </p:attrNameLst>
                                      </p:cBhvr>
                                      <p:tavLst>
                                        <p:tav tm="0">
                                          <p:val>
                                            <p:strVal val="0-#ppt_w/2"/>
                                          </p:val>
                                        </p:tav>
                                        <p:tav tm="100000">
                                          <p:val>
                                            <p:strVal val="#ppt_x"/>
                                          </p:val>
                                        </p:tav>
                                      </p:tavLst>
                                    </p:anim>
                                    <p:anim calcmode="lin" valueType="num">
                                      <p:cBhvr additive="base">
                                        <p:cTn id="40" dur="3000" fill="hold"/>
                                        <p:tgtEl>
                                          <p:spTgt spid="16"/>
                                        </p:tgtEl>
                                        <p:attrNameLst>
                                          <p:attrName>ppt_y</p:attrName>
                                        </p:attrNameLst>
                                      </p:cBhvr>
                                      <p:tavLst>
                                        <p:tav tm="0">
                                          <p:val>
                                            <p:strVal val="#ppt_y"/>
                                          </p:val>
                                        </p:tav>
                                        <p:tav tm="100000">
                                          <p:val>
                                            <p:strVal val="#ppt_y"/>
                                          </p:val>
                                        </p:tav>
                                      </p:tavLst>
                                    </p:anim>
                                  </p:childTnLst>
                                </p:cTn>
                              </p:par>
                              <p:par>
                                <p:cTn id="41" presetID="2" presetClass="entr" presetSubtype="8" fill="hold" nodeType="with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additive="base">
                                        <p:cTn id="43" dur="3000" fill="hold"/>
                                        <p:tgtEl>
                                          <p:spTgt spid="17"/>
                                        </p:tgtEl>
                                        <p:attrNameLst>
                                          <p:attrName>ppt_x</p:attrName>
                                        </p:attrNameLst>
                                      </p:cBhvr>
                                      <p:tavLst>
                                        <p:tav tm="0">
                                          <p:val>
                                            <p:strVal val="0-#ppt_w/2"/>
                                          </p:val>
                                        </p:tav>
                                        <p:tav tm="100000">
                                          <p:val>
                                            <p:strVal val="#ppt_x"/>
                                          </p:val>
                                        </p:tav>
                                      </p:tavLst>
                                    </p:anim>
                                    <p:anim calcmode="lin" valueType="num">
                                      <p:cBhvr additive="base">
                                        <p:cTn id="44" dur="3000" fill="hold"/>
                                        <p:tgtEl>
                                          <p:spTgt spid="17"/>
                                        </p:tgtEl>
                                        <p:attrNameLst>
                                          <p:attrName>ppt_y</p:attrName>
                                        </p:attrNameLst>
                                      </p:cBhvr>
                                      <p:tavLst>
                                        <p:tav tm="0">
                                          <p:val>
                                            <p:strVal val="#ppt_y"/>
                                          </p:val>
                                        </p:tav>
                                        <p:tav tm="100000">
                                          <p:val>
                                            <p:strVal val="#ppt_y"/>
                                          </p:val>
                                        </p:tav>
                                      </p:tavLst>
                                    </p:anim>
                                  </p:childTnLst>
                                </p:cTn>
                              </p:par>
                              <p:par>
                                <p:cTn id="45" presetID="2" presetClass="entr" presetSubtype="8" fill="hold" nodeType="with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additive="base">
                                        <p:cTn id="47" dur="3000" fill="hold"/>
                                        <p:tgtEl>
                                          <p:spTgt spid="18"/>
                                        </p:tgtEl>
                                        <p:attrNameLst>
                                          <p:attrName>ppt_x</p:attrName>
                                        </p:attrNameLst>
                                      </p:cBhvr>
                                      <p:tavLst>
                                        <p:tav tm="0">
                                          <p:val>
                                            <p:strVal val="0-#ppt_w/2"/>
                                          </p:val>
                                        </p:tav>
                                        <p:tav tm="100000">
                                          <p:val>
                                            <p:strVal val="#ppt_x"/>
                                          </p:val>
                                        </p:tav>
                                      </p:tavLst>
                                    </p:anim>
                                    <p:anim calcmode="lin" valueType="num">
                                      <p:cBhvr additive="base">
                                        <p:cTn id="48" dur="3000" fill="hold"/>
                                        <p:tgtEl>
                                          <p:spTgt spid="18"/>
                                        </p:tgtEl>
                                        <p:attrNameLst>
                                          <p:attrName>ppt_y</p:attrName>
                                        </p:attrNameLst>
                                      </p:cBhvr>
                                      <p:tavLst>
                                        <p:tav tm="0">
                                          <p:val>
                                            <p:strVal val="#ppt_y"/>
                                          </p:val>
                                        </p:tav>
                                        <p:tav tm="100000">
                                          <p:val>
                                            <p:strVal val="#ppt_y"/>
                                          </p:val>
                                        </p:tav>
                                      </p:tavLst>
                                    </p:anim>
                                  </p:childTnLst>
                                </p:cTn>
                              </p:par>
                              <p:par>
                                <p:cTn id="49" presetID="2" presetClass="entr" presetSubtype="8" fill="hold" nodeType="with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3000" fill="hold"/>
                                        <p:tgtEl>
                                          <p:spTgt spid="19"/>
                                        </p:tgtEl>
                                        <p:attrNameLst>
                                          <p:attrName>ppt_x</p:attrName>
                                        </p:attrNameLst>
                                      </p:cBhvr>
                                      <p:tavLst>
                                        <p:tav tm="0">
                                          <p:val>
                                            <p:strVal val="0-#ppt_w/2"/>
                                          </p:val>
                                        </p:tav>
                                        <p:tav tm="100000">
                                          <p:val>
                                            <p:strVal val="#ppt_x"/>
                                          </p:val>
                                        </p:tav>
                                      </p:tavLst>
                                    </p:anim>
                                    <p:anim calcmode="lin" valueType="num">
                                      <p:cBhvr additive="base">
                                        <p:cTn id="52" dur="3000" fill="hold"/>
                                        <p:tgtEl>
                                          <p:spTgt spid="19"/>
                                        </p:tgtEl>
                                        <p:attrNameLst>
                                          <p:attrName>ppt_y</p:attrName>
                                        </p:attrNameLst>
                                      </p:cBhvr>
                                      <p:tavLst>
                                        <p:tav tm="0">
                                          <p:val>
                                            <p:strVal val="#ppt_y"/>
                                          </p:val>
                                        </p:tav>
                                        <p:tav tm="100000">
                                          <p:val>
                                            <p:strVal val="#ppt_y"/>
                                          </p:val>
                                        </p:tav>
                                      </p:tavLst>
                                    </p:anim>
                                  </p:childTnLst>
                                </p:cTn>
                              </p:par>
                              <p:par>
                                <p:cTn id="53" presetID="2" presetClass="entr" presetSubtype="8" fill="hold" nodeType="with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additive="base">
                                        <p:cTn id="55" dur="3000" fill="hold"/>
                                        <p:tgtEl>
                                          <p:spTgt spid="20"/>
                                        </p:tgtEl>
                                        <p:attrNameLst>
                                          <p:attrName>ppt_x</p:attrName>
                                        </p:attrNameLst>
                                      </p:cBhvr>
                                      <p:tavLst>
                                        <p:tav tm="0">
                                          <p:val>
                                            <p:strVal val="0-#ppt_w/2"/>
                                          </p:val>
                                        </p:tav>
                                        <p:tav tm="100000">
                                          <p:val>
                                            <p:strVal val="#ppt_x"/>
                                          </p:val>
                                        </p:tav>
                                      </p:tavLst>
                                    </p:anim>
                                    <p:anim calcmode="lin" valueType="num">
                                      <p:cBhvr additive="base">
                                        <p:cTn id="56" dur="3000" fill="hold"/>
                                        <p:tgtEl>
                                          <p:spTgt spid="20"/>
                                        </p:tgtEl>
                                        <p:attrNameLst>
                                          <p:attrName>ppt_y</p:attrName>
                                        </p:attrNameLst>
                                      </p:cBhvr>
                                      <p:tavLst>
                                        <p:tav tm="0">
                                          <p:val>
                                            <p:strVal val="#ppt_y"/>
                                          </p:val>
                                        </p:tav>
                                        <p:tav tm="100000">
                                          <p:val>
                                            <p:strVal val="#ppt_y"/>
                                          </p:val>
                                        </p:tav>
                                      </p:tavLst>
                                    </p:anim>
                                  </p:childTnLst>
                                </p:cTn>
                              </p:par>
                              <p:par>
                                <p:cTn id="57" presetID="2" presetClass="entr" presetSubtype="8" fill="hold" nodeType="withEffect">
                                  <p:stCondLst>
                                    <p:cond delay="0"/>
                                  </p:stCondLst>
                                  <p:childTnLst>
                                    <p:set>
                                      <p:cBhvr>
                                        <p:cTn id="58" dur="1" fill="hold">
                                          <p:stCondLst>
                                            <p:cond delay="0"/>
                                          </p:stCondLst>
                                        </p:cTn>
                                        <p:tgtEl>
                                          <p:spTgt spid="21"/>
                                        </p:tgtEl>
                                        <p:attrNameLst>
                                          <p:attrName>style.visibility</p:attrName>
                                        </p:attrNameLst>
                                      </p:cBhvr>
                                      <p:to>
                                        <p:strVal val="visible"/>
                                      </p:to>
                                    </p:set>
                                    <p:anim calcmode="lin" valueType="num">
                                      <p:cBhvr additive="base">
                                        <p:cTn id="59" dur="3000" fill="hold"/>
                                        <p:tgtEl>
                                          <p:spTgt spid="21"/>
                                        </p:tgtEl>
                                        <p:attrNameLst>
                                          <p:attrName>ppt_x</p:attrName>
                                        </p:attrNameLst>
                                      </p:cBhvr>
                                      <p:tavLst>
                                        <p:tav tm="0">
                                          <p:val>
                                            <p:strVal val="0-#ppt_w/2"/>
                                          </p:val>
                                        </p:tav>
                                        <p:tav tm="100000">
                                          <p:val>
                                            <p:strVal val="#ppt_x"/>
                                          </p:val>
                                        </p:tav>
                                      </p:tavLst>
                                    </p:anim>
                                    <p:anim calcmode="lin" valueType="num">
                                      <p:cBhvr additive="base">
                                        <p:cTn id="60" dur="3000" fill="hold"/>
                                        <p:tgtEl>
                                          <p:spTgt spid="21"/>
                                        </p:tgtEl>
                                        <p:attrNameLst>
                                          <p:attrName>ppt_y</p:attrName>
                                        </p:attrNameLst>
                                      </p:cBhvr>
                                      <p:tavLst>
                                        <p:tav tm="0">
                                          <p:val>
                                            <p:strVal val="#ppt_y"/>
                                          </p:val>
                                        </p:tav>
                                        <p:tav tm="100000">
                                          <p:val>
                                            <p:strVal val="#ppt_y"/>
                                          </p:val>
                                        </p:tav>
                                      </p:tavLst>
                                    </p:anim>
                                  </p:childTnLst>
                                </p:cTn>
                              </p:par>
                              <p:par>
                                <p:cTn id="61" presetID="2" presetClass="entr" presetSubtype="8" fill="hold" nodeType="withEffect">
                                  <p:stCondLst>
                                    <p:cond delay="0"/>
                                  </p:stCondLst>
                                  <p:childTnLst>
                                    <p:set>
                                      <p:cBhvr>
                                        <p:cTn id="62" dur="1" fill="hold">
                                          <p:stCondLst>
                                            <p:cond delay="0"/>
                                          </p:stCondLst>
                                        </p:cTn>
                                        <p:tgtEl>
                                          <p:spTgt spid="22"/>
                                        </p:tgtEl>
                                        <p:attrNameLst>
                                          <p:attrName>style.visibility</p:attrName>
                                        </p:attrNameLst>
                                      </p:cBhvr>
                                      <p:to>
                                        <p:strVal val="visible"/>
                                      </p:to>
                                    </p:set>
                                    <p:anim calcmode="lin" valueType="num">
                                      <p:cBhvr additive="base">
                                        <p:cTn id="63" dur="3000" fill="hold"/>
                                        <p:tgtEl>
                                          <p:spTgt spid="22"/>
                                        </p:tgtEl>
                                        <p:attrNameLst>
                                          <p:attrName>ppt_x</p:attrName>
                                        </p:attrNameLst>
                                      </p:cBhvr>
                                      <p:tavLst>
                                        <p:tav tm="0">
                                          <p:val>
                                            <p:strVal val="0-#ppt_w/2"/>
                                          </p:val>
                                        </p:tav>
                                        <p:tav tm="100000">
                                          <p:val>
                                            <p:strVal val="#ppt_x"/>
                                          </p:val>
                                        </p:tav>
                                      </p:tavLst>
                                    </p:anim>
                                    <p:anim calcmode="lin" valueType="num">
                                      <p:cBhvr additive="base">
                                        <p:cTn id="64" dur="3000" fill="hold"/>
                                        <p:tgtEl>
                                          <p:spTgt spid="22"/>
                                        </p:tgtEl>
                                        <p:attrNameLst>
                                          <p:attrName>ppt_y</p:attrName>
                                        </p:attrNameLst>
                                      </p:cBhvr>
                                      <p:tavLst>
                                        <p:tav tm="0">
                                          <p:val>
                                            <p:strVal val="#ppt_y"/>
                                          </p:val>
                                        </p:tav>
                                        <p:tav tm="100000">
                                          <p:val>
                                            <p:strVal val="#ppt_y"/>
                                          </p:val>
                                        </p:tav>
                                      </p:tavLst>
                                    </p:anim>
                                  </p:childTnLst>
                                </p:cTn>
                              </p:par>
                              <p:par>
                                <p:cTn id="65" presetID="2" presetClass="entr" presetSubtype="8" fill="hold" nodeType="withEffect">
                                  <p:stCondLst>
                                    <p:cond delay="0"/>
                                  </p:stCondLst>
                                  <p:childTnLst>
                                    <p:set>
                                      <p:cBhvr>
                                        <p:cTn id="66" dur="1" fill="hold">
                                          <p:stCondLst>
                                            <p:cond delay="0"/>
                                          </p:stCondLst>
                                        </p:cTn>
                                        <p:tgtEl>
                                          <p:spTgt spid="23"/>
                                        </p:tgtEl>
                                        <p:attrNameLst>
                                          <p:attrName>style.visibility</p:attrName>
                                        </p:attrNameLst>
                                      </p:cBhvr>
                                      <p:to>
                                        <p:strVal val="visible"/>
                                      </p:to>
                                    </p:set>
                                    <p:anim calcmode="lin" valueType="num">
                                      <p:cBhvr additive="base">
                                        <p:cTn id="67" dur="3000" fill="hold"/>
                                        <p:tgtEl>
                                          <p:spTgt spid="23"/>
                                        </p:tgtEl>
                                        <p:attrNameLst>
                                          <p:attrName>ppt_x</p:attrName>
                                        </p:attrNameLst>
                                      </p:cBhvr>
                                      <p:tavLst>
                                        <p:tav tm="0">
                                          <p:val>
                                            <p:strVal val="0-#ppt_w/2"/>
                                          </p:val>
                                        </p:tav>
                                        <p:tav tm="100000">
                                          <p:val>
                                            <p:strVal val="#ppt_x"/>
                                          </p:val>
                                        </p:tav>
                                      </p:tavLst>
                                    </p:anim>
                                    <p:anim calcmode="lin" valueType="num">
                                      <p:cBhvr additive="base">
                                        <p:cTn id="68" dur="3000" fill="hold"/>
                                        <p:tgtEl>
                                          <p:spTgt spid="23"/>
                                        </p:tgtEl>
                                        <p:attrNameLst>
                                          <p:attrName>ppt_y</p:attrName>
                                        </p:attrNameLst>
                                      </p:cBhvr>
                                      <p:tavLst>
                                        <p:tav tm="0">
                                          <p:val>
                                            <p:strVal val="#ppt_y"/>
                                          </p:val>
                                        </p:tav>
                                        <p:tav tm="100000">
                                          <p:val>
                                            <p:strVal val="#ppt_y"/>
                                          </p:val>
                                        </p:tav>
                                      </p:tavLst>
                                    </p:anim>
                                  </p:childTnLst>
                                </p:cTn>
                              </p:par>
                              <p:par>
                                <p:cTn id="69" presetID="2" presetClass="entr" presetSubtype="8" fill="hold" nodeType="withEffect">
                                  <p:stCondLst>
                                    <p:cond delay="0"/>
                                  </p:stCondLst>
                                  <p:childTnLst>
                                    <p:set>
                                      <p:cBhvr>
                                        <p:cTn id="70" dur="1" fill="hold">
                                          <p:stCondLst>
                                            <p:cond delay="0"/>
                                          </p:stCondLst>
                                        </p:cTn>
                                        <p:tgtEl>
                                          <p:spTgt spid="24"/>
                                        </p:tgtEl>
                                        <p:attrNameLst>
                                          <p:attrName>style.visibility</p:attrName>
                                        </p:attrNameLst>
                                      </p:cBhvr>
                                      <p:to>
                                        <p:strVal val="visible"/>
                                      </p:to>
                                    </p:set>
                                    <p:anim calcmode="lin" valueType="num">
                                      <p:cBhvr additive="base">
                                        <p:cTn id="71" dur="3000" fill="hold"/>
                                        <p:tgtEl>
                                          <p:spTgt spid="24"/>
                                        </p:tgtEl>
                                        <p:attrNameLst>
                                          <p:attrName>ppt_x</p:attrName>
                                        </p:attrNameLst>
                                      </p:cBhvr>
                                      <p:tavLst>
                                        <p:tav tm="0">
                                          <p:val>
                                            <p:strVal val="0-#ppt_w/2"/>
                                          </p:val>
                                        </p:tav>
                                        <p:tav tm="100000">
                                          <p:val>
                                            <p:strVal val="#ppt_x"/>
                                          </p:val>
                                        </p:tav>
                                      </p:tavLst>
                                    </p:anim>
                                    <p:anim calcmode="lin" valueType="num">
                                      <p:cBhvr additive="base">
                                        <p:cTn id="72" dur="3000" fill="hold"/>
                                        <p:tgtEl>
                                          <p:spTgt spid="24"/>
                                        </p:tgtEl>
                                        <p:attrNameLst>
                                          <p:attrName>ppt_y</p:attrName>
                                        </p:attrNameLst>
                                      </p:cBhvr>
                                      <p:tavLst>
                                        <p:tav tm="0">
                                          <p:val>
                                            <p:strVal val="#ppt_y"/>
                                          </p:val>
                                        </p:tav>
                                        <p:tav tm="100000">
                                          <p:val>
                                            <p:strVal val="#ppt_y"/>
                                          </p:val>
                                        </p:tav>
                                      </p:tavLst>
                                    </p:anim>
                                  </p:childTnLst>
                                </p:cTn>
                              </p:par>
                              <p:par>
                                <p:cTn id="73" presetID="2" presetClass="entr" presetSubtype="8" fill="hold" nodeType="withEffect">
                                  <p:stCondLst>
                                    <p:cond delay="0"/>
                                  </p:stCondLst>
                                  <p:childTnLst>
                                    <p:set>
                                      <p:cBhvr>
                                        <p:cTn id="74" dur="1" fill="hold">
                                          <p:stCondLst>
                                            <p:cond delay="0"/>
                                          </p:stCondLst>
                                        </p:cTn>
                                        <p:tgtEl>
                                          <p:spTgt spid="25"/>
                                        </p:tgtEl>
                                        <p:attrNameLst>
                                          <p:attrName>style.visibility</p:attrName>
                                        </p:attrNameLst>
                                      </p:cBhvr>
                                      <p:to>
                                        <p:strVal val="visible"/>
                                      </p:to>
                                    </p:set>
                                    <p:anim calcmode="lin" valueType="num">
                                      <p:cBhvr additive="base">
                                        <p:cTn id="75" dur="3000" fill="hold"/>
                                        <p:tgtEl>
                                          <p:spTgt spid="25"/>
                                        </p:tgtEl>
                                        <p:attrNameLst>
                                          <p:attrName>ppt_x</p:attrName>
                                        </p:attrNameLst>
                                      </p:cBhvr>
                                      <p:tavLst>
                                        <p:tav tm="0">
                                          <p:val>
                                            <p:strVal val="0-#ppt_w/2"/>
                                          </p:val>
                                        </p:tav>
                                        <p:tav tm="100000">
                                          <p:val>
                                            <p:strVal val="#ppt_x"/>
                                          </p:val>
                                        </p:tav>
                                      </p:tavLst>
                                    </p:anim>
                                    <p:anim calcmode="lin" valueType="num">
                                      <p:cBhvr additive="base">
                                        <p:cTn id="76" dur="3000" fill="hold"/>
                                        <p:tgtEl>
                                          <p:spTgt spid="25"/>
                                        </p:tgtEl>
                                        <p:attrNameLst>
                                          <p:attrName>ppt_y</p:attrName>
                                        </p:attrNameLst>
                                      </p:cBhvr>
                                      <p:tavLst>
                                        <p:tav tm="0">
                                          <p:val>
                                            <p:strVal val="#ppt_y"/>
                                          </p:val>
                                        </p:tav>
                                        <p:tav tm="100000">
                                          <p:val>
                                            <p:strVal val="#ppt_y"/>
                                          </p:val>
                                        </p:tav>
                                      </p:tavLst>
                                    </p:anim>
                                  </p:childTnLst>
                                </p:cTn>
                              </p:par>
                              <p:par>
                                <p:cTn id="77" presetID="2" presetClass="entr" presetSubtype="8" fill="hold" nodeType="withEffect">
                                  <p:stCondLst>
                                    <p:cond delay="0"/>
                                  </p:stCondLst>
                                  <p:childTnLst>
                                    <p:set>
                                      <p:cBhvr>
                                        <p:cTn id="78" dur="1" fill="hold">
                                          <p:stCondLst>
                                            <p:cond delay="0"/>
                                          </p:stCondLst>
                                        </p:cTn>
                                        <p:tgtEl>
                                          <p:spTgt spid="26"/>
                                        </p:tgtEl>
                                        <p:attrNameLst>
                                          <p:attrName>style.visibility</p:attrName>
                                        </p:attrNameLst>
                                      </p:cBhvr>
                                      <p:to>
                                        <p:strVal val="visible"/>
                                      </p:to>
                                    </p:set>
                                    <p:anim calcmode="lin" valueType="num">
                                      <p:cBhvr additive="base">
                                        <p:cTn id="79" dur="3000" fill="hold"/>
                                        <p:tgtEl>
                                          <p:spTgt spid="26"/>
                                        </p:tgtEl>
                                        <p:attrNameLst>
                                          <p:attrName>ppt_x</p:attrName>
                                        </p:attrNameLst>
                                      </p:cBhvr>
                                      <p:tavLst>
                                        <p:tav tm="0">
                                          <p:val>
                                            <p:strVal val="0-#ppt_w/2"/>
                                          </p:val>
                                        </p:tav>
                                        <p:tav tm="100000">
                                          <p:val>
                                            <p:strVal val="#ppt_x"/>
                                          </p:val>
                                        </p:tav>
                                      </p:tavLst>
                                    </p:anim>
                                    <p:anim calcmode="lin" valueType="num">
                                      <p:cBhvr additive="base">
                                        <p:cTn id="80" dur="3000" fill="hold"/>
                                        <p:tgtEl>
                                          <p:spTgt spid="26"/>
                                        </p:tgtEl>
                                        <p:attrNameLst>
                                          <p:attrName>ppt_y</p:attrName>
                                        </p:attrNameLst>
                                      </p:cBhvr>
                                      <p:tavLst>
                                        <p:tav tm="0">
                                          <p:val>
                                            <p:strVal val="#ppt_y"/>
                                          </p:val>
                                        </p:tav>
                                        <p:tav tm="100000">
                                          <p:val>
                                            <p:strVal val="#ppt_y"/>
                                          </p:val>
                                        </p:tav>
                                      </p:tavLst>
                                    </p:anim>
                                  </p:childTnLst>
                                </p:cTn>
                              </p:par>
                              <p:par>
                                <p:cTn id="81" presetID="13" presetClass="entr" presetSubtype="16" fill="hold" nodeType="withEffect">
                                  <p:stCondLst>
                                    <p:cond delay="0"/>
                                  </p:stCondLst>
                                  <p:childTnLst>
                                    <p:set>
                                      <p:cBhvr>
                                        <p:cTn id="82" dur="1" fill="hold">
                                          <p:stCondLst>
                                            <p:cond delay="0"/>
                                          </p:stCondLst>
                                        </p:cTn>
                                        <p:tgtEl>
                                          <p:spTgt spid="8"/>
                                        </p:tgtEl>
                                        <p:attrNameLst>
                                          <p:attrName>style.visibility</p:attrName>
                                        </p:attrNameLst>
                                      </p:cBhvr>
                                      <p:to>
                                        <p:strVal val="visible"/>
                                      </p:to>
                                    </p:set>
                                    <p:animEffect transition="in" filter="plus(in)">
                                      <p:cBhvr>
                                        <p:cTn id="83" dur="3000"/>
                                        <p:tgtEl>
                                          <p:spTgt spid="8"/>
                                        </p:tgtEl>
                                      </p:cBhvr>
                                    </p:animEffect>
                                  </p:childTnLst>
                                </p:cTn>
                              </p:par>
                              <p:par>
                                <p:cTn id="84" presetID="13" presetClass="entr" presetSubtype="16" fill="hold" nodeType="withEffect">
                                  <p:stCondLst>
                                    <p:cond delay="0"/>
                                  </p:stCondLst>
                                  <p:childTnLst>
                                    <p:set>
                                      <p:cBhvr>
                                        <p:cTn id="85" dur="1" fill="hold">
                                          <p:stCondLst>
                                            <p:cond delay="0"/>
                                          </p:stCondLst>
                                        </p:cTn>
                                        <p:tgtEl>
                                          <p:spTgt spid="9"/>
                                        </p:tgtEl>
                                        <p:attrNameLst>
                                          <p:attrName>style.visibility</p:attrName>
                                        </p:attrNameLst>
                                      </p:cBhvr>
                                      <p:to>
                                        <p:strVal val="visible"/>
                                      </p:to>
                                    </p:set>
                                    <p:animEffect transition="in" filter="plus(in)">
                                      <p:cBhvr>
                                        <p:cTn id="86" dur="3000"/>
                                        <p:tgtEl>
                                          <p:spTgt spid="9"/>
                                        </p:tgtEl>
                                      </p:cBhvr>
                                    </p:animEffect>
                                  </p:childTnLst>
                                </p:cTn>
                              </p:par>
                              <p:par>
                                <p:cTn id="87" presetID="13" presetClass="entr" presetSubtype="16" fill="hold" nodeType="withEffect">
                                  <p:stCondLst>
                                    <p:cond delay="0"/>
                                  </p:stCondLst>
                                  <p:childTnLst>
                                    <p:set>
                                      <p:cBhvr>
                                        <p:cTn id="88" dur="1" fill="hold">
                                          <p:stCondLst>
                                            <p:cond delay="0"/>
                                          </p:stCondLst>
                                        </p:cTn>
                                        <p:tgtEl>
                                          <p:spTgt spid="10"/>
                                        </p:tgtEl>
                                        <p:attrNameLst>
                                          <p:attrName>style.visibility</p:attrName>
                                        </p:attrNameLst>
                                      </p:cBhvr>
                                      <p:to>
                                        <p:strVal val="visible"/>
                                      </p:to>
                                    </p:set>
                                    <p:animEffect transition="in" filter="plus(in)">
                                      <p:cBhvr>
                                        <p:cTn id="89" dur="3000"/>
                                        <p:tgtEl>
                                          <p:spTgt spid="10"/>
                                        </p:tgtEl>
                                      </p:cBhvr>
                                    </p:animEffect>
                                  </p:childTnLst>
                                </p:cTn>
                              </p:par>
                              <p:par>
                                <p:cTn id="90" presetID="13" presetClass="entr" presetSubtype="16" fill="hold" nodeType="with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plus(in)">
                                      <p:cBhvr>
                                        <p:cTn id="92" dur="3000"/>
                                        <p:tgtEl>
                                          <p:spTgt spid="11"/>
                                        </p:tgtEl>
                                      </p:cBhvr>
                                    </p:animEffect>
                                  </p:childTnLst>
                                </p:cTn>
                              </p:par>
                              <p:par>
                                <p:cTn id="93" presetID="13" presetClass="entr" presetSubtype="16" fill="hold"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plus(in)">
                                      <p:cBhvr>
                                        <p:cTn id="95" dur="3000"/>
                                        <p:tgtEl>
                                          <p:spTgt spid="12"/>
                                        </p:tgtEl>
                                      </p:cBhvr>
                                    </p:animEffect>
                                  </p:childTnLst>
                                </p:cTn>
                              </p:par>
                              <p:par>
                                <p:cTn id="96" presetID="13" presetClass="entr" presetSubtype="16" fill="hold" nodeType="withEffect">
                                  <p:stCondLst>
                                    <p:cond delay="0"/>
                                  </p:stCondLst>
                                  <p:childTnLst>
                                    <p:set>
                                      <p:cBhvr>
                                        <p:cTn id="97" dur="1" fill="hold">
                                          <p:stCondLst>
                                            <p:cond delay="0"/>
                                          </p:stCondLst>
                                        </p:cTn>
                                        <p:tgtEl>
                                          <p:spTgt spid="13"/>
                                        </p:tgtEl>
                                        <p:attrNameLst>
                                          <p:attrName>style.visibility</p:attrName>
                                        </p:attrNameLst>
                                      </p:cBhvr>
                                      <p:to>
                                        <p:strVal val="visible"/>
                                      </p:to>
                                    </p:set>
                                    <p:animEffect transition="in" filter="plus(in)">
                                      <p:cBhvr>
                                        <p:cTn id="98" dur="3000"/>
                                        <p:tgtEl>
                                          <p:spTgt spid="13"/>
                                        </p:tgtEl>
                                      </p:cBhvr>
                                    </p:animEffect>
                                  </p:childTnLst>
                                </p:cTn>
                              </p:par>
                              <p:par>
                                <p:cTn id="99" presetID="13" presetClass="entr" presetSubtype="16" fill="hold" nodeType="withEffect">
                                  <p:stCondLst>
                                    <p:cond delay="0"/>
                                  </p:stCondLst>
                                  <p:childTnLst>
                                    <p:set>
                                      <p:cBhvr>
                                        <p:cTn id="100" dur="1" fill="hold">
                                          <p:stCondLst>
                                            <p:cond delay="0"/>
                                          </p:stCondLst>
                                        </p:cTn>
                                        <p:tgtEl>
                                          <p:spTgt spid="14"/>
                                        </p:tgtEl>
                                        <p:attrNameLst>
                                          <p:attrName>style.visibility</p:attrName>
                                        </p:attrNameLst>
                                      </p:cBhvr>
                                      <p:to>
                                        <p:strVal val="visible"/>
                                      </p:to>
                                    </p:set>
                                    <p:animEffect transition="in" filter="plus(in)">
                                      <p:cBhvr>
                                        <p:cTn id="101" dur="3000"/>
                                        <p:tgtEl>
                                          <p:spTgt spid="14"/>
                                        </p:tgtEl>
                                      </p:cBhvr>
                                    </p:animEffect>
                                  </p:childTnLst>
                                </p:cTn>
                              </p:par>
                              <p:par>
                                <p:cTn id="102" presetID="13" presetClass="entr" presetSubtype="16" fill="hold" nodeType="withEffect">
                                  <p:stCondLst>
                                    <p:cond delay="0"/>
                                  </p:stCondLst>
                                  <p:childTnLst>
                                    <p:set>
                                      <p:cBhvr>
                                        <p:cTn id="103" dur="1" fill="hold">
                                          <p:stCondLst>
                                            <p:cond delay="0"/>
                                          </p:stCondLst>
                                        </p:cTn>
                                        <p:tgtEl>
                                          <p:spTgt spid="15"/>
                                        </p:tgtEl>
                                        <p:attrNameLst>
                                          <p:attrName>style.visibility</p:attrName>
                                        </p:attrNameLst>
                                      </p:cBhvr>
                                      <p:to>
                                        <p:strVal val="visible"/>
                                      </p:to>
                                    </p:set>
                                    <p:animEffect transition="in" filter="plus(in)">
                                      <p:cBhvr>
                                        <p:cTn id="104" dur="3000"/>
                                        <p:tgtEl>
                                          <p:spTgt spid="15"/>
                                        </p:tgtEl>
                                      </p:cBhvr>
                                    </p:animEffect>
                                  </p:childTnLst>
                                </p:cTn>
                              </p:par>
                              <p:par>
                                <p:cTn id="105" presetID="13" presetClass="entr" presetSubtype="16" fill="hold" nodeType="withEffect">
                                  <p:stCondLst>
                                    <p:cond delay="0"/>
                                  </p:stCondLst>
                                  <p:childTnLst>
                                    <p:set>
                                      <p:cBhvr>
                                        <p:cTn id="106" dur="1" fill="hold">
                                          <p:stCondLst>
                                            <p:cond delay="0"/>
                                          </p:stCondLst>
                                        </p:cTn>
                                        <p:tgtEl>
                                          <p:spTgt spid="16"/>
                                        </p:tgtEl>
                                        <p:attrNameLst>
                                          <p:attrName>style.visibility</p:attrName>
                                        </p:attrNameLst>
                                      </p:cBhvr>
                                      <p:to>
                                        <p:strVal val="visible"/>
                                      </p:to>
                                    </p:set>
                                    <p:animEffect transition="in" filter="plus(in)">
                                      <p:cBhvr>
                                        <p:cTn id="107" dur="3000"/>
                                        <p:tgtEl>
                                          <p:spTgt spid="16"/>
                                        </p:tgtEl>
                                      </p:cBhvr>
                                    </p:animEffect>
                                  </p:childTnLst>
                                </p:cTn>
                              </p:par>
                              <p:par>
                                <p:cTn id="108" presetID="13" presetClass="entr" presetSubtype="16" fill="hold" nodeType="withEffect">
                                  <p:stCondLst>
                                    <p:cond delay="0"/>
                                  </p:stCondLst>
                                  <p:childTnLst>
                                    <p:set>
                                      <p:cBhvr>
                                        <p:cTn id="109" dur="1" fill="hold">
                                          <p:stCondLst>
                                            <p:cond delay="0"/>
                                          </p:stCondLst>
                                        </p:cTn>
                                        <p:tgtEl>
                                          <p:spTgt spid="17"/>
                                        </p:tgtEl>
                                        <p:attrNameLst>
                                          <p:attrName>style.visibility</p:attrName>
                                        </p:attrNameLst>
                                      </p:cBhvr>
                                      <p:to>
                                        <p:strVal val="visible"/>
                                      </p:to>
                                    </p:set>
                                    <p:animEffect transition="in" filter="plus(in)">
                                      <p:cBhvr>
                                        <p:cTn id="110" dur="3000"/>
                                        <p:tgtEl>
                                          <p:spTgt spid="17"/>
                                        </p:tgtEl>
                                      </p:cBhvr>
                                    </p:animEffect>
                                  </p:childTnLst>
                                </p:cTn>
                              </p:par>
                              <p:par>
                                <p:cTn id="111" presetID="13" presetClass="entr" presetSubtype="16" fill="hold" nodeType="withEffect">
                                  <p:stCondLst>
                                    <p:cond delay="0"/>
                                  </p:stCondLst>
                                  <p:childTnLst>
                                    <p:set>
                                      <p:cBhvr>
                                        <p:cTn id="112" dur="1" fill="hold">
                                          <p:stCondLst>
                                            <p:cond delay="0"/>
                                          </p:stCondLst>
                                        </p:cTn>
                                        <p:tgtEl>
                                          <p:spTgt spid="18"/>
                                        </p:tgtEl>
                                        <p:attrNameLst>
                                          <p:attrName>style.visibility</p:attrName>
                                        </p:attrNameLst>
                                      </p:cBhvr>
                                      <p:to>
                                        <p:strVal val="visible"/>
                                      </p:to>
                                    </p:set>
                                    <p:animEffect transition="in" filter="plus(in)">
                                      <p:cBhvr>
                                        <p:cTn id="113" dur="3000"/>
                                        <p:tgtEl>
                                          <p:spTgt spid="18"/>
                                        </p:tgtEl>
                                      </p:cBhvr>
                                    </p:animEffect>
                                  </p:childTnLst>
                                </p:cTn>
                              </p:par>
                              <p:par>
                                <p:cTn id="114" presetID="13" presetClass="entr" presetSubtype="16" fill="hold" nodeType="withEffect">
                                  <p:stCondLst>
                                    <p:cond delay="0"/>
                                  </p:stCondLst>
                                  <p:childTnLst>
                                    <p:set>
                                      <p:cBhvr>
                                        <p:cTn id="115" dur="1" fill="hold">
                                          <p:stCondLst>
                                            <p:cond delay="0"/>
                                          </p:stCondLst>
                                        </p:cTn>
                                        <p:tgtEl>
                                          <p:spTgt spid="19"/>
                                        </p:tgtEl>
                                        <p:attrNameLst>
                                          <p:attrName>style.visibility</p:attrName>
                                        </p:attrNameLst>
                                      </p:cBhvr>
                                      <p:to>
                                        <p:strVal val="visible"/>
                                      </p:to>
                                    </p:set>
                                    <p:animEffect transition="in" filter="plus(in)">
                                      <p:cBhvr>
                                        <p:cTn id="116" dur="3000"/>
                                        <p:tgtEl>
                                          <p:spTgt spid="19"/>
                                        </p:tgtEl>
                                      </p:cBhvr>
                                    </p:animEffect>
                                  </p:childTnLst>
                                </p:cTn>
                              </p:par>
                              <p:par>
                                <p:cTn id="117" presetID="13" presetClass="entr" presetSubtype="16" fill="hold" nodeType="withEffect">
                                  <p:stCondLst>
                                    <p:cond delay="0"/>
                                  </p:stCondLst>
                                  <p:childTnLst>
                                    <p:set>
                                      <p:cBhvr>
                                        <p:cTn id="118" dur="1" fill="hold">
                                          <p:stCondLst>
                                            <p:cond delay="0"/>
                                          </p:stCondLst>
                                        </p:cTn>
                                        <p:tgtEl>
                                          <p:spTgt spid="20"/>
                                        </p:tgtEl>
                                        <p:attrNameLst>
                                          <p:attrName>style.visibility</p:attrName>
                                        </p:attrNameLst>
                                      </p:cBhvr>
                                      <p:to>
                                        <p:strVal val="visible"/>
                                      </p:to>
                                    </p:set>
                                    <p:animEffect transition="in" filter="plus(in)">
                                      <p:cBhvr>
                                        <p:cTn id="119" dur="3000"/>
                                        <p:tgtEl>
                                          <p:spTgt spid="20"/>
                                        </p:tgtEl>
                                      </p:cBhvr>
                                    </p:animEffect>
                                  </p:childTnLst>
                                </p:cTn>
                              </p:par>
                              <p:par>
                                <p:cTn id="120" presetID="13" presetClass="entr" presetSubtype="16" fill="hold" nodeType="withEffect">
                                  <p:stCondLst>
                                    <p:cond delay="0"/>
                                  </p:stCondLst>
                                  <p:childTnLst>
                                    <p:set>
                                      <p:cBhvr>
                                        <p:cTn id="121" dur="1" fill="hold">
                                          <p:stCondLst>
                                            <p:cond delay="0"/>
                                          </p:stCondLst>
                                        </p:cTn>
                                        <p:tgtEl>
                                          <p:spTgt spid="21"/>
                                        </p:tgtEl>
                                        <p:attrNameLst>
                                          <p:attrName>style.visibility</p:attrName>
                                        </p:attrNameLst>
                                      </p:cBhvr>
                                      <p:to>
                                        <p:strVal val="visible"/>
                                      </p:to>
                                    </p:set>
                                    <p:animEffect transition="in" filter="plus(in)">
                                      <p:cBhvr>
                                        <p:cTn id="122" dur="3000"/>
                                        <p:tgtEl>
                                          <p:spTgt spid="21"/>
                                        </p:tgtEl>
                                      </p:cBhvr>
                                    </p:animEffect>
                                  </p:childTnLst>
                                </p:cTn>
                              </p:par>
                              <p:par>
                                <p:cTn id="123" presetID="13" presetClass="entr" presetSubtype="16" fill="hold" nodeType="withEffect">
                                  <p:stCondLst>
                                    <p:cond delay="0"/>
                                  </p:stCondLst>
                                  <p:childTnLst>
                                    <p:set>
                                      <p:cBhvr>
                                        <p:cTn id="124" dur="1" fill="hold">
                                          <p:stCondLst>
                                            <p:cond delay="0"/>
                                          </p:stCondLst>
                                        </p:cTn>
                                        <p:tgtEl>
                                          <p:spTgt spid="22"/>
                                        </p:tgtEl>
                                        <p:attrNameLst>
                                          <p:attrName>style.visibility</p:attrName>
                                        </p:attrNameLst>
                                      </p:cBhvr>
                                      <p:to>
                                        <p:strVal val="visible"/>
                                      </p:to>
                                    </p:set>
                                    <p:animEffect transition="in" filter="plus(in)">
                                      <p:cBhvr>
                                        <p:cTn id="125" dur="3000"/>
                                        <p:tgtEl>
                                          <p:spTgt spid="22"/>
                                        </p:tgtEl>
                                      </p:cBhvr>
                                    </p:animEffect>
                                  </p:childTnLst>
                                </p:cTn>
                              </p:par>
                              <p:par>
                                <p:cTn id="126" presetID="13" presetClass="entr" presetSubtype="16" fill="hold" nodeType="withEffect">
                                  <p:stCondLst>
                                    <p:cond delay="0"/>
                                  </p:stCondLst>
                                  <p:childTnLst>
                                    <p:set>
                                      <p:cBhvr>
                                        <p:cTn id="127" dur="1" fill="hold">
                                          <p:stCondLst>
                                            <p:cond delay="0"/>
                                          </p:stCondLst>
                                        </p:cTn>
                                        <p:tgtEl>
                                          <p:spTgt spid="23"/>
                                        </p:tgtEl>
                                        <p:attrNameLst>
                                          <p:attrName>style.visibility</p:attrName>
                                        </p:attrNameLst>
                                      </p:cBhvr>
                                      <p:to>
                                        <p:strVal val="visible"/>
                                      </p:to>
                                    </p:set>
                                    <p:animEffect transition="in" filter="plus(in)">
                                      <p:cBhvr>
                                        <p:cTn id="128" dur="3000"/>
                                        <p:tgtEl>
                                          <p:spTgt spid="23"/>
                                        </p:tgtEl>
                                      </p:cBhvr>
                                    </p:animEffect>
                                  </p:childTnLst>
                                </p:cTn>
                              </p:par>
                              <p:par>
                                <p:cTn id="129" presetID="13" presetClass="entr" presetSubtype="16" fill="hold" nodeType="withEffect">
                                  <p:stCondLst>
                                    <p:cond delay="0"/>
                                  </p:stCondLst>
                                  <p:childTnLst>
                                    <p:set>
                                      <p:cBhvr>
                                        <p:cTn id="130" dur="1" fill="hold">
                                          <p:stCondLst>
                                            <p:cond delay="0"/>
                                          </p:stCondLst>
                                        </p:cTn>
                                        <p:tgtEl>
                                          <p:spTgt spid="24"/>
                                        </p:tgtEl>
                                        <p:attrNameLst>
                                          <p:attrName>style.visibility</p:attrName>
                                        </p:attrNameLst>
                                      </p:cBhvr>
                                      <p:to>
                                        <p:strVal val="visible"/>
                                      </p:to>
                                    </p:set>
                                    <p:animEffect transition="in" filter="plus(in)">
                                      <p:cBhvr>
                                        <p:cTn id="131" dur="3000"/>
                                        <p:tgtEl>
                                          <p:spTgt spid="24"/>
                                        </p:tgtEl>
                                      </p:cBhvr>
                                    </p:animEffect>
                                  </p:childTnLst>
                                </p:cTn>
                              </p:par>
                              <p:par>
                                <p:cTn id="132" presetID="13" presetClass="entr" presetSubtype="16" fill="hold" nodeType="withEffect">
                                  <p:stCondLst>
                                    <p:cond delay="0"/>
                                  </p:stCondLst>
                                  <p:childTnLst>
                                    <p:set>
                                      <p:cBhvr>
                                        <p:cTn id="133" dur="1" fill="hold">
                                          <p:stCondLst>
                                            <p:cond delay="0"/>
                                          </p:stCondLst>
                                        </p:cTn>
                                        <p:tgtEl>
                                          <p:spTgt spid="25"/>
                                        </p:tgtEl>
                                        <p:attrNameLst>
                                          <p:attrName>style.visibility</p:attrName>
                                        </p:attrNameLst>
                                      </p:cBhvr>
                                      <p:to>
                                        <p:strVal val="visible"/>
                                      </p:to>
                                    </p:set>
                                    <p:animEffect transition="in" filter="plus(in)">
                                      <p:cBhvr>
                                        <p:cTn id="134" dur="3000"/>
                                        <p:tgtEl>
                                          <p:spTgt spid="25"/>
                                        </p:tgtEl>
                                      </p:cBhvr>
                                    </p:animEffect>
                                  </p:childTnLst>
                                </p:cTn>
                              </p:par>
                              <p:par>
                                <p:cTn id="135" presetID="13" presetClass="entr" presetSubtype="16" fill="hold" nodeType="withEffect">
                                  <p:stCondLst>
                                    <p:cond delay="0"/>
                                  </p:stCondLst>
                                  <p:childTnLst>
                                    <p:set>
                                      <p:cBhvr>
                                        <p:cTn id="136" dur="1" fill="hold">
                                          <p:stCondLst>
                                            <p:cond delay="0"/>
                                          </p:stCondLst>
                                        </p:cTn>
                                        <p:tgtEl>
                                          <p:spTgt spid="26"/>
                                        </p:tgtEl>
                                        <p:attrNameLst>
                                          <p:attrName>style.visibility</p:attrName>
                                        </p:attrNameLst>
                                      </p:cBhvr>
                                      <p:to>
                                        <p:strVal val="visible"/>
                                      </p:to>
                                    </p:set>
                                    <p:animEffect transition="in" filter="plus(in)">
                                      <p:cBhvr>
                                        <p:cTn id="137" dur="3000"/>
                                        <p:tgtEl>
                                          <p:spTgt spid="26"/>
                                        </p:tgtEl>
                                      </p:cBhvr>
                                    </p:animEffect>
                                  </p:childTnLst>
                                </p:cTn>
                              </p:par>
                              <p:par>
                                <p:cTn id="138" presetID="8" presetClass="emph" presetSubtype="0" fill="hold" nodeType="withEffect">
                                  <p:stCondLst>
                                    <p:cond delay="0"/>
                                  </p:stCondLst>
                                  <p:childTnLst>
                                    <p:animRot by="21600000">
                                      <p:cBhvr>
                                        <p:cTn id="139" dur="3000" fill="hold"/>
                                        <p:tgtEl>
                                          <p:spTgt spid="8"/>
                                        </p:tgtEl>
                                        <p:attrNameLst>
                                          <p:attrName>r</p:attrName>
                                        </p:attrNameLst>
                                      </p:cBhvr>
                                    </p:animRot>
                                  </p:childTnLst>
                                </p:cTn>
                              </p:par>
                              <p:par>
                                <p:cTn id="140" presetID="8" presetClass="emph" presetSubtype="0" fill="hold" nodeType="withEffect">
                                  <p:stCondLst>
                                    <p:cond delay="0"/>
                                  </p:stCondLst>
                                  <p:childTnLst>
                                    <p:animRot by="21600000">
                                      <p:cBhvr>
                                        <p:cTn id="141" dur="3000" fill="hold"/>
                                        <p:tgtEl>
                                          <p:spTgt spid="9"/>
                                        </p:tgtEl>
                                        <p:attrNameLst>
                                          <p:attrName>r</p:attrName>
                                        </p:attrNameLst>
                                      </p:cBhvr>
                                    </p:animRot>
                                  </p:childTnLst>
                                </p:cTn>
                              </p:par>
                              <p:par>
                                <p:cTn id="142" presetID="8" presetClass="emph" presetSubtype="0" fill="hold" nodeType="withEffect">
                                  <p:stCondLst>
                                    <p:cond delay="0"/>
                                  </p:stCondLst>
                                  <p:childTnLst>
                                    <p:animRot by="21600000">
                                      <p:cBhvr>
                                        <p:cTn id="143" dur="3000" fill="hold"/>
                                        <p:tgtEl>
                                          <p:spTgt spid="10"/>
                                        </p:tgtEl>
                                        <p:attrNameLst>
                                          <p:attrName>r</p:attrName>
                                        </p:attrNameLst>
                                      </p:cBhvr>
                                    </p:animRot>
                                  </p:childTnLst>
                                </p:cTn>
                              </p:par>
                              <p:par>
                                <p:cTn id="144" presetID="8" presetClass="emph" presetSubtype="0" fill="hold" nodeType="withEffect">
                                  <p:stCondLst>
                                    <p:cond delay="0"/>
                                  </p:stCondLst>
                                  <p:childTnLst>
                                    <p:animRot by="21600000">
                                      <p:cBhvr>
                                        <p:cTn id="145" dur="3000" fill="hold"/>
                                        <p:tgtEl>
                                          <p:spTgt spid="11"/>
                                        </p:tgtEl>
                                        <p:attrNameLst>
                                          <p:attrName>r</p:attrName>
                                        </p:attrNameLst>
                                      </p:cBhvr>
                                    </p:animRot>
                                  </p:childTnLst>
                                </p:cTn>
                              </p:par>
                              <p:par>
                                <p:cTn id="146" presetID="8" presetClass="emph" presetSubtype="0" fill="hold" nodeType="withEffect">
                                  <p:stCondLst>
                                    <p:cond delay="0"/>
                                  </p:stCondLst>
                                  <p:childTnLst>
                                    <p:animRot by="21600000">
                                      <p:cBhvr>
                                        <p:cTn id="147" dur="3000" fill="hold"/>
                                        <p:tgtEl>
                                          <p:spTgt spid="12"/>
                                        </p:tgtEl>
                                        <p:attrNameLst>
                                          <p:attrName>r</p:attrName>
                                        </p:attrNameLst>
                                      </p:cBhvr>
                                    </p:animRot>
                                  </p:childTnLst>
                                </p:cTn>
                              </p:par>
                              <p:par>
                                <p:cTn id="148" presetID="8" presetClass="emph" presetSubtype="0" fill="hold" nodeType="withEffect">
                                  <p:stCondLst>
                                    <p:cond delay="0"/>
                                  </p:stCondLst>
                                  <p:childTnLst>
                                    <p:animRot by="21600000">
                                      <p:cBhvr>
                                        <p:cTn id="149" dur="3000" fill="hold"/>
                                        <p:tgtEl>
                                          <p:spTgt spid="13"/>
                                        </p:tgtEl>
                                        <p:attrNameLst>
                                          <p:attrName>r</p:attrName>
                                        </p:attrNameLst>
                                      </p:cBhvr>
                                    </p:animRot>
                                  </p:childTnLst>
                                </p:cTn>
                              </p:par>
                              <p:par>
                                <p:cTn id="150" presetID="8" presetClass="emph" presetSubtype="0" fill="hold" nodeType="withEffect">
                                  <p:stCondLst>
                                    <p:cond delay="0"/>
                                  </p:stCondLst>
                                  <p:childTnLst>
                                    <p:animRot by="21600000">
                                      <p:cBhvr>
                                        <p:cTn id="151" dur="3000" fill="hold"/>
                                        <p:tgtEl>
                                          <p:spTgt spid="14"/>
                                        </p:tgtEl>
                                        <p:attrNameLst>
                                          <p:attrName>r</p:attrName>
                                        </p:attrNameLst>
                                      </p:cBhvr>
                                    </p:animRot>
                                  </p:childTnLst>
                                </p:cTn>
                              </p:par>
                              <p:par>
                                <p:cTn id="152" presetID="8" presetClass="emph" presetSubtype="0" fill="hold" nodeType="withEffect">
                                  <p:stCondLst>
                                    <p:cond delay="0"/>
                                  </p:stCondLst>
                                  <p:childTnLst>
                                    <p:animRot by="21600000">
                                      <p:cBhvr>
                                        <p:cTn id="153" dur="3000" fill="hold"/>
                                        <p:tgtEl>
                                          <p:spTgt spid="15"/>
                                        </p:tgtEl>
                                        <p:attrNameLst>
                                          <p:attrName>r</p:attrName>
                                        </p:attrNameLst>
                                      </p:cBhvr>
                                    </p:animRot>
                                  </p:childTnLst>
                                </p:cTn>
                              </p:par>
                              <p:par>
                                <p:cTn id="154" presetID="8" presetClass="emph" presetSubtype="0" fill="hold" nodeType="withEffect">
                                  <p:stCondLst>
                                    <p:cond delay="0"/>
                                  </p:stCondLst>
                                  <p:childTnLst>
                                    <p:animRot by="21600000">
                                      <p:cBhvr>
                                        <p:cTn id="155" dur="3000" fill="hold"/>
                                        <p:tgtEl>
                                          <p:spTgt spid="16"/>
                                        </p:tgtEl>
                                        <p:attrNameLst>
                                          <p:attrName>r</p:attrName>
                                        </p:attrNameLst>
                                      </p:cBhvr>
                                    </p:animRot>
                                  </p:childTnLst>
                                </p:cTn>
                              </p:par>
                              <p:par>
                                <p:cTn id="156" presetID="8" presetClass="emph" presetSubtype="0" fill="hold" nodeType="withEffect">
                                  <p:stCondLst>
                                    <p:cond delay="0"/>
                                  </p:stCondLst>
                                  <p:childTnLst>
                                    <p:animRot by="21600000">
                                      <p:cBhvr>
                                        <p:cTn id="157" dur="3000" fill="hold"/>
                                        <p:tgtEl>
                                          <p:spTgt spid="17"/>
                                        </p:tgtEl>
                                        <p:attrNameLst>
                                          <p:attrName>r</p:attrName>
                                        </p:attrNameLst>
                                      </p:cBhvr>
                                    </p:animRot>
                                  </p:childTnLst>
                                </p:cTn>
                              </p:par>
                              <p:par>
                                <p:cTn id="158" presetID="8" presetClass="emph" presetSubtype="0" fill="hold" nodeType="withEffect">
                                  <p:stCondLst>
                                    <p:cond delay="0"/>
                                  </p:stCondLst>
                                  <p:childTnLst>
                                    <p:animRot by="21600000">
                                      <p:cBhvr>
                                        <p:cTn id="159" dur="3000" fill="hold"/>
                                        <p:tgtEl>
                                          <p:spTgt spid="18"/>
                                        </p:tgtEl>
                                        <p:attrNameLst>
                                          <p:attrName>r</p:attrName>
                                        </p:attrNameLst>
                                      </p:cBhvr>
                                    </p:animRot>
                                  </p:childTnLst>
                                </p:cTn>
                              </p:par>
                              <p:par>
                                <p:cTn id="160" presetID="8" presetClass="emph" presetSubtype="0" fill="hold" nodeType="withEffect">
                                  <p:stCondLst>
                                    <p:cond delay="0"/>
                                  </p:stCondLst>
                                  <p:childTnLst>
                                    <p:animRot by="21600000">
                                      <p:cBhvr>
                                        <p:cTn id="161" dur="3000" fill="hold"/>
                                        <p:tgtEl>
                                          <p:spTgt spid="19"/>
                                        </p:tgtEl>
                                        <p:attrNameLst>
                                          <p:attrName>r</p:attrName>
                                        </p:attrNameLst>
                                      </p:cBhvr>
                                    </p:animRot>
                                  </p:childTnLst>
                                </p:cTn>
                              </p:par>
                              <p:par>
                                <p:cTn id="162" presetID="8" presetClass="emph" presetSubtype="0" fill="hold" nodeType="withEffect">
                                  <p:stCondLst>
                                    <p:cond delay="0"/>
                                  </p:stCondLst>
                                  <p:childTnLst>
                                    <p:animRot by="21600000">
                                      <p:cBhvr>
                                        <p:cTn id="163" dur="3000" fill="hold"/>
                                        <p:tgtEl>
                                          <p:spTgt spid="20"/>
                                        </p:tgtEl>
                                        <p:attrNameLst>
                                          <p:attrName>r</p:attrName>
                                        </p:attrNameLst>
                                      </p:cBhvr>
                                    </p:animRot>
                                  </p:childTnLst>
                                </p:cTn>
                              </p:par>
                              <p:par>
                                <p:cTn id="164" presetID="8" presetClass="emph" presetSubtype="0" fill="hold" nodeType="withEffect">
                                  <p:stCondLst>
                                    <p:cond delay="0"/>
                                  </p:stCondLst>
                                  <p:childTnLst>
                                    <p:animRot by="21600000">
                                      <p:cBhvr>
                                        <p:cTn id="165" dur="3000" fill="hold"/>
                                        <p:tgtEl>
                                          <p:spTgt spid="21"/>
                                        </p:tgtEl>
                                        <p:attrNameLst>
                                          <p:attrName>r</p:attrName>
                                        </p:attrNameLst>
                                      </p:cBhvr>
                                    </p:animRot>
                                  </p:childTnLst>
                                </p:cTn>
                              </p:par>
                              <p:par>
                                <p:cTn id="166" presetID="8" presetClass="emph" presetSubtype="0" fill="hold" nodeType="withEffect">
                                  <p:stCondLst>
                                    <p:cond delay="0"/>
                                  </p:stCondLst>
                                  <p:childTnLst>
                                    <p:animRot by="21600000">
                                      <p:cBhvr>
                                        <p:cTn id="167" dur="3000" fill="hold"/>
                                        <p:tgtEl>
                                          <p:spTgt spid="22"/>
                                        </p:tgtEl>
                                        <p:attrNameLst>
                                          <p:attrName>r</p:attrName>
                                        </p:attrNameLst>
                                      </p:cBhvr>
                                    </p:animRot>
                                  </p:childTnLst>
                                </p:cTn>
                              </p:par>
                              <p:par>
                                <p:cTn id="168" presetID="8" presetClass="emph" presetSubtype="0" fill="hold" nodeType="withEffect">
                                  <p:stCondLst>
                                    <p:cond delay="0"/>
                                  </p:stCondLst>
                                  <p:childTnLst>
                                    <p:animRot by="21600000">
                                      <p:cBhvr>
                                        <p:cTn id="169" dur="3000" fill="hold"/>
                                        <p:tgtEl>
                                          <p:spTgt spid="23"/>
                                        </p:tgtEl>
                                        <p:attrNameLst>
                                          <p:attrName>r</p:attrName>
                                        </p:attrNameLst>
                                      </p:cBhvr>
                                    </p:animRot>
                                  </p:childTnLst>
                                </p:cTn>
                              </p:par>
                              <p:par>
                                <p:cTn id="170" presetID="8" presetClass="emph" presetSubtype="0" fill="hold" nodeType="withEffect">
                                  <p:stCondLst>
                                    <p:cond delay="0"/>
                                  </p:stCondLst>
                                  <p:childTnLst>
                                    <p:animRot by="21600000">
                                      <p:cBhvr>
                                        <p:cTn id="171" dur="3000" fill="hold"/>
                                        <p:tgtEl>
                                          <p:spTgt spid="24"/>
                                        </p:tgtEl>
                                        <p:attrNameLst>
                                          <p:attrName>r</p:attrName>
                                        </p:attrNameLst>
                                      </p:cBhvr>
                                    </p:animRot>
                                  </p:childTnLst>
                                </p:cTn>
                              </p:par>
                              <p:par>
                                <p:cTn id="172" presetID="8" presetClass="emph" presetSubtype="0" fill="hold" nodeType="withEffect">
                                  <p:stCondLst>
                                    <p:cond delay="0"/>
                                  </p:stCondLst>
                                  <p:childTnLst>
                                    <p:animRot by="21600000">
                                      <p:cBhvr>
                                        <p:cTn id="173" dur="3000" fill="hold"/>
                                        <p:tgtEl>
                                          <p:spTgt spid="25"/>
                                        </p:tgtEl>
                                        <p:attrNameLst>
                                          <p:attrName>r</p:attrName>
                                        </p:attrNameLst>
                                      </p:cBhvr>
                                    </p:animRot>
                                  </p:childTnLst>
                                </p:cTn>
                              </p:par>
                              <p:par>
                                <p:cTn id="174" presetID="8" presetClass="emph" presetSubtype="0" fill="hold" nodeType="withEffect">
                                  <p:stCondLst>
                                    <p:cond delay="0"/>
                                  </p:stCondLst>
                                  <p:childTnLst>
                                    <p:animRot by="21600000">
                                      <p:cBhvr>
                                        <p:cTn id="175" dur="3000" fill="hold"/>
                                        <p:tgtEl>
                                          <p:spTgt spid="26"/>
                                        </p:tgtEl>
                                        <p:attrNameLst>
                                          <p:attrName>r</p:attrName>
                                        </p:attrNameLst>
                                      </p:cBhvr>
                                    </p:animRot>
                                  </p:childTnLst>
                                </p:cTn>
                              </p:par>
                            </p:childTnLst>
                          </p:cTn>
                        </p:par>
                        <p:par>
                          <p:cTn id="176" fill="hold">
                            <p:stCondLst>
                              <p:cond delay="3000"/>
                            </p:stCondLst>
                            <p:childTnLst>
                              <p:par>
                                <p:cTn id="177" presetID="2" presetClass="exit" presetSubtype="8" fill="hold" nodeType="afterEffect">
                                  <p:stCondLst>
                                    <p:cond delay="0"/>
                                  </p:stCondLst>
                                  <p:childTnLst>
                                    <p:anim calcmode="lin" valueType="num">
                                      <p:cBhvr additive="base">
                                        <p:cTn id="178" dur="3000"/>
                                        <p:tgtEl>
                                          <p:spTgt spid="8"/>
                                        </p:tgtEl>
                                        <p:attrNameLst>
                                          <p:attrName>ppt_x</p:attrName>
                                        </p:attrNameLst>
                                      </p:cBhvr>
                                      <p:tavLst>
                                        <p:tav tm="0">
                                          <p:val>
                                            <p:strVal val="ppt_x"/>
                                          </p:val>
                                        </p:tav>
                                        <p:tav tm="100000">
                                          <p:val>
                                            <p:strVal val="0-ppt_w/2"/>
                                          </p:val>
                                        </p:tav>
                                      </p:tavLst>
                                    </p:anim>
                                    <p:anim calcmode="lin" valueType="num">
                                      <p:cBhvr additive="base">
                                        <p:cTn id="179" dur="3000"/>
                                        <p:tgtEl>
                                          <p:spTgt spid="8"/>
                                        </p:tgtEl>
                                        <p:attrNameLst>
                                          <p:attrName>ppt_y</p:attrName>
                                        </p:attrNameLst>
                                      </p:cBhvr>
                                      <p:tavLst>
                                        <p:tav tm="0">
                                          <p:val>
                                            <p:strVal val="ppt_y"/>
                                          </p:val>
                                        </p:tav>
                                        <p:tav tm="100000">
                                          <p:val>
                                            <p:strVal val="ppt_y"/>
                                          </p:val>
                                        </p:tav>
                                      </p:tavLst>
                                    </p:anim>
                                    <p:set>
                                      <p:cBhvr>
                                        <p:cTn id="180" dur="1" fill="hold">
                                          <p:stCondLst>
                                            <p:cond delay="2999"/>
                                          </p:stCondLst>
                                        </p:cTn>
                                        <p:tgtEl>
                                          <p:spTgt spid="8"/>
                                        </p:tgtEl>
                                        <p:attrNameLst>
                                          <p:attrName>style.visibility</p:attrName>
                                        </p:attrNameLst>
                                      </p:cBhvr>
                                      <p:to>
                                        <p:strVal val="hidden"/>
                                      </p:to>
                                    </p:set>
                                  </p:childTnLst>
                                </p:cTn>
                              </p:par>
                              <p:par>
                                <p:cTn id="181" presetID="2" presetClass="exit" presetSubtype="8" fill="hold" nodeType="withEffect">
                                  <p:stCondLst>
                                    <p:cond delay="0"/>
                                  </p:stCondLst>
                                  <p:childTnLst>
                                    <p:anim calcmode="lin" valueType="num">
                                      <p:cBhvr additive="base">
                                        <p:cTn id="182" dur="3000"/>
                                        <p:tgtEl>
                                          <p:spTgt spid="9"/>
                                        </p:tgtEl>
                                        <p:attrNameLst>
                                          <p:attrName>ppt_x</p:attrName>
                                        </p:attrNameLst>
                                      </p:cBhvr>
                                      <p:tavLst>
                                        <p:tav tm="0">
                                          <p:val>
                                            <p:strVal val="ppt_x"/>
                                          </p:val>
                                        </p:tav>
                                        <p:tav tm="100000">
                                          <p:val>
                                            <p:strVal val="0-ppt_w/2"/>
                                          </p:val>
                                        </p:tav>
                                      </p:tavLst>
                                    </p:anim>
                                    <p:anim calcmode="lin" valueType="num">
                                      <p:cBhvr additive="base">
                                        <p:cTn id="183" dur="3000"/>
                                        <p:tgtEl>
                                          <p:spTgt spid="9"/>
                                        </p:tgtEl>
                                        <p:attrNameLst>
                                          <p:attrName>ppt_y</p:attrName>
                                        </p:attrNameLst>
                                      </p:cBhvr>
                                      <p:tavLst>
                                        <p:tav tm="0">
                                          <p:val>
                                            <p:strVal val="ppt_y"/>
                                          </p:val>
                                        </p:tav>
                                        <p:tav tm="100000">
                                          <p:val>
                                            <p:strVal val="ppt_y"/>
                                          </p:val>
                                        </p:tav>
                                      </p:tavLst>
                                    </p:anim>
                                    <p:set>
                                      <p:cBhvr>
                                        <p:cTn id="184" dur="1" fill="hold">
                                          <p:stCondLst>
                                            <p:cond delay="2999"/>
                                          </p:stCondLst>
                                        </p:cTn>
                                        <p:tgtEl>
                                          <p:spTgt spid="9"/>
                                        </p:tgtEl>
                                        <p:attrNameLst>
                                          <p:attrName>style.visibility</p:attrName>
                                        </p:attrNameLst>
                                      </p:cBhvr>
                                      <p:to>
                                        <p:strVal val="hidden"/>
                                      </p:to>
                                    </p:set>
                                  </p:childTnLst>
                                </p:cTn>
                              </p:par>
                              <p:par>
                                <p:cTn id="185" presetID="2" presetClass="exit" presetSubtype="8" fill="hold" nodeType="withEffect">
                                  <p:stCondLst>
                                    <p:cond delay="0"/>
                                  </p:stCondLst>
                                  <p:childTnLst>
                                    <p:anim calcmode="lin" valueType="num">
                                      <p:cBhvr additive="base">
                                        <p:cTn id="186" dur="3000"/>
                                        <p:tgtEl>
                                          <p:spTgt spid="10"/>
                                        </p:tgtEl>
                                        <p:attrNameLst>
                                          <p:attrName>ppt_x</p:attrName>
                                        </p:attrNameLst>
                                      </p:cBhvr>
                                      <p:tavLst>
                                        <p:tav tm="0">
                                          <p:val>
                                            <p:strVal val="ppt_x"/>
                                          </p:val>
                                        </p:tav>
                                        <p:tav tm="100000">
                                          <p:val>
                                            <p:strVal val="0-ppt_w/2"/>
                                          </p:val>
                                        </p:tav>
                                      </p:tavLst>
                                    </p:anim>
                                    <p:anim calcmode="lin" valueType="num">
                                      <p:cBhvr additive="base">
                                        <p:cTn id="187" dur="3000"/>
                                        <p:tgtEl>
                                          <p:spTgt spid="10"/>
                                        </p:tgtEl>
                                        <p:attrNameLst>
                                          <p:attrName>ppt_y</p:attrName>
                                        </p:attrNameLst>
                                      </p:cBhvr>
                                      <p:tavLst>
                                        <p:tav tm="0">
                                          <p:val>
                                            <p:strVal val="ppt_y"/>
                                          </p:val>
                                        </p:tav>
                                        <p:tav tm="100000">
                                          <p:val>
                                            <p:strVal val="ppt_y"/>
                                          </p:val>
                                        </p:tav>
                                      </p:tavLst>
                                    </p:anim>
                                    <p:set>
                                      <p:cBhvr>
                                        <p:cTn id="188" dur="1" fill="hold">
                                          <p:stCondLst>
                                            <p:cond delay="2999"/>
                                          </p:stCondLst>
                                        </p:cTn>
                                        <p:tgtEl>
                                          <p:spTgt spid="10"/>
                                        </p:tgtEl>
                                        <p:attrNameLst>
                                          <p:attrName>style.visibility</p:attrName>
                                        </p:attrNameLst>
                                      </p:cBhvr>
                                      <p:to>
                                        <p:strVal val="hidden"/>
                                      </p:to>
                                    </p:set>
                                  </p:childTnLst>
                                </p:cTn>
                              </p:par>
                              <p:par>
                                <p:cTn id="189" presetID="2" presetClass="exit" presetSubtype="8" fill="hold" nodeType="withEffect">
                                  <p:stCondLst>
                                    <p:cond delay="0"/>
                                  </p:stCondLst>
                                  <p:childTnLst>
                                    <p:anim calcmode="lin" valueType="num">
                                      <p:cBhvr additive="base">
                                        <p:cTn id="190" dur="3000"/>
                                        <p:tgtEl>
                                          <p:spTgt spid="11"/>
                                        </p:tgtEl>
                                        <p:attrNameLst>
                                          <p:attrName>ppt_x</p:attrName>
                                        </p:attrNameLst>
                                      </p:cBhvr>
                                      <p:tavLst>
                                        <p:tav tm="0">
                                          <p:val>
                                            <p:strVal val="ppt_x"/>
                                          </p:val>
                                        </p:tav>
                                        <p:tav tm="100000">
                                          <p:val>
                                            <p:strVal val="0-ppt_w/2"/>
                                          </p:val>
                                        </p:tav>
                                      </p:tavLst>
                                    </p:anim>
                                    <p:anim calcmode="lin" valueType="num">
                                      <p:cBhvr additive="base">
                                        <p:cTn id="191" dur="3000"/>
                                        <p:tgtEl>
                                          <p:spTgt spid="11"/>
                                        </p:tgtEl>
                                        <p:attrNameLst>
                                          <p:attrName>ppt_y</p:attrName>
                                        </p:attrNameLst>
                                      </p:cBhvr>
                                      <p:tavLst>
                                        <p:tav tm="0">
                                          <p:val>
                                            <p:strVal val="ppt_y"/>
                                          </p:val>
                                        </p:tav>
                                        <p:tav tm="100000">
                                          <p:val>
                                            <p:strVal val="ppt_y"/>
                                          </p:val>
                                        </p:tav>
                                      </p:tavLst>
                                    </p:anim>
                                    <p:set>
                                      <p:cBhvr>
                                        <p:cTn id="192" dur="1" fill="hold">
                                          <p:stCondLst>
                                            <p:cond delay="2999"/>
                                          </p:stCondLst>
                                        </p:cTn>
                                        <p:tgtEl>
                                          <p:spTgt spid="11"/>
                                        </p:tgtEl>
                                        <p:attrNameLst>
                                          <p:attrName>style.visibility</p:attrName>
                                        </p:attrNameLst>
                                      </p:cBhvr>
                                      <p:to>
                                        <p:strVal val="hidden"/>
                                      </p:to>
                                    </p:set>
                                  </p:childTnLst>
                                </p:cTn>
                              </p:par>
                              <p:par>
                                <p:cTn id="193" presetID="2" presetClass="exit" presetSubtype="8" fill="hold" nodeType="withEffect">
                                  <p:stCondLst>
                                    <p:cond delay="0"/>
                                  </p:stCondLst>
                                  <p:childTnLst>
                                    <p:anim calcmode="lin" valueType="num">
                                      <p:cBhvr additive="base">
                                        <p:cTn id="194" dur="3000"/>
                                        <p:tgtEl>
                                          <p:spTgt spid="12"/>
                                        </p:tgtEl>
                                        <p:attrNameLst>
                                          <p:attrName>ppt_x</p:attrName>
                                        </p:attrNameLst>
                                      </p:cBhvr>
                                      <p:tavLst>
                                        <p:tav tm="0">
                                          <p:val>
                                            <p:strVal val="ppt_x"/>
                                          </p:val>
                                        </p:tav>
                                        <p:tav tm="100000">
                                          <p:val>
                                            <p:strVal val="0-ppt_w/2"/>
                                          </p:val>
                                        </p:tav>
                                      </p:tavLst>
                                    </p:anim>
                                    <p:anim calcmode="lin" valueType="num">
                                      <p:cBhvr additive="base">
                                        <p:cTn id="195" dur="3000"/>
                                        <p:tgtEl>
                                          <p:spTgt spid="12"/>
                                        </p:tgtEl>
                                        <p:attrNameLst>
                                          <p:attrName>ppt_y</p:attrName>
                                        </p:attrNameLst>
                                      </p:cBhvr>
                                      <p:tavLst>
                                        <p:tav tm="0">
                                          <p:val>
                                            <p:strVal val="ppt_y"/>
                                          </p:val>
                                        </p:tav>
                                        <p:tav tm="100000">
                                          <p:val>
                                            <p:strVal val="ppt_y"/>
                                          </p:val>
                                        </p:tav>
                                      </p:tavLst>
                                    </p:anim>
                                    <p:set>
                                      <p:cBhvr>
                                        <p:cTn id="196" dur="1" fill="hold">
                                          <p:stCondLst>
                                            <p:cond delay="2999"/>
                                          </p:stCondLst>
                                        </p:cTn>
                                        <p:tgtEl>
                                          <p:spTgt spid="12"/>
                                        </p:tgtEl>
                                        <p:attrNameLst>
                                          <p:attrName>style.visibility</p:attrName>
                                        </p:attrNameLst>
                                      </p:cBhvr>
                                      <p:to>
                                        <p:strVal val="hidden"/>
                                      </p:to>
                                    </p:set>
                                  </p:childTnLst>
                                </p:cTn>
                              </p:par>
                              <p:par>
                                <p:cTn id="197" presetID="2" presetClass="exit" presetSubtype="8" fill="hold" nodeType="withEffect">
                                  <p:stCondLst>
                                    <p:cond delay="0"/>
                                  </p:stCondLst>
                                  <p:childTnLst>
                                    <p:anim calcmode="lin" valueType="num">
                                      <p:cBhvr additive="base">
                                        <p:cTn id="198" dur="3000"/>
                                        <p:tgtEl>
                                          <p:spTgt spid="13"/>
                                        </p:tgtEl>
                                        <p:attrNameLst>
                                          <p:attrName>ppt_x</p:attrName>
                                        </p:attrNameLst>
                                      </p:cBhvr>
                                      <p:tavLst>
                                        <p:tav tm="0">
                                          <p:val>
                                            <p:strVal val="ppt_x"/>
                                          </p:val>
                                        </p:tav>
                                        <p:tav tm="100000">
                                          <p:val>
                                            <p:strVal val="0-ppt_w/2"/>
                                          </p:val>
                                        </p:tav>
                                      </p:tavLst>
                                    </p:anim>
                                    <p:anim calcmode="lin" valueType="num">
                                      <p:cBhvr additive="base">
                                        <p:cTn id="199" dur="3000"/>
                                        <p:tgtEl>
                                          <p:spTgt spid="13"/>
                                        </p:tgtEl>
                                        <p:attrNameLst>
                                          <p:attrName>ppt_y</p:attrName>
                                        </p:attrNameLst>
                                      </p:cBhvr>
                                      <p:tavLst>
                                        <p:tav tm="0">
                                          <p:val>
                                            <p:strVal val="ppt_y"/>
                                          </p:val>
                                        </p:tav>
                                        <p:tav tm="100000">
                                          <p:val>
                                            <p:strVal val="ppt_y"/>
                                          </p:val>
                                        </p:tav>
                                      </p:tavLst>
                                    </p:anim>
                                    <p:set>
                                      <p:cBhvr>
                                        <p:cTn id="200" dur="1" fill="hold">
                                          <p:stCondLst>
                                            <p:cond delay="2999"/>
                                          </p:stCondLst>
                                        </p:cTn>
                                        <p:tgtEl>
                                          <p:spTgt spid="13"/>
                                        </p:tgtEl>
                                        <p:attrNameLst>
                                          <p:attrName>style.visibility</p:attrName>
                                        </p:attrNameLst>
                                      </p:cBhvr>
                                      <p:to>
                                        <p:strVal val="hidden"/>
                                      </p:to>
                                    </p:set>
                                  </p:childTnLst>
                                </p:cTn>
                              </p:par>
                              <p:par>
                                <p:cTn id="201" presetID="2" presetClass="exit" presetSubtype="8" fill="hold" nodeType="withEffect">
                                  <p:stCondLst>
                                    <p:cond delay="0"/>
                                  </p:stCondLst>
                                  <p:childTnLst>
                                    <p:anim calcmode="lin" valueType="num">
                                      <p:cBhvr additive="base">
                                        <p:cTn id="202" dur="3000"/>
                                        <p:tgtEl>
                                          <p:spTgt spid="14"/>
                                        </p:tgtEl>
                                        <p:attrNameLst>
                                          <p:attrName>ppt_x</p:attrName>
                                        </p:attrNameLst>
                                      </p:cBhvr>
                                      <p:tavLst>
                                        <p:tav tm="0">
                                          <p:val>
                                            <p:strVal val="ppt_x"/>
                                          </p:val>
                                        </p:tav>
                                        <p:tav tm="100000">
                                          <p:val>
                                            <p:strVal val="0-ppt_w/2"/>
                                          </p:val>
                                        </p:tav>
                                      </p:tavLst>
                                    </p:anim>
                                    <p:anim calcmode="lin" valueType="num">
                                      <p:cBhvr additive="base">
                                        <p:cTn id="203" dur="3000"/>
                                        <p:tgtEl>
                                          <p:spTgt spid="14"/>
                                        </p:tgtEl>
                                        <p:attrNameLst>
                                          <p:attrName>ppt_y</p:attrName>
                                        </p:attrNameLst>
                                      </p:cBhvr>
                                      <p:tavLst>
                                        <p:tav tm="0">
                                          <p:val>
                                            <p:strVal val="ppt_y"/>
                                          </p:val>
                                        </p:tav>
                                        <p:tav tm="100000">
                                          <p:val>
                                            <p:strVal val="ppt_y"/>
                                          </p:val>
                                        </p:tav>
                                      </p:tavLst>
                                    </p:anim>
                                    <p:set>
                                      <p:cBhvr>
                                        <p:cTn id="204" dur="1" fill="hold">
                                          <p:stCondLst>
                                            <p:cond delay="2999"/>
                                          </p:stCondLst>
                                        </p:cTn>
                                        <p:tgtEl>
                                          <p:spTgt spid="14"/>
                                        </p:tgtEl>
                                        <p:attrNameLst>
                                          <p:attrName>style.visibility</p:attrName>
                                        </p:attrNameLst>
                                      </p:cBhvr>
                                      <p:to>
                                        <p:strVal val="hidden"/>
                                      </p:to>
                                    </p:set>
                                  </p:childTnLst>
                                </p:cTn>
                              </p:par>
                              <p:par>
                                <p:cTn id="205" presetID="2" presetClass="exit" presetSubtype="8" fill="hold" nodeType="withEffect">
                                  <p:stCondLst>
                                    <p:cond delay="0"/>
                                  </p:stCondLst>
                                  <p:childTnLst>
                                    <p:anim calcmode="lin" valueType="num">
                                      <p:cBhvr additive="base">
                                        <p:cTn id="206" dur="3000"/>
                                        <p:tgtEl>
                                          <p:spTgt spid="15"/>
                                        </p:tgtEl>
                                        <p:attrNameLst>
                                          <p:attrName>ppt_x</p:attrName>
                                        </p:attrNameLst>
                                      </p:cBhvr>
                                      <p:tavLst>
                                        <p:tav tm="0">
                                          <p:val>
                                            <p:strVal val="ppt_x"/>
                                          </p:val>
                                        </p:tav>
                                        <p:tav tm="100000">
                                          <p:val>
                                            <p:strVal val="0-ppt_w/2"/>
                                          </p:val>
                                        </p:tav>
                                      </p:tavLst>
                                    </p:anim>
                                    <p:anim calcmode="lin" valueType="num">
                                      <p:cBhvr additive="base">
                                        <p:cTn id="207" dur="3000"/>
                                        <p:tgtEl>
                                          <p:spTgt spid="15"/>
                                        </p:tgtEl>
                                        <p:attrNameLst>
                                          <p:attrName>ppt_y</p:attrName>
                                        </p:attrNameLst>
                                      </p:cBhvr>
                                      <p:tavLst>
                                        <p:tav tm="0">
                                          <p:val>
                                            <p:strVal val="ppt_y"/>
                                          </p:val>
                                        </p:tav>
                                        <p:tav tm="100000">
                                          <p:val>
                                            <p:strVal val="ppt_y"/>
                                          </p:val>
                                        </p:tav>
                                      </p:tavLst>
                                    </p:anim>
                                    <p:set>
                                      <p:cBhvr>
                                        <p:cTn id="208" dur="1" fill="hold">
                                          <p:stCondLst>
                                            <p:cond delay="2999"/>
                                          </p:stCondLst>
                                        </p:cTn>
                                        <p:tgtEl>
                                          <p:spTgt spid="15"/>
                                        </p:tgtEl>
                                        <p:attrNameLst>
                                          <p:attrName>style.visibility</p:attrName>
                                        </p:attrNameLst>
                                      </p:cBhvr>
                                      <p:to>
                                        <p:strVal val="hidden"/>
                                      </p:to>
                                    </p:set>
                                  </p:childTnLst>
                                </p:cTn>
                              </p:par>
                              <p:par>
                                <p:cTn id="209" presetID="2" presetClass="exit" presetSubtype="8" fill="hold"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0-ppt_w/2"/>
                                          </p:val>
                                        </p:tav>
                                      </p:tavLst>
                                    </p:anim>
                                    <p:anim calcmode="lin" valueType="num">
                                      <p:cBhvr additive="base">
                                        <p:cTn id="211" dur="3000"/>
                                        <p:tgtEl>
                                          <p:spTgt spid="16"/>
                                        </p:tgtEl>
                                        <p:attrNameLst>
                                          <p:attrName>ppt_y</p:attrName>
                                        </p:attrNameLst>
                                      </p:cBhvr>
                                      <p:tavLst>
                                        <p:tav tm="0">
                                          <p:val>
                                            <p:strVal val="ppt_y"/>
                                          </p:val>
                                        </p:tav>
                                        <p:tav tm="100000">
                                          <p:val>
                                            <p:strVal val="ppt_y"/>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8" fill="hold" nodeType="withEffect">
                                  <p:stCondLst>
                                    <p:cond delay="0"/>
                                  </p:stCondLst>
                                  <p:childTnLst>
                                    <p:anim calcmode="lin" valueType="num">
                                      <p:cBhvr additive="base">
                                        <p:cTn id="214" dur="3000"/>
                                        <p:tgtEl>
                                          <p:spTgt spid="17"/>
                                        </p:tgtEl>
                                        <p:attrNameLst>
                                          <p:attrName>ppt_x</p:attrName>
                                        </p:attrNameLst>
                                      </p:cBhvr>
                                      <p:tavLst>
                                        <p:tav tm="0">
                                          <p:val>
                                            <p:strVal val="ppt_x"/>
                                          </p:val>
                                        </p:tav>
                                        <p:tav tm="100000">
                                          <p:val>
                                            <p:strVal val="0-ppt_w/2"/>
                                          </p:val>
                                        </p:tav>
                                      </p:tavLst>
                                    </p:anim>
                                    <p:anim calcmode="lin" valueType="num">
                                      <p:cBhvr additive="base">
                                        <p:cTn id="215" dur="3000"/>
                                        <p:tgtEl>
                                          <p:spTgt spid="17"/>
                                        </p:tgtEl>
                                        <p:attrNameLst>
                                          <p:attrName>ppt_y</p:attrName>
                                        </p:attrNameLst>
                                      </p:cBhvr>
                                      <p:tavLst>
                                        <p:tav tm="0">
                                          <p:val>
                                            <p:strVal val="ppt_y"/>
                                          </p:val>
                                        </p:tav>
                                        <p:tav tm="100000">
                                          <p:val>
                                            <p:strVal val="ppt_y"/>
                                          </p:val>
                                        </p:tav>
                                      </p:tavLst>
                                    </p:anim>
                                    <p:set>
                                      <p:cBhvr>
                                        <p:cTn id="216" dur="1" fill="hold">
                                          <p:stCondLst>
                                            <p:cond delay="2999"/>
                                          </p:stCondLst>
                                        </p:cTn>
                                        <p:tgtEl>
                                          <p:spTgt spid="17"/>
                                        </p:tgtEl>
                                        <p:attrNameLst>
                                          <p:attrName>style.visibility</p:attrName>
                                        </p:attrNameLst>
                                      </p:cBhvr>
                                      <p:to>
                                        <p:strVal val="hidden"/>
                                      </p:to>
                                    </p:set>
                                  </p:childTnLst>
                                </p:cTn>
                              </p:par>
                              <p:par>
                                <p:cTn id="217" presetID="2" presetClass="exit" presetSubtype="8" fill="hold" nodeType="withEffect">
                                  <p:stCondLst>
                                    <p:cond delay="0"/>
                                  </p:stCondLst>
                                  <p:childTnLst>
                                    <p:anim calcmode="lin" valueType="num">
                                      <p:cBhvr additive="base">
                                        <p:cTn id="218" dur="3000"/>
                                        <p:tgtEl>
                                          <p:spTgt spid="18"/>
                                        </p:tgtEl>
                                        <p:attrNameLst>
                                          <p:attrName>ppt_x</p:attrName>
                                        </p:attrNameLst>
                                      </p:cBhvr>
                                      <p:tavLst>
                                        <p:tav tm="0">
                                          <p:val>
                                            <p:strVal val="ppt_x"/>
                                          </p:val>
                                        </p:tav>
                                        <p:tav tm="100000">
                                          <p:val>
                                            <p:strVal val="0-ppt_w/2"/>
                                          </p:val>
                                        </p:tav>
                                      </p:tavLst>
                                    </p:anim>
                                    <p:anim calcmode="lin" valueType="num">
                                      <p:cBhvr additive="base">
                                        <p:cTn id="219" dur="3000"/>
                                        <p:tgtEl>
                                          <p:spTgt spid="18"/>
                                        </p:tgtEl>
                                        <p:attrNameLst>
                                          <p:attrName>ppt_y</p:attrName>
                                        </p:attrNameLst>
                                      </p:cBhvr>
                                      <p:tavLst>
                                        <p:tav tm="0">
                                          <p:val>
                                            <p:strVal val="ppt_y"/>
                                          </p:val>
                                        </p:tav>
                                        <p:tav tm="100000">
                                          <p:val>
                                            <p:strVal val="ppt_y"/>
                                          </p:val>
                                        </p:tav>
                                      </p:tavLst>
                                    </p:anim>
                                    <p:set>
                                      <p:cBhvr>
                                        <p:cTn id="220" dur="1" fill="hold">
                                          <p:stCondLst>
                                            <p:cond delay="2999"/>
                                          </p:stCondLst>
                                        </p:cTn>
                                        <p:tgtEl>
                                          <p:spTgt spid="18"/>
                                        </p:tgtEl>
                                        <p:attrNameLst>
                                          <p:attrName>style.visibility</p:attrName>
                                        </p:attrNameLst>
                                      </p:cBhvr>
                                      <p:to>
                                        <p:strVal val="hidden"/>
                                      </p:to>
                                    </p:set>
                                  </p:childTnLst>
                                </p:cTn>
                              </p:par>
                              <p:par>
                                <p:cTn id="221" presetID="2" presetClass="exit" presetSubtype="8" fill="hold" nodeType="withEffect">
                                  <p:stCondLst>
                                    <p:cond delay="0"/>
                                  </p:stCondLst>
                                  <p:childTnLst>
                                    <p:anim calcmode="lin" valueType="num">
                                      <p:cBhvr additive="base">
                                        <p:cTn id="222" dur="3000"/>
                                        <p:tgtEl>
                                          <p:spTgt spid="19"/>
                                        </p:tgtEl>
                                        <p:attrNameLst>
                                          <p:attrName>ppt_x</p:attrName>
                                        </p:attrNameLst>
                                      </p:cBhvr>
                                      <p:tavLst>
                                        <p:tav tm="0">
                                          <p:val>
                                            <p:strVal val="ppt_x"/>
                                          </p:val>
                                        </p:tav>
                                        <p:tav tm="100000">
                                          <p:val>
                                            <p:strVal val="0-ppt_w/2"/>
                                          </p:val>
                                        </p:tav>
                                      </p:tavLst>
                                    </p:anim>
                                    <p:anim calcmode="lin" valueType="num">
                                      <p:cBhvr additive="base">
                                        <p:cTn id="223" dur="3000"/>
                                        <p:tgtEl>
                                          <p:spTgt spid="19"/>
                                        </p:tgtEl>
                                        <p:attrNameLst>
                                          <p:attrName>ppt_y</p:attrName>
                                        </p:attrNameLst>
                                      </p:cBhvr>
                                      <p:tavLst>
                                        <p:tav tm="0">
                                          <p:val>
                                            <p:strVal val="ppt_y"/>
                                          </p:val>
                                        </p:tav>
                                        <p:tav tm="100000">
                                          <p:val>
                                            <p:strVal val="ppt_y"/>
                                          </p:val>
                                        </p:tav>
                                      </p:tavLst>
                                    </p:anim>
                                    <p:set>
                                      <p:cBhvr>
                                        <p:cTn id="224" dur="1" fill="hold">
                                          <p:stCondLst>
                                            <p:cond delay="2999"/>
                                          </p:stCondLst>
                                        </p:cTn>
                                        <p:tgtEl>
                                          <p:spTgt spid="19"/>
                                        </p:tgtEl>
                                        <p:attrNameLst>
                                          <p:attrName>style.visibility</p:attrName>
                                        </p:attrNameLst>
                                      </p:cBhvr>
                                      <p:to>
                                        <p:strVal val="hidden"/>
                                      </p:to>
                                    </p:set>
                                  </p:childTnLst>
                                </p:cTn>
                              </p:par>
                              <p:par>
                                <p:cTn id="225" presetID="2" presetClass="exit" presetSubtype="8" fill="hold" nodeType="withEffect">
                                  <p:stCondLst>
                                    <p:cond delay="0"/>
                                  </p:stCondLst>
                                  <p:childTnLst>
                                    <p:anim calcmode="lin" valueType="num">
                                      <p:cBhvr additive="base">
                                        <p:cTn id="226" dur="3000"/>
                                        <p:tgtEl>
                                          <p:spTgt spid="20"/>
                                        </p:tgtEl>
                                        <p:attrNameLst>
                                          <p:attrName>ppt_x</p:attrName>
                                        </p:attrNameLst>
                                      </p:cBhvr>
                                      <p:tavLst>
                                        <p:tav tm="0">
                                          <p:val>
                                            <p:strVal val="ppt_x"/>
                                          </p:val>
                                        </p:tav>
                                        <p:tav tm="100000">
                                          <p:val>
                                            <p:strVal val="0-ppt_w/2"/>
                                          </p:val>
                                        </p:tav>
                                      </p:tavLst>
                                    </p:anim>
                                    <p:anim calcmode="lin" valueType="num">
                                      <p:cBhvr additive="base">
                                        <p:cTn id="227" dur="3000"/>
                                        <p:tgtEl>
                                          <p:spTgt spid="20"/>
                                        </p:tgtEl>
                                        <p:attrNameLst>
                                          <p:attrName>ppt_y</p:attrName>
                                        </p:attrNameLst>
                                      </p:cBhvr>
                                      <p:tavLst>
                                        <p:tav tm="0">
                                          <p:val>
                                            <p:strVal val="ppt_y"/>
                                          </p:val>
                                        </p:tav>
                                        <p:tav tm="100000">
                                          <p:val>
                                            <p:strVal val="ppt_y"/>
                                          </p:val>
                                        </p:tav>
                                      </p:tavLst>
                                    </p:anim>
                                    <p:set>
                                      <p:cBhvr>
                                        <p:cTn id="228" dur="1" fill="hold">
                                          <p:stCondLst>
                                            <p:cond delay="2999"/>
                                          </p:stCondLst>
                                        </p:cTn>
                                        <p:tgtEl>
                                          <p:spTgt spid="20"/>
                                        </p:tgtEl>
                                        <p:attrNameLst>
                                          <p:attrName>style.visibility</p:attrName>
                                        </p:attrNameLst>
                                      </p:cBhvr>
                                      <p:to>
                                        <p:strVal val="hidden"/>
                                      </p:to>
                                    </p:set>
                                  </p:childTnLst>
                                </p:cTn>
                              </p:par>
                              <p:par>
                                <p:cTn id="229" presetID="2" presetClass="exit" presetSubtype="8" fill="hold" nodeType="withEffect">
                                  <p:stCondLst>
                                    <p:cond delay="0"/>
                                  </p:stCondLst>
                                  <p:childTnLst>
                                    <p:anim calcmode="lin" valueType="num">
                                      <p:cBhvr additive="base">
                                        <p:cTn id="230" dur="3000"/>
                                        <p:tgtEl>
                                          <p:spTgt spid="21"/>
                                        </p:tgtEl>
                                        <p:attrNameLst>
                                          <p:attrName>ppt_x</p:attrName>
                                        </p:attrNameLst>
                                      </p:cBhvr>
                                      <p:tavLst>
                                        <p:tav tm="0">
                                          <p:val>
                                            <p:strVal val="ppt_x"/>
                                          </p:val>
                                        </p:tav>
                                        <p:tav tm="100000">
                                          <p:val>
                                            <p:strVal val="0-ppt_w/2"/>
                                          </p:val>
                                        </p:tav>
                                      </p:tavLst>
                                    </p:anim>
                                    <p:anim calcmode="lin" valueType="num">
                                      <p:cBhvr additive="base">
                                        <p:cTn id="231" dur="3000"/>
                                        <p:tgtEl>
                                          <p:spTgt spid="21"/>
                                        </p:tgtEl>
                                        <p:attrNameLst>
                                          <p:attrName>ppt_y</p:attrName>
                                        </p:attrNameLst>
                                      </p:cBhvr>
                                      <p:tavLst>
                                        <p:tav tm="0">
                                          <p:val>
                                            <p:strVal val="ppt_y"/>
                                          </p:val>
                                        </p:tav>
                                        <p:tav tm="100000">
                                          <p:val>
                                            <p:strVal val="ppt_y"/>
                                          </p:val>
                                        </p:tav>
                                      </p:tavLst>
                                    </p:anim>
                                    <p:set>
                                      <p:cBhvr>
                                        <p:cTn id="232" dur="1" fill="hold">
                                          <p:stCondLst>
                                            <p:cond delay="2999"/>
                                          </p:stCondLst>
                                        </p:cTn>
                                        <p:tgtEl>
                                          <p:spTgt spid="21"/>
                                        </p:tgtEl>
                                        <p:attrNameLst>
                                          <p:attrName>style.visibility</p:attrName>
                                        </p:attrNameLst>
                                      </p:cBhvr>
                                      <p:to>
                                        <p:strVal val="hidden"/>
                                      </p:to>
                                    </p:set>
                                  </p:childTnLst>
                                </p:cTn>
                              </p:par>
                              <p:par>
                                <p:cTn id="233" presetID="2" presetClass="exit" presetSubtype="8" fill="hold" nodeType="withEffect">
                                  <p:stCondLst>
                                    <p:cond delay="0"/>
                                  </p:stCondLst>
                                  <p:childTnLst>
                                    <p:anim calcmode="lin" valueType="num">
                                      <p:cBhvr additive="base">
                                        <p:cTn id="234" dur="3000"/>
                                        <p:tgtEl>
                                          <p:spTgt spid="22"/>
                                        </p:tgtEl>
                                        <p:attrNameLst>
                                          <p:attrName>ppt_x</p:attrName>
                                        </p:attrNameLst>
                                      </p:cBhvr>
                                      <p:tavLst>
                                        <p:tav tm="0">
                                          <p:val>
                                            <p:strVal val="ppt_x"/>
                                          </p:val>
                                        </p:tav>
                                        <p:tav tm="100000">
                                          <p:val>
                                            <p:strVal val="0-ppt_w/2"/>
                                          </p:val>
                                        </p:tav>
                                      </p:tavLst>
                                    </p:anim>
                                    <p:anim calcmode="lin" valueType="num">
                                      <p:cBhvr additive="base">
                                        <p:cTn id="235" dur="3000"/>
                                        <p:tgtEl>
                                          <p:spTgt spid="22"/>
                                        </p:tgtEl>
                                        <p:attrNameLst>
                                          <p:attrName>ppt_y</p:attrName>
                                        </p:attrNameLst>
                                      </p:cBhvr>
                                      <p:tavLst>
                                        <p:tav tm="0">
                                          <p:val>
                                            <p:strVal val="ppt_y"/>
                                          </p:val>
                                        </p:tav>
                                        <p:tav tm="100000">
                                          <p:val>
                                            <p:strVal val="ppt_y"/>
                                          </p:val>
                                        </p:tav>
                                      </p:tavLst>
                                    </p:anim>
                                    <p:set>
                                      <p:cBhvr>
                                        <p:cTn id="236" dur="1" fill="hold">
                                          <p:stCondLst>
                                            <p:cond delay="2999"/>
                                          </p:stCondLst>
                                        </p:cTn>
                                        <p:tgtEl>
                                          <p:spTgt spid="22"/>
                                        </p:tgtEl>
                                        <p:attrNameLst>
                                          <p:attrName>style.visibility</p:attrName>
                                        </p:attrNameLst>
                                      </p:cBhvr>
                                      <p:to>
                                        <p:strVal val="hidden"/>
                                      </p:to>
                                    </p:set>
                                  </p:childTnLst>
                                </p:cTn>
                              </p:par>
                              <p:par>
                                <p:cTn id="237" presetID="2" presetClass="exit" presetSubtype="8" fill="hold" nodeType="withEffect">
                                  <p:stCondLst>
                                    <p:cond delay="0"/>
                                  </p:stCondLst>
                                  <p:childTnLst>
                                    <p:anim calcmode="lin" valueType="num">
                                      <p:cBhvr additive="base">
                                        <p:cTn id="238" dur="3000"/>
                                        <p:tgtEl>
                                          <p:spTgt spid="23"/>
                                        </p:tgtEl>
                                        <p:attrNameLst>
                                          <p:attrName>ppt_x</p:attrName>
                                        </p:attrNameLst>
                                      </p:cBhvr>
                                      <p:tavLst>
                                        <p:tav tm="0">
                                          <p:val>
                                            <p:strVal val="ppt_x"/>
                                          </p:val>
                                        </p:tav>
                                        <p:tav tm="100000">
                                          <p:val>
                                            <p:strVal val="0-ppt_w/2"/>
                                          </p:val>
                                        </p:tav>
                                      </p:tavLst>
                                    </p:anim>
                                    <p:anim calcmode="lin" valueType="num">
                                      <p:cBhvr additive="base">
                                        <p:cTn id="239" dur="3000"/>
                                        <p:tgtEl>
                                          <p:spTgt spid="23"/>
                                        </p:tgtEl>
                                        <p:attrNameLst>
                                          <p:attrName>ppt_y</p:attrName>
                                        </p:attrNameLst>
                                      </p:cBhvr>
                                      <p:tavLst>
                                        <p:tav tm="0">
                                          <p:val>
                                            <p:strVal val="ppt_y"/>
                                          </p:val>
                                        </p:tav>
                                        <p:tav tm="100000">
                                          <p:val>
                                            <p:strVal val="ppt_y"/>
                                          </p:val>
                                        </p:tav>
                                      </p:tavLst>
                                    </p:anim>
                                    <p:set>
                                      <p:cBhvr>
                                        <p:cTn id="240" dur="1" fill="hold">
                                          <p:stCondLst>
                                            <p:cond delay="2999"/>
                                          </p:stCondLst>
                                        </p:cTn>
                                        <p:tgtEl>
                                          <p:spTgt spid="23"/>
                                        </p:tgtEl>
                                        <p:attrNameLst>
                                          <p:attrName>style.visibility</p:attrName>
                                        </p:attrNameLst>
                                      </p:cBhvr>
                                      <p:to>
                                        <p:strVal val="hidden"/>
                                      </p:to>
                                    </p:set>
                                  </p:childTnLst>
                                </p:cTn>
                              </p:par>
                              <p:par>
                                <p:cTn id="241" presetID="2" presetClass="exit" presetSubtype="8" fill="hold" nodeType="withEffect">
                                  <p:stCondLst>
                                    <p:cond delay="0"/>
                                  </p:stCondLst>
                                  <p:childTnLst>
                                    <p:anim calcmode="lin" valueType="num">
                                      <p:cBhvr additive="base">
                                        <p:cTn id="242" dur="3000"/>
                                        <p:tgtEl>
                                          <p:spTgt spid="24"/>
                                        </p:tgtEl>
                                        <p:attrNameLst>
                                          <p:attrName>ppt_x</p:attrName>
                                        </p:attrNameLst>
                                      </p:cBhvr>
                                      <p:tavLst>
                                        <p:tav tm="0">
                                          <p:val>
                                            <p:strVal val="ppt_x"/>
                                          </p:val>
                                        </p:tav>
                                        <p:tav tm="100000">
                                          <p:val>
                                            <p:strVal val="0-ppt_w/2"/>
                                          </p:val>
                                        </p:tav>
                                      </p:tavLst>
                                    </p:anim>
                                    <p:anim calcmode="lin" valueType="num">
                                      <p:cBhvr additive="base">
                                        <p:cTn id="243" dur="3000"/>
                                        <p:tgtEl>
                                          <p:spTgt spid="24"/>
                                        </p:tgtEl>
                                        <p:attrNameLst>
                                          <p:attrName>ppt_y</p:attrName>
                                        </p:attrNameLst>
                                      </p:cBhvr>
                                      <p:tavLst>
                                        <p:tav tm="0">
                                          <p:val>
                                            <p:strVal val="ppt_y"/>
                                          </p:val>
                                        </p:tav>
                                        <p:tav tm="100000">
                                          <p:val>
                                            <p:strVal val="ppt_y"/>
                                          </p:val>
                                        </p:tav>
                                      </p:tavLst>
                                    </p:anim>
                                    <p:set>
                                      <p:cBhvr>
                                        <p:cTn id="244" dur="1" fill="hold">
                                          <p:stCondLst>
                                            <p:cond delay="2999"/>
                                          </p:stCondLst>
                                        </p:cTn>
                                        <p:tgtEl>
                                          <p:spTgt spid="24"/>
                                        </p:tgtEl>
                                        <p:attrNameLst>
                                          <p:attrName>style.visibility</p:attrName>
                                        </p:attrNameLst>
                                      </p:cBhvr>
                                      <p:to>
                                        <p:strVal val="hidden"/>
                                      </p:to>
                                    </p:set>
                                  </p:childTnLst>
                                </p:cTn>
                              </p:par>
                              <p:par>
                                <p:cTn id="245" presetID="2" presetClass="exit" presetSubtype="8" fill="hold" nodeType="withEffect">
                                  <p:stCondLst>
                                    <p:cond delay="0"/>
                                  </p:stCondLst>
                                  <p:childTnLst>
                                    <p:anim calcmode="lin" valueType="num">
                                      <p:cBhvr additive="base">
                                        <p:cTn id="246" dur="3000"/>
                                        <p:tgtEl>
                                          <p:spTgt spid="25"/>
                                        </p:tgtEl>
                                        <p:attrNameLst>
                                          <p:attrName>ppt_x</p:attrName>
                                        </p:attrNameLst>
                                      </p:cBhvr>
                                      <p:tavLst>
                                        <p:tav tm="0">
                                          <p:val>
                                            <p:strVal val="ppt_x"/>
                                          </p:val>
                                        </p:tav>
                                        <p:tav tm="100000">
                                          <p:val>
                                            <p:strVal val="0-ppt_w/2"/>
                                          </p:val>
                                        </p:tav>
                                      </p:tavLst>
                                    </p:anim>
                                    <p:anim calcmode="lin" valueType="num">
                                      <p:cBhvr additive="base">
                                        <p:cTn id="247" dur="3000"/>
                                        <p:tgtEl>
                                          <p:spTgt spid="25"/>
                                        </p:tgtEl>
                                        <p:attrNameLst>
                                          <p:attrName>ppt_y</p:attrName>
                                        </p:attrNameLst>
                                      </p:cBhvr>
                                      <p:tavLst>
                                        <p:tav tm="0">
                                          <p:val>
                                            <p:strVal val="ppt_y"/>
                                          </p:val>
                                        </p:tav>
                                        <p:tav tm="100000">
                                          <p:val>
                                            <p:strVal val="ppt_y"/>
                                          </p:val>
                                        </p:tav>
                                      </p:tavLst>
                                    </p:anim>
                                    <p:set>
                                      <p:cBhvr>
                                        <p:cTn id="248" dur="1" fill="hold">
                                          <p:stCondLst>
                                            <p:cond delay="2999"/>
                                          </p:stCondLst>
                                        </p:cTn>
                                        <p:tgtEl>
                                          <p:spTgt spid="25"/>
                                        </p:tgtEl>
                                        <p:attrNameLst>
                                          <p:attrName>style.visibility</p:attrName>
                                        </p:attrNameLst>
                                      </p:cBhvr>
                                      <p:to>
                                        <p:strVal val="hidden"/>
                                      </p:to>
                                    </p:set>
                                  </p:childTnLst>
                                </p:cTn>
                              </p:par>
                              <p:par>
                                <p:cTn id="249" presetID="2" presetClass="exit" presetSubtype="8" fill="hold" nodeType="withEffect">
                                  <p:stCondLst>
                                    <p:cond delay="0"/>
                                  </p:stCondLst>
                                  <p:childTnLst>
                                    <p:anim calcmode="lin" valueType="num">
                                      <p:cBhvr additive="base">
                                        <p:cTn id="250" dur="3000"/>
                                        <p:tgtEl>
                                          <p:spTgt spid="26"/>
                                        </p:tgtEl>
                                        <p:attrNameLst>
                                          <p:attrName>ppt_x</p:attrName>
                                        </p:attrNameLst>
                                      </p:cBhvr>
                                      <p:tavLst>
                                        <p:tav tm="0">
                                          <p:val>
                                            <p:strVal val="ppt_x"/>
                                          </p:val>
                                        </p:tav>
                                        <p:tav tm="100000">
                                          <p:val>
                                            <p:strVal val="0-ppt_w/2"/>
                                          </p:val>
                                        </p:tav>
                                      </p:tavLst>
                                    </p:anim>
                                    <p:anim calcmode="lin" valueType="num">
                                      <p:cBhvr additive="base">
                                        <p:cTn id="251" dur="3000"/>
                                        <p:tgtEl>
                                          <p:spTgt spid="26"/>
                                        </p:tgtEl>
                                        <p:attrNameLst>
                                          <p:attrName>ppt_y</p:attrName>
                                        </p:attrNameLst>
                                      </p:cBhvr>
                                      <p:tavLst>
                                        <p:tav tm="0">
                                          <p:val>
                                            <p:strVal val="ppt_y"/>
                                          </p:val>
                                        </p:tav>
                                        <p:tav tm="100000">
                                          <p:val>
                                            <p:strVal val="ppt_y"/>
                                          </p:val>
                                        </p:tav>
                                      </p:tavLst>
                                    </p:anim>
                                    <p:set>
                                      <p:cBhvr>
                                        <p:cTn id="252" dur="1" fill="hold">
                                          <p:stCondLst>
                                            <p:cond delay="2999"/>
                                          </p:stCondLst>
                                        </p:cTn>
                                        <p:tgtEl>
                                          <p:spTgt spid="26"/>
                                        </p:tgtEl>
                                        <p:attrNameLst>
                                          <p:attrName>style.visibility</p:attrName>
                                        </p:attrNameLst>
                                      </p:cBhvr>
                                      <p:to>
                                        <p:strVal val="hidden"/>
                                      </p:to>
                                    </p:set>
                                  </p:childTnLst>
                                </p:cTn>
                              </p:par>
                              <p:par>
                                <p:cTn id="253" presetID="7" presetClass="entr" presetSubtype="2" fill="hold" nodeType="withEffect">
                                  <p:stCondLst>
                                    <p:cond delay="0"/>
                                  </p:stCondLst>
                                  <p:childTnLst>
                                    <p:set>
                                      <p:cBhvr>
                                        <p:cTn id="254" dur="1" fill="hold">
                                          <p:stCondLst>
                                            <p:cond delay="0"/>
                                          </p:stCondLst>
                                        </p:cTn>
                                        <p:tgtEl>
                                          <p:spTgt spid="27"/>
                                        </p:tgtEl>
                                        <p:attrNameLst>
                                          <p:attrName>style.visibility</p:attrName>
                                        </p:attrNameLst>
                                      </p:cBhvr>
                                      <p:to>
                                        <p:strVal val="visible"/>
                                      </p:to>
                                    </p:set>
                                    <p:anim calcmode="lin" valueType="num">
                                      <p:cBhvr additive="base">
                                        <p:cTn id="255" dur="3000" fill="hold"/>
                                        <p:tgtEl>
                                          <p:spTgt spid="27"/>
                                        </p:tgtEl>
                                        <p:attrNameLst>
                                          <p:attrName>ppt_x</p:attrName>
                                        </p:attrNameLst>
                                      </p:cBhvr>
                                      <p:tavLst>
                                        <p:tav tm="0">
                                          <p:val>
                                            <p:strVal val="1+#ppt_w/2"/>
                                          </p:val>
                                        </p:tav>
                                        <p:tav tm="100000">
                                          <p:val>
                                            <p:strVal val="#ppt_x"/>
                                          </p:val>
                                        </p:tav>
                                      </p:tavLst>
                                    </p:anim>
                                    <p:anim calcmode="lin" valueType="num">
                                      <p:cBhvr additive="base">
                                        <p:cTn id="256" dur="3000" fill="hold"/>
                                        <p:tgtEl>
                                          <p:spTgt spid="2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00FF"/>
        </a:solidFill>
        <a:effectLst/>
      </p:bgPr>
    </p:bg>
    <p:spTree>
      <p:nvGrpSpPr>
        <p:cNvPr id="1" name=""/>
        <p:cNvGrpSpPr/>
        <p:nvPr/>
      </p:nvGrpSpPr>
      <p:grpSpPr>
        <a:xfrm>
          <a:off x="0" y="0"/>
          <a:ext cx="0" cy="0"/>
          <a:chOff x="0" y="0"/>
          <a:chExt cx="0" cy="0"/>
        </a:xfrm>
      </p:grpSpPr>
      <p:pic>
        <p:nvPicPr>
          <p:cNvPr id="18" name="Picture 2" descr="C:\Users\Jose Luis\Desktop\stress.pn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
        <p:nvSpPr>
          <p:cNvPr id="6" name="5 Rectángulo"/>
          <p:cNvSpPr/>
          <p:nvPr/>
        </p:nvSpPr>
        <p:spPr>
          <a:xfrm rot="2191837">
            <a:off x="-412750" y="1397000"/>
            <a:ext cx="4754563" cy="182563"/>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7" name="6 Rectángulo"/>
          <p:cNvSpPr/>
          <p:nvPr/>
        </p:nvSpPr>
        <p:spPr>
          <a:xfrm rot="19246806">
            <a:off x="-463550" y="5199063"/>
            <a:ext cx="4684713" cy="200025"/>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rot="19153358">
            <a:off x="5141913" y="1447800"/>
            <a:ext cx="4495800" cy="169863"/>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rot="13444277">
            <a:off x="5245100" y="5097463"/>
            <a:ext cx="4492625" cy="185737"/>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rot="2191837">
            <a:off x="-379413" y="1643063"/>
            <a:ext cx="4384676" cy="192087"/>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rot="19246806">
            <a:off x="-412750" y="5029200"/>
            <a:ext cx="4283075" cy="184150"/>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rot="19153358">
            <a:off x="5491163" y="1655763"/>
            <a:ext cx="4068762" cy="155575"/>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rot="13444277">
            <a:off x="5662613" y="4929188"/>
            <a:ext cx="3976687" cy="185737"/>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rot="2191837">
            <a:off x="-334963" y="1908175"/>
            <a:ext cx="4065588" cy="165100"/>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Rectángulo"/>
          <p:cNvSpPr/>
          <p:nvPr/>
        </p:nvSpPr>
        <p:spPr>
          <a:xfrm rot="19246806">
            <a:off x="-338138" y="4778375"/>
            <a:ext cx="3940176" cy="195263"/>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Rectángulo"/>
          <p:cNvSpPr/>
          <p:nvPr/>
        </p:nvSpPr>
        <p:spPr>
          <a:xfrm rot="19153358">
            <a:off x="5786438" y="1787525"/>
            <a:ext cx="3759200" cy="168275"/>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p:cNvSpPr/>
          <p:nvPr/>
        </p:nvSpPr>
        <p:spPr>
          <a:xfrm rot="13444277">
            <a:off x="5973763" y="4759325"/>
            <a:ext cx="3646487" cy="166688"/>
          </a:xfrm>
          <a:prstGeom prst="rect">
            <a:avLst/>
          </a:prstGeom>
          <a:gradFill>
            <a:gsLst>
              <a:gs pos="0">
                <a:srgbClr val="FFF200"/>
              </a:gs>
              <a:gs pos="45000">
                <a:srgbClr val="FF7A00"/>
              </a:gs>
              <a:gs pos="70000">
                <a:srgbClr val="FF0300"/>
              </a:gs>
              <a:gs pos="100000">
                <a:srgbClr val="4D0808"/>
              </a:gs>
            </a:gsLst>
            <a:lin ang="5400000" scaled="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6"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3000" fill="hold"/>
                                        <p:tgtEl>
                                          <p:spTgt spid="6"/>
                                        </p:tgtEl>
                                        <p:attrNameLst>
                                          <p:attrName>ppt_x</p:attrName>
                                        </p:attrNameLst>
                                      </p:cBhvr>
                                      <p:tavLst>
                                        <p:tav tm="0">
                                          <p:val>
                                            <p:strVal val="1+#ppt_w/2"/>
                                          </p:val>
                                        </p:tav>
                                        <p:tav tm="100000">
                                          <p:val>
                                            <p:strVal val="#ppt_x"/>
                                          </p:val>
                                        </p:tav>
                                      </p:tavLst>
                                    </p:anim>
                                    <p:anim calcmode="lin" valueType="num">
                                      <p:cBhvr additive="base">
                                        <p:cTn id="8" dur="30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6" fill="hold"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3000" fill="hold"/>
                                        <p:tgtEl>
                                          <p:spTgt spid="10"/>
                                        </p:tgtEl>
                                        <p:attrNameLst>
                                          <p:attrName>ppt_x</p:attrName>
                                        </p:attrNameLst>
                                      </p:cBhvr>
                                      <p:tavLst>
                                        <p:tav tm="0">
                                          <p:val>
                                            <p:strVal val="1+#ppt_w/2"/>
                                          </p:val>
                                        </p:tav>
                                        <p:tav tm="100000">
                                          <p:val>
                                            <p:strVal val="#ppt_x"/>
                                          </p:val>
                                        </p:tav>
                                      </p:tavLst>
                                    </p:anim>
                                    <p:anim calcmode="lin" valueType="num">
                                      <p:cBhvr additive="base">
                                        <p:cTn id="12" dur="3000" fill="hold"/>
                                        <p:tgtEl>
                                          <p:spTgt spid="10"/>
                                        </p:tgtEl>
                                        <p:attrNameLst>
                                          <p:attrName>ppt_y</p:attrName>
                                        </p:attrNameLst>
                                      </p:cBhvr>
                                      <p:tavLst>
                                        <p:tav tm="0">
                                          <p:val>
                                            <p:strVal val="1+#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3000" fill="hold"/>
                                        <p:tgtEl>
                                          <p:spTgt spid="14"/>
                                        </p:tgtEl>
                                        <p:attrNameLst>
                                          <p:attrName>ppt_x</p:attrName>
                                        </p:attrNameLst>
                                      </p:cBhvr>
                                      <p:tavLst>
                                        <p:tav tm="0">
                                          <p:val>
                                            <p:strVal val="1+#ppt_w/2"/>
                                          </p:val>
                                        </p:tav>
                                        <p:tav tm="100000">
                                          <p:val>
                                            <p:strVal val="#ppt_x"/>
                                          </p:val>
                                        </p:tav>
                                      </p:tavLst>
                                    </p:anim>
                                    <p:anim calcmode="lin" valueType="num">
                                      <p:cBhvr additive="base">
                                        <p:cTn id="16" dur="3000" fill="hold"/>
                                        <p:tgtEl>
                                          <p:spTgt spid="14"/>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3000" fill="hold"/>
                                        <p:tgtEl>
                                          <p:spTgt spid="8"/>
                                        </p:tgtEl>
                                        <p:attrNameLst>
                                          <p:attrName>ppt_x</p:attrName>
                                        </p:attrNameLst>
                                      </p:cBhvr>
                                      <p:tavLst>
                                        <p:tav tm="0">
                                          <p:val>
                                            <p:strVal val="0-#ppt_w/2"/>
                                          </p:val>
                                        </p:tav>
                                        <p:tav tm="100000">
                                          <p:val>
                                            <p:strVal val="#ppt_x"/>
                                          </p:val>
                                        </p:tav>
                                      </p:tavLst>
                                    </p:anim>
                                    <p:anim calcmode="lin" valueType="num">
                                      <p:cBhvr additive="base">
                                        <p:cTn id="20" dur="3000" fill="hold"/>
                                        <p:tgtEl>
                                          <p:spTgt spid="8"/>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additive="base">
                                        <p:cTn id="23" dur="3000" fill="hold"/>
                                        <p:tgtEl>
                                          <p:spTgt spid="12"/>
                                        </p:tgtEl>
                                        <p:attrNameLst>
                                          <p:attrName>ppt_x</p:attrName>
                                        </p:attrNameLst>
                                      </p:cBhvr>
                                      <p:tavLst>
                                        <p:tav tm="0">
                                          <p:val>
                                            <p:strVal val="0-#ppt_w/2"/>
                                          </p:val>
                                        </p:tav>
                                        <p:tav tm="100000">
                                          <p:val>
                                            <p:strVal val="#ppt_x"/>
                                          </p:val>
                                        </p:tav>
                                      </p:tavLst>
                                    </p:anim>
                                    <p:anim calcmode="lin" valueType="num">
                                      <p:cBhvr additive="base">
                                        <p:cTn id="24" dur="3000" fill="hold"/>
                                        <p:tgtEl>
                                          <p:spTgt spid="12"/>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additive="base">
                                        <p:cTn id="27" dur="3000" fill="hold"/>
                                        <p:tgtEl>
                                          <p:spTgt spid="16"/>
                                        </p:tgtEl>
                                        <p:attrNameLst>
                                          <p:attrName>ppt_x</p:attrName>
                                        </p:attrNameLst>
                                      </p:cBhvr>
                                      <p:tavLst>
                                        <p:tav tm="0">
                                          <p:val>
                                            <p:strVal val="0-#ppt_w/2"/>
                                          </p:val>
                                        </p:tav>
                                        <p:tav tm="100000">
                                          <p:val>
                                            <p:strVal val="#ppt_x"/>
                                          </p:val>
                                        </p:tav>
                                      </p:tavLst>
                                    </p:anim>
                                    <p:anim calcmode="lin" valueType="num">
                                      <p:cBhvr additive="base">
                                        <p:cTn id="28" dur="3000" fill="hold"/>
                                        <p:tgtEl>
                                          <p:spTgt spid="16"/>
                                        </p:tgtEl>
                                        <p:attrNameLst>
                                          <p:attrName>ppt_y</p:attrName>
                                        </p:attrNameLst>
                                      </p:cBhvr>
                                      <p:tavLst>
                                        <p:tav tm="0">
                                          <p:val>
                                            <p:strVal val="1+#ppt_h/2"/>
                                          </p:val>
                                        </p:tav>
                                        <p:tav tm="100000">
                                          <p:val>
                                            <p:strVal val="#ppt_y"/>
                                          </p:val>
                                        </p:tav>
                                      </p:tavLst>
                                    </p:anim>
                                  </p:childTnLst>
                                </p:cTn>
                              </p:par>
                              <p:par>
                                <p:cTn id="29" presetID="2" presetClass="entr" presetSubtype="3"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 calcmode="lin" valueType="num">
                                      <p:cBhvr additive="base">
                                        <p:cTn id="31" dur="3000" fill="hold"/>
                                        <p:tgtEl>
                                          <p:spTgt spid="7"/>
                                        </p:tgtEl>
                                        <p:attrNameLst>
                                          <p:attrName>ppt_x</p:attrName>
                                        </p:attrNameLst>
                                      </p:cBhvr>
                                      <p:tavLst>
                                        <p:tav tm="0">
                                          <p:val>
                                            <p:strVal val="1+#ppt_w/2"/>
                                          </p:val>
                                        </p:tav>
                                        <p:tav tm="100000">
                                          <p:val>
                                            <p:strVal val="#ppt_x"/>
                                          </p:val>
                                        </p:tav>
                                      </p:tavLst>
                                    </p:anim>
                                    <p:anim calcmode="lin" valueType="num">
                                      <p:cBhvr additive="base">
                                        <p:cTn id="32" dur="3000" fill="hold"/>
                                        <p:tgtEl>
                                          <p:spTgt spid="7"/>
                                        </p:tgtEl>
                                        <p:attrNameLst>
                                          <p:attrName>ppt_y</p:attrName>
                                        </p:attrNameLst>
                                      </p:cBhvr>
                                      <p:tavLst>
                                        <p:tav tm="0">
                                          <p:val>
                                            <p:strVal val="0-#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3000" fill="hold"/>
                                        <p:tgtEl>
                                          <p:spTgt spid="11"/>
                                        </p:tgtEl>
                                        <p:attrNameLst>
                                          <p:attrName>ppt_x</p:attrName>
                                        </p:attrNameLst>
                                      </p:cBhvr>
                                      <p:tavLst>
                                        <p:tav tm="0">
                                          <p:val>
                                            <p:strVal val="1+#ppt_w/2"/>
                                          </p:val>
                                        </p:tav>
                                        <p:tav tm="100000">
                                          <p:val>
                                            <p:strVal val="#ppt_x"/>
                                          </p:val>
                                        </p:tav>
                                      </p:tavLst>
                                    </p:anim>
                                    <p:anim calcmode="lin" valueType="num">
                                      <p:cBhvr additive="base">
                                        <p:cTn id="36" dur="3000" fill="hold"/>
                                        <p:tgtEl>
                                          <p:spTgt spid="11"/>
                                        </p:tgtEl>
                                        <p:attrNameLst>
                                          <p:attrName>ppt_y</p:attrName>
                                        </p:attrNameLst>
                                      </p:cBhvr>
                                      <p:tavLst>
                                        <p:tav tm="0">
                                          <p:val>
                                            <p:strVal val="0-#ppt_h/2"/>
                                          </p:val>
                                        </p:tav>
                                        <p:tav tm="100000">
                                          <p:val>
                                            <p:strVal val="#ppt_y"/>
                                          </p:val>
                                        </p:tav>
                                      </p:tavLst>
                                    </p:anim>
                                  </p:childTnLst>
                                </p:cTn>
                              </p:par>
                              <p:par>
                                <p:cTn id="37" presetID="2" presetClass="entr" presetSubtype="3"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1+#ppt_w/2"/>
                                          </p:val>
                                        </p:tav>
                                        <p:tav tm="100000">
                                          <p:val>
                                            <p:strVal val="#ppt_x"/>
                                          </p:val>
                                        </p:tav>
                                      </p:tavLst>
                                    </p:anim>
                                    <p:anim calcmode="lin" valueType="num">
                                      <p:cBhvr additive="base">
                                        <p:cTn id="40" dur="3000" fill="hold"/>
                                        <p:tgtEl>
                                          <p:spTgt spid="15"/>
                                        </p:tgtEl>
                                        <p:attrNameLst>
                                          <p:attrName>ppt_y</p:attrName>
                                        </p:attrNameLst>
                                      </p:cBhvr>
                                      <p:tavLst>
                                        <p:tav tm="0">
                                          <p:val>
                                            <p:strVal val="0-#ppt_h/2"/>
                                          </p:val>
                                        </p:tav>
                                        <p:tav tm="100000">
                                          <p:val>
                                            <p:strVal val="#ppt_y"/>
                                          </p:val>
                                        </p:tav>
                                      </p:tavLst>
                                    </p:anim>
                                  </p:childTnLst>
                                </p:cTn>
                              </p:par>
                              <p:par>
                                <p:cTn id="41" presetID="2" presetClass="entr" presetSubtype="9" fill="hold" nodeType="withEffect">
                                  <p:stCondLst>
                                    <p:cond delay="0"/>
                                  </p:stCondLst>
                                  <p:childTnLst>
                                    <p:set>
                                      <p:cBhvr>
                                        <p:cTn id="42" dur="1" fill="hold">
                                          <p:stCondLst>
                                            <p:cond delay="0"/>
                                          </p:stCondLst>
                                        </p:cTn>
                                        <p:tgtEl>
                                          <p:spTgt spid="9"/>
                                        </p:tgtEl>
                                        <p:attrNameLst>
                                          <p:attrName>style.visibility</p:attrName>
                                        </p:attrNameLst>
                                      </p:cBhvr>
                                      <p:to>
                                        <p:strVal val="visible"/>
                                      </p:to>
                                    </p:set>
                                    <p:anim calcmode="lin" valueType="num">
                                      <p:cBhvr additive="base">
                                        <p:cTn id="43" dur="3000" fill="hold"/>
                                        <p:tgtEl>
                                          <p:spTgt spid="9"/>
                                        </p:tgtEl>
                                        <p:attrNameLst>
                                          <p:attrName>ppt_x</p:attrName>
                                        </p:attrNameLst>
                                      </p:cBhvr>
                                      <p:tavLst>
                                        <p:tav tm="0">
                                          <p:val>
                                            <p:strVal val="0-#ppt_w/2"/>
                                          </p:val>
                                        </p:tav>
                                        <p:tav tm="100000">
                                          <p:val>
                                            <p:strVal val="#ppt_x"/>
                                          </p:val>
                                        </p:tav>
                                      </p:tavLst>
                                    </p:anim>
                                    <p:anim calcmode="lin" valueType="num">
                                      <p:cBhvr additive="base">
                                        <p:cTn id="44" dur="3000" fill="hold"/>
                                        <p:tgtEl>
                                          <p:spTgt spid="9"/>
                                        </p:tgtEl>
                                        <p:attrNameLst>
                                          <p:attrName>ppt_y</p:attrName>
                                        </p:attrNameLst>
                                      </p:cBhvr>
                                      <p:tavLst>
                                        <p:tav tm="0">
                                          <p:val>
                                            <p:strVal val="0-#ppt_h/2"/>
                                          </p:val>
                                        </p:tav>
                                        <p:tav tm="100000">
                                          <p:val>
                                            <p:strVal val="#ppt_y"/>
                                          </p:val>
                                        </p:tav>
                                      </p:tavLst>
                                    </p:anim>
                                  </p:childTnLst>
                                </p:cTn>
                              </p:par>
                              <p:par>
                                <p:cTn id="45" presetID="2" presetClass="entr" presetSubtype="9" fill="hold" nodeType="withEffect">
                                  <p:stCondLst>
                                    <p:cond delay="0"/>
                                  </p:stCondLst>
                                  <p:childTnLst>
                                    <p:set>
                                      <p:cBhvr>
                                        <p:cTn id="46" dur="1" fill="hold">
                                          <p:stCondLst>
                                            <p:cond delay="0"/>
                                          </p:stCondLst>
                                        </p:cTn>
                                        <p:tgtEl>
                                          <p:spTgt spid="13"/>
                                        </p:tgtEl>
                                        <p:attrNameLst>
                                          <p:attrName>style.visibility</p:attrName>
                                        </p:attrNameLst>
                                      </p:cBhvr>
                                      <p:to>
                                        <p:strVal val="visible"/>
                                      </p:to>
                                    </p:set>
                                    <p:anim calcmode="lin" valueType="num">
                                      <p:cBhvr additive="base">
                                        <p:cTn id="47" dur="3000" fill="hold"/>
                                        <p:tgtEl>
                                          <p:spTgt spid="13"/>
                                        </p:tgtEl>
                                        <p:attrNameLst>
                                          <p:attrName>ppt_x</p:attrName>
                                        </p:attrNameLst>
                                      </p:cBhvr>
                                      <p:tavLst>
                                        <p:tav tm="0">
                                          <p:val>
                                            <p:strVal val="0-#ppt_w/2"/>
                                          </p:val>
                                        </p:tav>
                                        <p:tav tm="100000">
                                          <p:val>
                                            <p:strVal val="#ppt_x"/>
                                          </p:val>
                                        </p:tav>
                                      </p:tavLst>
                                    </p:anim>
                                    <p:anim calcmode="lin" valueType="num">
                                      <p:cBhvr additive="base">
                                        <p:cTn id="48" dur="3000" fill="hold"/>
                                        <p:tgtEl>
                                          <p:spTgt spid="13"/>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3000" fill="hold"/>
                                        <p:tgtEl>
                                          <p:spTgt spid="17"/>
                                        </p:tgtEl>
                                        <p:attrNameLst>
                                          <p:attrName>ppt_x</p:attrName>
                                        </p:attrNameLst>
                                      </p:cBhvr>
                                      <p:tavLst>
                                        <p:tav tm="0">
                                          <p:val>
                                            <p:strVal val="0-#ppt_w/2"/>
                                          </p:val>
                                        </p:tav>
                                        <p:tav tm="100000">
                                          <p:val>
                                            <p:strVal val="#ppt_x"/>
                                          </p:val>
                                        </p:tav>
                                      </p:tavLst>
                                    </p:anim>
                                    <p:anim calcmode="lin" valueType="num">
                                      <p:cBhvr additive="base">
                                        <p:cTn id="52" dur="3000" fill="hold"/>
                                        <p:tgtEl>
                                          <p:spTgt spid="17"/>
                                        </p:tgtEl>
                                        <p:attrNameLst>
                                          <p:attrName>ppt_y</p:attrName>
                                        </p:attrNameLst>
                                      </p:cBhvr>
                                      <p:tavLst>
                                        <p:tav tm="0">
                                          <p:val>
                                            <p:strVal val="0-#ppt_h/2"/>
                                          </p:val>
                                        </p:tav>
                                        <p:tav tm="100000">
                                          <p:val>
                                            <p:strVal val="#ppt_y"/>
                                          </p:val>
                                        </p:tav>
                                      </p:tavLst>
                                    </p:anim>
                                  </p:childTnLst>
                                </p:cTn>
                              </p:par>
                              <p:par>
                                <p:cTn id="53" presetID="16" presetClass="entr" presetSubtype="26" fill="hold" nodeType="withEffect">
                                  <p:stCondLst>
                                    <p:cond delay="0"/>
                                  </p:stCondLst>
                                  <p:childTnLst>
                                    <p:set>
                                      <p:cBhvr>
                                        <p:cTn id="54" dur="1" fill="hold">
                                          <p:stCondLst>
                                            <p:cond delay="0"/>
                                          </p:stCondLst>
                                        </p:cTn>
                                        <p:tgtEl>
                                          <p:spTgt spid="6"/>
                                        </p:tgtEl>
                                        <p:attrNameLst>
                                          <p:attrName>style.visibility</p:attrName>
                                        </p:attrNameLst>
                                      </p:cBhvr>
                                      <p:to>
                                        <p:strVal val="visible"/>
                                      </p:to>
                                    </p:set>
                                    <p:animEffect transition="in" filter="barn(inHorizontal)">
                                      <p:cBhvr>
                                        <p:cTn id="55" dur="3000"/>
                                        <p:tgtEl>
                                          <p:spTgt spid="6"/>
                                        </p:tgtEl>
                                      </p:cBhvr>
                                    </p:animEffect>
                                  </p:childTnLst>
                                </p:cTn>
                              </p:par>
                              <p:par>
                                <p:cTn id="56" presetID="16" presetClass="entr" presetSubtype="26"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barn(inHorizontal)">
                                      <p:cBhvr>
                                        <p:cTn id="58" dur="3000"/>
                                        <p:tgtEl>
                                          <p:spTgt spid="7"/>
                                        </p:tgtEl>
                                      </p:cBhvr>
                                    </p:animEffect>
                                  </p:childTnLst>
                                </p:cTn>
                              </p:par>
                              <p:par>
                                <p:cTn id="59" presetID="16" presetClass="entr" presetSubtype="26" fill="hold" nodeType="withEffect">
                                  <p:stCondLst>
                                    <p:cond delay="0"/>
                                  </p:stCondLst>
                                  <p:childTnLst>
                                    <p:set>
                                      <p:cBhvr>
                                        <p:cTn id="60" dur="1" fill="hold">
                                          <p:stCondLst>
                                            <p:cond delay="0"/>
                                          </p:stCondLst>
                                        </p:cTn>
                                        <p:tgtEl>
                                          <p:spTgt spid="10"/>
                                        </p:tgtEl>
                                        <p:attrNameLst>
                                          <p:attrName>style.visibility</p:attrName>
                                        </p:attrNameLst>
                                      </p:cBhvr>
                                      <p:to>
                                        <p:strVal val="visible"/>
                                      </p:to>
                                    </p:set>
                                    <p:animEffect transition="in" filter="barn(inHorizontal)">
                                      <p:cBhvr>
                                        <p:cTn id="61" dur="3000"/>
                                        <p:tgtEl>
                                          <p:spTgt spid="10"/>
                                        </p:tgtEl>
                                      </p:cBhvr>
                                    </p:animEffect>
                                  </p:childTnLst>
                                </p:cTn>
                              </p:par>
                              <p:par>
                                <p:cTn id="62" presetID="16" presetClass="entr" presetSubtype="26" fill="hold" nodeType="withEffect">
                                  <p:stCondLst>
                                    <p:cond delay="0"/>
                                  </p:stCondLst>
                                  <p:childTnLst>
                                    <p:set>
                                      <p:cBhvr>
                                        <p:cTn id="63" dur="1" fill="hold">
                                          <p:stCondLst>
                                            <p:cond delay="0"/>
                                          </p:stCondLst>
                                        </p:cTn>
                                        <p:tgtEl>
                                          <p:spTgt spid="11"/>
                                        </p:tgtEl>
                                        <p:attrNameLst>
                                          <p:attrName>style.visibility</p:attrName>
                                        </p:attrNameLst>
                                      </p:cBhvr>
                                      <p:to>
                                        <p:strVal val="visible"/>
                                      </p:to>
                                    </p:set>
                                    <p:animEffect transition="in" filter="barn(inHorizontal)">
                                      <p:cBhvr>
                                        <p:cTn id="64" dur="3000"/>
                                        <p:tgtEl>
                                          <p:spTgt spid="11"/>
                                        </p:tgtEl>
                                      </p:cBhvr>
                                    </p:animEffect>
                                  </p:childTnLst>
                                </p:cTn>
                              </p:par>
                              <p:par>
                                <p:cTn id="65" presetID="16" presetClass="entr" presetSubtype="26" fill="hold" nodeType="with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barn(inHorizontal)">
                                      <p:cBhvr>
                                        <p:cTn id="67" dur="3000"/>
                                        <p:tgtEl>
                                          <p:spTgt spid="14"/>
                                        </p:tgtEl>
                                      </p:cBhvr>
                                    </p:animEffect>
                                  </p:childTnLst>
                                </p:cTn>
                              </p:par>
                              <p:par>
                                <p:cTn id="68" presetID="16" presetClass="entr" presetSubtype="26" fill="hold" nodeType="with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barn(inHorizontal)">
                                      <p:cBhvr>
                                        <p:cTn id="70" dur="3000"/>
                                        <p:tgtEl>
                                          <p:spTgt spid="15"/>
                                        </p:tgtEl>
                                      </p:cBhvr>
                                    </p:animEffect>
                                  </p:childTnLst>
                                </p:cTn>
                              </p:par>
                              <p:par>
                                <p:cTn id="71" presetID="16" presetClass="entr" presetSubtype="26" fill="hold" nodeType="withEffect">
                                  <p:stCondLst>
                                    <p:cond delay="0"/>
                                  </p:stCondLst>
                                  <p:childTnLst>
                                    <p:set>
                                      <p:cBhvr>
                                        <p:cTn id="72" dur="1" fill="hold">
                                          <p:stCondLst>
                                            <p:cond delay="0"/>
                                          </p:stCondLst>
                                        </p:cTn>
                                        <p:tgtEl>
                                          <p:spTgt spid="8"/>
                                        </p:tgtEl>
                                        <p:attrNameLst>
                                          <p:attrName>style.visibility</p:attrName>
                                        </p:attrNameLst>
                                      </p:cBhvr>
                                      <p:to>
                                        <p:strVal val="visible"/>
                                      </p:to>
                                    </p:set>
                                    <p:animEffect transition="in" filter="barn(inHorizontal)">
                                      <p:cBhvr>
                                        <p:cTn id="73" dur="3000"/>
                                        <p:tgtEl>
                                          <p:spTgt spid="8"/>
                                        </p:tgtEl>
                                      </p:cBhvr>
                                    </p:animEffect>
                                  </p:childTnLst>
                                </p:cTn>
                              </p:par>
                              <p:par>
                                <p:cTn id="74" presetID="16" presetClass="entr" presetSubtype="26" fill="hold" nodeType="with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barn(inHorizontal)">
                                      <p:cBhvr>
                                        <p:cTn id="76" dur="3000"/>
                                        <p:tgtEl>
                                          <p:spTgt spid="9"/>
                                        </p:tgtEl>
                                      </p:cBhvr>
                                    </p:animEffect>
                                  </p:childTnLst>
                                </p:cTn>
                              </p:par>
                              <p:par>
                                <p:cTn id="77" presetID="16" presetClass="entr" presetSubtype="26" fill="hold" nodeType="withEffect">
                                  <p:stCondLst>
                                    <p:cond delay="0"/>
                                  </p:stCondLst>
                                  <p:childTnLst>
                                    <p:set>
                                      <p:cBhvr>
                                        <p:cTn id="78" dur="1" fill="hold">
                                          <p:stCondLst>
                                            <p:cond delay="0"/>
                                          </p:stCondLst>
                                        </p:cTn>
                                        <p:tgtEl>
                                          <p:spTgt spid="12"/>
                                        </p:tgtEl>
                                        <p:attrNameLst>
                                          <p:attrName>style.visibility</p:attrName>
                                        </p:attrNameLst>
                                      </p:cBhvr>
                                      <p:to>
                                        <p:strVal val="visible"/>
                                      </p:to>
                                    </p:set>
                                    <p:animEffect transition="in" filter="barn(inHorizontal)">
                                      <p:cBhvr>
                                        <p:cTn id="79" dur="3000"/>
                                        <p:tgtEl>
                                          <p:spTgt spid="12"/>
                                        </p:tgtEl>
                                      </p:cBhvr>
                                    </p:animEffect>
                                  </p:childTnLst>
                                </p:cTn>
                              </p:par>
                              <p:par>
                                <p:cTn id="80" presetID="16" presetClass="entr" presetSubtype="26" fill="hold" nodeType="withEffect">
                                  <p:stCondLst>
                                    <p:cond delay="0"/>
                                  </p:stCondLst>
                                  <p:childTnLst>
                                    <p:set>
                                      <p:cBhvr>
                                        <p:cTn id="81" dur="1" fill="hold">
                                          <p:stCondLst>
                                            <p:cond delay="0"/>
                                          </p:stCondLst>
                                        </p:cTn>
                                        <p:tgtEl>
                                          <p:spTgt spid="13"/>
                                        </p:tgtEl>
                                        <p:attrNameLst>
                                          <p:attrName>style.visibility</p:attrName>
                                        </p:attrNameLst>
                                      </p:cBhvr>
                                      <p:to>
                                        <p:strVal val="visible"/>
                                      </p:to>
                                    </p:set>
                                    <p:animEffect transition="in" filter="barn(inHorizontal)">
                                      <p:cBhvr>
                                        <p:cTn id="82" dur="3000"/>
                                        <p:tgtEl>
                                          <p:spTgt spid="13"/>
                                        </p:tgtEl>
                                      </p:cBhvr>
                                    </p:animEffect>
                                  </p:childTnLst>
                                </p:cTn>
                              </p:par>
                              <p:par>
                                <p:cTn id="83" presetID="16" presetClass="entr" presetSubtype="26" fill="hold" nodeType="withEffect">
                                  <p:stCondLst>
                                    <p:cond delay="0"/>
                                  </p:stCondLst>
                                  <p:childTnLst>
                                    <p:set>
                                      <p:cBhvr>
                                        <p:cTn id="84" dur="1" fill="hold">
                                          <p:stCondLst>
                                            <p:cond delay="0"/>
                                          </p:stCondLst>
                                        </p:cTn>
                                        <p:tgtEl>
                                          <p:spTgt spid="16"/>
                                        </p:tgtEl>
                                        <p:attrNameLst>
                                          <p:attrName>style.visibility</p:attrName>
                                        </p:attrNameLst>
                                      </p:cBhvr>
                                      <p:to>
                                        <p:strVal val="visible"/>
                                      </p:to>
                                    </p:set>
                                    <p:animEffect transition="in" filter="barn(inHorizontal)">
                                      <p:cBhvr>
                                        <p:cTn id="85" dur="3000"/>
                                        <p:tgtEl>
                                          <p:spTgt spid="16"/>
                                        </p:tgtEl>
                                      </p:cBhvr>
                                    </p:animEffect>
                                  </p:childTnLst>
                                </p:cTn>
                              </p:par>
                              <p:par>
                                <p:cTn id="86" presetID="16" presetClass="entr" presetSubtype="26" fill="hold" nodeType="withEffect">
                                  <p:stCondLst>
                                    <p:cond delay="0"/>
                                  </p:stCondLst>
                                  <p:childTnLst>
                                    <p:set>
                                      <p:cBhvr>
                                        <p:cTn id="87" dur="1" fill="hold">
                                          <p:stCondLst>
                                            <p:cond delay="0"/>
                                          </p:stCondLst>
                                        </p:cTn>
                                        <p:tgtEl>
                                          <p:spTgt spid="17"/>
                                        </p:tgtEl>
                                        <p:attrNameLst>
                                          <p:attrName>style.visibility</p:attrName>
                                        </p:attrNameLst>
                                      </p:cBhvr>
                                      <p:to>
                                        <p:strVal val="visible"/>
                                      </p:to>
                                    </p:set>
                                    <p:animEffect transition="in" filter="barn(inHorizontal)">
                                      <p:cBhvr>
                                        <p:cTn id="88" dur="3000"/>
                                        <p:tgtEl>
                                          <p:spTgt spid="17"/>
                                        </p:tgtEl>
                                      </p:cBhvr>
                                    </p:animEffect>
                                  </p:childTnLst>
                                </p:cTn>
                              </p:par>
                            </p:childTnLst>
                          </p:cTn>
                        </p:par>
                        <p:par>
                          <p:cTn id="89" fill="hold">
                            <p:stCondLst>
                              <p:cond delay="3000"/>
                            </p:stCondLst>
                            <p:childTnLst>
                              <p:par>
                                <p:cTn id="90" presetID="2" presetClass="exit" presetSubtype="6" fill="hold" nodeType="afterEffect">
                                  <p:stCondLst>
                                    <p:cond delay="0"/>
                                  </p:stCondLst>
                                  <p:childTnLst>
                                    <p:anim calcmode="lin" valueType="num">
                                      <p:cBhvr additive="base">
                                        <p:cTn id="91" dur="3000"/>
                                        <p:tgtEl>
                                          <p:spTgt spid="6"/>
                                        </p:tgtEl>
                                        <p:attrNameLst>
                                          <p:attrName>ppt_x</p:attrName>
                                        </p:attrNameLst>
                                      </p:cBhvr>
                                      <p:tavLst>
                                        <p:tav tm="0">
                                          <p:val>
                                            <p:strVal val="ppt_x"/>
                                          </p:val>
                                        </p:tav>
                                        <p:tav tm="100000">
                                          <p:val>
                                            <p:strVal val="1+ppt_w/2"/>
                                          </p:val>
                                        </p:tav>
                                      </p:tavLst>
                                    </p:anim>
                                    <p:anim calcmode="lin" valueType="num">
                                      <p:cBhvr additive="base">
                                        <p:cTn id="92" dur="3000"/>
                                        <p:tgtEl>
                                          <p:spTgt spid="6"/>
                                        </p:tgtEl>
                                        <p:attrNameLst>
                                          <p:attrName>ppt_y</p:attrName>
                                        </p:attrNameLst>
                                      </p:cBhvr>
                                      <p:tavLst>
                                        <p:tav tm="0">
                                          <p:val>
                                            <p:strVal val="ppt_y"/>
                                          </p:val>
                                        </p:tav>
                                        <p:tav tm="100000">
                                          <p:val>
                                            <p:strVal val="1+ppt_h/2"/>
                                          </p:val>
                                        </p:tav>
                                      </p:tavLst>
                                    </p:anim>
                                    <p:set>
                                      <p:cBhvr>
                                        <p:cTn id="93" dur="1" fill="hold">
                                          <p:stCondLst>
                                            <p:cond delay="2999"/>
                                          </p:stCondLst>
                                        </p:cTn>
                                        <p:tgtEl>
                                          <p:spTgt spid="6"/>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10"/>
                                        </p:tgtEl>
                                        <p:attrNameLst>
                                          <p:attrName>ppt_x</p:attrName>
                                        </p:attrNameLst>
                                      </p:cBhvr>
                                      <p:tavLst>
                                        <p:tav tm="0">
                                          <p:val>
                                            <p:strVal val="ppt_x"/>
                                          </p:val>
                                        </p:tav>
                                        <p:tav tm="100000">
                                          <p:val>
                                            <p:strVal val="1+ppt_w/2"/>
                                          </p:val>
                                        </p:tav>
                                      </p:tavLst>
                                    </p:anim>
                                    <p:anim calcmode="lin" valueType="num">
                                      <p:cBhvr additive="base">
                                        <p:cTn id="96" dur="3000"/>
                                        <p:tgtEl>
                                          <p:spTgt spid="10"/>
                                        </p:tgtEl>
                                        <p:attrNameLst>
                                          <p:attrName>ppt_y</p:attrName>
                                        </p:attrNameLst>
                                      </p:cBhvr>
                                      <p:tavLst>
                                        <p:tav tm="0">
                                          <p:val>
                                            <p:strVal val="ppt_y"/>
                                          </p:val>
                                        </p:tav>
                                        <p:tav tm="100000">
                                          <p:val>
                                            <p:strVal val="1+ppt_h/2"/>
                                          </p:val>
                                        </p:tav>
                                      </p:tavLst>
                                    </p:anim>
                                    <p:set>
                                      <p:cBhvr>
                                        <p:cTn id="97" dur="1" fill="hold">
                                          <p:stCondLst>
                                            <p:cond delay="2999"/>
                                          </p:stCondLst>
                                        </p:cTn>
                                        <p:tgtEl>
                                          <p:spTgt spid="10"/>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14"/>
                                        </p:tgtEl>
                                        <p:attrNameLst>
                                          <p:attrName>ppt_x</p:attrName>
                                        </p:attrNameLst>
                                      </p:cBhvr>
                                      <p:tavLst>
                                        <p:tav tm="0">
                                          <p:val>
                                            <p:strVal val="ppt_x"/>
                                          </p:val>
                                        </p:tav>
                                        <p:tav tm="100000">
                                          <p:val>
                                            <p:strVal val="1+ppt_w/2"/>
                                          </p:val>
                                        </p:tav>
                                      </p:tavLst>
                                    </p:anim>
                                    <p:anim calcmode="lin" valueType="num">
                                      <p:cBhvr additive="base">
                                        <p:cTn id="100" dur="3000"/>
                                        <p:tgtEl>
                                          <p:spTgt spid="14"/>
                                        </p:tgtEl>
                                        <p:attrNameLst>
                                          <p:attrName>ppt_y</p:attrName>
                                        </p:attrNameLst>
                                      </p:cBhvr>
                                      <p:tavLst>
                                        <p:tav tm="0">
                                          <p:val>
                                            <p:strVal val="ppt_y"/>
                                          </p:val>
                                        </p:tav>
                                        <p:tav tm="100000">
                                          <p:val>
                                            <p:strVal val="1+ppt_h/2"/>
                                          </p:val>
                                        </p:tav>
                                      </p:tavLst>
                                    </p:anim>
                                    <p:set>
                                      <p:cBhvr>
                                        <p:cTn id="101" dur="1" fill="hold">
                                          <p:stCondLst>
                                            <p:cond delay="2999"/>
                                          </p:stCondLst>
                                        </p:cTn>
                                        <p:tgtEl>
                                          <p:spTgt spid="14"/>
                                        </p:tgtEl>
                                        <p:attrNameLst>
                                          <p:attrName>style.visibility</p:attrName>
                                        </p:attrNameLst>
                                      </p:cBhvr>
                                      <p:to>
                                        <p:strVal val="hidden"/>
                                      </p:to>
                                    </p:set>
                                  </p:childTnLst>
                                </p:cTn>
                              </p:par>
                              <p:par>
                                <p:cTn id="102" presetID="2" presetClass="exit" presetSubtype="12" fill="hold" nodeType="withEffect">
                                  <p:stCondLst>
                                    <p:cond delay="0"/>
                                  </p:stCondLst>
                                  <p:childTnLst>
                                    <p:anim calcmode="lin" valueType="num">
                                      <p:cBhvr additive="base">
                                        <p:cTn id="103" dur="3000"/>
                                        <p:tgtEl>
                                          <p:spTgt spid="8"/>
                                        </p:tgtEl>
                                        <p:attrNameLst>
                                          <p:attrName>ppt_x</p:attrName>
                                        </p:attrNameLst>
                                      </p:cBhvr>
                                      <p:tavLst>
                                        <p:tav tm="0">
                                          <p:val>
                                            <p:strVal val="ppt_x"/>
                                          </p:val>
                                        </p:tav>
                                        <p:tav tm="100000">
                                          <p:val>
                                            <p:strVal val="0-ppt_w/2"/>
                                          </p:val>
                                        </p:tav>
                                      </p:tavLst>
                                    </p:anim>
                                    <p:anim calcmode="lin" valueType="num">
                                      <p:cBhvr additive="base">
                                        <p:cTn id="104" dur="3000"/>
                                        <p:tgtEl>
                                          <p:spTgt spid="8"/>
                                        </p:tgtEl>
                                        <p:attrNameLst>
                                          <p:attrName>ppt_y</p:attrName>
                                        </p:attrNameLst>
                                      </p:cBhvr>
                                      <p:tavLst>
                                        <p:tav tm="0">
                                          <p:val>
                                            <p:strVal val="ppt_y"/>
                                          </p:val>
                                        </p:tav>
                                        <p:tav tm="100000">
                                          <p:val>
                                            <p:strVal val="1+ppt_h/2"/>
                                          </p:val>
                                        </p:tav>
                                      </p:tavLst>
                                    </p:anim>
                                    <p:set>
                                      <p:cBhvr>
                                        <p:cTn id="105" dur="1" fill="hold">
                                          <p:stCondLst>
                                            <p:cond delay="2999"/>
                                          </p:stCondLst>
                                        </p:cTn>
                                        <p:tgtEl>
                                          <p:spTgt spid="8"/>
                                        </p:tgtEl>
                                        <p:attrNameLst>
                                          <p:attrName>style.visibility</p:attrName>
                                        </p:attrNameLst>
                                      </p:cBhvr>
                                      <p:to>
                                        <p:strVal val="hidden"/>
                                      </p:to>
                                    </p:set>
                                  </p:childTnLst>
                                </p:cTn>
                              </p:par>
                              <p:par>
                                <p:cTn id="106" presetID="2" presetClass="exit" presetSubtype="12"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1+ppt_h/2"/>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12" fill="hold" nodeType="withEffect">
                                  <p:stCondLst>
                                    <p:cond delay="0"/>
                                  </p:stCondLst>
                                  <p:childTnLst>
                                    <p:anim calcmode="lin" valueType="num">
                                      <p:cBhvr additive="base">
                                        <p:cTn id="111" dur="3000"/>
                                        <p:tgtEl>
                                          <p:spTgt spid="16"/>
                                        </p:tgtEl>
                                        <p:attrNameLst>
                                          <p:attrName>ppt_x</p:attrName>
                                        </p:attrNameLst>
                                      </p:cBhvr>
                                      <p:tavLst>
                                        <p:tav tm="0">
                                          <p:val>
                                            <p:strVal val="ppt_x"/>
                                          </p:val>
                                        </p:tav>
                                        <p:tav tm="100000">
                                          <p:val>
                                            <p:strVal val="0-ppt_w/2"/>
                                          </p:val>
                                        </p:tav>
                                      </p:tavLst>
                                    </p:anim>
                                    <p:anim calcmode="lin" valueType="num">
                                      <p:cBhvr additive="base">
                                        <p:cTn id="112" dur="3000"/>
                                        <p:tgtEl>
                                          <p:spTgt spid="16"/>
                                        </p:tgtEl>
                                        <p:attrNameLst>
                                          <p:attrName>ppt_y</p:attrName>
                                        </p:attrNameLst>
                                      </p:cBhvr>
                                      <p:tavLst>
                                        <p:tav tm="0">
                                          <p:val>
                                            <p:strVal val="ppt_y"/>
                                          </p:val>
                                        </p:tav>
                                        <p:tav tm="100000">
                                          <p:val>
                                            <p:strVal val="1+ppt_h/2"/>
                                          </p:val>
                                        </p:tav>
                                      </p:tavLst>
                                    </p:anim>
                                    <p:set>
                                      <p:cBhvr>
                                        <p:cTn id="113" dur="1" fill="hold">
                                          <p:stCondLst>
                                            <p:cond delay="2999"/>
                                          </p:stCondLst>
                                        </p:cTn>
                                        <p:tgtEl>
                                          <p:spTgt spid="16"/>
                                        </p:tgtEl>
                                        <p:attrNameLst>
                                          <p:attrName>style.visibility</p:attrName>
                                        </p:attrNameLst>
                                      </p:cBhvr>
                                      <p:to>
                                        <p:strVal val="hidden"/>
                                      </p:to>
                                    </p:set>
                                  </p:childTnLst>
                                </p:cTn>
                              </p:par>
                              <p:par>
                                <p:cTn id="114" presetID="2" presetClass="exit" presetSubtype="3" fill="hold" nodeType="withEffect">
                                  <p:stCondLst>
                                    <p:cond delay="0"/>
                                  </p:stCondLst>
                                  <p:childTnLst>
                                    <p:anim calcmode="lin" valueType="num">
                                      <p:cBhvr additive="base">
                                        <p:cTn id="115" dur="3000"/>
                                        <p:tgtEl>
                                          <p:spTgt spid="7"/>
                                        </p:tgtEl>
                                        <p:attrNameLst>
                                          <p:attrName>ppt_x</p:attrName>
                                        </p:attrNameLst>
                                      </p:cBhvr>
                                      <p:tavLst>
                                        <p:tav tm="0">
                                          <p:val>
                                            <p:strVal val="ppt_x"/>
                                          </p:val>
                                        </p:tav>
                                        <p:tav tm="100000">
                                          <p:val>
                                            <p:strVal val="1+ppt_w/2"/>
                                          </p:val>
                                        </p:tav>
                                      </p:tavLst>
                                    </p:anim>
                                    <p:anim calcmode="lin" valueType="num">
                                      <p:cBhvr additive="base">
                                        <p:cTn id="116" dur="3000"/>
                                        <p:tgtEl>
                                          <p:spTgt spid="7"/>
                                        </p:tgtEl>
                                        <p:attrNameLst>
                                          <p:attrName>ppt_y</p:attrName>
                                        </p:attrNameLst>
                                      </p:cBhvr>
                                      <p:tavLst>
                                        <p:tav tm="0">
                                          <p:val>
                                            <p:strVal val="ppt_y"/>
                                          </p:val>
                                        </p:tav>
                                        <p:tav tm="100000">
                                          <p:val>
                                            <p:strVal val="0-ppt_h/2"/>
                                          </p:val>
                                        </p:tav>
                                      </p:tavLst>
                                    </p:anim>
                                    <p:set>
                                      <p:cBhvr>
                                        <p:cTn id="117" dur="1" fill="hold">
                                          <p:stCondLst>
                                            <p:cond delay="2999"/>
                                          </p:stCondLst>
                                        </p:cTn>
                                        <p:tgtEl>
                                          <p:spTgt spid="7"/>
                                        </p:tgtEl>
                                        <p:attrNameLst>
                                          <p:attrName>style.visibility</p:attrName>
                                        </p:attrNameLst>
                                      </p:cBhvr>
                                      <p:to>
                                        <p:strVal val="hidden"/>
                                      </p:to>
                                    </p:set>
                                  </p:childTnLst>
                                </p:cTn>
                              </p:par>
                              <p:par>
                                <p:cTn id="118" presetID="2" presetClass="exit" presetSubtype="3" fill="hold" nodeType="withEffect">
                                  <p:stCondLst>
                                    <p:cond delay="0"/>
                                  </p:stCondLst>
                                  <p:childTnLst>
                                    <p:anim calcmode="lin" valueType="num">
                                      <p:cBhvr additive="base">
                                        <p:cTn id="119" dur="3000"/>
                                        <p:tgtEl>
                                          <p:spTgt spid="11"/>
                                        </p:tgtEl>
                                        <p:attrNameLst>
                                          <p:attrName>ppt_x</p:attrName>
                                        </p:attrNameLst>
                                      </p:cBhvr>
                                      <p:tavLst>
                                        <p:tav tm="0">
                                          <p:val>
                                            <p:strVal val="ppt_x"/>
                                          </p:val>
                                        </p:tav>
                                        <p:tav tm="100000">
                                          <p:val>
                                            <p:strVal val="1+ppt_w/2"/>
                                          </p:val>
                                        </p:tav>
                                      </p:tavLst>
                                    </p:anim>
                                    <p:anim calcmode="lin" valueType="num">
                                      <p:cBhvr additive="base">
                                        <p:cTn id="120" dur="3000"/>
                                        <p:tgtEl>
                                          <p:spTgt spid="11"/>
                                        </p:tgtEl>
                                        <p:attrNameLst>
                                          <p:attrName>ppt_y</p:attrName>
                                        </p:attrNameLst>
                                      </p:cBhvr>
                                      <p:tavLst>
                                        <p:tav tm="0">
                                          <p:val>
                                            <p:strVal val="ppt_y"/>
                                          </p:val>
                                        </p:tav>
                                        <p:tav tm="100000">
                                          <p:val>
                                            <p:strVal val="0-ppt_h/2"/>
                                          </p:val>
                                        </p:tav>
                                      </p:tavLst>
                                    </p:anim>
                                    <p:set>
                                      <p:cBhvr>
                                        <p:cTn id="121" dur="1" fill="hold">
                                          <p:stCondLst>
                                            <p:cond delay="2999"/>
                                          </p:stCondLst>
                                        </p:cTn>
                                        <p:tgtEl>
                                          <p:spTgt spid="11"/>
                                        </p:tgtEl>
                                        <p:attrNameLst>
                                          <p:attrName>style.visibility</p:attrName>
                                        </p:attrNameLst>
                                      </p:cBhvr>
                                      <p:to>
                                        <p:strVal val="hidden"/>
                                      </p:to>
                                    </p:set>
                                  </p:childTnLst>
                                </p:cTn>
                              </p:par>
                              <p:par>
                                <p:cTn id="122" presetID="2" presetClass="exit" presetSubtype="3" fill="hold" nodeType="withEffect">
                                  <p:stCondLst>
                                    <p:cond delay="0"/>
                                  </p:stCondLst>
                                  <p:childTnLst>
                                    <p:anim calcmode="lin" valueType="num">
                                      <p:cBhvr additive="base">
                                        <p:cTn id="123" dur="3000"/>
                                        <p:tgtEl>
                                          <p:spTgt spid="15"/>
                                        </p:tgtEl>
                                        <p:attrNameLst>
                                          <p:attrName>ppt_x</p:attrName>
                                        </p:attrNameLst>
                                      </p:cBhvr>
                                      <p:tavLst>
                                        <p:tav tm="0">
                                          <p:val>
                                            <p:strVal val="ppt_x"/>
                                          </p:val>
                                        </p:tav>
                                        <p:tav tm="100000">
                                          <p:val>
                                            <p:strVal val="1+ppt_w/2"/>
                                          </p:val>
                                        </p:tav>
                                      </p:tavLst>
                                    </p:anim>
                                    <p:anim calcmode="lin" valueType="num">
                                      <p:cBhvr additive="base">
                                        <p:cTn id="124" dur="3000"/>
                                        <p:tgtEl>
                                          <p:spTgt spid="15"/>
                                        </p:tgtEl>
                                        <p:attrNameLst>
                                          <p:attrName>ppt_y</p:attrName>
                                        </p:attrNameLst>
                                      </p:cBhvr>
                                      <p:tavLst>
                                        <p:tav tm="0">
                                          <p:val>
                                            <p:strVal val="ppt_y"/>
                                          </p:val>
                                        </p:tav>
                                        <p:tav tm="100000">
                                          <p:val>
                                            <p:strVal val="0-ppt_h/2"/>
                                          </p:val>
                                        </p:tav>
                                      </p:tavLst>
                                    </p:anim>
                                    <p:set>
                                      <p:cBhvr>
                                        <p:cTn id="125" dur="1" fill="hold">
                                          <p:stCondLst>
                                            <p:cond delay="2999"/>
                                          </p:stCondLst>
                                        </p:cTn>
                                        <p:tgtEl>
                                          <p:spTgt spid="15"/>
                                        </p:tgtEl>
                                        <p:attrNameLst>
                                          <p:attrName>style.visibility</p:attrName>
                                        </p:attrNameLst>
                                      </p:cBhvr>
                                      <p:to>
                                        <p:strVal val="hidden"/>
                                      </p:to>
                                    </p:set>
                                  </p:childTnLst>
                                </p:cTn>
                              </p:par>
                              <p:par>
                                <p:cTn id="126" presetID="2" presetClass="exit" presetSubtype="9" fill="hold" nodeType="withEffect">
                                  <p:stCondLst>
                                    <p:cond delay="0"/>
                                  </p:stCondLst>
                                  <p:childTnLst>
                                    <p:anim calcmode="lin" valueType="num">
                                      <p:cBhvr additive="base">
                                        <p:cTn id="127" dur="3000"/>
                                        <p:tgtEl>
                                          <p:spTgt spid="9"/>
                                        </p:tgtEl>
                                        <p:attrNameLst>
                                          <p:attrName>ppt_x</p:attrName>
                                        </p:attrNameLst>
                                      </p:cBhvr>
                                      <p:tavLst>
                                        <p:tav tm="0">
                                          <p:val>
                                            <p:strVal val="ppt_x"/>
                                          </p:val>
                                        </p:tav>
                                        <p:tav tm="100000">
                                          <p:val>
                                            <p:strVal val="0-ppt_w/2"/>
                                          </p:val>
                                        </p:tav>
                                      </p:tavLst>
                                    </p:anim>
                                    <p:anim calcmode="lin" valueType="num">
                                      <p:cBhvr additive="base">
                                        <p:cTn id="128" dur="3000"/>
                                        <p:tgtEl>
                                          <p:spTgt spid="9"/>
                                        </p:tgtEl>
                                        <p:attrNameLst>
                                          <p:attrName>ppt_y</p:attrName>
                                        </p:attrNameLst>
                                      </p:cBhvr>
                                      <p:tavLst>
                                        <p:tav tm="0">
                                          <p:val>
                                            <p:strVal val="ppt_y"/>
                                          </p:val>
                                        </p:tav>
                                        <p:tav tm="100000">
                                          <p:val>
                                            <p:strVal val="0-ppt_h/2"/>
                                          </p:val>
                                        </p:tav>
                                      </p:tavLst>
                                    </p:anim>
                                    <p:set>
                                      <p:cBhvr>
                                        <p:cTn id="129" dur="1" fill="hold">
                                          <p:stCondLst>
                                            <p:cond delay="2999"/>
                                          </p:stCondLst>
                                        </p:cTn>
                                        <p:tgtEl>
                                          <p:spTgt spid="9"/>
                                        </p:tgtEl>
                                        <p:attrNameLst>
                                          <p:attrName>style.visibility</p:attrName>
                                        </p:attrNameLst>
                                      </p:cBhvr>
                                      <p:to>
                                        <p:strVal val="hidden"/>
                                      </p:to>
                                    </p:set>
                                  </p:childTnLst>
                                </p:cTn>
                              </p:par>
                              <p:par>
                                <p:cTn id="130" presetID="2" presetClass="exit" presetSubtype="9" fill="hold" nodeType="withEffect">
                                  <p:stCondLst>
                                    <p:cond delay="0"/>
                                  </p:stCondLst>
                                  <p:childTnLst>
                                    <p:anim calcmode="lin" valueType="num">
                                      <p:cBhvr additive="base">
                                        <p:cTn id="131" dur="3000"/>
                                        <p:tgtEl>
                                          <p:spTgt spid="13"/>
                                        </p:tgtEl>
                                        <p:attrNameLst>
                                          <p:attrName>ppt_x</p:attrName>
                                        </p:attrNameLst>
                                      </p:cBhvr>
                                      <p:tavLst>
                                        <p:tav tm="0">
                                          <p:val>
                                            <p:strVal val="ppt_x"/>
                                          </p:val>
                                        </p:tav>
                                        <p:tav tm="100000">
                                          <p:val>
                                            <p:strVal val="0-ppt_w/2"/>
                                          </p:val>
                                        </p:tav>
                                      </p:tavLst>
                                    </p:anim>
                                    <p:anim calcmode="lin" valueType="num">
                                      <p:cBhvr additive="base">
                                        <p:cTn id="132" dur="3000"/>
                                        <p:tgtEl>
                                          <p:spTgt spid="13"/>
                                        </p:tgtEl>
                                        <p:attrNameLst>
                                          <p:attrName>ppt_y</p:attrName>
                                        </p:attrNameLst>
                                      </p:cBhvr>
                                      <p:tavLst>
                                        <p:tav tm="0">
                                          <p:val>
                                            <p:strVal val="ppt_y"/>
                                          </p:val>
                                        </p:tav>
                                        <p:tav tm="100000">
                                          <p:val>
                                            <p:strVal val="0-ppt_h/2"/>
                                          </p:val>
                                        </p:tav>
                                      </p:tavLst>
                                    </p:anim>
                                    <p:set>
                                      <p:cBhvr>
                                        <p:cTn id="133" dur="1" fill="hold">
                                          <p:stCondLst>
                                            <p:cond delay="2999"/>
                                          </p:stCondLst>
                                        </p:cTn>
                                        <p:tgtEl>
                                          <p:spTgt spid="13"/>
                                        </p:tgtEl>
                                        <p:attrNameLst>
                                          <p:attrName>style.visibility</p:attrName>
                                        </p:attrNameLst>
                                      </p:cBhvr>
                                      <p:to>
                                        <p:strVal val="hidden"/>
                                      </p:to>
                                    </p:set>
                                  </p:childTnLst>
                                </p:cTn>
                              </p:par>
                              <p:par>
                                <p:cTn id="134" presetID="2" presetClass="exit" presetSubtype="9" fill="hold" nodeType="withEffect">
                                  <p:stCondLst>
                                    <p:cond delay="0"/>
                                  </p:stCondLst>
                                  <p:childTnLst>
                                    <p:anim calcmode="lin" valueType="num">
                                      <p:cBhvr additive="base">
                                        <p:cTn id="135" dur="3000"/>
                                        <p:tgtEl>
                                          <p:spTgt spid="17"/>
                                        </p:tgtEl>
                                        <p:attrNameLst>
                                          <p:attrName>ppt_x</p:attrName>
                                        </p:attrNameLst>
                                      </p:cBhvr>
                                      <p:tavLst>
                                        <p:tav tm="0">
                                          <p:val>
                                            <p:strVal val="ppt_x"/>
                                          </p:val>
                                        </p:tav>
                                        <p:tav tm="100000">
                                          <p:val>
                                            <p:strVal val="0-ppt_w/2"/>
                                          </p:val>
                                        </p:tav>
                                      </p:tavLst>
                                    </p:anim>
                                    <p:anim calcmode="lin" valueType="num">
                                      <p:cBhvr additive="base">
                                        <p:cTn id="136" dur="3000"/>
                                        <p:tgtEl>
                                          <p:spTgt spid="17"/>
                                        </p:tgtEl>
                                        <p:attrNameLst>
                                          <p:attrName>ppt_y</p:attrName>
                                        </p:attrNameLst>
                                      </p:cBhvr>
                                      <p:tavLst>
                                        <p:tav tm="0">
                                          <p:val>
                                            <p:strVal val="ppt_y"/>
                                          </p:val>
                                        </p:tav>
                                        <p:tav tm="100000">
                                          <p:val>
                                            <p:strVal val="0-ppt_h/2"/>
                                          </p:val>
                                        </p:tav>
                                      </p:tavLst>
                                    </p:anim>
                                    <p:set>
                                      <p:cBhvr>
                                        <p:cTn id="137" dur="1" fill="hold">
                                          <p:stCondLst>
                                            <p:cond delay="2999"/>
                                          </p:stCondLst>
                                        </p:cTn>
                                        <p:tgtEl>
                                          <p:spTgt spid="17"/>
                                        </p:tgtEl>
                                        <p:attrNameLst>
                                          <p:attrName>style.visibility</p:attrName>
                                        </p:attrNameLst>
                                      </p:cBhvr>
                                      <p:to>
                                        <p:strVal val="hidden"/>
                                      </p:to>
                                    </p:set>
                                  </p:childTnLst>
                                </p:cTn>
                              </p:par>
                              <p:par>
                                <p:cTn id="138" presetID="8" presetClass="entr" presetSubtype="32" fill="hold" nodeType="withEffect">
                                  <p:stCondLst>
                                    <p:cond delay="0"/>
                                  </p:stCondLst>
                                  <p:childTnLst>
                                    <p:set>
                                      <p:cBhvr>
                                        <p:cTn id="139" dur="1" fill="hold">
                                          <p:stCondLst>
                                            <p:cond delay="0"/>
                                          </p:stCondLst>
                                        </p:cTn>
                                        <p:tgtEl>
                                          <p:spTgt spid="18"/>
                                        </p:tgtEl>
                                        <p:attrNameLst>
                                          <p:attrName>style.visibility</p:attrName>
                                        </p:attrNameLst>
                                      </p:cBhvr>
                                      <p:to>
                                        <p:strVal val="visible"/>
                                      </p:to>
                                    </p:set>
                                    <p:animEffect transition="in" filter="diamond(out)">
                                      <p:cBhvr>
                                        <p:cTn id="140" dur="3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6146" name="Picture 2" descr="C:\Documents and Settings\Dell\Escritorio\hora-tiempo-gadgets-dispositivos-aplicacion.jpg"/>
          <p:cNvPicPr>
            <a:picLocks noChangeAspect="1" noChangeArrowheads="1"/>
          </p:cNvPicPr>
          <p:nvPr/>
        </p:nvPicPr>
        <p:blipFill>
          <a:blip r:embed="rId2" cstate="print"/>
          <a:srcRect/>
          <a:stretch>
            <a:fillRect/>
          </a:stretch>
        </p:blipFill>
        <p:spPr bwMode="auto">
          <a:xfrm>
            <a:off x="3286116" y="349680"/>
            <a:ext cx="5482709" cy="6110248"/>
          </a:xfrm>
          <a:prstGeom prst="rect">
            <a:avLst/>
          </a:prstGeom>
          <a:noFill/>
        </p:spPr>
      </p:pic>
      <p:pic>
        <p:nvPicPr>
          <p:cNvPr id="3" name="Picture 2" descr="C:\Documents and Settings\Dell\Escritorio\images.jpg"/>
          <p:cNvPicPr>
            <a:picLocks noChangeAspect="1" noChangeArrowheads="1"/>
          </p:cNvPicPr>
          <p:nvPr/>
        </p:nvPicPr>
        <p:blipFill>
          <a:blip r:embed="rId3" cstate="print"/>
          <a:srcRect/>
          <a:stretch>
            <a:fillRect/>
          </a:stretch>
        </p:blipFill>
        <p:spPr bwMode="auto">
          <a:xfrm>
            <a:off x="285720" y="428604"/>
            <a:ext cx="2755807" cy="2838688"/>
          </a:xfrm>
          <a:prstGeom prst="rect">
            <a:avLst/>
          </a:prstGeom>
          <a:noFill/>
        </p:spPr>
      </p:pic>
      <p:pic>
        <p:nvPicPr>
          <p:cNvPr id="4" name="Picture 2" descr="C:\Documents and Settings\Jose Luis\Escritorio\timeflies_400.jpg"/>
          <p:cNvPicPr>
            <a:picLocks noChangeAspect="1" noChangeArrowheads="1"/>
          </p:cNvPicPr>
          <p:nvPr/>
        </p:nvPicPr>
        <p:blipFill>
          <a:blip r:embed="rId4"/>
          <a:srcRect/>
          <a:stretch>
            <a:fillRect/>
          </a:stretch>
        </p:blipFill>
        <p:spPr bwMode="auto">
          <a:xfrm>
            <a:off x="285720" y="3571876"/>
            <a:ext cx="2738460" cy="2831152"/>
          </a:xfrm>
          <a:prstGeom prst="rect">
            <a:avLst/>
          </a:prstGeom>
          <a:noFill/>
        </p:spPr>
      </p:pic>
      <p:pic>
        <p:nvPicPr>
          <p:cNvPr id="5" name="Picture 2" descr="https://agaudi.files.wordpress.com/2010/03/tumblr_kyfejnstsn1qzt4vjo1_500.gif?w=500&amp;h=500"/>
          <p:cNvPicPr>
            <a:picLocks noChangeAspect="1" noChangeArrowheads="1" noCrop="1"/>
          </p:cNvPicPr>
          <p:nvPr/>
        </p:nvPicPr>
        <p:blipFill>
          <a:blip r:embed="rId5">
            <a:duotone>
              <a:prstClr val="black"/>
              <a:schemeClr val="accent6">
                <a:tint val="45000"/>
                <a:satMod val="400000"/>
              </a:schemeClr>
            </a:duotone>
          </a:blip>
          <a:srcRect/>
          <a:stretch>
            <a:fillRect/>
          </a:stretch>
        </p:blipFill>
        <p:spPr bwMode="auto">
          <a:xfrm>
            <a:off x="-2286048" y="-1285908"/>
            <a:ext cx="13787534" cy="10001320"/>
          </a:xfrm>
          <a:prstGeom prst="rect">
            <a:avLst/>
          </a:prstGeom>
          <a:noFill/>
        </p:spPr>
      </p:pic>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afterEffect">
                                  <p:stCondLst>
                                    <p:cond delay="0"/>
                                  </p:stCondLst>
                                  <p:childTnLst>
                                    <p:animEffect transition="out" filter="circle(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7"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3"/>
          <a:srcRect/>
          <a:stretch>
            <a:fillRect/>
          </a:stretch>
        </p:blipFill>
        <p:spPr bwMode="auto">
          <a:xfrm rot="5400000">
            <a:off x="5661932" y="3375931"/>
            <a:ext cx="6857999" cy="106138"/>
          </a:xfrm>
          <a:prstGeom prst="rect">
            <a:avLst/>
          </a:prstGeom>
          <a:noFill/>
        </p:spPr>
      </p:pic>
      <p:sp>
        <p:nvSpPr>
          <p:cNvPr id="6" name="5 Rectángulo"/>
          <p:cNvSpPr/>
          <p:nvPr/>
        </p:nvSpPr>
        <p:spPr>
          <a:xfrm>
            <a:off x="1357290" y="785794"/>
            <a:ext cx="6929486" cy="5324535"/>
          </a:xfrm>
          <a:prstGeom prst="rect">
            <a:avLst/>
          </a:prstGeom>
        </p:spPr>
        <p:txBody>
          <a:bodyPr wrap="square">
            <a:spAutoFit/>
          </a:bodyPr>
          <a:lstStyle/>
          <a:p>
            <a:r>
              <a:rPr lang="es-ES" sz="2000" b="1" i="1" dirty="0" smtClean="0">
                <a:effectLst>
                  <a:glow rad="228600">
                    <a:schemeClr val="accent4">
                      <a:satMod val="175000"/>
                      <a:alpha val="40000"/>
                    </a:schemeClr>
                  </a:glow>
                </a:effectLst>
                <a:latin typeface="Arial" pitchFamily="34" charset="0"/>
                <a:cs typeface="Arial" pitchFamily="34" charset="0"/>
              </a:rPr>
              <a:t>Dar un paseo a casa lentamente y saborear la noche, dejando al tiempo perderse a cada paso, es algo perfectamente digno y loable. Que quedarse a trabajar o querer ir a clase no te hace un bicho raro, sino una persona que considera que su tiempo está mejor ocupado que libre. Que estar en casa sin nada que hacer cuando podrías haberte quedado hablando por la calle con un conocido (y que no lo has hecho porque tenías “prisa”) es una soberana estupidez. Que pasarte una tarde viendo la tele, asqueado por la programación, cuando podrías estar viviendo una experiencia generosa y enriquecedora pasando tu tiempo con una persona mayor, con chavales, con mujeres maltratadas, con pobres, con… Que el tiempo que estás liberando a veces está mejor ocupado, y que siempre es mejor hipotecarlo que tenerlo disponible “por si quiero usarlo”.</a:t>
            </a:r>
            <a:endParaRPr lang="es-ES" sz="2000" b="1" i="1" dirty="0">
              <a:effectLst>
                <a:glow rad="228600">
                  <a:schemeClr val="accent4">
                    <a:satMod val="175000"/>
                    <a:alpha val="40000"/>
                  </a:schemeClr>
                </a:glow>
              </a:effectLst>
              <a:latin typeface="Arial" pitchFamily="34" charset="0"/>
              <a:cs typeface="Arial" pitchFamily="34" charset="0"/>
            </a:endParaRPr>
          </a:p>
        </p:txBody>
      </p:sp>
      <p:pic>
        <p:nvPicPr>
          <p:cNvPr id="8" name="Picture 2" descr="E:\formas montar\2cxx0f8.gif"/>
          <p:cNvPicPr>
            <a:picLocks noChangeAspect="1" noChangeArrowheads="1" noCrop="1"/>
          </p:cNvPicPr>
          <p:nvPr/>
        </p:nvPicPr>
        <p:blipFill>
          <a:blip r:embed="rId4" cstate="print"/>
          <a:srcRect/>
          <a:stretch>
            <a:fillRect/>
          </a:stretch>
        </p:blipFill>
        <p:spPr bwMode="auto">
          <a:xfrm>
            <a:off x="214282" y="5807249"/>
            <a:ext cx="1285884" cy="1050751"/>
          </a:xfrm>
          <a:prstGeom prst="rect">
            <a:avLst/>
          </a:prstGeom>
          <a:noFill/>
        </p:spPr>
      </p:pic>
      <p:sp>
        <p:nvSpPr>
          <p:cNvPr id="9" name="2 Rectángulo"/>
          <p:cNvSpPr/>
          <p:nvPr/>
        </p:nvSpPr>
        <p:spPr>
          <a:xfrm>
            <a:off x="-422865" y="71426"/>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FF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2 Rectángulo"/>
          <p:cNvSpPr/>
          <p:nvPr/>
        </p:nvSpPr>
        <p:spPr>
          <a:xfrm flipH="1">
            <a:off x="0" y="142852"/>
            <a:ext cx="9756576"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FF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4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7"/>
                                        </p:tgtEl>
                                        <p:attrNameLst>
                                          <p:attrName>style.opacity</p:attrName>
                                        </p:attrNameLst>
                                      </p:cBhvr>
                                      <p:to>
                                        <p:strVal val="0.25"/>
                                      </p:to>
                                    </p:set>
                                    <p:animEffect filter="image" prLst="opacity: 0.25">
                                      <p:cBhvr rctx="IE">
                                        <p:cTn id="7" dur="indefinite"/>
                                        <p:tgtEl>
                                          <p:spTgt spid="7"/>
                                        </p:tgtEl>
                                      </p:cBhvr>
                                    </p:animEffect>
                                  </p:childTnLst>
                                </p:cTn>
                              </p:par>
                              <p:par>
                                <p:cTn id="8" presetID="2" presetClass="exit" presetSubtype="2" fill="hold" nodeType="withEffect">
                                  <p:stCondLst>
                                    <p:cond delay="0"/>
                                  </p:stCondLst>
                                  <p:childTnLst>
                                    <p:anim calcmode="lin" valueType="num">
                                      <p:cBhvr additive="base">
                                        <p:cTn id="9" dur="5000"/>
                                        <p:tgtEl>
                                          <p:spTgt spid="9"/>
                                        </p:tgtEl>
                                        <p:attrNameLst>
                                          <p:attrName>ppt_x</p:attrName>
                                        </p:attrNameLst>
                                      </p:cBhvr>
                                      <p:tavLst>
                                        <p:tav tm="0">
                                          <p:val>
                                            <p:strVal val="ppt_x"/>
                                          </p:val>
                                        </p:tav>
                                        <p:tav tm="100000">
                                          <p:val>
                                            <p:strVal val="1+ppt_w/2"/>
                                          </p:val>
                                        </p:tav>
                                      </p:tavLst>
                                    </p:anim>
                                    <p:anim calcmode="lin" valueType="num">
                                      <p:cBhvr additive="base">
                                        <p:cTn id="10" dur="5000"/>
                                        <p:tgtEl>
                                          <p:spTgt spid="9"/>
                                        </p:tgtEl>
                                        <p:attrNameLst>
                                          <p:attrName>ppt_y</p:attrName>
                                        </p:attrNameLst>
                                      </p:cBhvr>
                                      <p:tavLst>
                                        <p:tav tm="0">
                                          <p:val>
                                            <p:strVal val="ppt_y"/>
                                          </p:val>
                                        </p:tav>
                                        <p:tav tm="100000">
                                          <p:val>
                                            <p:strVal val="ppt_y"/>
                                          </p:val>
                                        </p:tav>
                                      </p:tavLst>
                                    </p:anim>
                                    <p:set>
                                      <p:cBhvr>
                                        <p:cTn id="11" dur="1" fill="hold">
                                          <p:stCondLst>
                                            <p:cond delay="4999"/>
                                          </p:stCondLst>
                                        </p:cTn>
                                        <p:tgtEl>
                                          <p:spTgt spid="9"/>
                                        </p:tgtEl>
                                        <p:attrNameLst>
                                          <p:attrName>style.visibility</p:attrName>
                                        </p:attrNameLst>
                                      </p:cBhvr>
                                      <p:to>
                                        <p:strVal val="hidden"/>
                                      </p:to>
                                    </p:set>
                                  </p:childTnLst>
                                </p:cTn>
                              </p:par>
                              <p:par>
                                <p:cTn id="12" presetID="2" presetClass="exit" presetSubtype="8" fill="hold" nodeType="withEffect">
                                  <p:stCondLst>
                                    <p:cond delay="0"/>
                                  </p:stCondLst>
                                  <p:childTnLst>
                                    <p:anim calcmode="lin" valueType="num">
                                      <p:cBhvr additive="base">
                                        <p:cTn id="13" dur="5000"/>
                                        <p:tgtEl>
                                          <p:spTgt spid="10"/>
                                        </p:tgtEl>
                                        <p:attrNameLst>
                                          <p:attrName>ppt_x</p:attrName>
                                        </p:attrNameLst>
                                      </p:cBhvr>
                                      <p:tavLst>
                                        <p:tav tm="0">
                                          <p:val>
                                            <p:strVal val="ppt_x"/>
                                          </p:val>
                                        </p:tav>
                                        <p:tav tm="100000">
                                          <p:val>
                                            <p:strVal val="0-ppt_w/2"/>
                                          </p:val>
                                        </p:tav>
                                      </p:tavLst>
                                    </p:anim>
                                    <p:anim calcmode="lin" valueType="num">
                                      <p:cBhvr additive="base">
                                        <p:cTn id="14" dur="5000"/>
                                        <p:tgtEl>
                                          <p:spTgt spid="10"/>
                                        </p:tgtEl>
                                        <p:attrNameLst>
                                          <p:attrName>ppt_y</p:attrName>
                                        </p:attrNameLst>
                                      </p:cBhvr>
                                      <p:tavLst>
                                        <p:tav tm="0">
                                          <p:val>
                                            <p:strVal val="ppt_y"/>
                                          </p:val>
                                        </p:tav>
                                        <p:tav tm="100000">
                                          <p:val>
                                            <p:strVal val="ppt_y"/>
                                          </p:val>
                                        </p:tav>
                                      </p:tavLst>
                                    </p:anim>
                                    <p:set>
                                      <p:cBhvr>
                                        <p:cTn id="15" dur="1" fill="hold">
                                          <p:stCondLst>
                                            <p:cond delay="4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6" name="Picture 2" descr="C:\Users\Jose Luis\Desktop\RELOJES.jpg"/>
          <p:cNvPicPr>
            <a:picLocks noChangeAspect="1" noChangeArrowheads="1"/>
          </p:cNvPicPr>
          <p:nvPr/>
        </p:nvPicPr>
        <p:blipFill>
          <a:blip r:embed="rId2"/>
          <a:srcRect/>
          <a:stretch>
            <a:fillRect/>
          </a:stretch>
        </p:blipFill>
        <p:spPr bwMode="auto">
          <a:xfrm>
            <a:off x="-4927" y="0"/>
            <a:ext cx="9148927" cy="6858000"/>
          </a:xfrm>
          <a:prstGeom prst="rect">
            <a:avLst/>
          </a:prstGeom>
          <a:noFill/>
        </p:spPr>
      </p:pic>
      <p:sp>
        <p:nvSpPr>
          <p:cNvPr id="9" name="8 Anillo"/>
          <p:cNvSpPr/>
          <p:nvPr/>
        </p:nvSpPr>
        <p:spPr>
          <a:xfrm>
            <a:off x="357158" y="1357298"/>
            <a:ext cx="2000250" cy="4572019"/>
          </a:xfrm>
          <a:prstGeom prst="donut">
            <a:avLst/>
          </a:prstGeom>
          <a:solidFill>
            <a:srgbClr val="C09200">
              <a:alpha val="67000"/>
            </a:srgbClr>
          </a:solidFill>
          <a:ln>
            <a:solidFill>
              <a:srgbClr val="00B05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Anillo"/>
          <p:cNvSpPr/>
          <p:nvPr/>
        </p:nvSpPr>
        <p:spPr>
          <a:xfrm>
            <a:off x="6929454" y="1643050"/>
            <a:ext cx="2000250" cy="4214828"/>
          </a:xfrm>
          <a:prstGeom prst="donut">
            <a:avLst/>
          </a:prstGeom>
          <a:solidFill>
            <a:srgbClr val="C09200">
              <a:alpha val="67000"/>
            </a:srgbClr>
          </a:solidFill>
          <a:ln>
            <a:solidFill>
              <a:srgbClr val="00B05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2500298" y="1428736"/>
            <a:ext cx="2000250" cy="4500580"/>
          </a:xfrm>
          <a:prstGeom prst="donut">
            <a:avLst/>
          </a:prstGeom>
          <a:solidFill>
            <a:srgbClr val="00B05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4714876" y="1714488"/>
            <a:ext cx="2000250" cy="4214829"/>
          </a:xfrm>
          <a:prstGeom prst="donut">
            <a:avLst/>
          </a:prstGeom>
          <a:solidFill>
            <a:srgbClr val="00B050">
              <a:alpha val="67000"/>
            </a:srgbClr>
          </a:solidFill>
          <a:ln>
            <a:solidFill>
              <a:srgbClr val="9E7800"/>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8)">
                                      <p:cBhvr>
                                        <p:cTn id="7" dur="3000"/>
                                        <p:tgtEl>
                                          <p:spTgt spid="10"/>
                                        </p:tgtEl>
                                      </p:cBhvr>
                                    </p:animEffect>
                                  </p:childTnLst>
                                </p:cTn>
                              </p:par>
                              <p:par>
                                <p:cTn id="8" presetID="8" presetClass="emph" presetSubtype="0" fill="hold" nodeType="withEffect">
                                  <p:stCondLst>
                                    <p:cond delay="0"/>
                                  </p:stCondLst>
                                  <p:childTnLst>
                                    <p:animRot by="21600000">
                                      <p:cBhvr>
                                        <p:cTn id="9" dur="3000" fill="hold"/>
                                        <p:tgtEl>
                                          <p:spTgt spid="9"/>
                                        </p:tgtEl>
                                        <p:attrNameLst>
                                          <p:attrName>r</p:attrName>
                                        </p:attrNameLst>
                                      </p:cBhvr>
                                    </p:animRot>
                                  </p:childTnLst>
                                </p:cTn>
                              </p:par>
                              <p:par>
                                <p:cTn id="10" presetID="21" presetClass="entr" presetSubtype="8" fill="hold" nodeType="with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heel(8)">
                                      <p:cBhvr>
                                        <p:cTn id="12" dur="3000"/>
                                        <p:tgtEl>
                                          <p:spTgt spid="9"/>
                                        </p:tgtEl>
                                      </p:cBhvr>
                                    </p:animEffect>
                                  </p:childTnLst>
                                </p:cTn>
                              </p:par>
                              <p:par>
                                <p:cTn id="13" presetID="8" presetClass="emph" presetSubtype="0" fill="hold" nodeType="withEffect">
                                  <p:stCondLst>
                                    <p:cond delay="0"/>
                                  </p:stCondLst>
                                  <p:childTnLst>
                                    <p:animRot by="-21600000">
                                      <p:cBhvr>
                                        <p:cTn id="14" dur="3000" fill="hold"/>
                                        <p:tgtEl>
                                          <p:spTgt spid="10"/>
                                        </p:tgtEl>
                                        <p:attrNameLst>
                                          <p:attrName>r</p:attrName>
                                        </p:attrNameLst>
                                      </p:cBhvr>
                                    </p:animRot>
                                  </p:childTnLst>
                                </p:cTn>
                              </p:par>
                              <p:par>
                                <p:cTn id="15" presetID="8" presetClass="emph" presetSubtype="0" fill="hold" nodeType="withEffect">
                                  <p:stCondLst>
                                    <p:cond delay="0"/>
                                  </p:stCondLst>
                                  <p:childTnLst>
                                    <p:animRot by="21600000">
                                      <p:cBhvr>
                                        <p:cTn id="16" dur="3000" fill="hold"/>
                                        <p:tgtEl>
                                          <p:spTgt spid="11"/>
                                        </p:tgtEl>
                                        <p:attrNameLst>
                                          <p:attrName>r</p:attrName>
                                        </p:attrNameLst>
                                      </p:cBhvr>
                                    </p:animRot>
                                  </p:childTnLst>
                                </p:cTn>
                              </p:par>
                              <p:par>
                                <p:cTn id="17" presetID="21" presetClass="entr" presetSubtype="8" fill="hold" nodeType="with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wheel(8)">
                                      <p:cBhvr>
                                        <p:cTn id="19" dur="3000"/>
                                        <p:tgtEl>
                                          <p:spTgt spid="11"/>
                                        </p:tgtEl>
                                      </p:cBhvr>
                                    </p:animEffect>
                                  </p:childTnLst>
                                </p:cTn>
                              </p:par>
                              <p:par>
                                <p:cTn id="20" presetID="21" presetClass="entr" presetSubtype="8"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wheel(8)">
                                      <p:cBhvr>
                                        <p:cTn id="22" dur="3000"/>
                                        <p:tgtEl>
                                          <p:spTgt spid="12"/>
                                        </p:tgtEl>
                                      </p:cBhvr>
                                    </p:animEffect>
                                  </p:childTnLst>
                                </p:cTn>
                              </p:par>
                              <p:par>
                                <p:cTn id="23" presetID="8" presetClass="emph" presetSubtype="0" fill="hold" nodeType="withEffect">
                                  <p:stCondLst>
                                    <p:cond delay="0"/>
                                  </p:stCondLst>
                                  <p:childTnLst>
                                    <p:animRot by="-21600000">
                                      <p:cBhvr>
                                        <p:cTn id="24" dur="3000" fill="hold"/>
                                        <p:tgtEl>
                                          <p:spTgt spid="12"/>
                                        </p:tgtEl>
                                        <p:attrNameLst>
                                          <p:attrName>r</p:attrName>
                                        </p:attrNameLst>
                                      </p:cBhvr>
                                    </p:animRot>
                                  </p:childTnLst>
                                </p:cTn>
                              </p:par>
                              <p:par>
                                <p:cTn id="25" presetID="2" presetClass="entr" presetSubtype="2" fill="hold"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additive="base">
                                        <p:cTn id="27" dur="3000" fill="hold"/>
                                        <p:tgtEl>
                                          <p:spTgt spid="9"/>
                                        </p:tgtEl>
                                        <p:attrNameLst>
                                          <p:attrName>ppt_x</p:attrName>
                                        </p:attrNameLst>
                                      </p:cBhvr>
                                      <p:tavLst>
                                        <p:tav tm="0">
                                          <p:val>
                                            <p:strVal val="1+#ppt_w/2"/>
                                          </p:val>
                                        </p:tav>
                                        <p:tav tm="100000">
                                          <p:val>
                                            <p:strVal val="#ppt_x"/>
                                          </p:val>
                                        </p:tav>
                                      </p:tavLst>
                                    </p:anim>
                                    <p:anim calcmode="lin" valueType="num">
                                      <p:cBhvr additive="base">
                                        <p:cTn id="28" dur="3000" fill="hold"/>
                                        <p:tgtEl>
                                          <p:spTgt spid="9"/>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1"/>
                                        </p:tgtEl>
                                        <p:attrNameLst>
                                          <p:attrName>style.visibility</p:attrName>
                                        </p:attrNameLst>
                                      </p:cBhvr>
                                      <p:to>
                                        <p:strVal val="visible"/>
                                      </p:to>
                                    </p:set>
                                    <p:anim calcmode="lin" valueType="num">
                                      <p:cBhvr additive="base">
                                        <p:cTn id="31" dur="3000" fill="hold"/>
                                        <p:tgtEl>
                                          <p:spTgt spid="11"/>
                                        </p:tgtEl>
                                        <p:attrNameLst>
                                          <p:attrName>ppt_x</p:attrName>
                                        </p:attrNameLst>
                                      </p:cBhvr>
                                      <p:tavLst>
                                        <p:tav tm="0">
                                          <p:val>
                                            <p:strVal val="1+#ppt_w/2"/>
                                          </p:val>
                                        </p:tav>
                                        <p:tav tm="100000">
                                          <p:val>
                                            <p:strVal val="#ppt_x"/>
                                          </p:val>
                                        </p:tav>
                                      </p:tavLst>
                                    </p:anim>
                                    <p:anim calcmode="lin" valueType="num">
                                      <p:cBhvr additive="base">
                                        <p:cTn id="32" dur="3000" fill="hold"/>
                                        <p:tgtEl>
                                          <p:spTgt spid="11"/>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3000" fill="hold"/>
                                        <p:tgtEl>
                                          <p:spTgt spid="10"/>
                                        </p:tgtEl>
                                        <p:attrNameLst>
                                          <p:attrName>ppt_x</p:attrName>
                                        </p:attrNameLst>
                                      </p:cBhvr>
                                      <p:tavLst>
                                        <p:tav tm="0">
                                          <p:val>
                                            <p:strVal val="0-#ppt_w/2"/>
                                          </p:val>
                                        </p:tav>
                                        <p:tav tm="100000">
                                          <p:val>
                                            <p:strVal val="#ppt_x"/>
                                          </p:val>
                                        </p:tav>
                                      </p:tavLst>
                                    </p:anim>
                                    <p:anim calcmode="lin" valueType="num">
                                      <p:cBhvr additive="base">
                                        <p:cTn id="36" dur="3000" fill="hold"/>
                                        <p:tgtEl>
                                          <p:spTgt spid="10"/>
                                        </p:tgtEl>
                                        <p:attrNameLst>
                                          <p:attrName>ppt_y</p:attrName>
                                        </p:attrNameLst>
                                      </p:cBhvr>
                                      <p:tavLst>
                                        <p:tav tm="0">
                                          <p:val>
                                            <p:strVal val="#ppt_y"/>
                                          </p:val>
                                        </p:tav>
                                        <p:tav tm="100000">
                                          <p:val>
                                            <p:strVal val="#ppt_y"/>
                                          </p:val>
                                        </p:tav>
                                      </p:tavLst>
                                    </p:anim>
                                  </p:childTnLst>
                                </p:cTn>
                              </p:par>
                              <p:par>
                                <p:cTn id="37" presetID="2" presetClass="entr" presetSubtype="8" fill="hold" nodeType="withEffect">
                                  <p:stCondLst>
                                    <p:cond delay="0"/>
                                  </p:stCondLst>
                                  <p:childTnLst>
                                    <p:set>
                                      <p:cBhvr>
                                        <p:cTn id="38" dur="1" fill="hold">
                                          <p:stCondLst>
                                            <p:cond delay="0"/>
                                          </p:stCondLst>
                                        </p:cTn>
                                        <p:tgtEl>
                                          <p:spTgt spid="12"/>
                                        </p:tgtEl>
                                        <p:attrNameLst>
                                          <p:attrName>style.visibility</p:attrName>
                                        </p:attrNameLst>
                                      </p:cBhvr>
                                      <p:to>
                                        <p:strVal val="visible"/>
                                      </p:to>
                                    </p:set>
                                    <p:anim calcmode="lin" valueType="num">
                                      <p:cBhvr additive="base">
                                        <p:cTn id="39" dur="3000" fill="hold"/>
                                        <p:tgtEl>
                                          <p:spTgt spid="12"/>
                                        </p:tgtEl>
                                        <p:attrNameLst>
                                          <p:attrName>ppt_x</p:attrName>
                                        </p:attrNameLst>
                                      </p:cBhvr>
                                      <p:tavLst>
                                        <p:tav tm="0">
                                          <p:val>
                                            <p:strVal val="0-#ppt_w/2"/>
                                          </p:val>
                                        </p:tav>
                                        <p:tav tm="100000">
                                          <p:val>
                                            <p:strVal val="#ppt_x"/>
                                          </p:val>
                                        </p:tav>
                                      </p:tavLst>
                                    </p:anim>
                                    <p:anim calcmode="lin" valueType="num">
                                      <p:cBhvr additive="base">
                                        <p:cTn id="40" dur="3000" fill="hold"/>
                                        <p:tgtEl>
                                          <p:spTgt spid="12"/>
                                        </p:tgtEl>
                                        <p:attrNameLst>
                                          <p:attrName>ppt_y</p:attrName>
                                        </p:attrNameLst>
                                      </p:cBhvr>
                                      <p:tavLst>
                                        <p:tav tm="0">
                                          <p:val>
                                            <p:strVal val="#ppt_y"/>
                                          </p:val>
                                        </p:tav>
                                        <p:tav tm="100000">
                                          <p:val>
                                            <p:strVal val="#ppt_y"/>
                                          </p:val>
                                        </p:tav>
                                      </p:tavLst>
                                    </p:anim>
                                  </p:childTnLst>
                                </p:cTn>
                              </p:par>
                            </p:childTnLst>
                          </p:cTn>
                        </p:par>
                        <p:par>
                          <p:cTn id="41" fill="hold">
                            <p:stCondLst>
                              <p:cond delay="3000"/>
                            </p:stCondLst>
                            <p:childTnLst>
                              <p:par>
                                <p:cTn id="42" presetID="19" presetClass="exit" presetSubtype="10" fill="hold" nodeType="afterEffect">
                                  <p:stCondLst>
                                    <p:cond delay="0"/>
                                  </p:stCondLst>
                                  <p:childTnLst>
                                    <p:anim calcmode="lin" valueType="num">
                                      <p:cBhvr>
                                        <p:cTn id="43" dur="3000"/>
                                        <p:tgtEl>
                                          <p:spTgt spid="9"/>
                                        </p:tgtEl>
                                        <p:attrNameLst>
                                          <p:attrName>ppt_h</p:attrName>
                                        </p:attrNameLst>
                                      </p:cBhvr>
                                      <p:tavLst>
                                        <p:tav tm="0">
                                          <p:val>
                                            <p:strVal val="ppt_h"/>
                                          </p:val>
                                        </p:tav>
                                        <p:tav tm="100000">
                                          <p:val>
                                            <p:strVal val="ppt_h"/>
                                          </p:val>
                                        </p:tav>
                                      </p:tavLst>
                                    </p:anim>
                                    <p:anim calcmode="lin" valueType="num">
                                      <p:cBhvr>
                                        <p:cTn id="44"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5" dur="1" fill="hold">
                                          <p:stCondLst>
                                            <p:cond delay="2999"/>
                                          </p:stCondLst>
                                        </p:cTn>
                                        <p:tgtEl>
                                          <p:spTgt spid="9"/>
                                        </p:tgtEl>
                                        <p:attrNameLst>
                                          <p:attrName>style.visibility</p:attrName>
                                        </p:attrNameLst>
                                      </p:cBhvr>
                                      <p:to>
                                        <p:strVal val="hidden"/>
                                      </p:to>
                                    </p:set>
                                  </p:childTnLst>
                                </p:cTn>
                              </p:par>
                              <p:par>
                                <p:cTn id="46" presetID="19" presetClass="exit" presetSubtype="10" fill="hold" nodeType="withEffect">
                                  <p:stCondLst>
                                    <p:cond delay="0"/>
                                  </p:stCondLst>
                                  <p:childTnLst>
                                    <p:anim calcmode="lin" valueType="num">
                                      <p:cBhvr>
                                        <p:cTn id="47" dur="3000"/>
                                        <p:tgtEl>
                                          <p:spTgt spid="11"/>
                                        </p:tgtEl>
                                        <p:attrNameLst>
                                          <p:attrName>ppt_h</p:attrName>
                                        </p:attrNameLst>
                                      </p:cBhvr>
                                      <p:tavLst>
                                        <p:tav tm="0">
                                          <p:val>
                                            <p:strVal val="ppt_h"/>
                                          </p:val>
                                        </p:tav>
                                        <p:tav tm="100000">
                                          <p:val>
                                            <p:strVal val="ppt_h"/>
                                          </p:val>
                                        </p:tav>
                                      </p:tavLst>
                                    </p:anim>
                                    <p:anim calcmode="lin" valueType="num">
                                      <p:cBhvr>
                                        <p:cTn id="48" dur="3000"/>
                                        <p:tgtEl>
                                          <p:spTgt spid="1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49" dur="1" fill="hold">
                                          <p:stCondLst>
                                            <p:cond delay="2999"/>
                                          </p:stCondLst>
                                        </p:cTn>
                                        <p:tgtEl>
                                          <p:spTgt spid="11"/>
                                        </p:tgtEl>
                                        <p:attrNameLst>
                                          <p:attrName>style.visibility</p:attrName>
                                        </p:attrNameLst>
                                      </p:cBhvr>
                                      <p:to>
                                        <p:strVal val="hidden"/>
                                      </p:to>
                                    </p:set>
                                  </p:childTnLst>
                                </p:cTn>
                              </p:par>
                              <p:par>
                                <p:cTn id="50" presetID="2" presetClass="exit" presetSubtype="2" fill="hold" nodeType="withEffect">
                                  <p:stCondLst>
                                    <p:cond delay="0"/>
                                  </p:stCondLst>
                                  <p:childTnLst>
                                    <p:anim calcmode="lin" valueType="num">
                                      <p:cBhvr additive="base">
                                        <p:cTn id="51" dur="3000"/>
                                        <p:tgtEl>
                                          <p:spTgt spid="9"/>
                                        </p:tgtEl>
                                        <p:attrNameLst>
                                          <p:attrName>ppt_x</p:attrName>
                                        </p:attrNameLst>
                                      </p:cBhvr>
                                      <p:tavLst>
                                        <p:tav tm="0">
                                          <p:val>
                                            <p:strVal val="ppt_x"/>
                                          </p:val>
                                        </p:tav>
                                        <p:tav tm="100000">
                                          <p:val>
                                            <p:strVal val="1+ppt_w/2"/>
                                          </p:val>
                                        </p:tav>
                                      </p:tavLst>
                                    </p:anim>
                                    <p:anim calcmode="lin" valueType="num">
                                      <p:cBhvr additive="base">
                                        <p:cTn id="52" dur="3000"/>
                                        <p:tgtEl>
                                          <p:spTgt spid="9"/>
                                        </p:tgtEl>
                                        <p:attrNameLst>
                                          <p:attrName>ppt_y</p:attrName>
                                        </p:attrNameLst>
                                      </p:cBhvr>
                                      <p:tavLst>
                                        <p:tav tm="0">
                                          <p:val>
                                            <p:strVal val="ppt_y"/>
                                          </p:val>
                                        </p:tav>
                                        <p:tav tm="100000">
                                          <p:val>
                                            <p:strVal val="ppt_y"/>
                                          </p:val>
                                        </p:tav>
                                      </p:tavLst>
                                    </p:anim>
                                    <p:set>
                                      <p:cBhvr>
                                        <p:cTn id="53" dur="1" fill="hold">
                                          <p:stCondLst>
                                            <p:cond delay="2999"/>
                                          </p:stCondLst>
                                        </p:cTn>
                                        <p:tgtEl>
                                          <p:spTgt spid="9"/>
                                        </p:tgtEl>
                                        <p:attrNameLst>
                                          <p:attrName>style.visibility</p:attrName>
                                        </p:attrNameLst>
                                      </p:cBhvr>
                                      <p:to>
                                        <p:strVal val="hidden"/>
                                      </p:to>
                                    </p:set>
                                  </p:childTnLst>
                                </p:cTn>
                              </p:par>
                              <p:par>
                                <p:cTn id="54" presetID="2" presetClass="exit" presetSubtype="2" fill="hold" nodeType="withEffect">
                                  <p:stCondLst>
                                    <p:cond delay="0"/>
                                  </p:stCondLst>
                                  <p:childTnLst>
                                    <p:anim calcmode="lin" valueType="num">
                                      <p:cBhvr additive="base">
                                        <p:cTn id="55" dur="3000"/>
                                        <p:tgtEl>
                                          <p:spTgt spid="11"/>
                                        </p:tgtEl>
                                        <p:attrNameLst>
                                          <p:attrName>ppt_x</p:attrName>
                                        </p:attrNameLst>
                                      </p:cBhvr>
                                      <p:tavLst>
                                        <p:tav tm="0">
                                          <p:val>
                                            <p:strVal val="ppt_x"/>
                                          </p:val>
                                        </p:tav>
                                        <p:tav tm="100000">
                                          <p:val>
                                            <p:strVal val="1+ppt_w/2"/>
                                          </p:val>
                                        </p:tav>
                                      </p:tavLst>
                                    </p:anim>
                                    <p:anim calcmode="lin" valueType="num">
                                      <p:cBhvr additive="base">
                                        <p:cTn id="56" dur="3000"/>
                                        <p:tgtEl>
                                          <p:spTgt spid="11"/>
                                        </p:tgtEl>
                                        <p:attrNameLst>
                                          <p:attrName>ppt_y</p:attrName>
                                        </p:attrNameLst>
                                      </p:cBhvr>
                                      <p:tavLst>
                                        <p:tav tm="0">
                                          <p:val>
                                            <p:strVal val="ppt_y"/>
                                          </p:val>
                                        </p:tav>
                                        <p:tav tm="100000">
                                          <p:val>
                                            <p:strVal val="ppt_y"/>
                                          </p:val>
                                        </p:tav>
                                      </p:tavLst>
                                    </p:anim>
                                    <p:set>
                                      <p:cBhvr>
                                        <p:cTn id="57" dur="1" fill="hold">
                                          <p:stCondLst>
                                            <p:cond delay="2999"/>
                                          </p:stCondLst>
                                        </p:cTn>
                                        <p:tgtEl>
                                          <p:spTgt spid="11"/>
                                        </p:tgtEl>
                                        <p:attrNameLst>
                                          <p:attrName>style.visibility</p:attrName>
                                        </p:attrNameLst>
                                      </p:cBhvr>
                                      <p:to>
                                        <p:strVal val="hidden"/>
                                      </p:to>
                                    </p:set>
                                  </p:childTnLst>
                                </p:cTn>
                              </p:par>
                              <p:par>
                                <p:cTn id="58" presetID="19" presetClass="exit" presetSubtype="10" fill="hold" nodeType="withEffect">
                                  <p:stCondLst>
                                    <p:cond delay="0"/>
                                  </p:stCondLst>
                                  <p:childTnLst>
                                    <p:anim calcmode="lin" valueType="num">
                                      <p:cBhvr>
                                        <p:cTn id="59" dur="3000"/>
                                        <p:tgtEl>
                                          <p:spTgt spid="10"/>
                                        </p:tgtEl>
                                        <p:attrNameLst>
                                          <p:attrName>ppt_h</p:attrName>
                                        </p:attrNameLst>
                                      </p:cBhvr>
                                      <p:tavLst>
                                        <p:tav tm="0">
                                          <p:val>
                                            <p:strVal val="ppt_h"/>
                                          </p:val>
                                        </p:tav>
                                        <p:tav tm="100000">
                                          <p:val>
                                            <p:strVal val="ppt_h"/>
                                          </p:val>
                                        </p:tav>
                                      </p:tavLst>
                                    </p:anim>
                                    <p:anim calcmode="lin" valueType="num">
                                      <p:cBhvr>
                                        <p:cTn id="60"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1" dur="1" fill="hold">
                                          <p:stCondLst>
                                            <p:cond delay="2999"/>
                                          </p:stCondLst>
                                        </p:cTn>
                                        <p:tgtEl>
                                          <p:spTgt spid="10"/>
                                        </p:tgtEl>
                                        <p:attrNameLst>
                                          <p:attrName>style.visibility</p:attrName>
                                        </p:attrNameLst>
                                      </p:cBhvr>
                                      <p:to>
                                        <p:strVal val="hidden"/>
                                      </p:to>
                                    </p:set>
                                  </p:childTnLst>
                                </p:cTn>
                              </p:par>
                              <p:par>
                                <p:cTn id="62" presetID="19" presetClass="exit" presetSubtype="10" fill="hold" nodeType="withEffect">
                                  <p:stCondLst>
                                    <p:cond delay="0"/>
                                  </p:stCondLst>
                                  <p:childTnLst>
                                    <p:anim calcmode="lin" valueType="num">
                                      <p:cBhvr>
                                        <p:cTn id="63" dur="3000"/>
                                        <p:tgtEl>
                                          <p:spTgt spid="12"/>
                                        </p:tgtEl>
                                        <p:attrNameLst>
                                          <p:attrName>ppt_h</p:attrName>
                                        </p:attrNameLst>
                                      </p:cBhvr>
                                      <p:tavLst>
                                        <p:tav tm="0">
                                          <p:val>
                                            <p:strVal val="ppt_h"/>
                                          </p:val>
                                        </p:tav>
                                        <p:tav tm="100000">
                                          <p:val>
                                            <p:strVal val="ppt_h"/>
                                          </p:val>
                                        </p:tav>
                                      </p:tavLst>
                                    </p:anim>
                                    <p:anim calcmode="lin" valueType="num">
                                      <p:cBhvr>
                                        <p:cTn id="64" dur="3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65" dur="1" fill="hold">
                                          <p:stCondLst>
                                            <p:cond delay="2999"/>
                                          </p:stCondLst>
                                        </p:cTn>
                                        <p:tgtEl>
                                          <p:spTgt spid="12"/>
                                        </p:tgtEl>
                                        <p:attrNameLst>
                                          <p:attrName>style.visibility</p:attrName>
                                        </p:attrNameLst>
                                      </p:cBhvr>
                                      <p:to>
                                        <p:strVal val="hidden"/>
                                      </p:to>
                                    </p:set>
                                  </p:childTnLst>
                                </p:cTn>
                              </p:par>
                              <p:par>
                                <p:cTn id="66" presetID="2" presetClass="exit" presetSubtype="8" fill="hold" nodeType="withEffect">
                                  <p:stCondLst>
                                    <p:cond delay="0"/>
                                  </p:stCondLst>
                                  <p:childTnLst>
                                    <p:anim calcmode="lin" valueType="num">
                                      <p:cBhvr additive="base">
                                        <p:cTn id="67" dur="3000"/>
                                        <p:tgtEl>
                                          <p:spTgt spid="10"/>
                                        </p:tgtEl>
                                        <p:attrNameLst>
                                          <p:attrName>ppt_x</p:attrName>
                                        </p:attrNameLst>
                                      </p:cBhvr>
                                      <p:tavLst>
                                        <p:tav tm="0">
                                          <p:val>
                                            <p:strVal val="ppt_x"/>
                                          </p:val>
                                        </p:tav>
                                        <p:tav tm="100000">
                                          <p:val>
                                            <p:strVal val="0-ppt_w/2"/>
                                          </p:val>
                                        </p:tav>
                                      </p:tavLst>
                                    </p:anim>
                                    <p:anim calcmode="lin" valueType="num">
                                      <p:cBhvr additive="base">
                                        <p:cTn id="68" dur="3000"/>
                                        <p:tgtEl>
                                          <p:spTgt spid="10"/>
                                        </p:tgtEl>
                                        <p:attrNameLst>
                                          <p:attrName>ppt_y</p:attrName>
                                        </p:attrNameLst>
                                      </p:cBhvr>
                                      <p:tavLst>
                                        <p:tav tm="0">
                                          <p:val>
                                            <p:strVal val="ppt_y"/>
                                          </p:val>
                                        </p:tav>
                                        <p:tav tm="100000">
                                          <p:val>
                                            <p:strVal val="ppt_y"/>
                                          </p:val>
                                        </p:tav>
                                      </p:tavLst>
                                    </p:anim>
                                    <p:set>
                                      <p:cBhvr>
                                        <p:cTn id="69" dur="1" fill="hold">
                                          <p:stCondLst>
                                            <p:cond delay="2999"/>
                                          </p:stCondLst>
                                        </p:cTn>
                                        <p:tgtEl>
                                          <p:spTgt spid="10"/>
                                        </p:tgtEl>
                                        <p:attrNameLst>
                                          <p:attrName>style.visibility</p:attrName>
                                        </p:attrNameLst>
                                      </p:cBhvr>
                                      <p:to>
                                        <p:strVal val="hidden"/>
                                      </p:to>
                                    </p:set>
                                  </p:childTnLst>
                                </p:cTn>
                              </p:par>
                              <p:par>
                                <p:cTn id="70" presetID="2" presetClass="exit" presetSubtype="8" fill="hold" nodeType="withEffect">
                                  <p:stCondLst>
                                    <p:cond delay="0"/>
                                  </p:stCondLst>
                                  <p:childTnLst>
                                    <p:anim calcmode="lin" valueType="num">
                                      <p:cBhvr additive="base">
                                        <p:cTn id="71" dur="3000"/>
                                        <p:tgtEl>
                                          <p:spTgt spid="12"/>
                                        </p:tgtEl>
                                        <p:attrNameLst>
                                          <p:attrName>ppt_x</p:attrName>
                                        </p:attrNameLst>
                                      </p:cBhvr>
                                      <p:tavLst>
                                        <p:tav tm="0">
                                          <p:val>
                                            <p:strVal val="ppt_x"/>
                                          </p:val>
                                        </p:tav>
                                        <p:tav tm="100000">
                                          <p:val>
                                            <p:strVal val="0-ppt_w/2"/>
                                          </p:val>
                                        </p:tav>
                                      </p:tavLst>
                                    </p:anim>
                                    <p:anim calcmode="lin" valueType="num">
                                      <p:cBhvr additive="base">
                                        <p:cTn id="72" dur="3000"/>
                                        <p:tgtEl>
                                          <p:spTgt spid="12"/>
                                        </p:tgtEl>
                                        <p:attrNameLst>
                                          <p:attrName>ppt_y</p:attrName>
                                        </p:attrNameLst>
                                      </p:cBhvr>
                                      <p:tavLst>
                                        <p:tav tm="0">
                                          <p:val>
                                            <p:strVal val="ppt_y"/>
                                          </p:val>
                                        </p:tav>
                                        <p:tav tm="100000">
                                          <p:val>
                                            <p:strVal val="ppt_y"/>
                                          </p:val>
                                        </p:tav>
                                      </p:tavLst>
                                    </p:anim>
                                    <p:set>
                                      <p:cBhvr>
                                        <p:cTn id="73" dur="1" fill="hold">
                                          <p:stCondLst>
                                            <p:cond delay="2999"/>
                                          </p:stCondLst>
                                        </p:cTn>
                                        <p:tgtEl>
                                          <p:spTgt spid="12"/>
                                        </p:tgtEl>
                                        <p:attrNameLst>
                                          <p:attrName>style.visibility</p:attrName>
                                        </p:attrNameLst>
                                      </p:cBhvr>
                                      <p:to>
                                        <p:strVal val="hidden"/>
                                      </p:to>
                                    </p:set>
                                  </p:childTnLst>
                                </p:cTn>
                              </p:par>
                              <p:par>
                                <p:cTn id="74" presetID="17" presetClass="entr" presetSubtype="10" fill="hold" nodeType="withEffect">
                                  <p:stCondLst>
                                    <p:cond delay="0"/>
                                  </p:stCondLst>
                                  <p:childTnLst>
                                    <p:set>
                                      <p:cBhvr>
                                        <p:cTn id="75" dur="1" fill="hold">
                                          <p:stCondLst>
                                            <p:cond delay="0"/>
                                          </p:stCondLst>
                                        </p:cTn>
                                        <p:tgtEl>
                                          <p:spTgt spid="6"/>
                                        </p:tgtEl>
                                        <p:attrNameLst>
                                          <p:attrName>style.visibility</p:attrName>
                                        </p:attrNameLst>
                                      </p:cBhvr>
                                      <p:to>
                                        <p:strVal val="visible"/>
                                      </p:to>
                                    </p:set>
                                    <p:anim calcmode="lin" valueType="num">
                                      <p:cBhvr>
                                        <p:cTn id="76" dur="3000" fill="hold"/>
                                        <p:tgtEl>
                                          <p:spTgt spid="6"/>
                                        </p:tgtEl>
                                        <p:attrNameLst>
                                          <p:attrName>ppt_w</p:attrName>
                                        </p:attrNameLst>
                                      </p:cBhvr>
                                      <p:tavLst>
                                        <p:tav tm="0">
                                          <p:val>
                                            <p:fltVal val="0"/>
                                          </p:val>
                                        </p:tav>
                                        <p:tav tm="100000">
                                          <p:val>
                                            <p:strVal val="#ppt_w"/>
                                          </p:val>
                                        </p:tav>
                                      </p:tavLst>
                                    </p:anim>
                                    <p:anim calcmode="lin" valueType="num">
                                      <p:cBhvr>
                                        <p:cTn id="77" dur="3000" fill="hold"/>
                                        <p:tgtEl>
                                          <p:spTgt spid="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00FF">
            <a:alpha val="47000"/>
          </a:srgbClr>
        </a:solidFill>
        <a:effectLst/>
      </p:bgPr>
    </p:bg>
    <p:spTree>
      <p:nvGrpSpPr>
        <p:cNvPr id="1" name=""/>
        <p:cNvGrpSpPr/>
        <p:nvPr/>
      </p:nvGrpSpPr>
      <p:grpSpPr>
        <a:xfrm>
          <a:off x="0" y="0"/>
          <a:ext cx="0" cy="0"/>
          <a:chOff x="0" y="0"/>
          <a:chExt cx="0" cy="0"/>
        </a:xfrm>
      </p:grpSpPr>
      <p:pic>
        <p:nvPicPr>
          <p:cNvPr id="15" name="Picture 2" descr="C:\Users\Jose Luis\Desktop\Harold-Lloyd-Reloj.jpg"/>
          <p:cNvPicPr>
            <a:picLocks noChangeAspect="1" noChangeArrowheads="1"/>
          </p:cNvPicPr>
          <p:nvPr/>
        </p:nvPicPr>
        <p:blipFill>
          <a:blip r:embed="rId2"/>
          <a:srcRect/>
          <a:stretch>
            <a:fillRect/>
          </a:stretch>
        </p:blipFill>
        <p:spPr bwMode="auto">
          <a:xfrm>
            <a:off x="0" y="0"/>
            <a:ext cx="9264632" cy="6858000"/>
          </a:xfrm>
          <a:prstGeom prst="rect">
            <a:avLst/>
          </a:prstGeom>
          <a:noFill/>
        </p:spPr>
      </p:pic>
      <p:sp>
        <p:nvSpPr>
          <p:cNvPr id="7" name="6 Luna"/>
          <p:cNvSpPr/>
          <p:nvPr/>
        </p:nvSpPr>
        <p:spPr>
          <a:xfrm rot="16200000">
            <a:off x="3143250" y="-2214562"/>
            <a:ext cx="3286125" cy="7715250"/>
          </a:xfrm>
          <a:prstGeom prst="moon">
            <a:avLst>
              <a:gd name="adj" fmla="val 10458"/>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Luna"/>
          <p:cNvSpPr/>
          <p:nvPr/>
        </p:nvSpPr>
        <p:spPr>
          <a:xfrm rot="16200000" flipH="1">
            <a:off x="2928937" y="1214438"/>
            <a:ext cx="3571875" cy="7715250"/>
          </a:xfrm>
          <a:prstGeom prst="moon">
            <a:avLst>
              <a:gd name="adj" fmla="val 10458"/>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Luna"/>
          <p:cNvSpPr/>
          <p:nvPr/>
        </p:nvSpPr>
        <p:spPr>
          <a:xfrm rot="16200000">
            <a:off x="3357563" y="-2357438"/>
            <a:ext cx="2857500" cy="7572375"/>
          </a:xfrm>
          <a:prstGeom prst="moon">
            <a:avLst>
              <a:gd name="adj" fmla="val 10458"/>
            </a:avLst>
          </a:prstGeom>
          <a:solidFill>
            <a:srgbClr val="00B05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Luna"/>
          <p:cNvSpPr/>
          <p:nvPr/>
        </p:nvSpPr>
        <p:spPr>
          <a:xfrm rot="16200000" flipH="1">
            <a:off x="3250407" y="1464469"/>
            <a:ext cx="3071812" cy="7715250"/>
          </a:xfrm>
          <a:prstGeom prst="moon">
            <a:avLst>
              <a:gd name="adj" fmla="val 10458"/>
            </a:avLst>
          </a:prstGeom>
          <a:solidFill>
            <a:srgbClr val="00B05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Luna"/>
          <p:cNvSpPr/>
          <p:nvPr/>
        </p:nvSpPr>
        <p:spPr>
          <a:xfrm rot="16200000">
            <a:off x="3607594" y="-2464594"/>
            <a:ext cx="2428875" cy="7358063"/>
          </a:xfrm>
          <a:prstGeom prst="moon">
            <a:avLst>
              <a:gd name="adj" fmla="val 10458"/>
            </a:avLst>
          </a:prstGeom>
          <a:solidFill>
            <a:srgbClr val="00B05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Luna"/>
          <p:cNvSpPr/>
          <p:nvPr/>
        </p:nvSpPr>
        <p:spPr>
          <a:xfrm rot="16200000" flipH="1">
            <a:off x="3429000" y="1714501"/>
            <a:ext cx="2643187" cy="7643812"/>
          </a:xfrm>
          <a:prstGeom prst="moon">
            <a:avLst>
              <a:gd name="adj" fmla="val 10458"/>
            </a:avLst>
          </a:prstGeom>
          <a:solidFill>
            <a:srgbClr val="00B050">
              <a:alpha val="5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Luna"/>
          <p:cNvSpPr/>
          <p:nvPr/>
        </p:nvSpPr>
        <p:spPr>
          <a:xfrm rot="16200000">
            <a:off x="3714750" y="-2643187"/>
            <a:ext cx="2071688" cy="7358062"/>
          </a:xfrm>
          <a:prstGeom prst="moon">
            <a:avLst>
              <a:gd name="adj" fmla="val 10458"/>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Luna"/>
          <p:cNvSpPr/>
          <p:nvPr/>
        </p:nvSpPr>
        <p:spPr>
          <a:xfrm rot="16200000" flipH="1">
            <a:off x="3643313" y="1928813"/>
            <a:ext cx="2214562" cy="7643812"/>
          </a:xfrm>
          <a:prstGeom prst="moon">
            <a:avLst>
              <a:gd name="adj" fmla="val 10458"/>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3000" fill="hold"/>
                                        <p:tgtEl>
                                          <p:spTgt spid="7"/>
                                        </p:tgtEl>
                                        <p:attrNameLst>
                                          <p:attrName>ppt_x</p:attrName>
                                        </p:attrNameLst>
                                      </p:cBhvr>
                                      <p:tavLst>
                                        <p:tav tm="0">
                                          <p:val>
                                            <p:strVal val="#ppt_x"/>
                                          </p:val>
                                        </p:tav>
                                        <p:tav tm="100000">
                                          <p:val>
                                            <p:strVal val="#ppt_x"/>
                                          </p:val>
                                        </p:tav>
                                      </p:tavLst>
                                    </p:anim>
                                    <p:anim calcmode="lin" valueType="num">
                                      <p:cBhvr additive="base">
                                        <p:cTn id="8" dur="3000" fill="hold"/>
                                        <p:tgtEl>
                                          <p:spTgt spid="7"/>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3000" fill="hold"/>
                                        <p:tgtEl>
                                          <p:spTgt spid="9"/>
                                        </p:tgtEl>
                                        <p:attrNameLst>
                                          <p:attrName>ppt_x</p:attrName>
                                        </p:attrNameLst>
                                      </p:cBhvr>
                                      <p:tavLst>
                                        <p:tav tm="0">
                                          <p:val>
                                            <p:strVal val="#ppt_x"/>
                                          </p:val>
                                        </p:tav>
                                        <p:tav tm="100000">
                                          <p:val>
                                            <p:strVal val="#ppt_x"/>
                                          </p:val>
                                        </p:tav>
                                      </p:tavLst>
                                    </p:anim>
                                    <p:anim calcmode="lin" valueType="num">
                                      <p:cBhvr additive="base">
                                        <p:cTn id="12" dur="3000" fill="hold"/>
                                        <p:tgtEl>
                                          <p:spTgt spid="9"/>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1"/>
                                        </p:tgtEl>
                                        <p:attrNameLst>
                                          <p:attrName>style.visibility</p:attrName>
                                        </p:attrNameLst>
                                      </p:cBhvr>
                                      <p:to>
                                        <p:strVal val="visible"/>
                                      </p:to>
                                    </p:set>
                                    <p:anim calcmode="lin" valueType="num">
                                      <p:cBhvr additive="base">
                                        <p:cTn id="15" dur="3000" fill="hold"/>
                                        <p:tgtEl>
                                          <p:spTgt spid="11"/>
                                        </p:tgtEl>
                                        <p:attrNameLst>
                                          <p:attrName>ppt_x</p:attrName>
                                        </p:attrNameLst>
                                      </p:cBhvr>
                                      <p:tavLst>
                                        <p:tav tm="0">
                                          <p:val>
                                            <p:strVal val="#ppt_x"/>
                                          </p:val>
                                        </p:tav>
                                        <p:tav tm="100000">
                                          <p:val>
                                            <p:strVal val="#ppt_x"/>
                                          </p:val>
                                        </p:tav>
                                      </p:tavLst>
                                    </p:anim>
                                    <p:anim calcmode="lin" valueType="num">
                                      <p:cBhvr additive="base">
                                        <p:cTn id="16" dur="3000" fill="hold"/>
                                        <p:tgtEl>
                                          <p:spTgt spid="11"/>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3000" fill="hold"/>
                                        <p:tgtEl>
                                          <p:spTgt spid="13"/>
                                        </p:tgtEl>
                                        <p:attrNameLst>
                                          <p:attrName>ppt_x</p:attrName>
                                        </p:attrNameLst>
                                      </p:cBhvr>
                                      <p:tavLst>
                                        <p:tav tm="0">
                                          <p:val>
                                            <p:strVal val="#ppt_x"/>
                                          </p:val>
                                        </p:tav>
                                        <p:tav tm="100000">
                                          <p:val>
                                            <p:strVal val="#ppt_x"/>
                                          </p:val>
                                        </p:tav>
                                      </p:tavLst>
                                    </p:anim>
                                    <p:anim calcmode="lin" valueType="num">
                                      <p:cBhvr additive="base">
                                        <p:cTn id="20" dur="3000" fill="hold"/>
                                        <p:tgtEl>
                                          <p:spTgt spid="13"/>
                                        </p:tgtEl>
                                        <p:attrNameLst>
                                          <p:attrName>ppt_y</p:attrName>
                                        </p:attrNameLst>
                                      </p:cBhvr>
                                      <p:tavLst>
                                        <p:tav tm="0">
                                          <p:val>
                                            <p:strVal val="1+#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3000" fill="hold"/>
                                        <p:tgtEl>
                                          <p:spTgt spid="8"/>
                                        </p:tgtEl>
                                        <p:attrNameLst>
                                          <p:attrName>ppt_x</p:attrName>
                                        </p:attrNameLst>
                                      </p:cBhvr>
                                      <p:tavLst>
                                        <p:tav tm="0">
                                          <p:val>
                                            <p:strVal val="#ppt_x"/>
                                          </p:val>
                                        </p:tav>
                                        <p:tav tm="100000">
                                          <p:val>
                                            <p:strVal val="#ppt_x"/>
                                          </p:val>
                                        </p:tav>
                                      </p:tavLst>
                                    </p:anim>
                                    <p:anim calcmode="lin" valueType="num">
                                      <p:cBhvr additive="base">
                                        <p:cTn id="24" dur="3000" fill="hold"/>
                                        <p:tgtEl>
                                          <p:spTgt spid="8"/>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3000" fill="hold"/>
                                        <p:tgtEl>
                                          <p:spTgt spid="10"/>
                                        </p:tgtEl>
                                        <p:attrNameLst>
                                          <p:attrName>ppt_x</p:attrName>
                                        </p:attrNameLst>
                                      </p:cBhvr>
                                      <p:tavLst>
                                        <p:tav tm="0">
                                          <p:val>
                                            <p:strVal val="#ppt_x"/>
                                          </p:val>
                                        </p:tav>
                                        <p:tav tm="100000">
                                          <p:val>
                                            <p:strVal val="#ppt_x"/>
                                          </p:val>
                                        </p:tav>
                                      </p:tavLst>
                                    </p:anim>
                                    <p:anim calcmode="lin" valueType="num">
                                      <p:cBhvr additive="base">
                                        <p:cTn id="28" dur="3000" fill="hold"/>
                                        <p:tgtEl>
                                          <p:spTgt spid="10"/>
                                        </p:tgtEl>
                                        <p:attrNameLst>
                                          <p:attrName>ppt_y</p:attrName>
                                        </p:attrNameLst>
                                      </p:cBhvr>
                                      <p:tavLst>
                                        <p:tav tm="0">
                                          <p:val>
                                            <p:strVal val="0-#ppt_h/2"/>
                                          </p:val>
                                        </p:tav>
                                        <p:tav tm="100000">
                                          <p:val>
                                            <p:strVal val="#ppt_y"/>
                                          </p:val>
                                        </p:tav>
                                      </p:tavLst>
                                    </p:anim>
                                  </p:childTnLst>
                                </p:cTn>
                              </p:par>
                              <p:par>
                                <p:cTn id="29" presetID="2" presetClass="entr" presetSubtype="1" fill="hold" nodeType="with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3000" fill="hold"/>
                                        <p:tgtEl>
                                          <p:spTgt spid="12"/>
                                        </p:tgtEl>
                                        <p:attrNameLst>
                                          <p:attrName>ppt_x</p:attrName>
                                        </p:attrNameLst>
                                      </p:cBhvr>
                                      <p:tavLst>
                                        <p:tav tm="0">
                                          <p:val>
                                            <p:strVal val="#ppt_x"/>
                                          </p:val>
                                        </p:tav>
                                        <p:tav tm="100000">
                                          <p:val>
                                            <p:strVal val="#ppt_x"/>
                                          </p:val>
                                        </p:tav>
                                      </p:tavLst>
                                    </p:anim>
                                    <p:anim calcmode="lin" valueType="num">
                                      <p:cBhvr additive="base">
                                        <p:cTn id="32" dur="3000" fill="hold"/>
                                        <p:tgtEl>
                                          <p:spTgt spid="12"/>
                                        </p:tgtEl>
                                        <p:attrNameLst>
                                          <p:attrName>ppt_y</p:attrName>
                                        </p:attrNameLst>
                                      </p:cBhvr>
                                      <p:tavLst>
                                        <p:tav tm="0">
                                          <p:val>
                                            <p:strVal val="0-#ppt_h/2"/>
                                          </p:val>
                                        </p:tav>
                                        <p:tav tm="100000">
                                          <p:val>
                                            <p:strVal val="#ppt_y"/>
                                          </p:val>
                                        </p:tav>
                                      </p:tavLst>
                                    </p:anim>
                                  </p:childTnLst>
                                </p:cTn>
                              </p:par>
                              <p:par>
                                <p:cTn id="33" presetID="2" presetClass="entr" presetSubtype="1"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ppt_x"/>
                                          </p:val>
                                        </p:tav>
                                        <p:tav tm="100000">
                                          <p:val>
                                            <p:strVal val="#ppt_x"/>
                                          </p:val>
                                        </p:tav>
                                      </p:tavLst>
                                    </p:anim>
                                    <p:anim calcmode="lin" valueType="num">
                                      <p:cBhvr additive="base">
                                        <p:cTn id="36" dur="3000" fill="hold"/>
                                        <p:tgtEl>
                                          <p:spTgt spid="14"/>
                                        </p:tgtEl>
                                        <p:attrNameLst>
                                          <p:attrName>ppt_y</p:attrName>
                                        </p:attrNameLst>
                                      </p:cBhvr>
                                      <p:tavLst>
                                        <p:tav tm="0">
                                          <p:val>
                                            <p:strVal val="0-#ppt_h/2"/>
                                          </p:val>
                                        </p:tav>
                                        <p:tav tm="100000">
                                          <p:val>
                                            <p:strVal val="#ppt_y"/>
                                          </p:val>
                                        </p:tav>
                                      </p:tavLst>
                                    </p:anim>
                                  </p:childTnLst>
                                </p:cTn>
                              </p:par>
                              <p:par>
                                <p:cTn id="37" presetID="16" presetClass="entr" presetSubtype="21" fill="hold" nodeType="with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barn(inVertical)">
                                      <p:cBhvr>
                                        <p:cTn id="39" dur="3000"/>
                                        <p:tgtEl>
                                          <p:spTgt spid="7"/>
                                        </p:tgtEl>
                                      </p:cBhvr>
                                    </p:animEffect>
                                  </p:childTnLst>
                                </p:cTn>
                              </p:par>
                              <p:par>
                                <p:cTn id="40" presetID="16" presetClass="entr" presetSubtype="21"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barn(inVertical)">
                                      <p:cBhvr>
                                        <p:cTn id="42" dur="3000"/>
                                        <p:tgtEl>
                                          <p:spTgt spid="9"/>
                                        </p:tgtEl>
                                      </p:cBhvr>
                                    </p:animEffect>
                                  </p:childTnLst>
                                </p:cTn>
                              </p:par>
                              <p:par>
                                <p:cTn id="43" presetID="16" presetClass="entr" presetSubtype="21"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Effect transition="in" filter="barn(inVertical)">
                                      <p:cBhvr>
                                        <p:cTn id="45" dur="3000"/>
                                        <p:tgtEl>
                                          <p:spTgt spid="11"/>
                                        </p:tgtEl>
                                      </p:cBhvr>
                                    </p:animEffect>
                                  </p:childTnLst>
                                </p:cTn>
                              </p:par>
                              <p:par>
                                <p:cTn id="46" presetID="16" presetClass="entr" presetSubtype="21"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barn(inVertical)">
                                      <p:cBhvr>
                                        <p:cTn id="48" dur="3000"/>
                                        <p:tgtEl>
                                          <p:spTgt spid="13"/>
                                        </p:tgtEl>
                                      </p:cBhvr>
                                    </p:animEffect>
                                  </p:childTnLst>
                                </p:cTn>
                              </p:par>
                              <p:par>
                                <p:cTn id="49" presetID="16" presetClass="entr" presetSubtype="21" fill="hold"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barn(inVertical)">
                                      <p:cBhvr>
                                        <p:cTn id="51" dur="3000"/>
                                        <p:tgtEl>
                                          <p:spTgt spid="8"/>
                                        </p:tgtEl>
                                      </p:cBhvr>
                                    </p:animEffect>
                                  </p:childTnLst>
                                </p:cTn>
                              </p:par>
                              <p:par>
                                <p:cTn id="52" presetID="16" presetClass="entr" presetSubtype="21" fill="hold" nodeType="withEffect">
                                  <p:stCondLst>
                                    <p:cond delay="0"/>
                                  </p:stCondLst>
                                  <p:childTnLst>
                                    <p:set>
                                      <p:cBhvr>
                                        <p:cTn id="53" dur="1" fill="hold">
                                          <p:stCondLst>
                                            <p:cond delay="0"/>
                                          </p:stCondLst>
                                        </p:cTn>
                                        <p:tgtEl>
                                          <p:spTgt spid="10"/>
                                        </p:tgtEl>
                                        <p:attrNameLst>
                                          <p:attrName>style.visibility</p:attrName>
                                        </p:attrNameLst>
                                      </p:cBhvr>
                                      <p:to>
                                        <p:strVal val="visible"/>
                                      </p:to>
                                    </p:set>
                                    <p:animEffect transition="in" filter="barn(inVertical)">
                                      <p:cBhvr>
                                        <p:cTn id="54" dur="3000"/>
                                        <p:tgtEl>
                                          <p:spTgt spid="10"/>
                                        </p:tgtEl>
                                      </p:cBhvr>
                                    </p:animEffect>
                                  </p:childTnLst>
                                </p:cTn>
                              </p:par>
                              <p:par>
                                <p:cTn id="55" presetID="16" presetClass="entr" presetSubtype="21"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barn(inVertical)">
                                      <p:cBhvr>
                                        <p:cTn id="57" dur="3000"/>
                                        <p:tgtEl>
                                          <p:spTgt spid="12"/>
                                        </p:tgtEl>
                                      </p:cBhvr>
                                    </p:animEffect>
                                  </p:childTnLst>
                                </p:cTn>
                              </p:par>
                              <p:par>
                                <p:cTn id="58" presetID="16" presetClass="entr" presetSubtype="21" fill="hold" nodeType="withEffect">
                                  <p:stCondLst>
                                    <p:cond delay="0"/>
                                  </p:stCondLst>
                                  <p:childTnLst>
                                    <p:set>
                                      <p:cBhvr>
                                        <p:cTn id="59" dur="1" fill="hold">
                                          <p:stCondLst>
                                            <p:cond delay="0"/>
                                          </p:stCondLst>
                                        </p:cTn>
                                        <p:tgtEl>
                                          <p:spTgt spid="14"/>
                                        </p:tgtEl>
                                        <p:attrNameLst>
                                          <p:attrName>style.visibility</p:attrName>
                                        </p:attrNameLst>
                                      </p:cBhvr>
                                      <p:to>
                                        <p:strVal val="visible"/>
                                      </p:to>
                                    </p:set>
                                    <p:animEffect transition="in" filter="barn(inVertical)">
                                      <p:cBhvr>
                                        <p:cTn id="60" dur="3000"/>
                                        <p:tgtEl>
                                          <p:spTgt spid="14"/>
                                        </p:tgtEl>
                                      </p:cBhvr>
                                    </p:animEffect>
                                  </p:childTnLst>
                                </p:cTn>
                              </p:par>
                            </p:childTnLst>
                          </p:cTn>
                        </p:par>
                        <p:par>
                          <p:cTn id="61" fill="hold">
                            <p:stCondLst>
                              <p:cond delay="3000"/>
                            </p:stCondLst>
                            <p:childTnLst>
                              <p:par>
                                <p:cTn id="62" presetID="2" presetClass="exit" presetSubtype="4" fill="hold" nodeType="afterEffect">
                                  <p:stCondLst>
                                    <p:cond delay="0"/>
                                  </p:stCondLst>
                                  <p:childTnLst>
                                    <p:anim calcmode="lin" valueType="num">
                                      <p:cBhvr additive="base">
                                        <p:cTn id="63" dur="3000"/>
                                        <p:tgtEl>
                                          <p:spTgt spid="7"/>
                                        </p:tgtEl>
                                        <p:attrNameLst>
                                          <p:attrName>ppt_x</p:attrName>
                                        </p:attrNameLst>
                                      </p:cBhvr>
                                      <p:tavLst>
                                        <p:tav tm="0">
                                          <p:val>
                                            <p:strVal val="ppt_x"/>
                                          </p:val>
                                        </p:tav>
                                        <p:tav tm="100000">
                                          <p:val>
                                            <p:strVal val="ppt_x"/>
                                          </p:val>
                                        </p:tav>
                                      </p:tavLst>
                                    </p:anim>
                                    <p:anim calcmode="lin" valueType="num">
                                      <p:cBhvr additive="base">
                                        <p:cTn id="64" dur="3000"/>
                                        <p:tgtEl>
                                          <p:spTgt spid="7"/>
                                        </p:tgtEl>
                                        <p:attrNameLst>
                                          <p:attrName>ppt_y</p:attrName>
                                        </p:attrNameLst>
                                      </p:cBhvr>
                                      <p:tavLst>
                                        <p:tav tm="0">
                                          <p:val>
                                            <p:strVal val="ppt_y"/>
                                          </p:val>
                                        </p:tav>
                                        <p:tav tm="100000">
                                          <p:val>
                                            <p:strVal val="1+ppt_h/2"/>
                                          </p:val>
                                        </p:tav>
                                      </p:tavLst>
                                    </p:anim>
                                    <p:set>
                                      <p:cBhvr>
                                        <p:cTn id="65" dur="1" fill="hold">
                                          <p:stCondLst>
                                            <p:cond delay="2999"/>
                                          </p:stCondLst>
                                        </p:cTn>
                                        <p:tgtEl>
                                          <p:spTgt spid="7"/>
                                        </p:tgtEl>
                                        <p:attrNameLst>
                                          <p:attrName>style.visibility</p:attrName>
                                        </p:attrNameLst>
                                      </p:cBhvr>
                                      <p:to>
                                        <p:strVal val="hidden"/>
                                      </p:to>
                                    </p:set>
                                  </p:childTnLst>
                                </p:cTn>
                              </p:par>
                              <p:par>
                                <p:cTn id="66" presetID="2" presetClass="exit" presetSubtype="4" fill="hold" nodeType="withEffect">
                                  <p:stCondLst>
                                    <p:cond delay="0"/>
                                  </p:stCondLst>
                                  <p:childTnLst>
                                    <p:anim calcmode="lin" valueType="num">
                                      <p:cBhvr additive="base">
                                        <p:cTn id="67" dur="3000"/>
                                        <p:tgtEl>
                                          <p:spTgt spid="9"/>
                                        </p:tgtEl>
                                        <p:attrNameLst>
                                          <p:attrName>ppt_x</p:attrName>
                                        </p:attrNameLst>
                                      </p:cBhvr>
                                      <p:tavLst>
                                        <p:tav tm="0">
                                          <p:val>
                                            <p:strVal val="ppt_x"/>
                                          </p:val>
                                        </p:tav>
                                        <p:tav tm="100000">
                                          <p:val>
                                            <p:strVal val="ppt_x"/>
                                          </p:val>
                                        </p:tav>
                                      </p:tavLst>
                                    </p:anim>
                                    <p:anim calcmode="lin" valueType="num">
                                      <p:cBhvr additive="base">
                                        <p:cTn id="68" dur="3000"/>
                                        <p:tgtEl>
                                          <p:spTgt spid="9"/>
                                        </p:tgtEl>
                                        <p:attrNameLst>
                                          <p:attrName>ppt_y</p:attrName>
                                        </p:attrNameLst>
                                      </p:cBhvr>
                                      <p:tavLst>
                                        <p:tav tm="0">
                                          <p:val>
                                            <p:strVal val="ppt_y"/>
                                          </p:val>
                                        </p:tav>
                                        <p:tav tm="100000">
                                          <p:val>
                                            <p:strVal val="1+ppt_h/2"/>
                                          </p:val>
                                        </p:tav>
                                      </p:tavLst>
                                    </p:anim>
                                    <p:set>
                                      <p:cBhvr>
                                        <p:cTn id="69" dur="1" fill="hold">
                                          <p:stCondLst>
                                            <p:cond delay="2999"/>
                                          </p:stCondLst>
                                        </p:cTn>
                                        <p:tgtEl>
                                          <p:spTgt spid="9"/>
                                        </p:tgtEl>
                                        <p:attrNameLst>
                                          <p:attrName>style.visibility</p:attrName>
                                        </p:attrNameLst>
                                      </p:cBhvr>
                                      <p:to>
                                        <p:strVal val="hidden"/>
                                      </p:to>
                                    </p:set>
                                  </p:childTnLst>
                                </p:cTn>
                              </p:par>
                              <p:par>
                                <p:cTn id="70" presetID="2" presetClass="exit" presetSubtype="4" fill="hold" nodeType="withEffect">
                                  <p:stCondLst>
                                    <p:cond delay="0"/>
                                  </p:stCondLst>
                                  <p:childTnLst>
                                    <p:anim calcmode="lin" valueType="num">
                                      <p:cBhvr additive="base">
                                        <p:cTn id="71" dur="3000"/>
                                        <p:tgtEl>
                                          <p:spTgt spid="11"/>
                                        </p:tgtEl>
                                        <p:attrNameLst>
                                          <p:attrName>ppt_x</p:attrName>
                                        </p:attrNameLst>
                                      </p:cBhvr>
                                      <p:tavLst>
                                        <p:tav tm="0">
                                          <p:val>
                                            <p:strVal val="ppt_x"/>
                                          </p:val>
                                        </p:tav>
                                        <p:tav tm="100000">
                                          <p:val>
                                            <p:strVal val="ppt_x"/>
                                          </p:val>
                                        </p:tav>
                                      </p:tavLst>
                                    </p:anim>
                                    <p:anim calcmode="lin" valueType="num">
                                      <p:cBhvr additive="base">
                                        <p:cTn id="72" dur="3000"/>
                                        <p:tgtEl>
                                          <p:spTgt spid="11"/>
                                        </p:tgtEl>
                                        <p:attrNameLst>
                                          <p:attrName>ppt_y</p:attrName>
                                        </p:attrNameLst>
                                      </p:cBhvr>
                                      <p:tavLst>
                                        <p:tav tm="0">
                                          <p:val>
                                            <p:strVal val="ppt_y"/>
                                          </p:val>
                                        </p:tav>
                                        <p:tav tm="100000">
                                          <p:val>
                                            <p:strVal val="1+ppt_h/2"/>
                                          </p:val>
                                        </p:tav>
                                      </p:tavLst>
                                    </p:anim>
                                    <p:set>
                                      <p:cBhvr>
                                        <p:cTn id="73" dur="1" fill="hold">
                                          <p:stCondLst>
                                            <p:cond delay="2999"/>
                                          </p:stCondLst>
                                        </p:cTn>
                                        <p:tgtEl>
                                          <p:spTgt spid="11"/>
                                        </p:tgtEl>
                                        <p:attrNameLst>
                                          <p:attrName>style.visibility</p:attrName>
                                        </p:attrNameLst>
                                      </p:cBhvr>
                                      <p:to>
                                        <p:strVal val="hidden"/>
                                      </p:to>
                                    </p:set>
                                  </p:childTnLst>
                                </p:cTn>
                              </p:par>
                              <p:par>
                                <p:cTn id="74" presetID="2" presetClass="exit" presetSubtype="4" fill="hold" nodeType="withEffect">
                                  <p:stCondLst>
                                    <p:cond delay="0"/>
                                  </p:stCondLst>
                                  <p:childTnLst>
                                    <p:anim calcmode="lin" valueType="num">
                                      <p:cBhvr additive="base">
                                        <p:cTn id="75" dur="3000"/>
                                        <p:tgtEl>
                                          <p:spTgt spid="13"/>
                                        </p:tgtEl>
                                        <p:attrNameLst>
                                          <p:attrName>ppt_x</p:attrName>
                                        </p:attrNameLst>
                                      </p:cBhvr>
                                      <p:tavLst>
                                        <p:tav tm="0">
                                          <p:val>
                                            <p:strVal val="ppt_x"/>
                                          </p:val>
                                        </p:tav>
                                        <p:tav tm="100000">
                                          <p:val>
                                            <p:strVal val="ppt_x"/>
                                          </p:val>
                                        </p:tav>
                                      </p:tavLst>
                                    </p:anim>
                                    <p:anim calcmode="lin" valueType="num">
                                      <p:cBhvr additive="base">
                                        <p:cTn id="76" dur="3000"/>
                                        <p:tgtEl>
                                          <p:spTgt spid="13"/>
                                        </p:tgtEl>
                                        <p:attrNameLst>
                                          <p:attrName>ppt_y</p:attrName>
                                        </p:attrNameLst>
                                      </p:cBhvr>
                                      <p:tavLst>
                                        <p:tav tm="0">
                                          <p:val>
                                            <p:strVal val="ppt_y"/>
                                          </p:val>
                                        </p:tav>
                                        <p:tav tm="100000">
                                          <p:val>
                                            <p:strVal val="1+ppt_h/2"/>
                                          </p:val>
                                        </p:tav>
                                      </p:tavLst>
                                    </p:anim>
                                    <p:set>
                                      <p:cBhvr>
                                        <p:cTn id="77" dur="1" fill="hold">
                                          <p:stCondLst>
                                            <p:cond delay="2999"/>
                                          </p:stCondLst>
                                        </p:cTn>
                                        <p:tgtEl>
                                          <p:spTgt spid="13"/>
                                        </p:tgtEl>
                                        <p:attrNameLst>
                                          <p:attrName>style.visibility</p:attrName>
                                        </p:attrNameLst>
                                      </p:cBhvr>
                                      <p:to>
                                        <p:strVal val="hidden"/>
                                      </p:to>
                                    </p:set>
                                  </p:childTnLst>
                                </p:cTn>
                              </p:par>
                              <p:par>
                                <p:cTn id="78" presetID="2" presetClass="exit" presetSubtype="1" fill="hold" nodeType="withEffect">
                                  <p:stCondLst>
                                    <p:cond delay="0"/>
                                  </p:stCondLst>
                                  <p:childTnLst>
                                    <p:anim calcmode="lin" valueType="num">
                                      <p:cBhvr additive="base">
                                        <p:cTn id="79" dur="3000"/>
                                        <p:tgtEl>
                                          <p:spTgt spid="8"/>
                                        </p:tgtEl>
                                        <p:attrNameLst>
                                          <p:attrName>ppt_x</p:attrName>
                                        </p:attrNameLst>
                                      </p:cBhvr>
                                      <p:tavLst>
                                        <p:tav tm="0">
                                          <p:val>
                                            <p:strVal val="ppt_x"/>
                                          </p:val>
                                        </p:tav>
                                        <p:tav tm="100000">
                                          <p:val>
                                            <p:strVal val="ppt_x"/>
                                          </p:val>
                                        </p:tav>
                                      </p:tavLst>
                                    </p:anim>
                                    <p:anim calcmode="lin" valueType="num">
                                      <p:cBhvr additive="base">
                                        <p:cTn id="80" dur="3000"/>
                                        <p:tgtEl>
                                          <p:spTgt spid="8"/>
                                        </p:tgtEl>
                                        <p:attrNameLst>
                                          <p:attrName>ppt_y</p:attrName>
                                        </p:attrNameLst>
                                      </p:cBhvr>
                                      <p:tavLst>
                                        <p:tav tm="0">
                                          <p:val>
                                            <p:strVal val="ppt_y"/>
                                          </p:val>
                                        </p:tav>
                                        <p:tav tm="100000">
                                          <p:val>
                                            <p:strVal val="0-ppt_h/2"/>
                                          </p:val>
                                        </p:tav>
                                      </p:tavLst>
                                    </p:anim>
                                    <p:set>
                                      <p:cBhvr>
                                        <p:cTn id="81" dur="1" fill="hold">
                                          <p:stCondLst>
                                            <p:cond delay="2999"/>
                                          </p:stCondLst>
                                        </p:cTn>
                                        <p:tgtEl>
                                          <p:spTgt spid="8"/>
                                        </p:tgtEl>
                                        <p:attrNameLst>
                                          <p:attrName>style.visibility</p:attrName>
                                        </p:attrNameLst>
                                      </p:cBhvr>
                                      <p:to>
                                        <p:strVal val="hidden"/>
                                      </p:to>
                                    </p:set>
                                  </p:childTnLst>
                                </p:cTn>
                              </p:par>
                              <p:par>
                                <p:cTn id="82" presetID="2" presetClass="exit" presetSubtype="1" fill="hold" nodeType="withEffect">
                                  <p:stCondLst>
                                    <p:cond delay="0"/>
                                  </p:stCondLst>
                                  <p:childTnLst>
                                    <p:anim calcmode="lin" valueType="num">
                                      <p:cBhvr additive="base">
                                        <p:cTn id="83" dur="3000"/>
                                        <p:tgtEl>
                                          <p:spTgt spid="10"/>
                                        </p:tgtEl>
                                        <p:attrNameLst>
                                          <p:attrName>ppt_x</p:attrName>
                                        </p:attrNameLst>
                                      </p:cBhvr>
                                      <p:tavLst>
                                        <p:tav tm="0">
                                          <p:val>
                                            <p:strVal val="ppt_x"/>
                                          </p:val>
                                        </p:tav>
                                        <p:tav tm="100000">
                                          <p:val>
                                            <p:strVal val="ppt_x"/>
                                          </p:val>
                                        </p:tav>
                                      </p:tavLst>
                                    </p:anim>
                                    <p:anim calcmode="lin" valueType="num">
                                      <p:cBhvr additive="base">
                                        <p:cTn id="84" dur="3000"/>
                                        <p:tgtEl>
                                          <p:spTgt spid="10"/>
                                        </p:tgtEl>
                                        <p:attrNameLst>
                                          <p:attrName>ppt_y</p:attrName>
                                        </p:attrNameLst>
                                      </p:cBhvr>
                                      <p:tavLst>
                                        <p:tav tm="0">
                                          <p:val>
                                            <p:strVal val="ppt_y"/>
                                          </p:val>
                                        </p:tav>
                                        <p:tav tm="100000">
                                          <p:val>
                                            <p:strVal val="0-ppt_h/2"/>
                                          </p:val>
                                        </p:tav>
                                      </p:tavLst>
                                    </p:anim>
                                    <p:set>
                                      <p:cBhvr>
                                        <p:cTn id="85" dur="1" fill="hold">
                                          <p:stCondLst>
                                            <p:cond delay="2999"/>
                                          </p:stCondLst>
                                        </p:cTn>
                                        <p:tgtEl>
                                          <p:spTgt spid="10"/>
                                        </p:tgtEl>
                                        <p:attrNameLst>
                                          <p:attrName>style.visibility</p:attrName>
                                        </p:attrNameLst>
                                      </p:cBhvr>
                                      <p:to>
                                        <p:strVal val="hidden"/>
                                      </p:to>
                                    </p:set>
                                  </p:childTnLst>
                                </p:cTn>
                              </p:par>
                              <p:par>
                                <p:cTn id="86" presetID="2" presetClass="exit" presetSubtype="1" fill="hold" nodeType="withEffect">
                                  <p:stCondLst>
                                    <p:cond delay="0"/>
                                  </p:stCondLst>
                                  <p:childTnLst>
                                    <p:anim calcmode="lin" valueType="num">
                                      <p:cBhvr additive="base">
                                        <p:cTn id="87" dur="3000"/>
                                        <p:tgtEl>
                                          <p:spTgt spid="12"/>
                                        </p:tgtEl>
                                        <p:attrNameLst>
                                          <p:attrName>ppt_x</p:attrName>
                                        </p:attrNameLst>
                                      </p:cBhvr>
                                      <p:tavLst>
                                        <p:tav tm="0">
                                          <p:val>
                                            <p:strVal val="ppt_x"/>
                                          </p:val>
                                        </p:tav>
                                        <p:tav tm="100000">
                                          <p:val>
                                            <p:strVal val="ppt_x"/>
                                          </p:val>
                                        </p:tav>
                                      </p:tavLst>
                                    </p:anim>
                                    <p:anim calcmode="lin" valueType="num">
                                      <p:cBhvr additive="base">
                                        <p:cTn id="88" dur="3000"/>
                                        <p:tgtEl>
                                          <p:spTgt spid="12"/>
                                        </p:tgtEl>
                                        <p:attrNameLst>
                                          <p:attrName>ppt_y</p:attrName>
                                        </p:attrNameLst>
                                      </p:cBhvr>
                                      <p:tavLst>
                                        <p:tav tm="0">
                                          <p:val>
                                            <p:strVal val="ppt_y"/>
                                          </p:val>
                                        </p:tav>
                                        <p:tav tm="100000">
                                          <p:val>
                                            <p:strVal val="0-ppt_h/2"/>
                                          </p:val>
                                        </p:tav>
                                      </p:tavLst>
                                    </p:anim>
                                    <p:set>
                                      <p:cBhvr>
                                        <p:cTn id="89" dur="1" fill="hold">
                                          <p:stCondLst>
                                            <p:cond delay="2999"/>
                                          </p:stCondLst>
                                        </p:cTn>
                                        <p:tgtEl>
                                          <p:spTgt spid="12"/>
                                        </p:tgtEl>
                                        <p:attrNameLst>
                                          <p:attrName>style.visibility</p:attrName>
                                        </p:attrNameLst>
                                      </p:cBhvr>
                                      <p:to>
                                        <p:strVal val="hidden"/>
                                      </p:to>
                                    </p:set>
                                  </p:childTnLst>
                                </p:cTn>
                              </p:par>
                              <p:par>
                                <p:cTn id="90" presetID="2" presetClass="exit" presetSubtype="1" fill="hold" nodeType="withEffect">
                                  <p:stCondLst>
                                    <p:cond delay="0"/>
                                  </p:stCondLst>
                                  <p:childTnLst>
                                    <p:anim calcmode="lin" valueType="num">
                                      <p:cBhvr additive="base">
                                        <p:cTn id="91" dur="3000"/>
                                        <p:tgtEl>
                                          <p:spTgt spid="14"/>
                                        </p:tgtEl>
                                        <p:attrNameLst>
                                          <p:attrName>ppt_x</p:attrName>
                                        </p:attrNameLst>
                                      </p:cBhvr>
                                      <p:tavLst>
                                        <p:tav tm="0">
                                          <p:val>
                                            <p:strVal val="ppt_x"/>
                                          </p:val>
                                        </p:tav>
                                        <p:tav tm="100000">
                                          <p:val>
                                            <p:strVal val="ppt_x"/>
                                          </p:val>
                                        </p:tav>
                                      </p:tavLst>
                                    </p:anim>
                                    <p:anim calcmode="lin" valueType="num">
                                      <p:cBhvr additive="base">
                                        <p:cTn id="92" dur="3000"/>
                                        <p:tgtEl>
                                          <p:spTgt spid="14"/>
                                        </p:tgtEl>
                                        <p:attrNameLst>
                                          <p:attrName>ppt_y</p:attrName>
                                        </p:attrNameLst>
                                      </p:cBhvr>
                                      <p:tavLst>
                                        <p:tav tm="0">
                                          <p:val>
                                            <p:strVal val="ppt_y"/>
                                          </p:val>
                                        </p:tav>
                                        <p:tav tm="100000">
                                          <p:val>
                                            <p:strVal val="0-ppt_h/2"/>
                                          </p:val>
                                        </p:tav>
                                      </p:tavLst>
                                    </p:anim>
                                    <p:set>
                                      <p:cBhvr>
                                        <p:cTn id="93" dur="1" fill="hold">
                                          <p:stCondLst>
                                            <p:cond delay="2999"/>
                                          </p:stCondLst>
                                        </p:cTn>
                                        <p:tgtEl>
                                          <p:spTgt spid="14"/>
                                        </p:tgtEl>
                                        <p:attrNameLst>
                                          <p:attrName>style.visibility</p:attrName>
                                        </p:attrNameLst>
                                      </p:cBhvr>
                                      <p:to>
                                        <p:strVal val="hidden"/>
                                      </p:to>
                                    </p:set>
                                  </p:childTnLst>
                                </p:cTn>
                              </p:par>
                              <p:par>
                                <p:cTn id="94" presetID="55" presetClass="entr" presetSubtype="0" fill="hold" nodeType="withEffect">
                                  <p:stCondLst>
                                    <p:cond delay="0"/>
                                  </p:stCondLst>
                                  <p:childTnLst>
                                    <p:set>
                                      <p:cBhvr>
                                        <p:cTn id="95" dur="1" fill="hold">
                                          <p:stCondLst>
                                            <p:cond delay="0"/>
                                          </p:stCondLst>
                                        </p:cTn>
                                        <p:tgtEl>
                                          <p:spTgt spid="15"/>
                                        </p:tgtEl>
                                        <p:attrNameLst>
                                          <p:attrName>style.visibility</p:attrName>
                                        </p:attrNameLst>
                                      </p:cBhvr>
                                      <p:to>
                                        <p:strVal val="visible"/>
                                      </p:to>
                                    </p:set>
                                    <p:anim calcmode="lin" valueType="num">
                                      <p:cBhvr>
                                        <p:cTn id="96" dur="3000" fill="hold"/>
                                        <p:tgtEl>
                                          <p:spTgt spid="15"/>
                                        </p:tgtEl>
                                        <p:attrNameLst>
                                          <p:attrName>ppt_w</p:attrName>
                                        </p:attrNameLst>
                                      </p:cBhvr>
                                      <p:tavLst>
                                        <p:tav tm="0">
                                          <p:val>
                                            <p:strVal val="#ppt_w*0.70"/>
                                          </p:val>
                                        </p:tav>
                                        <p:tav tm="100000">
                                          <p:val>
                                            <p:strVal val="#ppt_w"/>
                                          </p:val>
                                        </p:tav>
                                      </p:tavLst>
                                    </p:anim>
                                    <p:anim calcmode="lin" valueType="num">
                                      <p:cBhvr>
                                        <p:cTn id="97" dur="3000" fill="hold"/>
                                        <p:tgtEl>
                                          <p:spTgt spid="15"/>
                                        </p:tgtEl>
                                        <p:attrNameLst>
                                          <p:attrName>ppt_h</p:attrName>
                                        </p:attrNameLst>
                                      </p:cBhvr>
                                      <p:tavLst>
                                        <p:tav tm="0">
                                          <p:val>
                                            <p:strVal val="#ppt_h"/>
                                          </p:val>
                                        </p:tav>
                                        <p:tav tm="100000">
                                          <p:val>
                                            <p:strVal val="#ppt_h"/>
                                          </p:val>
                                        </p:tav>
                                      </p:tavLst>
                                    </p:anim>
                                    <p:animEffect transition="in" filter="fade">
                                      <p:cBhvr>
                                        <p:cTn id="98" dur="3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00FFCC"/>
        </a:solidFill>
        <a:effectLst/>
      </p:bgPr>
    </p:bg>
    <p:spTree>
      <p:nvGrpSpPr>
        <p:cNvPr id="1" name=""/>
        <p:cNvGrpSpPr/>
        <p:nvPr/>
      </p:nvGrpSpPr>
      <p:grpSpPr>
        <a:xfrm>
          <a:off x="0" y="0"/>
          <a:ext cx="0" cy="0"/>
          <a:chOff x="0" y="0"/>
          <a:chExt cx="0" cy="0"/>
        </a:xfrm>
      </p:grpSpPr>
      <p:pic>
        <p:nvPicPr>
          <p:cNvPr id="19" name="Picture 2" descr="C:\Documents and Settings\Dell\Escritorio\desmotivaciones_mx_el-tiempo-contigo-pasa-volando_1-hora-basto__-_134438767153.jpg"/>
          <p:cNvPicPr>
            <a:picLocks noChangeAspect="1" noChangeArrowheads="1"/>
          </p:cNvPicPr>
          <p:nvPr/>
        </p:nvPicPr>
        <p:blipFill>
          <a:blip r:embed="rId2" cstate="print"/>
          <a:srcRect l="6250" t="10015" r="11249" b="20993"/>
          <a:stretch>
            <a:fillRect/>
          </a:stretch>
        </p:blipFill>
        <p:spPr bwMode="auto">
          <a:xfrm>
            <a:off x="0" y="0"/>
            <a:ext cx="9144000" cy="6858000"/>
          </a:xfrm>
          <a:prstGeom prst="rect">
            <a:avLst/>
          </a:prstGeom>
          <a:noFill/>
        </p:spPr>
      </p:pic>
      <p:sp>
        <p:nvSpPr>
          <p:cNvPr id="5" name="4 Rectángulo"/>
          <p:cNvSpPr/>
          <p:nvPr/>
        </p:nvSpPr>
        <p:spPr>
          <a:xfrm rot="2726973">
            <a:off x="4504863" y="1586536"/>
            <a:ext cx="3725863" cy="369588"/>
          </a:xfrm>
          <a:prstGeom prst="rect">
            <a:avLst/>
          </a:prstGeom>
          <a:solidFill>
            <a:schemeClr val="tx2">
              <a:lumMod val="75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8" name="7 Rectángulo"/>
          <p:cNvSpPr/>
          <p:nvPr/>
        </p:nvSpPr>
        <p:spPr>
          <a:xfrm rot="2748650">
            <a:off x="1012537" y="4778667"/>
            <a:ext cx="3724275" cy="376286"/>
          </a:xfrm>
          <a:prstGeom prst="rect">
            <a:avLst/>
          </a:prstGeom>
          <a:solidFill>
            <a:schemeClr val="tx2">
              <a:lumMod val="75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9" name="8 Rectángulo"/>
          <p:cNvSpPr/>
          <p:nvPr/>
        </p:nvSpPr>
        <p:spPr>
          <a:xfrm rot="19019794">
            <a:off x="1220789" y="1502292"/>
            <a:ext cx="3725863" cy="408521"/>
          </a:xfrm>
          <a:prstGeom prst="rect">
            <a:avLst/>
          </a:prstGeom>
          <a:solidFill>
            <a:schemeClr val="tx2">
              <a:lumMod val="75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9 Rectángulo"/>
          <p:cNvSpPr/>
          <p:nvPr/>
        </p:nvSpPr>
        <p:spPr>
          <a:xfrm rot="19019794">
            <a:off x="4623828" y="4865162"/>
            <a:ext cx="3725863" cy="362871"/>
          </a:xfrm>
          <a:prstGeom prst="rect">
            <a:avLst/>
          </a:prstGeom>
          <a:solidFill>
            <a:schemeClr val="tx2">
              <a:lumMod val="75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1" name="10 Rectángulo"/>
          <p:cNvSpPr/>
          <p:nvPr/>
        </p:nvSpPr>
        <p:spPr>
          <a:xfrm rot="19019794">
            <a:off x="1749425" y="2074863"/>
            <a:ext cx="3725863" cy="190500"/>
          </a:xfrm>
          <a:prstGeom prst="rect">
            <a:avLst/>
          </a:prstGeom>
          <a:solidFill>
            <a:schemeClr val="tx2">
              <a:lumMod val="75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2" name="11 Rectángulo"/>
          <p:cNvSpPr/>
          <p:nvPr/>
        </p:nvSpPr>
        <p:spPr>
          <a:xfrm rot="19019794">
            <a:off x="4000500" y="4386263"/>
            <a:ext cx="3725863" cy="209550"/>
          </a:xfrm>
          <a:prstGeom prst="rect">
            <a:avLst/>
          </a:prstGeom>
          <a:solidFill>
            <a:schemeClr val="tx2">
              <a:lumMod val="75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3" name="12 Rectángulo"/>
          <p:cNvSpPr/>
          <p:nvPr/>
        </p:nvSpPr>
        <p:spPr>
          <a:xfrm rot="2726973">
            <a:off x="3929857" y="2212181"/>
            <a:ext cx="3771900" cy="185737"/>
          </a:xfrm>
          <a:prstGeom prst="rect">
            <a:avLst/>
          </a:prstGeom>
          <a:solidFill>
            <a:schemeClr val="tx2">
              <a:lumMod val="75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4" name="13 Rectángulo"/>
          <p:cNvSpPr/>
          <p:nvPr/>
        </p:nvSpPr>
        <p:spPr>
          <a:xfrm rot="2748650">
            <a:off x="1720057" y="4306094"/>
            <a:ext cx="3725862" cy="196850"/>
          </a:xfrm>
          <a:prstGeom prst="rect">
            <a:avLst/>
          </a:prstGeom>
          <a:solidFill>
            <a:schemeClr val="tx2">
              <a:lumMod val="75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5" name="14 Rectángulo"/>
          <p:cNvSpPr/>
          <p:nvPr/>
        </p:nvSpPr>
        <p:spPr>
          <a:xfrm rot="19019794">
            <a:off x="2279031" y="2530866"/>
            <a:ext cx="3725863" cy="190500"/>
          </a:xfrm>
          <a:prstGeom prst="rect">
            <a:avLst/>
          </a:prstGeom>
          <a:solidFill>
            <a:schemeClr val="tx2">
              <a:lumMod val="75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6" name="15 Rectángulo"/>
          <p:cNvSpPr/>
          <p:nvPr/>
        </p:nvSpPr>
        <p:spPr>
          <a:xfrm rot="2726973">
            <a:off x="3274774" y="2714243"/>
            <a:ext cx="3889375" cy="193675"/>
          </a:xfrm>
          <a:prstGeom prst="rect">
            <a:avLst/>
          </a:prstGeom>
          <a:solidFill>
            <a:schemeClr val="tx2">
              <a:lumMod val="75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7" name="16 Rectángulo"/>
          <p:cNvSpPr/>
          <p:nvPr/>
        </p:nvSpPr>
        <p:spPr>
          <a:xfrm rot="2748650">
            <a:off x="2426936" y="3757463"/>
            <a:ext cx="3790950" cy="201612"/>
          </a:xfrm>
          <a:prstGeom prst="rect">
            <a:avLst/>
          </a:prstGeom>
          <a:solidFill>
            <a:schemeClr val="tx2">
              <a:lumMod val="75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8" name="17 Rectángulo"/>
          <p:cNvSpPr/>
          <p:nvPr/>
        </p:nvSpPr>
        <p:spPr>
          <a:xfrm rot="19019794">
            <a:off x="3432702" y="3789682"/>
            <a:ext cx="3646488" cy="190500"/>
          </a:xfrm>
          <a:prstGeom prst="rect">
            <a:avLst/>
          </a:prstGeom>
          <a:solidFill>
            <a:schemeClr val="tx2">
              <a:lumMod val="75000"/>
              <a:alpha val="6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3000" fill="hold"/>
                                        <p:tgtEl>
                                          <p:spTgt spid="5"/>
                                        </p:tgtEl>
                                        <p:attrNameLst>
                                          <p:attrName>ppt_x</p:attrName>
                                        </p:attrNameLst>
                                      </p:cBhvr>
                                      <p:tavLst>
                                        <p:tav tm="0">
                                          <p:val>
                                            <p:strVal val="0-#ppt_w/2"/>
                                          </p:val>
                                        </p:tav>
                                        <p:tav tm="100000">
                                          <p:val>
                                            <p:strVal val="#ppt_x"/>
                                          </p:val>
                                        </p:tav>
                                      </p:tavLst>
                                    </p:anim>
                                    <p:anim calcmode="lin" valueType="num">
                                      <p:cBhvr additive="base">
                                        <p:cTn id="8" dur="30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3" fill="hold"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3000" fill="hold"/>
                                        <p:tgtEl>
                                          <p:spTgt spid="8"/>
                                        </p:tgtEl>
                                        <p:attrNameLst>
                                          <p:attrName>ppt_x</p:attrName>
                                        </p:attrNameLst>
                                      </p:cBhvr>
                                      <p:tavLst>
                                        <p:tav tm="0">
                                          <p:val>
                                            <p:strVal val="1+#ppt_w/2"/>
                                          </p:val>
                                        </p:tav>
                                        <p:tav tm="100000">
                                          <p:val>
                                            <p:strVal val="#ppt_x"/>
                                          </p:val>
                                        </p:tav>
                                      </p:tavLst>
                                    </p:anim>
                                    <p:anim calcmode="lin" valueType="num">
                                      <p:cBhvr additive="base">
                                        <p:cTn id="12" dur="3000" fill="hold"/>
                                        <p:tgtEl>
                                          <p:spTgt spid="8"/>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3000" fill="hold"/>
                                        <p:tgtEl>
                                          <p:spTgt spid="9"/>
                                        </p:tgtEl>
                                        <p:attrNameLst>
                                          <p:attrName>ppt_x</p:attrName>
                                        </p:attrNameLst>
                                      </p:cBhvr>
                                      <p:tavLst>
                                        <p:tav tm="0">
                                          <p:val>
                                            <p:strVal val="1+#ppt_w/2"/>
                                          </p:val>
                                        </p:tav>
                                        <p:tav tm="100000">
                                          <p:val>
                                            <p:strVal val="#ppt_x"/>
                                          </p:val>
                                        </p:tav>
                                      </p:tavLst>
                                    </p:anim>
                                    <p:anim calcmode="lin" valueType="num">
                                      <p:cBhvr additive="base">
                                        <p:cTn id="16" dur="3000" fill="hold"/>
                                        <p:tgtEl>
                                          <p:spTgt spid="9"/>
                                        </p:tgtEl>
                                        <p:attrNameLst>
                                          <p:attrName>ppt_y</p:attrName>
                                        </p:attrNameLst>
                                      </p:cBhvr>
                                      <p:tavLst>
                                        <p:tav tm="0">
                                          <p:val>
                                            <p:strVal val="1+#ppt_h/2"/>
                                          </p:val>
                                        </p:tav>
                                        <p:tav tm="100000">
                                          <p:val>
                                            <p:strVal val="#ppt_y"/>
                                          </p:val>
                                        </p:tav>
                                      </p:tavLst>
                                    </p:anim>
                                  </p:childTnLst>
                                </p:cTn>
                              </p:par>
                              <p:par>
                                <p:cTn id="17" presetID="2" presetClass="entr" presetSubtype="9" fill="hold" nodeType="with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3000" fill="hold"/>
                                        <p:tgtEl>
                                          <p:spTgt spid="10"/>
                                        </p:tgtEl>
                                        <p:attrNameLst>
                                          <p:attrName>ppt_x</p:attrName>
                                        </p:attrNameLst>
                                      </p:cBhvr>
                                      <p:tavLst>
                                        <p:tav tm="0">
                                          <p:val>
                                            <p:strVal val="0-#ppt_w/2"/>
                                          </p:val>
                                        </p:tav>
                                        <p:tav tm="100000">
                                          <p:val>
                                            <p:strVal val="#ppt_x"/>
                                          </p:val>
                                        </p:tav>
                                      </p:tavLst>
                                    </p:anim>
                                    <p:anim calcmode="lin" valueType="num">
                                      <p:cBhvr additive="base">
                                        <p:cTn id="20" dur="3000" fill="hold"/>
                                        <p:tgtEl>
                                          <p:spTgt spid="10"/>
                                        </p:tgtEl>
                                        <p:attrNameLst>
                                          <p:attrName>ppt_y</p:attrName>
                                        </p:attrNameLst>
                                      </p:cBhvr>
                                      <p:tavLst>
                                        <p:tav tm="0">
                                          <p:val>
                                            <p:strVal val="0-#ppt_h/2"/>
                                          </p:val>
                                        </p:tav>
                                        <p:tav tm="100000">
                                          <p:val>
                                            <p:strVal val="#ppt_y"/>
                                          </p:val>
                                        </p:tav>
                                      </p:tavLst>
                                    </p:anim>
                                  </p:childTnLst>
                                </p:cTn>
                              </p:par>
                              <p:par>
                                <p:cTn id="21" presetID="2" presetClass="entr" presetSubtype="6" fill="hold"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3000" fill="hold"/>
                                        <p:tgtEl>
                                          <p:spTgt spid="11"/>
                                        </p:tgtEl>
                                        <p:attrNameLst>
                                          <p:attrName>ppt_x</p:attrName>
                                        </p:attrNameLst>
                                      </p:cBhvr>
                                      <p:tavLst>
                                        <p:tav tm="0">
                                          <p:val>
                                            <p:strVal val="1+#ppt_w/2"/>
                                          </p:val>
                                        </p:tav>
                                        <p:tav tm="100000">
                                          <p:val>
                                            <p:strVal val="#ppt_x"/>
                                          </p:val>
                                        </p:tav>
                                      </p:tavLst>
                                    </p:anim>
                                    <p:anim calcmode="lin" valueType="num">
                                      <p:cBhvr additive="base">
                                        <p:cTn id="24" dur="30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9"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 calcmode="lin" valueType="num">
                                      <p:cBhvr additive="base">
                                        <p:cTn id="27" dur="3000" fill="hold"/>
                                        <p:tgtEl>
                                          <p:spTgt spid="12"/>
                                        </p:tgtEl>
                                        <p:attrNameLst>
                                          <p:attrName>ppt_x</p:attrName>
                                        </p:attrNameLst>
                                      </p:cBhvr>
                                      <p:tavLst>
                                        <p:tav tm="0">
                                          <p:val>
                                            <p:strVal val="0-#ppt_w/2"/>
                                          </p:val>
                                        </p:tav>
                                        <p:tav tm="100000">
                                          <p:val>
                                            <p:strVal val="#ppt_x"/>
                                          </p:val>
                                        </p:tav>
                                      </p:tavLst>
                                    </p:anim>
                                    <p:anim calcmode="lin" valueType="num">
                                      <p:cBhvr additive="base">
                                        <p:cTn id="28" dur="3000" fill="hold"/>
                                        <p:tgtEl>
                                          <p:spTgt spid="12"/>
                                        </p:tgtEl>
                                        <p:attrNameLst>
                                          <p:attrName>ppt_y</p:attrName>
                                        </p:attrNameLst>
                                      </p:cBhvr>
                                      <p:tavLst>
                                        <p:tav tm="0">
                                          <p:val>
                                            <p:strVal val="0-#ppt_h/2"/>
                                          </p:val>
                                        </p:tav>
                                        <p:tav tm="100000">
                                          <p:val>
                                            <p:strVal val="#ppt_y"/>
                                          </p:val>
                                        </p:tav>
                                      </p:tavLst>
                                    </p:anim>
                                  </p:childTnLst>
                                </p:cTn>
                              </p:par>
                              <p:par>
                                <p:cTn id="29" presetID="2" presetClass="entr" presetSubtype="12"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3000" fill="hold"/>
                                        <p:tgtEl>
                                          <p:spTgt spid="13"/>
                                        </p:tgtEl>
                                        <p:attrNameLst>
                                          <p:attrName>ppt_x</p:attrName>
                                        </p:attrNameLst>
                                      </p:cBhvr>
                                      <p:tavLst>
                                        <p:tav tm="0">
                                          <p:val>
                                            <p:strVal val="0-#ppt_w/2"/>
                                          </p:val>
                                        </p:tav>
                                        <p:tav tm="100000">
                                          <p:val>
                                            <p:strVal val="#ppt_x"/>
                                          </p:val>
                                        </p:tav>
                                      </p:tavLst>
                                    </p:anim>
                                    <p:anim calcmode="lin" valueType="num">
                                      <p:cBhvr additive="base">
                                        <p:cTn id="32" dur="3000" fill="hold"/>
                                        <p:tgtEl>
                                          <p:spTgt spid="13"/>
                                        </p:tgtEl>
                                        <p:attrNameLst>
                                          <p:attrName>ppt_y</p:attrName>
                                        </p:attrNameLst>
                                      </p:cBhvr>
                                      <p:tavLst>
                                        <p:tav tm="0">
                                          <p:val>
                                            <p:strVal val="1+#ppt_h/2"/>
                                          </p:val>
                                        </p:tav>
                                        <p:tav tm="100000">
                                          <p:val>
                                            <p:strVal val="#ppt_y"/>
                                          </p:val>
                                        </p:tav>
                                      </p:tavLst>
                                    </p:anim>
                                  </p:childTnLst>
                                </p:cTn>
                              </p:par>
                              <p:par>
                                <p:cTn id="33" presetID="2" presetClass="entr" presetSubtype="3" fill="hold" nodeType="with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3000" fill="hold"/>
                                        <p:tgtEl>
                                          <p:spTgt spid="14"/>
                                        </p:tgtEl>
                                        <p:attrNameLst>
                                          <p:attrName>ppt_x</p:attrName>
                                        </p:attrNameLst>
                                      </p:cBhvr>
                                      <p:tavLst>
                                        <p:tav tm="0">
                                          <p:val>
                                            <p:strVal val="1+#ppt_w/2"/>
                                          </p:val>
                                        </p:tav>
                                        <p:tav tm="100000">
                                          <p:val>
                                            <p:strVal val="#ppt_x"/>
                                          </p:val>
                                        </p:tav>
                                      </p:tavLst>
                                    </p:anim>
                                    <p:anim calcmode="lin" valueType="num">
                                      <p:cBhvr additive="base">
                                        <p:cTn id="36" dur="3000" fill="hold"/>
                                        <p:tgtEl>
                                          <p:spTgt spid="14"/>
                                        </p:tgtEl>
                                        <p:attrNameLst>
                                          <p:attrName>ppt_y</p:attrName>
                                        </p:attrNameLst>
                                      </p:cBhvr>
                                      <p:tavLst>
                                        <p:tav tm="0">
                                          <p:val>
                                            <p:strVal val="0-#ppt_h/2"/>
                                          </p:val>
                                        </p:tav>
                                        <p:tav tm="100000">
                                          <p:val>
                                            <p:strVal val="#ppt_y"/>
                                          </p:val>
                                        </p:tav>
                                      </p:tavLst>
                                    </p:anim>
                                  </p:childTnLst>
                                </p:cTn>
                              </p:par>
                              <p:par>
                                <p:cTn id="37" presetID="2" presetClass="entr" presetSubtype="6" fill="hold" nodeType="withEffect">
                                  <p:stCondLst>
                                    <p:cond delay="0"/>
                                  </p:stCondLst>
                                  <p:childTnLst>
                                    <p:set>
                                      <p:cBhvr>
                                        <p:cTn id="38" dur="1" fill="hold">
                                          <p:stCondLst>
                                            <p:cond delay="0"/>
                                          </p:stCondLst>
                                        </p:cTn>
                                        <p:tgtEl>
                                          <p:spTgt spid="15"/>
                                        </p:tgtEl>
                                        <p:attrNameLst>
                                          <p:attrName>style.visibility</p:attrName>
                                        </p:attrNameLst>
                                      </p:cBhvr>
                                      <p:to>
                                        <p:strVal val="visible"/>
                                      </p:to>
                                    </p:set>
                                    <p:anim calcmode="lin" valueType="num">
                                      <p:cBhvr additive="base">
                                        <p:cTn id="39" dur="3000" fill="hold"/>
                                        <p:tgtEl>
                                          <p:spTgt spid="15"/>
                                        </p:tgtEl>
                                        <p:attrNameLst>
                                          <p:attrName>ppt_x</p:attrName>
                                        </p:attrNameLst>
                                      </p:cBhvr>
                                      <p:tavLst>
                                        <p:tav tm="0">
                                          <p:val>
                                            <p:strVal val="1+#ppt_w/2"/>
                                          </p:val>
                                        </p:tav>
                                        <p:tav tm="100000">
                                          <p:val>
                                            <p:strVal val="#ppt_x"/>
                                          </p:val>
                                        </p:tav>
                                      </p:tavLst>
                                    </p:anim>
                                    <p:anim calcmode="lin" valueType="num">
                                      <p:cBhvr additive="base">
                                        <p:cTn id="40" dur="3000" fill="hold"/>
                                        <p:tgtEl>
                                          <p:spTgt spid="15"/>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3000" fill="hold"/>
                                        <p:tgtEl>
                                          <p:spTgt spid="16"/>
                                        </p:tgtEl>
                                        <p:attrNameLst>
                                          <p:attrName>ppt_x</p:attrName>
                                        </p:attrNameLst>
                                      </p:cBhvr>
                                      <p:tavLst>
                                        <p:tav tm="0">
                                          <p:val>
                                            <p:strVal val="0-#ppt_w/2"/>
                                          </p:val>
                                        </p:tav>
                                        <p:tav tm="100000">
                                          <p:val>
                                            <p:strVal val="#ppt_x"/>
                                          </p:val>
                                        </p:tav>
                                      </p:tavLst>
                                    </p:anim>
                                    <p:anim calcmode="lin" valueType="num">
                                      <p:cBhvr additive="base">
                                        <p:cTn id="44" dur="3000" fill="hold"/>
                                        <p:tgtEl>
                                          <p:spTgt spid="16"/>
                                        </p:tgtEl>
                                        <p:attrNameLst>
                                          <p:attrName>ppt_y</p:attrName>
                                        </p:attrNameLst>
                                      </p:cBhvr>
                                      <p:tavLst>
                                        <p:tav tm="0">
                                          <p:val>
                                            <p:strVal val="1+#ppt_h/2"/>
                                          </p:val>
                                        </p:tav>
                                        <p:tav tm="100000">
                                          <p:val>
                                            <p:strVal val="#ppt_y"/>
                                          </p:val>
                                        </p:tav>
                                      </p:tavLst>
                                    </p:anim>
                                  </p:childTnLst>
                                </p:cTn>
                              </p:par>
                              <p:par>
                                <p:cTn id="45" presetID="2" presetClass="entr" presetSubtype="3" fill="hold" nodeType="with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3000" fill="hold"/>
                                        <p:tgtEl>
                                          <p:spTgt spid="17"/>
                                        </p:tgtEl>
                                        <p:attrNameLst>
                                          <p:attrName>ppt_x</p:attrName>
                                        </p:attrNameLst>
                                      </p:cBhvr>
                                      <p:tavLst>
                                        <p:tav tm="0">
                                          <p:val>
                                            <p:strVal val="1+#ppt_w/2"/>
                                          </p:val>
                                        </p:tav>
                                        <p:tav tm="100000">
                                          <p:val>
                                            <p:strVal val="#ppt_x"/>
                                          </p:val>
                                        </p:tav>
                                      </p:tavLst>
                                    </p:anim>
                                    <p:anim calcmode="lin" valueType="num">
                                      <p:cBhvr additive="base">
                                        <p:cTn id="48" dur="3000" fill="hold"/>
                                        <p:tgtEl>
                                          <p:spTgt spid="17"/>
                                        </p:tgtEl>
                                        <p:attrNameLst>
                                          <p:attrName>ppt_y</p:attrName>
                                        </p:attrNameLst>
                                      </p:cBhvr>
                                      <p:tavLst>
                                        <p:tav tm="0">
                                          <p:val>
                                            <p:strVal val="0-#ppt_h/2"/>
                                          </p:val>
                                        </p:tav>
                                        <p:tav tm="100000">
                                          <p:val>
                                            <p:strVal val="#ppt_y"/>
                                          </p:val>
                                        </p:tav>
                                      </p:tavLst>
                                    </p:anim>
                                  </p:childTnLst>
                                </p:cTn>
                              </p:par>
                              <p:par>
                                <p:cTn id="49" presetID="2" presetClass="entr" presetSubtype="9" fill="hold" nodeType="withEffect">
                                  <p:stCondLst>
                                    <p:cond delay="0"/>
                                  </p:stCondLst>
                                  <p:childTnLst>
                                    <p:set>
                                      <p:cBhvr>
                                        <p:cTn id="50" dur="1" fill="hold">
                                          <p:stCondLst>
                                            <p:cond delay="0"/>
                                          </p:stCondLst>
                                        </p:cTn>
                                        <p:tgtEl>
                                          <p:spTgt spid="18"/>
                                        </p:tgtEl>
                                        <p:attrNameLst>
                                          <p:attrName>style.visibility</p:attrName>
                                        </p:attrNameLst>
                                      </p:cBhvr>
                                      <p:to>
                                        <p:strVal val="visible"/>
                                      </p:to>
                                    </p:set>
                                    <p:anim calcmode="lin" valueType="num">
                                      <p:cBhvr additive="base">
                                        <p:cTn id="51" dur="3000" fill="hold"/>
                                        <p:tgtEl>
                                          <p:spTgt spid="18"/>
                                        </p:tgtEl>
                                        <p:attrNameLst>
                                          <p:attrName>ppt_x</p:attrName>
                                        </p:attrNameLst>
                                      </p:cBhvr>
                                      <p:tavLst>
                                        <p:tav tm="0">
                                          <p:val>
                                            <p:strVal val="0-#ppt_w/2"/>
                                          </p:val>
                                        </p:tav>
                                        <p:tav tm="100000">
                                          <p:val>
                                            <p:strVal val="#ppt_x"/>
                                          </p:val>
                                        </p:tav>
                                      </p:tavLst>
                                    </p:anim>
                                    <p:anim calcmode="lin" valueType="num">
                                      <p:cBhvr additive="base">
                                        <p:cTn id="52" dur="3000" fill="hold"/>
                                        <p:tgtEl>
                                          <p:spTgt spid="18"/>
                                        </p:tgtEl>
                                        <p:attrNameLst>
                                          <p:attrName>ppt_y</p:attrName>
                                        </p:attrNameLst>
                                      </p:cBhvr>
                                      <p:tavLst>
                                        <p:tav tm="0">
                                          <p:val>
                                            <p:strVal val="0-#ppt_h/2"/>
                                          </p:val>
                                        </p:tav>
                                        <p:tav tm="100000">
                                          <p:val>
                                            <p:strVal val="#ppt_y"/>
                                          </p:val>
                                        </p:tav>
                                      </p:tavLst>
                                    </p:anim>
                                  </p:childTnLst>
                                </p:cTn>
                              </p:par>
                              <p:par>
                                <p:cTn id="53" presetID="16" presetClass="entr" presetSubtype="42" fill="hold"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barn(outHorizontal)">
                                      <p:cBhvr>
                                        <p:cTn id="55" dur="3000"/>
                                        <p:tgtEl>
                                          <p:spTgt spid="5"/>
                                        </p:tgtEl>
                                      </p:cBhvr>
                                    </p:animEffect>
                                  </p:childTnLst>
                                </p:cTn>
                              </p:par>
                              <p:par>
                                <p:cTn id="56" presetID="16" presetClass="entr" presetSubtype="42" fill="hold" nodeType="with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barn(outHorizontal)">
                                      <p:cBhvr>
                                        <p:cTn id="58" dur="3000"/>
                                        <p:tgtEl>
                                          <p:spTgt spid="8"/>
                                        </p:tgtEl>
                                      </p:cBhvr>
                                    </p:animEffect>
                                  </p:childTnLst>
                                </p:cTn>
                              </p:par>
                              <p:par>
                                <p:cTn id="59" presetID="16" presetClass="entr" presetSubtype="42" fill="hold" nodeType="withEffect">
                                  <p:stCondLst>
                                    <p:cond delay="0"/>
                                  </p:stCondLst>
                                  <p:childTnLst>
                                    <p:set>
                                      <p:cBhvr>
                                        <p:cTn id="60" dur="1" fill="hold">
                                          <p:stCondLst>
                                            <p:cond delay="0"/>
                                          </p:stCondLst>
                                        </p:cTn>
                                        <p:tgtEl>
                                          <p:spTgt spid="9"/>
                                        </p:tgtEl>
                                        <p:attrNameLst>
                                          <p:attrName>style.visibility</p:attrName>
                                        </p:attrNameLst>
                                      </p:cBhvr>
                                      <p:to>
                                        <p:strVal val="visible"/>
                                      </p:to>
                                    </p:set>
                                    <p:animEffect transition="in" filter="barn(outHorizontal)">
                                      <p:cBhvr>
                                        <p:cTn id="61" dur="3000"/>
                                        <p:tgtEl>
                                          <p:spTgt spid="9"/>
                                        </p:tgtEl>
                                      </p:cBhvr>
                                    </p:animEffect>
                                  </p:childTnLst>
                                </p:cTn>
                              </p:par>
                              <p:par>
                                <p:cTn id="62" presetID="16" presetClass="entr" presetSubtype="42" fill="hold" nodeType="withEffect">
                                  <p:stCondLst>
                                    <p:cond delay="0"/>
                                  </p:stCondLst>
                                  <p:childTnLst>
                                    <p:set>
                                      <p:cBhvr>
                                        <p:cTn id="63" dur="1" fill="hold">
                                          <p:stCondLst>
                                            <p:cond delay="0"/>
                                          </p:stCondLst>
                                        </p:cTn>
                                        <p:tgtEl>
                                          <p:spTgt spid="10"/>
                                        </p:tgtEl>
                                        <p:attrNameLst>
                                          <p:attrName>style.visibility</p:attrName>
                                        </p:attrNameLst>
                                      </p:cBhvr>
                                      <p:to>
                                        <p:strVal val="visible"/>
                                      </p:to>
                                    </p:set>
                                    <p:animEffect transition="in" filter="barn(outHorizontal)">
                                      <p:cBhvr>
                                        <p:cTn id="64" dur="3000"/>
                                        <p:tgtEl>
                                          <p:spTgt spid="10"/>
                                        </p:tgtEl>
                                      </p:cBhvr>
                                    </p:animEffect>
                                  </p:childTnLst>
                                </p:cTn>
                              </p:par>
                              <p:par>
                                <p:cTn id="65" presetID="16" presetClass="entr" presetSubtype="42" fill="hold" nodeType="with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barn(outHorizontal)">
                                      <p:cBhvr>
                                        <p:cTn id="67" dur="3000"/>
                                        <p:tgtEl>
                                          <p:spTgt spid="11"/>
                                        </p:tgtEl>
                                      </p:cBhvr>
                                    </p:animEffect>
                                  </p:childTnLst>
                                </p:cTn>
                              </p:par>
                              <p:par>
                                <p:cTn id="68" presetID="16" presetClass="entr" presetSubtype="42" fill="hold" nodeType="withEffect">
                                  <p:stCondLst>
                                    <p:cond delay="0"/>
                                  </p:stCondLst>
                                  <p:childTnLst>
                                    <p:set>
                                      <p:cBhvr>
                                        <p:cTn id="69" dur="1" fill="hold">
                                          <p:stCondLst>
                                            <p:cond delay="0"/>
                                          </p:stCondLst>
                                        </p:cTn>
                                        <p:tgtEl>
                                          <p:spTgt spid="12"/>
                                        </p:tgtEl>
                                        <p:attrNameLst>
                                          <p:attrName>style.visibility</p:attrName>
                                        </p:attrNameLst>
                                      </p:cBhvr>
                                      <p:to>
                                        <p:strVal val="visible"/>
                                      </p:to>
                                    </p:set>
                                    <p:animEffect transition="in" filter="barn(outHorizontal)">
                                      <p:cBhvr>
                                        <p:cTn id="70" dur="3000"/>
                                        <p:tgtEl>
                                          <p:spTgt spid="12"/>
                                        </p:tgtEl>
                                      </p:cBhvr>
                                    </p:animEffect>
                                  </p:childTnLst>
                                </p:cTn>
                              </p:par>
                              <p:par>
                                <p:cTn id="71" presetID="16" presetClass="entr" presetSubtype="42" fill="hold" nodeType="with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barn(outHorizontal)">
                                      <p:cBhvr>
                                        <p:cTn id="73" dur="3000"/>
                                        <p:tgtEl>
                                          <p:spTgt spid="13"/>
                                        </p:tgtEl>
                                      </p:cBhvr>
                                    </p:animEffect>
                                  </p:childTnLst>
                                </p:cTn>
                              </p:par>
                              <p:par>
                                <p:cTn id="74" presetID="16" presetClass="entr" presetSubtype="42" fill="hold" nodeType="withEffect">
                                  <p:stCondLst>
                                    <p:cond delay="0"/>
                                  </p:stCondLst>
                                  <p:childTnLst>
                                    <p:set>
                                      <p:cBhvr>
                                        <p:cTn id="75" dur="1" fill="hold">
                                          <p:stCondLst>
                                            <p:cond delay="0"/>
                                          </p:stCondLst>
                                        </p:cTn>
                                        <p:tgtEl>
                                          <p:spTgt spid="14"/>
                                        </p:tgtEl>
                                        <p:attrNameLst>
                                          <p:attrName>style.visibility</p:attrName>
                                        </p:attrNameLst>
                                      </p:cBhvr>
                                      <p:to>
                                        <p:strVal val="visible"/>
                                      </p:to>
                                    </p:set>
                                    <p:animEffect transition="in" filter="barn(outHorizontal)">
                                      <p:cBhvr>
                                        <p:cTn id="76" dur="3000"/>
                                        <p:tgtEl>
                                          <p:spTgt spid="14"/>
                                        </p:tgtEl>
                                      </p:cBhvr>
                                    </p:animEffect>
                                  </p:childTnLst>
                                </p:cTn>
                              </p:par>
                              <p:par>
                                <p:cTn id="77" presetID="16" presetClass="entr" presetSubtype="42" fill="hold" nodeType="withEffect">
                                  <p:stCondLst>
                                    <p:cond delay="0"/>
                                  </p:stCondLst>
                                  <p:childTnLst>
                                    <p:set>
                                      <p:cBhvr>
                                        <p:cTn id="78" dur="1" fill="hold">
                                          <p:stCondLst>
                                            <p:cond delay="0"/>
                                          </p:stCondLst>
                                        </p:cTn>
                                        <p:tgtEl>
                                          <p:spTgt spid="15"/>
                                        </p:tgtEl>
                                        <p:attrNameLst>
                                          <p:attrName>style.visibility</p:attrName>
                                        </p:attrNameLst>
                                      </p:cBhvr>
                                      <p:to>
                                        <p:strVal val="visible"/>
                                      </p:to>
                                    </p:set>
                                    <p:animEffect transition="in" filter="barn(outHorizontal)">
                                      <p:cBhvr>
                                        <p:cTn id="79" dur="3000"/>
                                        <p:tgtEl>
                                          <p:spTgt spid="15"/>
                                        </p:tgtEl>
                                      </p:cBhvr>
                                    </p:animEffect>
                                  </p:childTnLst>
                                </p:cTn>
                              </p:par>
                              <p:par>
                                <p:cTn id="80" presetID="16" presetClass="entr" presetSubtype="42" fill="hold" nodeType="withEffect">
                                  <p:stCondLst>
                                    <p:cond delay="0"/>
                                  </p:stCondLst>
                                  <p:childTnLst>
                                    <p:set>
                                      <p:cBhvr>
                                        <p:cTn id="81" dur="1" fill="hold">
                                          <p:stCondLst>
                                            <p:cond delay="0"/>
                                          </p:stCondLst>
                                        </p:cTn>
                                        <p:tgtEl>
                                          <p:spTgt spid="16"/>
                                        </p:tgtEl>
                                        <p:attrNameLst>
                                          <p:attrName>style.visibility</p:attrName>
                                        </p:attrNameLst>
                                      </p:cBhvr>
                                      <p:to>
                                        <p:strVal val="visible"/>
                                      </p:to>
                                    </p:set>
                                    <p:animEffect transition="in" filter="barn(outHorizontal)">
                                      <p:cBhvr>
                                        <p:cTn id="82" dur="3000"/>
                                        <p:tgtEl>
                                          <p:spTgt spid="16"/>
                                        </p:tgtEl>
                                      </p:cBhvr>
                                    </p:animEffect>
                                  </p:childTnLst>
                                </p:cTn>
                              </p:par>
                              <p:par>
                                <p:cTn id="83" presetID="16" presetClass="entr" presetSubtype="42" fill="hold" nodeType="withEffect">
                                  <p:stCondLst>
                                    <p:cond delay="0"/>
                                  </p:stCondLst>
                                  <p:childTnLst>
                                    <p:set>
                                      <p:cBhvr>
                                        <p:cTn id="84" dur="1" fill="hold">
                                          <p:stCondLst>
                                            <p:cond delay="0"/>
                                          </p:stCondLst>
                                        </p:cTn>
                                        <p:tgtEl>
                                          <p:spTgt spid="17"/>
                                        </p:tgtEl>
                                        <p:attrNameLst>
                                          <p:attrName>style.visibility</p:attrName>
                                        </p:attrNameLst>
                                      </p:cBhvr>
                                      <p:to>
                                        <p:strVal val="visible"/>
                                      </p:to>
                                    </p:set>
                                    <p:animEffect transition="in" filter="barn(outHorizontal)">
                                      <p:cBhvr>
                                        <p:cTn id="85" dur="3000"/>
                                        <p:tgtEl>
                                          <p:spTgt spid="17"/>
                                        </p:tgtEl>
                                      </p:cBhvr>
                                    </p:animEffect>
                                  </p:childTnLst>
                                </p:cTn>
                              </p:par>
                              <p:par>
                                <p:cTn id="86" presetID="16" presetClass="entr" presetSubtype="42" fill="hold" nodeType="withEffect">
                                  <p:stCondLst>
                                    <p:cond delay="0"/>
                                  </p:stCondLst>
                                  <p:childTnLst>
                                    <p:set>
                                      <p:cBhvr>
                                        <p:cTn id="87" dur="1" fill="hold">
                                          <p:stCondLst>
                                            <p:cond delay="0"/>
                                          </p:stCondLst>
                                        </p:cTn>
                                        <p:tgtEl>
                                          <p:spTgt spid="18"/>
                                        </p:tgtEl>
                                        <p:attrNameLst>
                                          <p:attrName>style.visibility</p:attrName>
                                        </p:attrNameLst>
                                      </p:cBhvr>
                                      <p:to>
                                        <p:strVal val="visible"/>
                                      </p:to>
                                    </p:set>
                                    <p:animEffect transition="in" filter="barn(outHorizontal)">
                                      <p:cBhvr>
                                        <p:cTn id="88" dur="3000"/>
                                        <p:tgtEl>
                                          <p:spTgt spid="18"/>
                                        </p:tgtEl>
                                      </p:cBhvr>
                                    </p:animEffect>
                                  </p:childTnLst>
                                </p:cTn>
                              </p:par>
                            </p:childTnLst>
                          </p:cTn>
                        </p:par>
                        <p:par>
                          <p:cTn id="89" fill="hold">
                            <p:stCondLst>
                              <p:cond delay="3000"/>
                            </p:stCondLst>
                            <p:childTnLst>
                              <p:par>
                                <p:cTn id="90" presetID="2" presetClass="exit" presetSubtype="6" fill="hold" nodeType="afterEffect">
                                  <p:stCondLst>
                                    <p:cond delay="0"/>
                                  </p:stCondLst>
                                  <p:childTnLst>
                                    <p:anim calcmode="lin" valueType="num">
                                      <p:cBhvr additive="base">
                                        <p:cTn id="91" dur="3000"/>
                                        <p:tgtEl>
                                          <p:spTgt spid="9"/>
                                        </p:tgtEl>
                                        <p:attrNameLst>
                                          <p:attrName>ppt_x</p:attrName>
                                        </p:attrNameLst>
                                      </p:cBhvr>
                                      <p:tavLst>
                                        <p:tav tm="0">
                                          <p:val>
                                            <p:strVal val="ppt_x"/>
                                          </p:val>
                                        </p:tav>
                                        <p:tav tm="100000">
                                          <p:val>
                                            <p:strVal val="1+ppt_w/2"/>
                                          </p:val>
                                        </p:tav>
                                      </p:tavLst>
                                    </p:anim>
                                    <p:anim calcmode="lin" valueType="num">
                                      <p:cBhvr additive="base">
                                        <p:cTn id="92" dur="3000"/>
                                        <p:tgtEl>
                                          <p:spTgt spid="9"/>
                                        </p:tgtEl>
                                        <p:attrNameLst>
                                          <p:attrName>ppt_y</p:attrName>
                                        </p:attrNameLst>
                                      </p:cBhvr>
                                      <p:tavLst>
                                        <p:tav tm="0">
                                          <p:val>
                                            <p:strVal val="ppt_y"/>
                                          </p:val>
                                        </p:tav>
                                        <p:tav tm="100000">
                                          <p:val>
                                            <p:strVal val="1+ppt_h/2"/>
                                          </p:val>
                                        </p:tav>
                                      </p:tavLst>
                                    </p:anim>
                                    <p:set>
                                      <p:cBhvr>
                                        <p:cTn id="93" dur="1" fill="hold">
                                          <p:stCondLst>
                                            <p:cond delay="2999"/>
                                          </p:stCondLst>
                                        </p:cTn>
                                        <p:tgtEl>
                                          <p:spTgt spid="9"/>
                                        </p:tgtEl>
                                        <p:attrNameLst>
                                          <p:attrName>style.visibility</p:attrName>
                                        </p:attrNameLst>
                                      </p:cBhvr>
                                      <p:to>
                                        <p:strVal val="hidden"/>
                                      </p:to>
                                    </p:set>
                                  </p:childTnLst>
                                </p:cTn>
                              </p:par>
                              <p:par>
                                <p:cTn id="94" presetID="2" presetClass="exit" presetSubtype="6" fill="hold" nodeType="withEffect">
                                  <p:stCondLst>
                                    <p:cond delay="0"/>
                                  </p:stCondLst>
                                  <p:childTnLst>
                                    <p:anim calcmode="lin" valueType="num">
                                      <p:cBhvr additive="base">
                                        <p:cTn id="95" dur="3000"/>
                                        <p:tgtEl>
                                          <p:spTgt spid="11"/>
                                        </p:tgtEl>
                                        <p:attrNameLst>
                                          <p:attrName>ppt_x</p:attrName>
                                        </p:attrNameLst>
                                      </p:cBhvr>
                                      <p:tavLst>
                                        <p:tav tm="0">
                                          <p:val>
                                            <p:strVal val="ppt_x"/>
                                          </p:val>
                                        </p:tav>
                                        <p:tav tm="100000">
                                          <p:val>
                                            <p:strVal val="1+ppt_w/2"/>
                                          </p:val>
                                        </p:tav>
                                      </p:tavLst>
                                    </p:anim>
                                    <p:anim calcmode="lin" valueType="num">
                                      <p:cBhvr additive="base">
                                        <p:cTn id="96" dur="3000"/>
                                        <p:tgtEl>
                                          <p:spTgt spid="11"/>
                                        </p:tgtEl>
                                        <p:attrNameLst>
                                          <p:attrName>ppt_y</p:attrName>
                                        </p:attrNameLst>
                                      </p:cBhvr>
                                      <p:tavLst>
                                        <p:tav tm="0">
                                          <p:val>
                                            <p:strVal val="ppt_y"/>
                                          </p:val>
                                        </p:tav>
                                        <p:tav tm="100000">
                                          <p:val>
                                            <p:strVal val="1+ppt_h/2"/>
                                          </p:val>
                                        </p:tav>
                                      </p:tavLst>
                                    </p:anim>
                                    <p:set>
                                      <p:cBhvr>
                                        <p:cTn id="97" dur="1" fill="hold">
                                          <p:stCondLst>
                                            <p:cond delay="2999"/>
                                          </p:stCondLst>
                                        </p:cTn>
                                        <p:tgtEl>
                                          <p:spTgt spid="11"/>
                                        </p:tgtEl>
                                        <p:attrNameLst>
                                          <p:attrName>style.visibility</p:attrName>
                                        </p:attrNameLst>
                                      </p:cBhvr>
                                      <p:to>
                                        <p:strVal val="hidden"/>
                                      </p:to>
                                    </p:set>
                                  </p:childTnLst>
                                </p:cTn>
                              </p:par>
                              <p:par>
                                <p:cTn id="98" presetID="2" presetClass="exit" presetSubtype="6" fill="hold" nodeType="withEffect">
                                  <p:stCondLst>
                                    <p:cond delay="0"/>
                                  </p:stCondLst>
                                  <p:childTnLst>
                                    <p:anim calcmode="lin" valueType="num">
                                      <p:cBhvr additive="base">
                                        <p:cTn id="99" dur="3000"/>
                                        <p:tgtEl>
                                          <p:spTgt spid="15"/>
                                        </p:tgtEl>
                                        <p:attrNameLst>
                                          <p:attrName>ppt_x</p:attrName>
                                        </p:attrNameLst>
                                      </p:cBhvr>
                                      <p:tavLst>
                                        <p:tav tm="0">
                                          <p:val>
                                            <p:strVal val="ppt_x"/>
                                          </p:val>
                                        </p:tav>
                                        <p:tav tm="100000">
                                          <p:val>
                                            <p:strVal val="1+ppt_w/2"/>
                                          </p:val>
                                        </p:tav>
                                      </p:tavLst>
                                    </p:anim>
                                    <p:anim calcmode="lin" valueType="num">
                                      <p:cBhvr additive="base">
                                        <p:cTn id="100" dur="3000"/>
                                        <p:tgtEl>
                                          <p:spTgt spid="15"/>
                                        </p:tgtEl>
                                        <p:attrNameLst>
                                          <p:attrName>ppt_y</p:attrName>
                                        </p:attrNameLst>
                                      </p:cBhvr>
                                      <p:tavLst>
                                        <p:tav tm="0">
                                          <p:val>
                                            <p:strVal val="ppt_y"/>
                                          </p:val>
                                        </p:tav>
                                        <p:tav tm="100000">
                                          <p:val>
                                            <p:strVal val="1+ppt_h/2"/>
                                          </p:val>
                                        </p:tav>
                                      </p:tavLst>
                                    </p:anim>
                                    <p:set>
                                      <p:cBhvr>
                                        <p:cTn id="101" dur="1" fill="hold">
                                          <p:stCondLst>
                                            <p:cond delay="2999"/>
                                          </p:stCondLst>
                                        </p:cTn>
                                        <p:tgtEl>
                                          <p:spTgt spid="15"/>
                                        </p:tgtEl>
                                        <p:attrNameLst>
                                          <p:attrName>style.visibility</p:attrName>
                                        </p:attrNameLst>
                                      </p:cBhvr>
                                      <p:to>
                                        <p:strVal val="hidden"/>
                                      </p:to>
                                    </p:set>
                                  </p:childTnLst>
                                </p:cTn>
                              </p:par>
                              <p:par>
                                <p:cTn id="102" presetID="2" presetClass="exit" presetSubtype="9" fill="hold" nodeType="withEffect">
                                  <p:stCondLst>
                                    <p:cond delay="0"/>
                                  </p:stCondLst>
                                  <p:childTnLst>
                                    <p:anim calcmode="lin" valueType="num">
                                      <p:cBhvr additive="base">
                                        <p:cTn id="103" dur="3000"/>
                                        <p:tgtEl>
                                          <p:spTgt spid="10"/>
                                        </p:tgtEl>
                                        <p:attrNameLst>
                                          <p:attrName>ppt_x</p:attrName>
                                        </p:attrNameLst>
                                      </p:cBhvr>
                                      <p:tavLst>
                                        <p:tav tm="0">
                                          <p:val>
                                            <p:strVal val="ppt_x"/>
                                          </p:val>
                                        </p:tav>
                                        <p:tav tm="100000">
                                          <p:val>
                                            <p:strVal val="0-ppt_w/2"/>
                                          </p:val>
                                        </p:tav>
                                      </p:tavLst>
                                    </p:anim>
                                    <p:anim calcmode="lin" valueType="num">
                                      <p:cBhvr additive="base">
                                        <p:cTn id="104" dur="3000"/>
                                        <p:tgtEl>
                                          <p:spTgt spid="10"/>
                                        </p:tgtEl>
                                        <p:attrNameLst>
                                          <p:attrName>ppt_y</p:attrName>
                                        </p:attrNameLst>
                                      </p:cBhvr>
                                      <p:tavLst>
                                        <p:tav tm="0">
                                          <p:val>
                                            <p:strVal val="ppt_y"/>
                                          </p:val>
                                        </p:tav>
                                        <p:tav tm="100000">
                                          <p:val>
                                            <p:strVal val="0-ppt_h/2"/>
                                          </p:val>
                                        </p:tav>
                                      </p:tavLst>
                                    </p:anim>
                                    <p:set>
                                      <p:cBhvr>
                                        <p:cTn id="105" dur="1" fill="hold">
                                          <p:stCondLst>
                                            <p:cond delay="2999"/>
                                          </p:stCondLst>
                                        </p:cTn>
                                        <p:tgtEl>
                                          <p:spTgt spid="10"/>
                                        </p:tgtEl>
                                        <p:attrNameLst>
                                          <p:attrName>style.visibility</p:attrName>
                                        </p:attrNameLst>
                                      </p:cBhvr>
                                      <p:to>
                                        <p:strVal val="hidden"/>
                                      </p:to>
                                    </p:set>
                                  </p:childTnLst>
                                </p:cTn>
                              </p:par>
                              <p:par>
                                <p:cTn id="106" presetID="2" presetClass="exit" presetSubtype="9" fill="hold" nodeType="withEffect">
                                  <p:stCondLst>
                                    <p:cond delay="0"/>
                                  </p:stCondLst>
                                  <p:childTnLst>
                                    <p:anim calcmode="lin" valueType="num">
                                      <p:cBhvr additive="base">
                                        <p:cTn id="107" dur="3000"/>
                                        <p:tgtEl>
                                          <p:spTgt spid="12"/>
                                        </p:tgtEl>
                                        <p:attrNameLst>
                                          <p:attrName>ppt_x</p:attrName>
                                        </p:attrNameLst>
                                      </p:cBhvr>
                                      <p:tavLst>
                                        <p:tav tm="0">
                                          <p:val>
                                            <p:strVal val="ppt_x"/>
                                          </p:val>
                                        </p:tav>
                                        <p:tav tm="100000">
                                          <p:val>
                                            <p:strVal val="0-ppt_w/2"/>
                                          </p:val>
                                        </p:tav>
                                      </p:tavLst>
                                    </p:anim>
                                    <p:anim calcmode="lin" valueType="num">
                                      <p:cBhvr additive="base">
                                        <p:cTn id="108" dur="3000"/>
                                        <p:tgtEl>
                                          <p:spTgt spid="12"/>
                                        </p:tgtEl>
                                        <p:attrNameLst>
                                          <p:attrName>ppt_y</p:attrName>
                                        </p:attrNameLst>
                                      </p:cBhvr>
                                      <p:tavLst>
                                        <p:tav tm="0">
                                          <p:val>
                                            <p:strVal val="ppt_y"/>
                                          </p:val>
                                        </p:tav>
                                        <p:tav tm="100000">
                                          <p:val>
                                            <p:strVal val="0-ppt_h/2"/>
                                          </p:val>
                                        </p:tav>
                                      </p:tavLst>
                                    </p:anim>
                                    <p:set>
                                      <p:cBhvr>
                                        <p:cTn id="109" dur="1" fill="hold">
                                          <p:stCondLst>
                                            <p:cond delay="2999"/>
                                          </p:stCondLst>
                                        </p:cTn>
                                        <p:tgtEl>
                                          <p:spTgt spid="12"/>
                                        </p:tgtEl>
                                        <p:attrNameLst>
                                          <p:attrName>style.visibility</p:attrName>
                                        </p:attrNameLst>
                                      </p:cBhvr>
                                      <p:to>
                                        <p:strVal val="hidden"/>
                                      </p:to>
                                    </p:set>
                                  </p:childTnLst>
                                </p:cTn>
                              </p:par>
                              <p:par>
                                <p:cTn id="110" presetID="2" presetClass="exit" presetSubtype="9" fill="hold" nodeType="withEffect">
                                  <p:stCondLst>
                                    <p:cond delay="0"/>
                                  </p:stCondLst>
                                  <p:childTnLst>
                                    <p:anim calcmode="lin" valueType="num">
                                      <p:cBhvr additive="base">
                                        <p:cTn id="111" dur="3000"/>
                                        <p:tgtEl>
                                          <p:spTgt spid="18"/>
                                        </p:tgtEl>
                                        <p:attrNameLst>
                                          <p:attrName>ppt_x</p:attrName>
                                        </p:attrNameLst>
                                      </p:cBhvr>
                                      <p:tavLst>
                                        <p:tav tm="0">
                                          <p:val>
                                            <p:strVal val="ppt_x"/>
                                          </p:val>
                                        </p:tav>
                                        <p:tav tm="100000">
                                          <p:val>
                                            <p:strVal val="0-ppt_w/2"/>
                                          </p:val>
                                        </p:tav>
                                      </p:tavLst>
                                    </p:anim>
                                    <p:anim calcmode="lin" valueType="num">
                                      <p:cBhvr additive="base">
                                        <p:cTn id="112" dur="3000"/>
                                        <p:tgtEl>
                                          <p:spTgt spid="18"/>
                                        </p:tgtEl>
                                        <p:attrNameLst>
                                          <p:attrName>ppt_y</p:attrName>
                                        </p:attrNameLst>
                                      </p:cBhvr>
                                      <p:tavLst>
                                        <p:tav tm="0">
                                          <p:val>
                                            <p:strVal val="ppt_y"/>
                                          </p:val>
                                        </p:tav>
                                        <p:tav tm="100000">
                                          <p:val>
                                            <p:strVal val="0-ppt_h/2"/>
                                          </p:val>
                                        </p:tav>
                                      </p:tavLst>
                                    </p:anim>
                                    <p:set>
                                      <p:cBhvr>
                                        <p:cTn id="113" dur="1" fill="hold">
                                          <p:stCondLst>
                                            <p:cond delay="2999"/>
                                          </p:stCondLst>
                                        </p:cTn>
                                        <p:tgtEl>
                                          <p:spTgt spid="18"/>
                                        </p:tgtEl>
                                        <p:attrNameLst>
                                          <p:attrName>style.visibility</p:attrName>
                                        </p:attrNameLst>
                                      </p:cBhvr>
                                      <p:to>
                                        <p:strVal val="hidden"/>
                                      </p:to>
                                    </p:set>
                                  </p:childTnLst>
                                </p:cTn>
                              </p:par>
                              <p:par>
                                <p:cTn id="114" presetID="2" presetClass="exit" presetSubtype="12" fill="hold" nodeType="withEffect">
                                  <p:stCondLst>
                                    <p:cond delay="0"/>
                                  </p:stCondLst>
                                  <p:childTnLst>
                                    <p:anim calcmode="lin" valueType="num">
                                      <p:cBhvr additive="base">
                                        <p:cTn id="115" dur="3000"/>
                                        <p:tgtEl>
                                          <p:spTgt spid="5"/>
                                        </p:tgtEl>
                                        <p:attrNameLst>
                                          <p:attrName>ppt_x</p:attrName>
                                        </p:attrNameLst>
                                      </p:cBhvr>
                                      <p:tavLst>
                                        <p:tav tm="0">
                                          <p:val>
                                            <p:strVal val="ppt_x"/>
                                          </p:val>
                                        </p:tav>
                                        <p:tav tm="100000">
                                          <p:val>
                                            <p:strVal val="0-ppt_w/2"/>
                                          </p:val>
                                        </p:tav>
                                      </p:tavLst>
                                    </p:anim>
                                    <p:anim calcmode="lin" valueType="num">
                                      <p:cBhvr additive="base">
                                        <p:cTn id="116" dur="3000"/>
                                        <p:tgtEl>
                                          <p:spTgt spid="5"/>
                                        </p:tgtEl>
                                        <p:attrNameLst>
                                          <p:attrName>ppt_y</p:attrName>
                                        </p:attrNameLst>
                                      </p:cBhvr>
                                      <p:tavLst>
                                        <p:tav tm="0">
                                          <p:val>
                                            <p:strVal val="ppt_y"/>
                                          </p:val>
                                        </p:tav>
                                        <p:tav tm="100000">
                                          <p:val>
                                            <p:strVal val="1+ppt_h/2"/>
                                          </p:val>
                                        </p:tav>
                                      </p:tavLst>
                                    </p:anim>
                                    <p:set>
                                      <p:cBhvr>
                                        <p:cTn id="117" dur="1" fill="hold">
                                          <p:stCondLst>
                                            <p:cond delay="2999"/>
                                          </p:stCondLst>
                                        </p:cTn>
                                        <p:tgtEl>
                                          <p:spTgt spid="5"/>
                                        </p:tgtEl>
                                        <p:attrNameLst>
                                          <p:attrName>style.visibility</p:attrName>
                                        </p:attrNameLst>
                                      </p:cBhvr>
                                      <p:to>
                                        <p:strVal val="hidden"/>
                                      </p:to>
                                    </p:set>
                                  </p:childTnLst>
                                </p:cTn>
                              </p:par>
                              <p:par>
                                <p:cTn id="118" presetID="2" presetClass="exit" presetSubtype="12" fill="hold" nodeType="withEffect">
                                  <p:stCondLst>
                                    <p:cond delay="0"/>
                                  </p:stCondLst>
                                  <p:childTnLst>
                                    <p:anim calcmode="lin" valueType="num">
                                      <p:cBhvr additive="base">
                                        <p:cTn id="119" dur="3000"/>
                                        <p:tgtEl>
                                          <p:spTgt spid="13"/>
                                        </p:tgtEl>
                                        <p:attrNameLst>
                                          <p:attrName>ppt_x</p:attrName>
                                        </p:attrNameLst>
                                      </p:cBhvr>
                                      <p:tavLst>
                                        <p:tav tm="0">
                                          <p:val>
                                            <p:strVal val="ppt_x"/>
                                          </p:val>
                                        </p:tav>
                                        <p:tav tm="100000">
                                          <p:val>
                                            <p:strVal val="0-ppt_w/2"/>
                                          </p:val>
                                        </p:tav>
                                      </p:tavLst>
                                    </p:anim>
                                    <p:anim calcmode="lin" valueType="num">
                                      <p:cBhvr additive="base">
                                        <p:cTn id="120" dur="3000"/>
                                        <p:tgtEl>
                                          <p:spTgt spid="13"/>
                                        </p:tgtEl>
                                        <p:attrNameLst>
                                          <p:attrName>ppt_y</p:attrName>
                                        </p:attrNameLst>
                                      </p:cBhvr>
                                      <p:tavLst>
                                        <p:tav tm="0">
                                          <p:val>
                                            <p:strVal val="ppt_y"/>
                                          </p:val>
                                        </p:tav>
                                        <p:tav tm="100000">
                                          <p:val>
                                            <p:strVal val="1+ppt_h/2"/>
                                          </p:val>
                                        </p:tav>
                                      </p:tavLst>
                                    </p:anim>
                                    <p:set>
                                      <p:cBhvr>
                                        <p:cTn id="121" dur="1" fill="hold">
                                          <p:stCondLst>
                                            <p:cond delay="2999"/>
                                          </p:stCondLst>
                                        </p:cTn>
                                        <p:tgtEl>
                                          <p:spTgt spid="13"/>
                                        </p:tgtEl>
                                        <p:attrNameLst>
                                          <p:attrName>style.visibility</p:attrName>
                                        </p:attrNameLst>
                                      </p:cBhvr>
                                      <p:to>
                                        <p:strVal val="hidden"/>
                                      </p:to>
                                    </p:set>
                                  </p:childTnLst>
                                </p:cTn>
                              </p:par>
                              <p:par>
                                <p:cTn id="122" presetID="2" presetClass="exit" presetSubtype="12" fill="hold" nodeType="withEffect">
                                  <p:stCondLst>
                                    <p:cond delay="0"/>
                                  </p:stCondLst>
                                  <p:childTnLst>
                                    <p:anim calcmode="lin" valueType="num">
                                      <p:cBhvr additive="base">
                                        <p:cTn id="123" dur="3000"/>
                                        <p:tgtEl>
                                          <p:spTgt spid="16"/>
                                        </p:tgtEl>
                                        <p:attrNameLst>
                                          <p:attrName>ppt_x</p:attrName>
                                        </p:attrNameLst>
                                      </p:cBhvr>
                                      <p:tavLst>
                                        <p:tav tm="0">
                                          <p:val>
                                            <p:strVal val="ppt_x"/>
                                          </p:val>
                                        </p:tav>
                                        <p:tav tm="100000">
                                          <p:val>
                                            <p:strVal val="0-ppt_w/2"/>
                                          </p:val>
                                        </p:tav>
                                      </p:tavLst>
                                    </p:anim>
                                    <p:anim calcmode="lin" valueType="num">
                                      <p:cBhvr additive="base">
                                        <p:cTn id="124" dur="3000"/>
                                        <p:tgtEl>
                                          <p:spTgt spid="16"/>
                                        </p:tgtEl>
                                        <p:attrNameLst>
                                          <p:attrName>ppt_y</p:attrName>
                                        </p:attrNameLst>
                                      </p:cBhvr>
                                      <p:tavLst>
                                        <p:tav tm="0">
                                          <p:val>
                                            <p:strVal val="ppt_y"/>
                                          </p:val>
                                        </p:tav>
                                        <p:tav tm="100000">
                                          <p:val>
                                            <p:strVal val="1+ppt_h/2"/>
                                          </p:val>
                                        </p:tav>
                                      </p:tavLst>
                                    </p:anim>
                                    <p:set>
                                      <p:cBhvr>
                                        <p:cTn id="125" dur="1" fill="hold">
                                          <p:stCondLst>
                                            <p:cond delay="2999"/>
                                          </p:stCondLst>
                                        </p:cTn>
                                        <p:tgtEl>
                                          <p:spTgt spid="16"/>
                                        </p:tgtEl>
                                        <p:attrNameLst>
                                          <p:attrName>style.visibility</p:attrName>
                                        </p:attrNameLst>
                                      </p:cBhvr>
                                      <p:to>
                                        <p:strVal val="hidden"/>
                                      </p:to>
                                    </p:set>
                                  </p:childTnLst>
                                </p:cTn>
                              </p:par>
                              <p:par>
                                <p:cTn id="126" presetID="2" presetClass="exit" presetSubtype="3" fill="hold" nodeType="withEffect">
                                  <p:stCondLst>
                                    <p:cond delay="0"/>
                                  </p:stCondLst>
                                  <p:childTnLst>
                                    <p:anim calcmode="lin" valueType="num">
                                      <p:cBhvr additive="base">
                                        <p:cTn id="127" dur="3000"/>
                                        <p:tgtEl>
                                          <p:spTgt spid="8"/>
                                        </p:tgtEl>
                                        <p:attrNameLst>
                                          <p:attrName>ppt_x</p:attrName>
                                        </p:attrNameLst>
                                      </p:cBhvr>
                                      <p:tavLst>
                                        <p:tav tm="0">
                                          <p:val>
                                            <p:strVal val="ppt_x"/>
                                          </p:val>
                                        </p:tav>
                                        <p:tav tm="100000">
                                          <p:val>
                                            <p:strVal val="1+ppt_w/2"/>
                                          </p:val>
                                        </p:tav>
                                      </p:tavLst>
                                    </p:anim>
                                    <p:anim calcmode="lin" valueType="num">
                                      <p:cBhvr additive="base">
                                        <p:cTn id="128" dur="3000"/>
                                        <p:tgtEl>
                                          <p:spTgt spid="8"/>
                                        </p:tgtEl>
                                        <p:attrNameLst>
                                          <p:attrName>ppt_y</p:attrName>
                                        </p:attrNameLst>
                                      </p:cBhvr>
                                      <p:tavLst>
                                        <p:tav tm="0">
                                          <p:val>
                                            <p:strVal val="ppt_y"/>
                                          </p:val>
                                        </p:tav>
                                        <p:tav tm="100000">
                                          <p:val>
                                            <p:strVal val="0-ppt_h/2"/>
                                          </p:val>
                                        </p:tav>
                                      </p:tavLst>
                                    </p:anim>
                                    <p:set>
                                      <p:cBhvr>
                                        <p:cTn id="129" dur="1" fill="hold">
                                          <p:stCondLst>
                                            <p:cond delay="2999"/>
                                          </p:stCondLst>
                                        </p:cTn>
                                        <p:tgtEl>
                                          <p:spTgt spid="8"/>
                                        </p:tgtEl>
                                        <p:attrNameLst>
                                          <p:attrName>style.visibility</p:attrName>
                                        </p:attrNameLst>
                                      </p:cBhvr>
                                      <p:to>
                                        <p:strVal val="hidden"/>
                                      </p:to>
                                    </p:set>
                                  </p:childTnLst>
                                </p:cTn>
                              </p:par>
                              <p:par>
                                <p:cTn id="130" presetID="2" presetClass="exit" presetSubtype="3" fill="hold" nodeType="withEffect">
                                  <p:stCondLst>
                                    <p:cond delay="0"/>
                                  </p:stCondLst>
                                  <p:childTnLst>
                                    <p:anim calcmode="lin" valueType="num">
                                      <p:cBhvr additive="base">
                                        <p:cTn id="131" dur="3000"/>
                                        <p:tgtEl>
                                          <p:spTgt spid="14"/>
                                        </p:tgtEl>
                                        <p:attrNameLst>
                                          <p:attrName>ppt_x</p:attrName>
                                        </p:attrNameLst>
                                      </p:cBhvr>
                                      <p:tavLst>
                                        <p:tav tm="0">
                                          <p:val>
                                            <p:strVal val="ppt_x"/>
                                          </p:val>
                                        </p:tav>
                                        <p:tav tm="100000">
                                          <p:val>
                                            <p:strVal val="1+ppt_w/2"/>
                                          </p:val>
                                        </p:tav>
                                      </p:tavLst>
                                    </p:anim>
                                    <p:anim calcmode="lin" valueType="num">
                                      <p:cBhvr additive="base">
                                        <p:cTn id="132" dur="3000"/>
                                        <p:tgtEl>
                                          <p:spTgt spid="14"/>
                                        </p:tgtEl>
                                        <p:attrNameLst>
                                          <p:attrName>ppt_y</p:attrName>
                                        </p:attrNameLst>
                                      </p:cBhvr>
                                      <p:tavLst>
                                        <p:tav tm="0">
                                          <p:val>
                                            <p:strVal val="ppt_y"/>
                                          </p:val>
                                        </p:tav>
                                        <p:tav tm="100000">
                                          <p:val>
                                            <p:strVal val="0-ppt_h/2"/>
                                          </p:val>
                                        </p:tav>
                                      </p:tavLst>
                                    </p:anim>
                                    <p:set>
                                      <p:cBhvr>
                                        <p:cTn id="133" dur="1" fill="hold">
                                          <p:stCondLst>
                                            <p:cond delay="2999"/>
                                          </p:stCondLst>
                                        </p:cTn>
                                        <p:tgtEl>
                                          <p:spTgt spid="14"/>
                                        </p:tgtEl>
                                        <p:attrNameLst>
                                          <p:attrName>style.visibility</p:attrName>
                                        </p:attrNameLst>
                                      </p:cBhvr>
                                      <p:to>
                                        <p:strVal val="hidden"/>
                                      </p:to>
                                    </p:set>
                                  </p:childTnLst>
                                </p:cTn>
                              </p:par>
                              <p:par>
                                <p:cTn id="134" presetID="2" presetClass="exit" presetSubtype="3" fill="hold" nodeType="withEffect">
                                  <p:stCondLst>
                                    <p:cond delay="0"/>
                                  </p:stCondLst>
                                  <p:childTnLst>
                                    <p:anim calcmode="lin" valueType="num">
                                      <p:cBhvr additive="base">
                                        <p:cTn id="135" dur="3000"/>
                                        <p:tgtEl>
                                          <p:spTgt spid="17"/>
                                        </p:tgtEl>
                                        <p:attrNameLst>
                                          <p:attrName>ppt_x</p:attrName>
                                        </p:attrNameLst>
                                      </p:cBhvr>
                                      <p:tavLst>
                                        <p:tav tm="0">
                                          <p:val>
                                            <p:strVal val="ppt_x"/>
                                          </p:val>
                                        </p:tav>
                                        <p:tav tm="100000">
                                          <p:val>
                                            <p:strVal val="1+ppt_w/2"/>
                                          </p:val>
                                        </p:tav>
                                      </p:tavLst>
                                    </p:anim>
                                    <p:anim calcmode="lin" valueType="num">
                                      <p:cBhvr additive="base">
                                        <p:cTn id="136" dur="3000"/>
                                        <p:tgtEl>
                                          <p:spTgt spid="17"/>
                                        </p:tgtEl>
                                        <p:attrNameLst>
                                          <p:attrName>ppt_y</p:attrName>
                                        </p:attrNameLst>
                                      </p:cBhvr>
                                      <p:tavLst>
                                        <p:tav tm="0">
                                          <p:val>
                                            <p:strVal val="ppt_y"/>
                                          </p:val>
                                        </p:tav>
                                        <p:tav tm="100000">
                                          <p:val>
                                            <p:strVal val="0-ppt_h/2"/>
                                          </p:val>
                                        </p:tav>
                                      </p:tavLst>
                                    </p:anim>
                                    <p:set>
                                      <p:cBhvr>
                                        <p:cTn id="137" dur="1" fill="hold">
                                          <p:stCondLst>
                                            <p:cond delay="2999"/>
                                          </p:stCondLst>
                                        </p:cTn>
                                        <p:tgtEl>
                                          <p:spTgt spid="17"/>
                                        </p:tgtEl>
                                        <p:attrNameLst>
                                          <p:attrName>style.visibility</p:attrName>
                                        </p:attrNameLst>
                                      </p:cBhvr>
                                      <p:to>
                                        <p:strVal val="hidden"/>
                                      </p:to>
                                    </p:set>
                                  </p:childTnLst>
                                </p:cTn>
                              </p:par>
                              <p:par>
                                <p:cTn id="138" presetID="8" presetClass="entr" presetSubtype="32" fill="hold" nodeType="withEffect">
                                  <p:stCondLst>
                                    <p:cond delay="0"/>
                                  </p:stCondLst>
                                  <p:childTnLst>
                                    <p:set>
                                      <p:cBhvr>
                                        <p:cTn id="139" dur="1" fill="hold">
                                          <p:stCondLst>
                                            <p:cond delay="0"/>
                                          </p:stCondLst>
                                        </p:cTn>
                                        <p:tgtEl>
                                          <p:spTgt spid="19"/>
                                        </p:tgtEl>
                                        <p:attrNameLst>
                                          <p:attrName>style.visibility</p:attrName>
                                        </p:attrNameLst>
                                      </p:cBhvr>
                                      <p:to>
                                        <p:strVal val="visible"/>
                                      </p:to>
                                    </p:set>
                                    <p:animEffect transition="in" filter="diamond(out)">
                                      <p:cBhvr>
                                        <p:cTn id="140"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FFFF">
            <a:alpha val="33000"/>
          </a:srgbClr>
        </a:solidFill>
        <a:effectLst/>
      </p:bgPr>
    </p:bg>
    <p:spTree>
      <p:nvGrpSpPr>
        <p:cNvPr id="1" name=""/>
        <p:cNvGrpSpPr/>
        <p:nvPr/>
      </p:nvGrpSpPr>
      <p:grpSpPr>
        <a:xfrm>
          <a:off x="0" y="0"/>
          <a:ext cx="0" cy="0"/>
          <a:chOff x="0" y="0"/>
          <a:chExt cx="0" cy="0"/>
        </a:xfrm>
      </p:grpSpPr>
      <p:pic>
        <p:nvPicPr>
          <p:cNvPr id="7" name="Picture 3" descr="illusion-013"/>
          <p:cNvPicPr>
            <a:picLocks noChangeAspect="1" noChangeArrowheads="1"/>
          </p:cNvPicPr>
          <p:nvPr/>
        </p:nvPicPr>
        <p:blipFill>
          <a:blip r:embed="rId3"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pic>
        <p:nvPicPr>
          <p:cNvPr id="2"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4"/>
          <a:srcRect/>
          <a:stretch>
            <a:fillRect/>
          </a:stretch>
        </p:blipFill>
        <p:spPr bwMode="auto">
          <a:xfrm>
            <a:off x="0" y="0"/>
            <a:ext cx="9231812" cy="142876"/>
          </a:xfrm>
          <a:prstGeom prst="rect">
            <a:avLst/>
          </a:prstGeom>
          <a:noFill/>
        </p:spPr>
      </p:pic>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4"/>
          <a:srcRect/>
          <a:stretch>
            <a:fillRect/>
          </a:stretch>
        </p:blipFill>
        <p:spPr bwMode="auto">
          <a:xfrm rot="5400000">
            <a:off x="-3375931" y="3375931"/>
            <a:ext cx="6857999" cy="106138"/>
          </a:xfrm>
          <a:prstGeom prst="rect">
            <a:avLst/>
          </a:prstGeom>
          <a:noFill/>
        </p:spPr>
      </p:pic>
      <p:pic>
        <p:nvPicPr>
          <p:cNvPr id="4"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4"/>
          <a:srcRect/>
          <a:stretch>
            <a:fillRect/>
          </a:stretch>
        </p:blipFill>
        <p:spPr bwMode="auto">
          <a:xfrm>
            <a:off x="0" y="6715124"/>
            <a:ext cx="9231812" cy="142876"/>
          </a:xfrm>
          <a:prstGeom prst="rect">
            <a:avLst/>
          </a:prstGeom>
          <a:noFill/>
        </p:spPr>
      </p:pic>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4"/>
          <a:srcRect/>
          <a:stretch>
            <a:fillRect/>
          </a:stretch>
        </p:blipFill>
        <p:spPr bwMode="auto">
          <a:xfrm rot="5400000">
            <a:off x="5661932" y="3375931"/>
            <a:ext cx="6857999" cy="106138"/>
          </a:xfrm>
          <a:prstGeom prst="rect">
            <a:avLst/>
          </a:prstGeom>
          <a:noFill/>
        </p:spPr>
      </p:pic>
      <p:sp>
        <p:nvSpPr>
          <p:cNvPr id="6" name="5 Rectángulo"/>
          <p:cNvSpPr/>
          <p:nvPr/>
        </p:nvSpPr>
        <p:spPr>
          <a:xfrm>
            <a:off x="1928794" y="1643050"/>
            <a:ext cx="5786462" cy="3785652"/>
          </a:xfrm>
          <a:prstGeom prst="rect">
            <a:avLst/>
          </a:prstGeom>
        </p:spPr>
        <p:txBody>
          <a:bodyPr wrap="square">
            <a:spAutoFit/>
          </a:bodyPr>
          <a:lstStyle/>
          <a:p>
            <a:r>
              <a:rPr lang="es-ES" sz="2000" b="1" i="1" dirty="0" smtClean="0">
                <a:effectLst>
                  <a:glow rad="228600">
                    <a:schemeClr val="accent4">
                      <a:satMod val="175000"/>
                      <a:alpha val="40000"/>
                    </a:schemeClr>
                  </a:glow>
                </a:effectLst>
                <a:latin typeface="Arial" pitchFamily="34" charset="0"/>
                <a:cs typeface="Arial" pitchFamily="34" charset="0"/>
              </a:rPr>
              <a:t>Aparatos como la radio, el teléfono, la televisión e internet han creado una conciencia social en la que luchamos por tener el máximo tiempo libre posible. Prácticamente las personas trabajamos para tener dinero que gastar en nuestro ocio, en nuestra vida privada, en nuestro tiempo libre. No nace primero una necesidad, luego una carencia de tiempo y más tarde la intención de obtener este preciado bien. Hoy en día la prioridad absoluta es conseguir tiempo, y luego ya veremos en qué lo uso</a:t>
            </a:r>
            <a:r>
              <a:rPr lang="es-ES" sz="2000" i="1" dirty="0" smtClean="0">
                <a:effectLst>
                  <a:glow rad="228600">
                    <a:schemeClr val="accent4">
                      <a:satMod val="175000"/>
                      <a:alpha val="40000"/>
                    </a:schemeClr>
                  </a:glow>
                </a:effectLst>
                <a:latin typeface="Arial" pitchFamily="34" charset="0"/>
                <a:cs typeface="Arial" pitchFamily="34" charset="0"/>
              </a:rPr>
              <a:t>.</a:t>
            </a:r>
          </a:p>
        </p:txBody>
      </p:sp>
      <p:pic>
        <p:nvPicPr>
          <p:cNvPr id="8" name="Picture 2" descr="E:\formas montar\2cxx0f8.gif"/>
          <p:cNvPicPr>
            <a:picLocks noChangeAspect="1" noChangeArrowheads="1" noCrop="1"/>
          </p:cNvPicPr>
          <p:nvPr/>
        </p:nvPicPr>
        <p:blipFill>
          <a:blip r:embed="rId5" cstate="print"/>
          <a:srcRect/>
          <a:stretch>
            <a:fillRect/>
          </a:stretch>
        </p:blipFill>
        <p:spPr bwMode="auto">
          <a:xfrm>
            <a:off x="214282" y="5807249"/>
            <a:ext cx="1285884" cy="1050751"/>
          </a:xfrm>
          <a:prstGeom prst="rect">
            <a:avLst/>
          </a:prstGeom>
          <a:noFill/>
        </p:spPr>
      </p:pic>
      <p:sp>
        <p:nvSpPr>
          <p:cNvPr id="9" name="2 Rectángulo"/>
          <p:cNvSpPr/>
          <p:nvPr/>
        </p:nvSpPr>
        <p:spPr>
          <a:xfrm>
            <a:off x="-422865" y="71426"/>
            <a:ext cx="9566865" cy="6786574"/>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FF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10" name="2 Rectángulo"/>
          <p:cNvSpPr/>
          <p:nvPr/>
        </p:nvSpPr>
        <p:spPr>
          <a:xfrm flipH="1">
            <a:off x="0" y="142852"/>
            <a:ext cx="9756576" cy="6715148"/>
          </a:xfrm>
          <a:custGeom>
            <a:avLst/>
            <a:gdLst>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0 w 4572000"/>
              <a:gd name="connsiteY0" fmla="*/ 0 h 6858000"/>
              <a:gd name="connsiteX1" fmla="*/ 4572000 w 4572000"/>
              <a:gd name="connsiteY1" fmla="*/ 0 h 6858000"/>
              <a:gd name="connsiteX2" fmla="*/ 4572000 w 4572000"/>
              <a:gd name="connsiteY2" fmla="*/ 6858000 h 6858000"/>
              <a:gd name="connsiteX3" fmla="*/ 0 w 4572000"/>
              <a:gd name="connsiteY3" fmla="*/ 6858000 h 6858000"/>
              <a:gd name="connsiteX4" fmla="*/ 0 w 4572000"/>
              <a:gd name="connsiteY4" fmla="*/ 0 h 6858000"/>
              <a:gd name="connsiteX0" fmla="*/ 427072 w 4999072"/>
              <a:gd name="connsiteY0" fmla="*/ 0 h 6858000"/>
              <a:gd name="connsiteX1" fmla="*/ 4999072 w 4999072"/>
              <a:gd name="connsiteY1" fmla="*/ 0 h 6858000"/>
              <a:gd name="connsiteX2" fmla="*/ 4999072 w 4999072"/>
              <a:gd name="connsiteY2" fmla="*/ 6858000 h 6858000"/>
              <a:gd name="connsiteX3" fmla="*/ 427072 w 4999072"/>
              <a:gd name="connsiteY3" fmla="*/ 6858000 h 6858000"/>
              <a:gd name="connsiteX4" fmla="*/ 2508641 w 4999072"/>
              <a:gd name="connsiteY4" fmla="*/ 3279938 h 6858000"/>
              <a:gd name="connsiteX5" fmla="*/ 427072 w 4999072"/>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9072" h="6858000">
                <a:moveTo>
                  <a:pt x="427072" y="0"/>
                </a:moveTo>
                <a:lnTo>
                  <a:pt x="4999072" y="0"/>
                </a:lnTo>
                <a:lnTo>
                  <a:pt x="4999072" y="6858000"/>
                </a:lnTo>
                <a:lnTo>
                  <a:pt x="427072" y="6858000"/>
                </a:lnTo>
                <a:cubicBezTo>
                  <a:pt x="0" y="6367294"/>
                  <a:pt x="2508641" y="4422938"/>
                  <a:pt x="2508641" y="3279938"/>
                </a:cubicBezTo>
                <a:cubicBezTo>
                  <a:pt x="2508641" y="2136938"/>
                  <a:pt x="0" y="652294"/>
                  <a:pt x="427072" y="0"/>
                </a:cubicBezTo>
                <a:close/>
              </a:path>
            </a:pathLst>
          </a:custGeom>
          <a:solidFill>
            <a:srgbClr val="00FFFF"/>
          </a:solidFill>
          <a:ln w="222250" cmpd="sng">
            <a:gradFill>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5400000" scaled="0"/>
            </a:gradFill>
          </a:ln>
          <a:scene3d>
            <a:camera prst="orthographicFront"/>
            <a:lightRig rig="glow" dir="t"/>
          </a:scene3d>
          <a:sp3d>
            <a:bevelT w="438150" h="171450" prst="divot"/>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38000">
    <p:dissolve/>
    <p:sndAc>
      <p:stSnd>
        <p:snd r:embed="rId2" name="Glee Cast-Imagine-(www.TaringaMP3.com) (mp3-pro.ru).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7"/>
                                        </p:tgtEl>
                                        <p:attrNameLst>
                                          <p:attrName>style.opacity</p:attrName>
                                        </p:attrNameLst>
                                      </p:cBhvr>
                                      <p:to>
                                        <p:strVal val="0.25"/>
                                      </p:to>
                                    </p:set>
                                    <p:animEffect filter="image" prLst="opacity: 0.25">
                                      <p:cBhvr rctx="IE">
                                        <p:cTn id="7" dur="indefinite"/>
                                        <p:tgtEl>
                                          <p:spTgt spid="7"/>
                                        </p:tgtEl>
                                      </p:cBhvr>
                                    </p:animEffect>
                                  </p:childTnLst>
                                </p:cTn>
                              </p:par>
                              <p:par>
                                <p:cTn id="8" presetID="2" presetClass="exit" presetSubtype="2" fill="hold" nodeType="withEffect">
                                  <p:stCondLst>
                                    <p:cond delay="0"/>
                                  </p:stCondLst>
                                  <p:childTnLst>
                                    <p:anim calcmode="lin" valueType="num">
                                      <p:cBhvr additive="base">
                                        <p:cTn id="9" dur="5000"/>
                                        <p:tgtEl>
                                          <p:spTgt spid="9"/>
                                        </p:tgtEl>
                                        <p:attrNameLst>
                                          <p:attrName>ppt_x</p:attrName>
                                        </p:attrNameLst>
                                      </p:cBhvr>
                                      <p:tavLst>
                                        <p:tav tm="0">
                                          <p:val>
                                            <p:strVal val="ppt_x"/>
                                          </p:val>
                                        </p:tav>
                                        <p:tav tm="100000">
                                          <p:val>
                                            <p:strVal val="1+ppt_w/2"/>
                                          </p:val>
                                        </p:tav>
                                      </p:tavLst>
                                    </p:anim>
                                    <p:anim calcmode="lin" valueType="num">
                                      <p:cBhvr additive="base">
                                        <p:cTn id="10" dur="5000"/>
                                        <p:tgtEl>
                                          <p:spTgt spid="9"/>
                                        </p:tgtEl>
                                        <p:attrNameLst>
                                          <p:attrName>ppt_y</p:attrName>
                                        </p:attrNameLst>
                                      </p:cBhvr>
                                      <p:tavLst>
                                        <p:tav tm="0">
                                          <p:val>
                                            <p:strVal val="ppt_y"/>
                                          </p:val>
                                        </p:tav>
                                        <p:tav tm="100000">
                                          <p:val>
                                            <p:strVal val="ppt_y"/>
                                          </p:val>
                                        </p:tav>
                                      </p:tavLst>
                                    </p:anim>
                                    <p:set>
                                      <p:cBhvr>
                                        <p:cTn id="11" dur="1" fill="hold">
                                          <p:stCondLst>
                                            <p:cond delay="4999"/>
                                          </p:stCondLst>
                                        </p:cTn>
                                        <p:tgtEl>
                                          <p:spTgt spid="9"/>
                                        </p:tgtEl>
                                        <p:attrNameLst>
                                          <p:attrName>style.visibility</p:attrName>
                                        </p:attrNameLst>
                                      </p:cBhvr>
                                      <p:to>
                                        <p:strVal val="hidden"/>
                                      </p:to>
                                    </p:set>
                                  </p:childTnLst>
                                </p:cTn>
                              </p:par>
                              <p:par>
                                <p:cTn id="12" presetID="2" presetClass="exit" presetSubtype="8" fill="hold" nodeType="withEffect">
                                  <p:stCondLst>
                                    <p:cond delay="0"/>
                                  </p:stCondLst>
                                  <p:childTnLst>
                                    <p:anim calcmode="lin" valueType="num">
                                      <p:cBhvr additive="base">
                                        <p:cTn id="13" dur="5000"/>
                                        <p:tgtEl>
                                          <p:spTgt spid="10"/>
                                        </p:tgtEl>
                                        <p:attrNameLst>
                                          <p:attrName>ppt_x</p:attrName>
                                        </p:attrNameLst>
                                      </p:cBhvr>
                                      <p:tavLst>
                                        <p:tav tm="0">
                                          <p:val>
                                            <p:strVal val="ppt_x"/>
                                          </p:val>
                                        </p:tav>
                                        <p:tav tm="100000">
                                          <p:val>
                                            <p:strVal val="0-ppt_w/2"/>
                                          </p:val>
                                        </p:tav>
                                      </p:tavLst>
                                    </p:anim>
                                    <p:anim calcmode="lin" valueType="num">
                                      <p:cBhvr additive="base">
                                        <p:cTn id="14" dur="5000"/>
                                        <p:tgtEl>
                                          <p:spTgt spid="10"/>
                                        </p:tgtEl>
                                        <p:attrNameLst>
                                          <p:attrName>ppt_y</p:attrName>
                                        </p:attrNameLst>
                                      </p:cBhvr>
                                      <p:tavLst>
                                        <p:tav tm="0">
                                          <p:val>
                                            <p:strVal val="ppt_y"/>
                                          </p:val>
                                        </p:tav>
                                        <p:tav tm="100000">
                                          <p:val>
                                            <p:strVal val="ppt_y"/>
                                          </p:val>
                                        </p:tav>
                                      </p:tavLst>
                                    </p:anim>
                                    <p:set>
                                      <p:cBhvr>
                                        <p:cTn id="15" dur="1" fill="hold">
                                          <p:stCondLst>
                                            <p:cond delay="49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C:\Users\Jose Luis\Desktop\224534_464559613593460_945113269_n.jpg"/>
          <p:cNvPicPr>
            <a:picLocks noChangeAspect="1" noChangeArrowheads="1"/>
          </p:cNvPicPr>
          <p:nvPr/>
        </p:nvPicPr>
        <p:blipFill>
          <a:blip r:embed="rId2"/>
          <a:srcRect/>
          <a:stretch>
            <a:fillRect/>
          </a:stretch>
        </p:blipFill>
        <p:spPr bwMode="auto">
          <a:xfrm>
            <a:off x="0" y="0"/>
            <a:ext cx="9213850" cy="6858000"/>
          </a:xfrm>
          <a:prstGeom prst="rect">
            <a:avLst/>
          </a:prstGeom>
          <a:noFill/>
          <a:ln w="9525">
            <a:noFill/>
            <a:miter lim="800000"/>
            <a:headEnd/>
            <a:tailEnd/>
          </a:ln>
        </p:spPr>
      </p:pic>
      <p:sp>
        <p:nvSpPr>
          <p:cNvPr id="5" name="4 Anillo"/>
          <p:cNvSpPr/>
          <p:nvPr/>
        </p:nvSpPr>
        <p:spPr>
          <a:xfrm>
            <a:off x="0" y="0"/>
            <a:ext cx="1143000" cy="6858000"/>
          </a:xfrm>
          <a:prstGeom prst="donut">
            <a:avLst>
              <a:gd name="adj" fmla="val 32612"/>
            </a:avLst>
          </a:prstGeom>
          <a:solidFill>
            <a:srgbClr val="944606">
              <a:alpha val="70000"/>
            </a:srgbClr>
          </a:solidFill>
          <a:ln>
            <a:solidFill>
              <a:srgbClr val="C09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6" name="5 Anillo"/>
          <p:cNvSpPr/>
          <p:nvPr/>
        </p:nvSpPr>
        <p:spPr>
          <a:xfrm>
            <a:off x="1214438" y="0"/>
            <a:ext cx="1214437" cy="6858000"/>
          </a:xfrm>
          <a:prstGeom prst="donut">
            <a:avLst>
              <a:gd name="adj" fmla="val 32612"/>
            </a:avLst>
          </a:prstGeom>
          <a:solidFill>
            <a:srgbClr val="C09200">
              <a:alpha val="70000"/>
            </a:srgbClr>
          </a:solidFill>
          <a:ln>
            <a:solidFill>
              <a:srgbClr val="9446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7" name="6 Anillo"/>
          <p:cNvSpPr/>
          <p:nvPr/>
        </p:nvSpPr>
        <p:spPr>
          <a:xfrm>
            <a:off x="2428875" y="0"/>
            <a:ext cx="1285875" cy="6858000"/>
          </a:xfrm>
          <a:prstGeom prst="donut">
            <a:avLst>
              <a:gd name="adj" fmla="val 32612"/>
            </a:avLst>
          </a:prstGeom>
          <a:solidFill>
            <a:srgbClr val="944606">
              <a:alpha val="70000"/>
            </a:srgbClr>
          </a:solidFill>
          <a:ln>
            <a:solidFill>
              <a:srgbClr val="C09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8" name="7 Anillo"/>
          <p:cNvSpPr/>
          <p:nvPr/>
        </p:nvSpPr>
        <p:spPr>
          <a:xfrm>
            <a:off x="3714750" y="0"/>
            <a:ext cx="1143000" cy="6858000"/>
          </a:xfrm>
          <a:prstGeom prst="donut">
            <a:avLst>
              <a:gd name="adj" fmla="val 32612"/>
            </a:avLst>
          </a:prstGeom>
          <a:solidFill>
            <a:srgbClr val="C09200">
              <a:alpha val="70000"/>
            </a:srgbClr>
          </a:solidFill>
          <a:ln>
            <a:solidFill>
              <a:srgbClr val="9446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9" name="8 Anillo"/>
          <p:cNvSpPr/>
          <p:nvPr/>
        </p:nvSpPr>
        <p:spPr>
          <a:xfrm>
            <a:off x="4857750" y="0"/>
            <a:ext cx="1143000" cy="6858000"/>
          </a:xfrm>
          <a:prstGeom prst="donut">
            <a:avLst>
              <a:gd name="adj" fmla="val 32612"/>
            </a:avLst>
          </a:prstGeom>
          <a:solidFill>
            <a:srgbClr val="944606">
              <a:alpha val="70000"/>
            </a:srgbClr>
          </a:solidFill>
          <a:ln>
            <a:solidFill>
              <a:srgbClr val="C09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0" name="9 Anillo"/>
          <p:cNvSpPr/>
          <p:nvPr/>
        </p:nvSpPr>
        <p:spPr>
          <a:xfrm>
            <a:off x="6000750" y="0"/>
            <a:ext cx="1071563" cy="6858000"/>
          </a:xfrm>
          <a:prstGeom prst="donut">
            <a:avLst>
              <a:gd name="adj" fmla="val 32612"/>
            </a:avLst>
          </a:prstGeom>
          <a:solidFill>
            <a:srgbClr val="C09200">
              <a:alpha val="70000"/>
            </a:srgbClr>
          </a:solidFill>
          <a:ln>
            <a:solidFill>
              <a:srgbClr val="9446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1" name="10 Anillo"/>
          <p:cNvSpPr/>
          <p:nvPr/>
        </p:nvSpPr>
        <p:spPr>
          <a:xfrm>
            <a:off x="7072313" y="0"/>
            <a:ext cx="1071562" cy="6858000"/>
          </a:xfrm>
          <a:prstGeom prst="donut">
            <a:avLst>
              <a:gd name="adj" fmla="val 32612"/>
            </a:avLst>
          </a:prstGeom>
          <a:solidFill>
            <a:srgbClr val="944606">
              <a:alpha val="70000"/>
            </a:srgbClr>
          </a:solidFill>
          <a:ln>
            <a:solidFill>
              <a:srgbClr val="C092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
        <p:nvSpPr>
          <p:cNvPr id="12" name="11 Anillo"/>
          <p:cNvSpPr/>
          <p:nvPr/>
        </p:nvSpPr>
        <p:spPr>
          <a:xfrm>
            <a:off x="8143875" y="0"/>
            <a:ext cx="1000125" cy="6858000"/>
          </a:xfrm>
          <a:prstGeom prst="donut">
            <a:avLst>
              <a:gd name="adj" fmla="val 32612"/>
            </a:avLst>
          </a:prstGeom>
          <a:solidFill>
            <a:srgbClr val="C09200">
              <a:alpha val="70000"/>
            </a:srgbClr>
          </a:solidFill>
          <a:ln>
            <a:solidFill>
              <a:srgbClr val="94460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solidFill>
                <a:schemeClr val="tx1"/>
              </a:solidFill>
            </a:endParaRPr>
          </a:p>
        </p:txBody>
      </p:sp>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9" presetClass="exit" presetSubtype="5"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strVal val="ppt_w"/>
                                          </p:val>
                                        </p:tav>
                                      </p:tavLst>
                                    </p:anim>
                                    <p:anim calcmode="lin" valueType="num">
                                      <p:cBhvr>
                                        <p:cTn id="7" dur="5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19" presetClass="exit" presetSubtype="10" fill="hold" nodeType="withEffect">
                                  <p:stCondLst>
                                    <p:cond delay="0"/>
                                  </p:stCondLst>
                                  <p:childTnLst>
                                    <p:anim calcmode="lin" valueType="num">
                                      <p:cBhvr>
                                        <p:cTn id="10" dur="5000"/>
                                        <p:tgtEl>
                                          <p:spTgt spid="6"/>
                                        </p:tgtEl>
                                        <p:attrNameLst>
                                          <p:attrName>ppt_h</p:attrName>
                                        </p:attrNameLst>
                                      </p:cBhvr>
                                      <p:tavLst>
                                        <p:tav tm="0">
                                          <p:val>
                                            <p:strVal val="ppt_h"/>
                                          </p:val>
                                        </p:tav>
                                        <p:tav tm="100000">
                                          <p:val>
                                            <p:strVal val="ppt_h"/>
                                          </p:val>
                                        </p:tav>
                                      </p:tavLst>
                                    </p:anim>
                                    <p:anim calcmode="lin" valueType="num">
                                      <p:cBhvr>
                                        <p:cTn id="11" dur="5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2" dur="1" fill="hold">
                                          <p:stCondLst>
                                            <p:cond delay="4999"/>
                                          </p:stCondLst>
                                        </p:cTn>
                                        <p:tgtEl>
                                          <p:spTgt spid="6"/>
                                        </p:tgtEl>
                                        <p:attrNameLst>
                                          <p:attrName>style.visibility</p:attrName>
                                        </p:attrNameLst>
                                      </p:cBhvr>
                                      <p:to>
                                        <p:strVal val="hidden"/>
                                      </p:to>
                                    </p:set>
                                  </p:childTnLst>
                                </p:cTn>
                              </p:par>
                              <p:par>
                                <p:cTn id="13" presetID="19" presetClass="exit" presetSubtype="5" fill="hold" nodeType="withEffect">
                                  <p:stCondLst>
                                    <p:cond delay="0"/>
                                  </p:stCondLst>
                                  <p:childTnLst>
                                    <p:anim calcmode="lin" valueType="num">
                                      <p:cBhvr>
                                        <p:cTn id="14" dur="5000"/>
                                        <p:tgtEl>
                                          <p:spTgt spid="7"/>
                                        </p:tgtEl>
                                        <p:attrNameLst>
                                          <p:attrName>ppt_w</p:attrName>
                                        </p:attrNameLst>
                                      </p:cBhvr>
                                      <p:tavLst>
                                        <p:tav tm="0">
                                          <p:val>
                                            <p:strVal val="ppt_w"/>
                                          </p:val>
                                        </p:tav>
                                        <p:tav tm="100000">
                                          <p:val>
                                            <p:strVal val="ppt_w"/>
                                          </p:val>
                                        </p:tav>
                                      </p:tavLst>
                                    </p:anim>
                                    <p:anim calcmode="lin" valueType="num">
                                      <p:cBhvr>
                                        <p:cTn id="15" dur="5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6" dur="1" fill="hold">
                                          <p:stCondLst>
                                            <p:cond delay="4999"/>
                                          </p:stCondLst>
                                        </p:cTn>
                                        <p:tgtEl>
                                          <p:spTgt spid="7"/>
                                        </p:tgtEl>
                                        <p:attrNameLst>
                                          <p:attrName>style.visibility</p:attrName>
                                        </p:attrNameLst>
                                      </p:cBhvr>
                                      <p:to>
                                        <p:strVal val="hidden"/>
                                      </p:to>
                                    </p:set>
                                  </p:childTnLst>
                                </p:cTn>
                              </p:par>
                              <p:par>
                                <p:cTn id="17" presetID="19" presetClass="exit" presetSubtype="10" fill="hold" nodeType="withEffect">
                                  <p:stCondLst>
                                    <p:cond delay="0"/>
                                  </p:stCondLst>
                                  <p:childTnLst>
                                    <p:anim calcmode="lin" valueType="num">
                                      <p:cBhvr>
                                        <p:cTn id="18" dur="5000"/>
                                        <p:tgtEl>
                                          <p:spTgt spid="8"/>
                                        </p:tgtEl>
                                        <p:attrNameLst>
                                          <p:attrName>ppt_h</p:attrName>
                                        </p:attrNameLst>
                                      </p:cBhvr>
                                      <p:tavLst>
                                        <p:tav tm="0">
                                          <p:val>
                                            <p:strVal val="ppt_h"/>
                                          </p:val>
                                        </p:tav>
                                        <p:tav tm="100000">
                                          <p:val>
                                            <p:strVal val="ppt_h"/>
                                          </p:val>
                                        </p:tav>
                                      </p:tavLst>
                                    </p:anim>
                                    <p:anim calcmode="lin" valueType="num">
                                      <p:cBhvr>
                                        <p:cTn id="19" dur="5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0" dur="1" fill="hold">
                                          <p:stCondLst>
                                            <p:cond delay="4999"/>
                                          </p:stCondLst>
                                        </p:cTn>
                                        <p:tgtEl>
                                          <p:spTgt spid="8"/>
                                        </p:tgtEl>
                                        <p:attrNameLst>
                                          <p:attrName>style.visibility</p:attrName>
                                        </p:attrNameLst>
                                      </p:cBhvr>
                                      <p:to>
                                        <p:strVal val="hidden"/>
                                      </p:to>
                                    </p:set>
                                  </p:childTnLst>
                                </p:cTn>
                              </p:par>
                              <p:par>
                                <p:cTn id="21" presetID="19" presetClass="exit" presetSubtype="5" fill="hold" nodeType="withEffect">
                                  <p:stCondLst>
                                    <p:cond delay="0"/>
                                  </p:stCondLst>
                                  <p:childTnLst>
                                    <p:anim calcmode="lin" valueType="num">
                                      <p:cBhvr>
                                        <p:cTn id="22" dur="5000"/>
                                        <p:tgtEl>
                                          <p:spTgt spid="9"/>
                                        </p:tgtEl>
                                        <p:attrNameLst>
                                          <p:attrName>ppt_w</p:attrName>
                                        </p:attrNameLst>
                                      </p:cBhvr>
                                      <p:tavLst>
                                        <p:tav tm="0">
                                          <p:val>
                                            <p:strVal val="ppt_w"/>
                                          </p:val>
                                        </p:tav>
                                        <p:tav tm="100000">
                                          <p:val>
                                            <p:strVal val="ppt_w"/>
                                          </p:val>
                                        </p:tav>
                                      </p:tavLst>
                                    </p:anim>
                                    <p:anim calcmode="lin" valueType="num">
                                      <p:cBhvr>
                                        <p:cTn id="23" dur="5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 dur="1" fill="hold">
                                          <p:stCondLst>
                                            <p:cond delay="4999"/>
                                          </p:stCondLst>
                                        </p:cTn>
                                        <p:tgtEl>
                                          <p:spTgt spid="9"/>
                                        </p:tgtEl>
                                        <p:attrNameLst>
                                          <p:attrName>style.visibility</p:attrName>
                                        </p:attrNameLst>
                                      </p:cBhvr>
                                      <p:to>
                                        <p:strVal val="hidden"/>
                                      </p:to>
                                    </p:set>
                                  </p:childTnLst>
                                </p:cTn>
                              </p:par>
                              <p:par>
                                <p:cTn id="25" presetID="19" presetClass="exit" presetSubtype="10" fill="hold" nodeType="withEffect">
                                  <p:stCondLst>
                                    <p:cond delay="0"/>
                                  </p:stCondLst>
                                  <p:childTnLst>
                                    <p:anim calcmode="lin" valueType="num">
                                      <p:cBhvr>
                                        <p:cTn id="26" dur="5000"/>
                                        <p:tgtEl>
                                          <p:spTgt spid="10"/>
                                        </p:tgtEl>
                                        <p:attrNameLst>
                                          <p:attrName>ppt_h</p:attrName>
                                        </p:attrNameLst>
                                      </p:cBhvr>
                                      <p:tavLst>
                                        <p:tav tm="0">
                                          <p:val>
                                            <p:strVal val="ppt_h"/>
                                          </p:val>
                                        </p:tav>
                                        <p:tav tm="100000">
                                          <p:val>
                                            <p:strVal val="ppt_h"/>
                                          </p:val>
                                        </p:tav>
                                      </p:tavLst>
                                    </p:anim>
                                    <p:anim calcmode="lin" valueType="num">
                                      <p:cBhvr>
                                        <p:cTn id="27" dur="5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8" dur="1" fill="hold">
                                          <p:stCondLst>
                                            <p:cond delay="4999"/>
                                          </p:stCondLst>
                                        </p:cTn>
                                        <p:tgtEl>
                                          <p:spTgt spid="10"/>
                                        </p:tgtEl>
                                        <p:attrNameLst>
                                          <p:attrName>style.visibility</p:attrName>
                                        </p:attrNameLst>
                                      </p:cBhvr>
                                      <p:to>
                                        <p:strVal val="hidden"/>
                                      </p:to>
                                    </p:set>
                                  </p:childTnLst>
                                </p:cTn>
                              </p:par>
                              <p:par>
                                <p:cTn id="29" presetID="19" presetClass="exit" presetSubtype="5" fill="hold" nodeType="withEffect">
                                  <p:stCondLst>
                                    <p:cond delay="0"/>
                                  </p:stCondLst>
                                  <p:childTnLst>
                                    <p:anim calcmode="lin" valueType="num">
                                      <p:cBhvr>
                                        <p:cTn id="30" dur="5000"/>
                                        <p:tgtEl>
                                          <p:spTgt spid="11"/>
                                        </p:tgtEl>
                                        <p:attrNameLst>
                                          <p:attrName>ppt_w</p:attrName>
                                        </p:attrNameLst>
                                      </p:cBhvr>
                                      <p:tavLst>
                                        <p:tav tm="0">
                                          <p:val>
                                            <p:strVal val="ppt_w"/>
                                          </p:val>
                                        </p:tav>
                                        <p:tav tm="100000">
                                          <p:val>
                                            <p:strVal val="ppt_w"/>
                                          </p:val>
                                        </p:tav>
                                      </p:tavLst>
                                    </p:anim>
                                    <p:anim calcmode="lin" valueType="num">
                                      <p:cBhvr>
                                        <p:cTn id="31" dur="5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32" dur="1" fill="hold">
                                          <p:stCondLst>
                                            <p:cond delay="4999"/>
                                          </p:stCondLst>
                                        </p:cTn>
                                        <p:tgtEl>
                                          <p:spTgt spid="11"/>
                                        </p:tgtEl>
                                        <p:attrNameLst>
                                          <p:attrName>style.visibility</p:attrName>
                                        </p:attrNameLst>
                                      </p:cBhvr>
                                      <p:to>
                                        <p:strVal val="hidden"/>
                                      </p:to>
                                    </p:set>
                                  </p:childTnLst>
                                </p:cTn>
                              </p:par>
                              <p:par>
                                <p:cTn id="33" presetID="19" presetClass="exit" presetSubtype="10" fill="hold" nodeType="withEffect">
                                  <p:stCondLst>
                                    <p:cond delay="0"/>
                                  </p:stCondLst>
                                  <p:childTnLst>
                                    <p:anim calcmode="lin" valueType="num">
                                      <p:cBhvr>
                                        <p:cTn id="34" dur="5000"/>
                                        <p:tgtEl>
                                          <p:spTgt spid="12"/>
                                        </p:tgtEl>
                                        <p:attrNameLst>
                                          <p:attrName>ppt_h</p:attrName>
                                        </p:attrNameLst>
                                      </p:cBhvr>
                                      <p:tavLst>
                                        <p:tav tm="0">
                                          <p:val>
                                            <p:strVal val="ppt_h"/>
                                          </p:val>
                                        </p:tav>
                                        <p:tav tm="100000">
                                          <p:val>
                                            <p:strVal val="ppt_h"/>
                                          </p:val>
                                        </p:tav>
                                      </p:tavLst>
                                    </p:anim>
                                    <p:anim calcmode="lin" valueType="num">
                                      <p:cBhvr>
                                        <p:cTn id="35" dur="5000"/>
                                        <p:tgtEl>
                                          <p:spTgt spid="1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36" dur="1" fill="hold">
                                          <p:stCondLst>
                                            <p:cond delay="4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00FF00"/>
        </a:solidFill>
        <a:effectLst/>
      </p:bgPr>
    </p:bg>
    <p:spTree>
      <p:nvGrpSpPr>
        <p:cNvPr id="1" name=""/>
        <p:cNvGrpSpPr/>
        <p:nvPr/>
      </p:nvGrpSpPr>
      <p:grpSpPr>
        <a:xfrm>
          <a:off x="0" y="0"/>
          <a:ext cx="0" cy="0"/>
          <a:chOff x="0" y="0"/>
          <a:chExt cx="0" cy="0"/>
        </a:xfrm>
      </p:grpSpPr>
      <p:sp>
        <p:nvSpPr>
          <p:cNvPr id="5" name="4 Rectángulo"/>
          <p:cNvSpPr/>
          <p:nvPr/>
        </p:nvSpPr>
        <p:spPr>
          <a:xfrm>
            <a:off x="0" y="0"/>
            <a:ext cx="9144000" cy="785813"/>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6" name="5 Rectángulo"/>
          <p:cNvSpPr/>
          <p:nvPr/>
        </p:nvSpPr>
        <p:spPr>
          <a:xfrm>
            <a:off x="0" y="6021388"/>
            <a:ext cx="9144000" cy="836612"/>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8" name="Picture 3" descr="C:\Documents and Settings\Dell\Escritorio\desmotivaciones_mx_No-lo-sigas-esperando-demustrale-que-eres-ms-fuerte-que-el-_134438651774.jpg"/>
          <p:cNvPicPr>
            <a:picLocks noChangeAspect="1" noChangeArrowheads="1"/>
          </p:cNvPicPr>
          <p:nvPr/>
        </p:nvPicPr>
        <p:blipFill>
          <a:blip r:embed="rId2" cstate="print"/>
          <a:srcRect l="7500" t="9517" r="8863" b="23123"/>
          <a:stretch>
            <a:fillRect/>
          </a:stretch>
        </p:blipFill>
        <p:spPr bwMode="auto">
          <a:xfrm>
            <a:off x="0" y="714356"/>
            <a:ext cx="9144000" cy="5357850"/>
          </a:xfrm>
          <a:prstGeom prst="rect">
            <a:avLst/>
          </a:prstGeom>
          <a:noFill/>
        </p:spPr>
      </p:pic>
      <p:sp>
        <p:nvSpPr>
          <p:cNvPr id="7" name="6 Rectángulo"/>
          <p:cNvSpPr/>
          <p:nvPr/>
        </p:nvSpPr>
        <p:spPr>
          <a:xfrm>
            <a:off x="0" y="642918"/>
            <a:ext cx="9144000" cy="5429288"/>
          </a:xfrm>
          <a:prstGeom prst="rect">
            <a:avLst/>
          </a:prstGeom>
          <a:solidFill>
            <a:srgbClr val="F95DE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5" repeatCount="200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vertical)">
                                      <p:cBhvr>
                                        <p:cTn id="7" dur="2500"/>
                                        <p:tgtEl>
                                          <p:spTgt spid="5"/>
                                        </p:tgtEl>
                                      </p:cBhvr>
                                    </p:animEffect>
                                  </p:childTnLst>
                                </p:cTn>
                              </p:par>
                              <p:par>
                                <p:cTn id="8" presetID="3" presetClass="entr" presetSubtype="5" repeatCount="200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2500"/>
                                        <p:tgtEl>
                                          <p:spTgt spid="6"/>
                                        </p:tgtEl>
                                      </p:cBhvr>
                                    </p:animEffect>
                                  </p:childTnLst>
                                </p:cTn>
                              </p:par>
                              <p:par>
                                <p:cTn id="11" presetID="16" presetClass="exit" presetSubtype="37" fill="hold" nodeType="withEffect">
                                  <p:stCondLst>
                                    <p:cond delay="0"/>
                                  </p:stCondLst>
                                  <p:childTnLst>
                                    <p:animEffect transition="out" filter="barn(outVertical)">
                                      <p:cBhvr>
                                        <p:cTn id="12" dur="5000"/>
                                        <p:tgtEl>
                                          <p:spTgt spid="7"/>
                                        </p:tgtEl>
                                      </p:cBhvr>
                                    </p:animEffect>
                                    <p:set>
                                      <p:cBhvr>
                                        <p:cTn id="13"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 name="Picture 2" descr="https://agaudi.files.wordpress.com/2010/03/tumblr_kyfejnstsn1qzt4vjo1_500.gif?w=500&amp;h=500">
            <a:hlinkClick r:id="rId2"/>
          </p:cNvPr>
          <p:cNvPicPr>
            <a:picLocks noChangeAspect="1" noChangeArrowheads="1" noCrop="1"/>
          </p:cNvPicPr>
          <p:nvPr/>
        </p:nvPicPr>
        <p:blipFill>
          <a:blip r:embed="rId3">
            <a:duotone>
              <a:prstClr val="black"/>
              <a:schemeClr val="accent6">
                <a:tint val="45000"/>
                <a:satMod val="400000"/>
              </a:schemeClr>
            </a:duotone>
          </a:blip>
          <a:srcRect/>
          <a:stretch>
            <a:fillRect/>
          </a:stretch>
        </p:blipFill>
        <p:spPr bwMode="auto">
          <a:xfrm>
            <a:off x="-2286048" y="-1071594"/>
            <a:ext cx="13787534" cy="9787006"/>
          </a:xfrm>
          <a:prstGeom prst="rect">
            <a:avLst/>
          </a:prstGeom>
          <a:noFill/>
        </p:spPr>
      </p:pic>
      <p:pic>
        <p:nvPicPr>
          <p:cNvPr id="8194" name="Picture 2" descr="C:\Documents and Settings\Jose Luis\Escritorio\milesdefrases.com_frases_en_fotos_995_4.jpg"/>
          <p:cNvPicPr>
            <a:picLocks noChangeAspect="1" noChangeArrowheads="1"/>
          </p:cNvPicPr>
          <p:nvPr/>
        </p:nvPicPr>
        <p:blipFill>
          <a:blip r:embed="rId4"/>
          <a:srcRect/>
          <a:stretch>
            <a:fillRect/>
          </a:stretch>
        </p:blipFill>
        <p:spPr bwMode="auto">
          <a:xfrm>
            <a:off x="0" y="0"/>
            <a:ext cx="9144000" cy="8286784"/>
          </a:xfrm>
          <a:prstGeom prst="rect">
            <a:avLst/>
          </a:prstGeom>
          <a:noFill/>
        </p:spPr>
      </p:pic>
      <p:pic>
        <p:nvPicPr>
          <p:cNvPr id="4" name="Picture 2" descr="https://agaudi.files.wordpress.com/2010/03/tumblr_kyfejnstsn1qzt4vjo1_500.gif?w=500&amp;h=500"/>
          <p:cNvPicPr>
            <a:picLocks noChangeAspect="1" noChangeArrowheads="1" noCrop="1"/>
          </p:cNvPicPr>
          <p:nvPr/>
        </p:nvPicPr>
        <p:blipFill>
          <a:blip r:embed="rId3">
            <a:duotone>
              <a:prstClr val="black"/>
              <a:schemeClr val="accent6">
                <a:tint val="45000"/>
                <a:satMod val="400000"/>
              </a:schemeClr>
            </a:duotone>
          </a:blip>
          <a:srcRect/>
          <a:stretch>
            <a:fillRect/>
          </a:stretch>
        </p:blipFill>
        <p:spPr bwMode="auto">
          <a:xfrm>
            <a:off x="-2286048" y="-1285908"/>
            <a:ext cx="13787534" cy="10001320"/>
          </a:xfrm>
          <a:prstGeom prst="rect">
            <a:avLst/>
          </a:prstGeom>
          <a:noFill/>
        </p:spPr>
      </p:pic>
    </p:spTree>
  </p:cSld>
  <p:clrMapOvr>
    <a:masterClrMapping/>
  </p:clrMapOvr>
  <p:transition spd="slow" advTm="1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afterEffect">
                                  <p:stCondLst>
                                    <p:cond delay="0"/>
                                  </p:stCondLst>
                                  <p:childTnLst>
                                    <p:animEffect transition="out" filter="circle(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par>
                          <p:cTn id="8" fill="hold">
                            <p:stCondLst>
                              <p:cond delay="5000"/>
                            </p:stCondLst>
                            <p:childTnLst>
                              <p:par>
                                <p:cTn id="9" presetID="6" presetClass="exit" presetSubtype="16" fill="hold" nodeType="afterEffect">
                                  <p:stCondLst>
                                    <p:cond delay="0"/>
                                  </p:stCondLst>
                                  <p:childTnLst>
                                    <p:animEffect transition="out" filter="circle(in)">
                                      <p:cBhvr>
                                        <p:cTn id="10" dur="5000"/>
                                        <p:tgtEl>
                                          <p:spTgt spid="4"/>
                                        </p:tgtEl>
                                      </p:cBhvr>
                                    </p:animEffect>
                                    <p:set>
                                      <p:cBhvr>
                                        <p:cTn id="11"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1026" name="Picture 2" descr="C:\Documents and Settings\Jose Luis\Escritorio\images (1).jpg"/>
          <p:cNvPicPr>
            <a:picLocks noChangeAspect="1" noChangeArrowheads="1"/>
          </p:cNvPicPr>
          <p:nvPr/>
        </p:nvPicPr>
        <p:blipFill>
          <a:blip r:embed="rId2"/>
          <a:srcRect r="2139" b="11111"/>
          <a:stretch>
            <a:fillRect/>
          </a:stretch>
        </p:blipFill>
        <p:spPr bwMode="auto">
          <a:xfrm>
            <a:off x="0" y="0"/>
            <a:ext cx="9144000" cy="6858000"/>
          </a:xfrm>
          <a:prstGeom prst="rect">
            <a:avLst/>
          </a:prstGeom>
          <a:noFill/>
        </p:spPr>
      </p:pic>
      <p:pic>
        <p:nvPicPr>
          <p:cNvPr id="3" name="Picture 2" descr="https://agaudi.files.wordpress.com/2010/03/tumblr_kyfejnstsn1qzt4vjo1_500.gif?w=500&amp;h=500">
            <a:hlinkClick r:id="rId3"/>
          </p:cNvPr>
          <p:cNvPicPr>
            <a:picLocks noChangeAspect="1" noChangeArrowheads="1" noCrop="1"/>
          </p:cNvPicPr>
          <p:nvPr/>
        </p:nvPicPr>
        <p:blipFill>
          <a:blip r:embed="rId4">
            <a:duotone>
              <a:prstClr val="black"/>
              <a:schemeClr val="accent4">
                <a:tint val="45000"/>
                <a:satMod val="400000"/>
              </a:schemeClr>
            </a:duotone>
          </a:blip>
          <a:srcRect/>
          <a:stretch>
            <a:fillRect/>
          </a:stretch>
        </p:blipFill>
        <p:spPr bwMode="auto">
          <a:xfrm>
            <a:off x="-2286048" y="-857280"/>
            <a:ext cx="13787534" cy="8572560"/>
          </a:xfrm>
          <a:prstGeom prst="rect">
            <a:avLst/>
          </a:prstGeom>
          <a:noFill/>
        </p:spPr>
      </p:pic>
    </p:spTree>
  </p:cSld>
  <p:clrMapOvr>
    <a:masterClrMapping/>
  </p:clrMapOvr>
  <p:transition spd="slow" advTm="1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afterEffect">
                                  <p:stCondLst>
                                    <p:cond delay="0"/>
                                  </p:stCondLst>
                                  <p:childTnLst>
                                    <p:animEffect transition="out" filter="circle(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Users\Jose Luis\Desktop\no-cambiaria-ni-un-minuto-de-ayer-contigo.jpg"/>
          <p:cNvPicPr>
            <a:picLocks noChangeAspect="1" noChangeArrowheads="1"/>
          </p:cNvPicPr>
          <p:nvPr/>
        </p:nvPicPr>
        <p:blipFill>
          <a:blip r:embed="rId2"/>
          <a:srcRect/>
          <a:stretch>
            <a:fillRect/>
          </a:stretch>
        </p:blipFill>
        <p:spPr bwMode="auto">
          <a:xfrm>
            <a:off x="-1" y="0"/>
            <a:ext cx="9144889" cy="6858000"/>
          </a:xfrm>
          <a:prstGeom prst="rect">
            <a:avLst/>
          </a:prstGeom>
          <a:noFill/>
        </p:spPr>
      </p:pic>
      <p:pic>
        <p:nvPicPr>
          <p:cNvPr id="3" name="Picture 2" descr="https://agaudi.files.wordpress.com/2010/03/tumblr_kyfejnstsn1qzt4vjo1_500.gif?w=500&amp;h=500"/>
          <p:cNvPicPr>
            <a:picLocks noChangeAspect="1" noChangeArrowheads="1" noCrop="1"/>
          </p:cNvPicPr>
          <p:nvPr/>
        </p:nvPicPr>
        <p:blipFill>
          <a:blip r:embed="rId3">
            <a:duotone>
              <a:schemeClr val="accent2">
                <a:shade val="45000"/>
                <a:satMod val="135000"/>
              </a:schemeClr>
              <a:prstClr val="white"/>
            </a:duotone>
            <a:lum bright="-19000" contrast="-12000"/>
          </a:blip>
          <a:srcRect/>
          <a:stretch>
            <a:fillRect/>
          </a:stretch>
        </p:blipFill>
        <p:spPr bwMode="auto">
          <a:xfrm>
            <a:off x="-2286048" y="-1285908"/>
            <a:ext cx="13787534" cy="10001320"/>
          </a:xfrm>
          <a:prstGeom prst="rect">
            <a:avLst/>
          </a:prstGeom>
          <a:noFill/>
        </p:spPr>
      </p:pic>
    </p:spTree>
  </p:cSld>
  <p:clrMapOvr>
    <a:masterClrMapping/>
  </p:clrMapOvr>
  <p:transition spd="slow" advTm="1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descarga.jpg"/>
          <p:cNvPicPr>
            <a:picLocks noChangeAspect="1" noChangeArrowheads="1"/>
          </p:cNvPicPr>
          <p:nvPr/>
        </p:nvPicPr>
        <p:blipFill>
          <a:blip r:embed="rId2"/>
          <a:srcRect/>
          <a:stretch>
            <a:fillRect/>
          </a:stretch>
        </p:blipFill>
        <p:spPr bwMode="auto">
          <a:xfrm>
            <a:off x="0" y="0"/>
            <a:ext cx="9155784" cy="6858000"/>
          </a:xfrm>
          <a:prstGeom prst="rect">
            <a:avLst/>
          </a:prstGeom>
          <a:noFill/>
        </p:spPr>
      </p:pic>
      <p:pic>
        <p:nvPicPr>
          <p:cNvPr id="3" name="Picture 2" descr="https://agaudi.files.wordpress.com/2010/03/tumblr_kyfejnstsn1qzt4vjo1_500.gif?w=500&amp;h=500"/>
          <p:cNvPicPr>
            <a:picLocks noChangeAspect="1" noChangeArrowheads="1" noCrop="1"/>
          </p:cNvPicPr>
          <p:nvPr/>
        </p:nvPicPr>
        <p:blipFill>
          <a:blip r:embed="rId3">
            <a:duotone>
              <a:schemeClr val="accent3">
                <a:shade val="45000"/>
                <a:satMod val="135000"/>
              </a:schemeClr>
              <a:prstClr val="white"/>
            </a:duotone>
            <a:lum bright="-9000" contrast="57000"/>
          </a:blip>
          <a:srcRect/>
          <a:stretch>
            <a:fillRect/>
          </a:stretch>
        </p:blipFill>
        <p:spPr bwMode="auto">
          <a:xfrm>
            <a:off x="-2286048" y="-1285908"/>
            <a:ext cx="13787534" cy="10001320"/>
          </a:xfrm>
          <a:prstGeom prst="rect">
            <a:avLst/>
          </a:prstGeom>
          <a:noFill/>
        </p:spPr>
      </p:pic>
    </p:spTree>
  </p:cSld>
  <p:clrMapOvr>
    <a:masterClrMapping/>
  </p:clrMapOvr>
  <p:transition spd="slow" advTm="17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a:off x="2786050" y="0"/>
            <a:ext cx="2928957" cy="3429000"/>
          </a:xfrm>
          <a:prstGeom prst="rect">
            <a:avLst/>
          </a:prstGeom>
          <a:noFill/>
        </p:spPr>
      </p:pic>
      <p:pic>
        <p:nvPicPr>
          <p:cNvPr id="4098" name="Picture 2" descr="C:\Users\Jose Luis\Desktop\todo_tiene_su_tiempo_-_header.jpg"/>
          <p:cNvPicPr>
            <a:picLocks noChangeAspect="1" noChangeArrowheads="1"/>
          </p:cNvPicPr>
          <p:nvPr/>
        </p:nvPicPr>
        <p:blipFill>
          <a:blip r:embed="rId3"/>
          <a:srcRect/>
          <a:stretch>
            <a:fillRect/>
          </a:stretch>
        </p:blipFill>
        <p:spPr bwMode="auto">
          <a:xfrm>
            <a:off x="0" y="3143248"/>
            <a:ext cx="9284402" cy="3714752"/>
          </a:xfrm>
          <a:prstGeom prst="rect">
            <a:avLst/>
          </a:prstGeom>
          <a:noFill/>
        </p:spPr>
      </p:pic>
      <p:pic>
        <p:nvPicPr>
          <p:cNvPr id="3" name="Picture 2" descr="C:\Documents and Settings\Jose Luis\Escritorio\el-tiempo.jpg"/>
          <p:cNvPicPr>
            <a:picLocks noChangeAspect="1" noChangeArrowheads="1"/>
          </p:cNvPicPr>
          <p:nvPr/>
        </p:nvPicPr>
        <p:blipFill>
          <a:blip r:embed="rId4"/>
          <a:srcRect/>
          <a:stretch>
            <a:fillRect/>
          </a:stretch>
        </p:blipFill>
        <p:spPr bwMode="auto">
          <a:xfrm>
            <a:off x="0" y="0"/>
            <a:ext cx="3008989" cy="3168650"/>
          </a:xfrm>
          <a:prstGeom prst="rect">
            <a:avLst/>
          </a:prstGeom>
          <a:noFill/>
        </p:spPr>
      </p:pic>
      <p:pic>
        <p:nvPicPr>
          <p:cNvPr id="4" name="Picture 2" descr="C:\Users\Jose Luis\Desktop\elvalordeltiempo4.jpeg"/>
          <p:cNvPicPr>
            <a:picLocks noChangeAspect="1" noChangeArrowheads="1"/>
          </p:cNvPicPr>
          <p:nvPr/>
        </p:nvPicPr>
        <p:blipFill>
          <a:blip r:embed="rId5"/>
          <a:srcRect/>
          <a:stretch>
            <a:fillRect/>
          </a:stretch>
        </p:blipFill>
        <p:spPr bwMode="auto">
          <a:xfrm>
            <a:off x="4929190" y="0"/>
            <a:ext cx="4214810" cy="3161107"/>
          </a:xfrm>
          <a:prstGeom prst="rect">
            <a:avLst/>
          </a:prstGeom>
          <a:noFill/>
        </p:spPr>
      </p:pic>
      <p:pic>
        <p:nvPicPr>
          <p:cNvPr id="6" name="Picture 2" descr="https://agaudi.files.wordpress.com/2010/03/tumblr_kyfejnstsn1qzt4vjo1_500.gif?w=500&amp;h=500"/>
          <p:cNvPicPr>
            <a:picLocks noChangeAspect="1" noChangeArrowheads="1" noCrop="1"/>
          </p:cNvPicPr>
          <p:nvPr/>
        </p:nvPicPr>
        <p:blipFill>
          <a:blip r:embed="rId6">
            <a:duotone>
              <a:schemeClr val="accent5">
                <a:shade val="45000"/>
                <a:satMod val="135000"/>
              </a:schemeClr>
              <a:prstClr val="white"/>
            </a:duotone>
            <a:lum bright="-26000" contrast="75000"/>
          </a:blip>
          <a:srcRect/>
          <a:stretch>
            <a:fillRect/>
          </a:stretch>
        </p:blipFill>
        <p:spPr bwMode="auto">
          <a:xfrm>
            <a:off x="-2286048" y="-1285908"/>
            <a:ext cx="13787534" cy="10001320"/>
          </a:xfrm>
          <a:prstGeom prst="rect">
            <a:avLst/>
          </a:prstGeom>
          <a:noFill/>
        </p:spPr>
      </p:pic>
    </p:spTree>
  </p:cSld>
  <p:clrMapOvr>
    <a:masterClrMapping/>
  </p:clrMapOvr>
  <p:transition spd="slow" advTm="2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afterEffect">
                                  <p:stCondLst>
                                    <p:cond delay="0"/>
                                  </p:stCondLst>
                                  <p:childTnLst>
                                    <p:animEffect transition="out" filter="circle(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098" name="Picture 2" descr="C:\Users\Jose Luis\Desktop\amor75.jpg"/>
          <p:cNvPicPr>
            <a:picLocks noChangeAspect="1" noChangeArrowheads="1"/>
          </p:cNvPicPr>
          <p:nvPr/>
        </p:nvPicPr>
        <p:blipFill>
          <a:blip r:embed="rId2"/>
          <a:srcRect/>
          <a:stretch>
            <a:fillRect/>
          </a:stretch>
        </p:blipFill>
        <p:spPr bwMode="auto">
          <a:xfrm>
            <a:off x="0" y="0"/>
            <a:ext cx="8486775" cy="7072313"/>
          </a:xfrm>
          <a:prstGeom prst="rect">
            <a:avLst/>
          </a:prstGeom>
          <a:noFill/>
          <a:ln w="9525">
            <a:noFill/>
            <a:miter lim="800000"/>
            <a:headEnd/>
            <a:tailEnd/>
          </a:ln>
        </p:spPr>
      </p:pic>
      <p:pic>
        <p:nvPicPr>
          <p:cNvPr id="3" name="Picture 2" descr="https://agaudi.files.wordpress.com/2010/03/tumblr_kyfejnstsn1qzt4vjo1_500.gif?w=500&amp;h=500"/>
          <p:cNvPicPr>
            <a:picLocks noChangeAspect="1" noChangeArrowheads="1" noCrop="1"/>
          </p:cNvPicPr>
          <p:nvPr/>
        </p:nvPicPr>
        <p:blipFill>
          <a:blip r:embed="rId3">
            <a:duotone>
              <a:schemeClr val="accent2">
                <a:shade val="45000"/>
                <a:satMod val="135000"/>
              </a:schemeClr>
              <a:prstClr val="white"/>
            </a:duotone>
            <a:lum bright="40000" contrast="100000"/>
          </a:blip>
          <a:srcRect/>
          <a:stretch>
            <a:fillRect/>
          </a:stretch>
        </p:blipFill>
        <p:spPr bwMode="auto">
          <a:xfrm>
            <a:off x="-2286048" y="-1285908"/>
            <a:ext cx="13787534" cy="10001320"/>
          </a:xfrm>
          <a:prstGeom prst="rect">
            <a:avLst/>
          </a:prstGeom>
          <a:noFill/>
        </p:spPr>
      </p:pic>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images.jpg"/>
          <p:cNvPicPr>
            <a:picLocks noChangeAspect="1" noChangeArrowheads="1"/>
          </p:cNvPicPr>
          <p:nvPr/>
        </p:nvPicPr>
        <p:blipFill>
          <a:blip r:embed="rId2"/>
          <a:srcRect/>
          <a:stretch>
            <a:fillRect/>
          </a:stretch>
        </p:blipFill>
        <p:spPr bwMode="auto">
          <a:xfrm>
            <a:off x="0" y="0"/>
            <a:ext cx="9204325" cy="6858000"/>
          </a:xfrm>
          <a:prstGeom prst="rect">
            <a:avLst/>
          </a:prstGeom>
          <a:noFill/>
          <a:ln w="9525">
            <a:noFill/>
            <a:miter lim="800000"/>
            <a:headEnd/>
            <a:tailEnd/>
          </a:ln>
        </p:spPr>
      </p:pic>
      <p:pic>
        <p:nvPicPr>
          <p:cNvPr id="3" name="Picture 2" descr="https://agaudi.files.wordpress.com/2010/03/tumblr_kyfejnstsn1qzt4vjo1_500.gif?w=500&amp;h=500"/>
          <p:cNvPicPr>
            <a:picLocks noChangeAspect="1" noChangeArrowheads="1" noCrop="1"/>
          </p:cNvPicPr>
          <p:nvPr/>
        </p:nvPicPr>
        <p:blipFill>
          <a:blip r:embed="rId3">
            <a:duotone>
              <a:prstClr val="black"/>
              <a:schemeClr val="accent3">
                <a:tint val="45000"/>
                <a:satMod val="400000"/>
              </a:schemeClr>
            </a:duotone>
          </a:blip>
          <a:srcRect/>
          <a:stretch>
            <a:fillRect/>
          </a:stretch>
        </p:blipFill>
        <p:spPr bwMode="auto">
          <a:xfrm>
            <a:off x="-2286048" y="-1285908"/>
            <a:ext cx="13787534" cy="10001320"/>
          </a:xfrm>
          <a:prstGeom prst="rect">
            <a:avLst/>
          </a:prstGeom>
          <a:noFill/>
        </p:spPr>
      </p:pic>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frases-con-imagenes-de-tiempo.png"/>
          <p:cNvPicPr>
            <a:picLocks noChangeAspect="1" noChangeArrowheads="1"/>
          </p:cNvPicPr>
          <p:nvPr/>
        </p:nvPicPr>
        <p:blipFill>
          <a:blip r:embed="rId2"/>
          <a:srcRect b="5495"/>
          <a:stretch>
            <a:fillRect/>
          </a:stretch>
        </p:blipFill>
        <p:spPr bwMode="auto">
          <a:xfrm>
            <a:off x="0" y="0"/>
            <a:ext cx="9186863" cy="6858000"/>
          </a:xfrm>
          <a:prstGeom prst="rect">
            <a:avLst/>
          </a:prstGeom>
          <a:noFill/>
          <a:ln w="9525">
            <a:noFill/>
            <a:miter lim="800000"/>
            <a:headEnd/>
            <a:tailEnd/>
          </a:ln>
        </p:spPr>
      </p:pic>
      <p:pic>
        <p:nvPicPr>
          <p:cNvPr id="3" name="Picture 2" descr="https://agaudi.files.wordpress.com/2010/03/tumblr_kyfejnstsn1qzt4vjo1_500.gif?w=500&amp;h=500"/>
          <p:cNvPicPr>
            <a:picLocks noChangeAspect="1" noChangeArrowheads="1" noCrop="1"/>
          </p:cNvPicPr>
          <p:nvPr/>
        </p:nvPicPr>
        <p:blipFill>
          <a:blip r:embed="rId3">
            <a:duotone>
              <a:schemeClr val="bg2">
                <a:shade val="45000"/>
                <a:satMod val="135000"/>
              </a:schemeClr>
              <a:prstClr val="white"/>
            </a:duotone>
            <a:lum bright="-36000" contrast="77000"/>
          </a:blip>
          <a:srcRect/>
          <a:stretch>
            <a:fillRect/>
          </a:stretch>
        </p:blipFill>
        <p:spPr bwMode="auto">
          <a:xfrm>
            <a:off x="-2286048" y="-1285908"/>
            <a:ext cx="13787534" cy="10001320"/>
          </a:xfrm>
          <a:prstGeom prst="rect">
            <a:avLst/>
          </a:prstGeom>
          <a:noFill/>
        </p:spPr>
      </p:pic>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F00FF"/>
        </a:solidFill>
        <a:effectLst/>
      </p:bgPr>
    </p:bg>
    <p:spTree>
      <p:nvGrpSpPr>
        <p:cNvPr id="1" name=""/>
        <p:cNvGrpSpPr/>
        <p:nvPr/>
      </p:nvGrpSpPr>
      <p:grpSpPr>
        <a:xfrm>
          <a:off x="0" y="0"/>
          <a:ext cx="0" cy="0"/>
          <a:chOff x="0" y="0"/>
          <a:chExt cx="0" cy="0"/>
        </a:xfrm>
      </p:grpSpPr>
      <p:pic>
        <p:nvPicPr>
          <p:cNvPr id="5122" name="Picture 2" descr="C:\Users\Jose Luis\Desktop\tiempo.jpg"/>
          <p:cNvPicPr>
            <a:picLocks noChangeAspect="1" noChangeArrowheads="1"/>
          </p:cNvPicPr>
          <p:nvPr/>
        </p:nvPicPr>
        <p:blipFill>
          <a:blip r:embed="rId2"/>
          <a:srcRect/>
          <a:stretch>
            <a:fillRect/>
          </a:stretch>
        </p:blipFill>
        <p:spPr bwMode="auto">
          <a:xfrm>
            <a:off x="357158" y="285728"/>
            <a:ext cx="8429625" cy="6240462"/>
          </a:xfrm>
          <a:prstGeom prst="rect">
            <a:avLst/>
          </a:prstGeom>
          <a:noFill/>
          <a:ln w="9525">
            <a:noFill/>
            <a:miter lim="800000"/>
            <a:headEnd/>
            <a:tailEnd/>
          </a:ln>
        </p:spPr>
      </p:pic>
      <p:pic>
        <p:nvPicPr>
          <p:cNvPr id="5" name="Picture 2" descr="https://agaudi.files.wordpress.com/2010/03/tumblr_kyfejnstsn1qzt4vjo1_500.gif?w=500&amp;h=500"/>
          <p:cNvPicPr>
            <a:picLocks noChangeAspect="1" noChangeArrowheads="1" noCrop="1"/>
          </p:cNvPicPr>
          <p:nvPr/>
        </p:nvPicPr>
        <p:blipFill>
          <a:blip r:embed="rId3">
            <a:duotone>
              <a:schemeClr val="accent5">
                <a:shade val="45000"/>
                <a:satMod val="135000"/>
              </a:schemeClr>
              <a:prstClr val="white"/>
            </a:duotone>
            <a:lum bright="-26000" contrast="75000"/>
          </a:blip>
          <a:srcRect/>
          <a:stretch>
            <a:fillRect/>
          </a:stretch>
        </p:blipFill>
        <p:spPr bwMode="auto">
          <a:xfrm>
            <a:off x="-2286048" y="-1285908"/>
            <a:ext cx="13787534" cy="10001320"/>
          </a:xfrm>
          <a:prstGeom prst="rect">
            <a:avLst/>
          </a:prstGeom>
          <a:noFill/>
        </p:spPr>
      </p:pic>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afterEffect">
                                  <p:stCondLst>
                                    <p:cond delay="0"/>
                                  </p:stCondLst>
                                  <p:childTnLst>
                                    <p:animEffect transition="out" filter="circle(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17366.jpg"/>
          <p:cNvPicPr>
            <a:picLocks noChangeAspect="1" noChangeArrowheads="1"/>
          </p:cNvPicPr>
          <p:nvPr/>
        </p:nvPicPr>
        <p:blipFill>
          <a:blip r:embed="rId2"/>
          <a:srcRect l="11629" r="6972" b="7527"/>
          <a:stretch>
            <a:fillRect/>
          </a:stretch>
        </p:blipFill>
        <p:spPr bwMode="auto">
          <a:xfrm>
            <a:off x="0" y="0"/>
            <a:ext cx="9144000" cy="6858000"/>
          </a:xfrm>
          <a:prstGeom prst="rect">
            <a:avLst/>
          </a:prstGeom>
          <a:noFill/>
          <a:ln w="9525">
            <a:noFill/>
            <a:miter lim="800000"/>
            <a:headEnd/>
            <a:tailEnd/>
          </a:ln>
        </p:spPr>
      </p:pic>
      <p:pic>
        <p:nvPicPr>
          <p:cNvPr id="3" name="Picture 2" descr="https://agaudi.files.wordpress.com/2010/03/tumblr_kyfejnstsn1qzt4vjo1_500.gif?w=500&amp;h=500"/>
          <p:cNvPicPr>
            <a:picLocks noChangeAspect="1" noChangeArrowheads="1" noCrop="1"/>
          </p:cNvPicPr>
          <p:nvPr/>
        </p:nvPicPr>
        <p:blipFill>
          <a:blip r:embed="rId3">
            <a:duotone>
              <a:schemeClr val="accent2">
                <a:shade val="45000"/>
                <a:satMod val="135000"/>
              </a:schemeClr>
              <a:prstClr val="white"/>
            </a:duotone>
            <a:lum bright="40000" contrast="100000"/>
          </a:blip>
          <a:srcRect/>
          <a:stretch>
            <a:fillRect/>
          </a:stretch>
        </p:blipFill>
        <p:spPr bwMode="auto">
          <a:xfrm>
            <a:off x="-2286048" y="-1285908"/>
            <a:ext cx="13787534" cy="10001320"/>
          </a:xfrm>
          <a:prstGeom prst="rect">
            <a:avLst/>
          </a:prstGeom>
          <a:noFill/>
        </p:spPr>
      </p:pic>
    </p:spTree>
  </p:cSld>
  <p:clrMapOvr>
    <a:masterClrMapping/>
  </p:clrMapOvr>
  <p:transition spd="slow" advTm="8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tiempo-al-tiempo.jpg"/>
          <p:cNvPicPr>
            <a:picLocks noChangeAspect="1" noChangeArrowheads="1"/>
          </p:cNvPicPr>
          <p:nvPr/>
        </p:nvPicPr>
        <p:blipFill>
          <a:blip r:embed="rId2"/>
          <a:srcRect b="8791"/>
          <a:stretch>
            <a:fillRect/>
          </a:stretch>
        </p:blipFill>
        <p:spPr bwMode="auto">
          <a:xfrm>
            <a:off x="0" y="0"/>
            <a:ext cx="9144000" cy="6858000"/>
          </a:xfrm>
          <a:prstGeom prst="rect">
            <a:avLst/>
          </a:prstGeom>
          <a:noFill/>
        </p:spPr>
      </p:pic>
      <p:pic>
        <p:nvPicPr>
          <p:cNvPr id="3" name="Picture 2" descr="https://agaudi.files.wordpress.com/2010/03/tumblr_kyfejnstsn1qzt4vjo1_500.gif?w=500&amp;h=500"/>
          <p:cNvPicPr>
            <a:picLocks noChangeAspect="1" noChangeArrowheads="1" noCrop="1"/>
          </p:cNvPicPr>
          <p:nvPr/>
        </p:nvPicPr>
        <p:blipFill>
          <a:blip r:embed="rId3">
            <a:duotone>
              <a:prstClr val="black"/>
              <a:schemeClr val="accent6">
                <a:tint val="45000"/>
                <a:satMod val="400000"/>
              </a:schemeClr>
            </a:duotone>
          </a:blip>
          <a:srcRect/>
          <a:stretch>
            <a:fillRect/>
          </a:stretch>
        </p:blipFill>
        <p:spPr bwMode="auto">
          <a:xfrm>
            <a:off x="-2286048" y="-1285908"/>
            <a:ext cx="13787534" cy="10001320"/>
          </a:xfrm>
          <a:prstGeom prst="rect">
            <a:avLst/>
          </a:prstGeom>
          <a:noFill/>
        </p:spPr>
      </p:pic>
    </p:spTree>
  </p:cSld>
  <p:clrMapOvr>
    <a:masterClrMapping/>
  </p:clrMapOvr>
  <p:transition spd="slow" advTm="1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16" fill="hold" nodeType="afterEffect">
                                  <p:stCondLst>
                                    <p:cond delay="0"/>
                                  </p:stCondLst>
                                  <p:childTnLst>
                                    <p:animEffect transition="out" filter="circle(in)">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3c440b2eb0491f0ac8f0fa503de358cd.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pic>
        <p:nvPicPr>
          <p:cNvPr id="3" name="Picture 2" descr="https://agaudi.files.wordpress.com/2010/03/tumblr_kyfejnstsn1qzt4vjo1_500.gif?w=500&amp;h=500"/>
          <p:cNvPicPr>
            <a:picLocks noChangeAspect="1" noChangeArrowheads="1" noCrop="1"/>
          </p:cNvPicPr>
          <p:nvPr/>
        </p:nvPicPr>
        <p:blipFill>
          <a:blip r:embed="rId3">
            <a:duotone>
              <a:schemeClr val="accent4">
                <a:shade val="45000"/>
                <a:satMod val="135000"/>
              </a:schemeClr>
              <a:prstClr val="white"/>
            </a:duotone>
          </a:blip>
          <a:srcRect/>
          <a:stretch>
            <a:fillRect/>
          </a:stretch>
        </p:blipFill>
        <p:spPr bwMode="auto">
          <a:xfrm>
            <a:off x="-2286048" y="-1285908"/>
            <a:ext cx="13787534" cy="10001320"/>
          </a:xfrm>
          <a:prstGeom prst="rect">
            <a:avLst/>
          </a:prstGeom>
          <a:noFill/>
        </p:spPr>
      </p:pic>
    </p:spTree>
  </p:cSld>
  <p:clrMapOvr>
    <a:masterClrMapping/>
  </p:clrMapOvr>
  <p:transition spd="slow" advTm="21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3" name="Picture 2" descr="https://dub126.mail.live.com/Handlers/ImageProxy.mvc?bicild=&amp;canary=gbedTGMv6rdXf0QeqGpbr3Tsrhsvdy2CgL7%2f8jcTR18%3d0&amp;url=http%3a%2f%2fwww.pekegifs.com%2fwebmaster%2fimagenes%2flineas%2flu12.gif"/>
          <p:cNvPicPr>
            <a:picLocks noChangeAspect="1" noChangeArrowheads="1" noCrop="1"/>
          </p:cNvPicPr>
          <p:nvPr/>
        </p:nvPicPr>
        <p:blipFill>
          <a:blip r:embed="rId2"/>
          <a:srcRect/>
          <a:stretch>
            <a:fillRect/>
          </a:stretch>
        </p:blipFill>
        <p:spPr bwMode="auto">
          <a:xfrm>
            <a:off x="0" y="0"/>
            <a:ext cx="9231813" cy="6858000"/>
          </a:xfrm>
          <a:prstGeom prst="rect">
            <a:avLst/>
          </a:prstGeom>
          <a:noFill/>
        </p:spPr>
      </p:pic>
      <p:pic>
        <p:nvPicPr>
          <p:cNvPr id="9218" name="Picture 2" descr="C:\Documents and Settings\Jose Luis\Escritorio\Postales-de-Reflexión-de-Dios.jpg"/>
          <p:cNvPicPr>
            <a:picLocks noChangeAspect="1" noChangeArrowheads="1"/>
          </p:cNvPicPr>
          <p:nvPr/>
        </p:nvPicPr>
        <p:blipFill>
          <a:blip r:embed="rId3"/>
          <a:srcRect/>
          <a:stretch>
            <a:fillRect/>
          </a:stretch>
        </p:blipFill>
        <p:spPr bwMode="auto">
          <a:xfrm>
            <a:off x="1357266" y="357166"/>
            <a:ext cx="6143668" cy="6143668"/>
          </a:xfrm>
          <a:prstGeom prst="rect">
            <a:avLst/>
          </a:prstGeom>
          <a:noFill/>
        </p:spPr>
      </p:pic>
      <p:pic>
        <p:nvPicPr>
          <p:cNvPr id="4" name="Picture 2" descr="https://agaudi.files.wordpress.com/2010/03/tumblr_kyfejnstsn1qzt4vjo1_500.gif?w=500&amp;h=500"/>
          <p:cNvPicPr>
            <a:picLocks noChangeAspect="1" noChangeArrowheads="1" noCrop="1"/>
          </p:cNvPicPr>
          <p:nvPr/>
        </p:nvPicPr>
        <p:blipFill>
          <a:blip r:embed="rId4">
            <a:duotone>
              <a:schemeClr val="accent3">
                <a:shade val="45000"/>
                <a:satMod val="135000"/>
              </a:schemeClr>
              <a:prstClr val="white"/>
            </a:duotone>
            <a:lum bright="-9000" contrast="57000"/>
          </a:blip>
          <a:srcRect/>
          <a:stretch>
            <a:fillRect/>
          </a:stretch>
        </p:blipFill>
        <p:spPr bwMode="auto">
          <a:xfrm>
            <a:off x="-2286048" y="-1285908"/>
            <a:ext cx="13787534" cy="10001320"/>
          </a:xfrm>
          <a:prstGeom prst="rect">
            <a:avLst/>
          </a:prstGeom>
          <a:noFill/>
        </p:spPr>
      </p:pic>
    </p:spTree>
  </p:cSld>
  <p:clrMapOvr>
    <a:masterClrMapping/>
  </p:clrMapOvr>
  <p:transition spd="slow" advTm="24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4"/>
                                        </p:tgtEl>
                                      </p:cBhvr>
                                    </p:animEffect>
                                    <p:set>
                                      <p:cBhvr>
                                        <p:cTn id="7"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122" name="Picture 2" descr="C:\Users\Jose Luis\Desktop\desmotivado.es_No-pierdas-tiempo-con-explicaciones-La-gente-solo-oye-lo-que-quiere-oir_135634995723.jpg"/>
          <p:cNvPicPr>
            <a:picLocks noChangeAspect="1" noChangeArrowheads="1"/>
          </p:cNvPicPr>
          <p:nvPr/>
        </p:nvPicPr>
        <p:blipFill>
          <a:blip r:embed="rId3"/>
          <a:srcRect b="3125"/>
          <a:stretch>
            <a:fillRect/>
          </a:stretch>
        </p:blipFill>
        <p:spPr bwMode="auto">
          <a:xfrm>
            <a:off x="428596" y="0"/>
            <a:ext cx="8143932" cy="6858000"/>
          </a:xfrm>
          <a:prstGeom prst="rect">
            <a:avLst/>
          </a:prstGeom>
          <a:noFill/>
        </p:spPr>
      </p:pic>
      <p:pic>
        <p:nvPicPr>
          <p:cNvPr id="3" name="Picture 2" descr="https://agaudi.files.wordpress.com/2010/03/tumblr_kyfejnstsn1qzt4vjo1_500.gif?w=500&amp;h=500"/>
          <p:cNvPicPr>
            <a:picLocks noChangeAspect="1" noChangeArrowheads="1" noCrop="1"/>
          </p:cNvPicPr>
          <p:nvPr/>
        </p:nvPicPr>
        <p:blipFill>
          <a:blip r:embed="rId4">
            <a:duotone>
              <a:schemeClr val="accent5">
                <a:shade val="45000"/>
                <a:satMod val="135000"/>
              </a:schemeClr>
              <a:prstClr val="white"/>
            </a:duotone>
            <a:lum bright="7000" contrast="77000"/>
          </a:blip>
          <a:srcRect/>
          <a:stretch>
            <a:fillRect/>
          </a:stretch>
        </p:blipFill>
        <p:spPr bwMode="auto">
          <a:xfrm>
            <a:off x="-2286048" y="-1285908"/>
            <a:ext cx="13787534" cy="10001320"/>
          </a:xfrm>
          <a:prstGeom prst="rect">
            <a:avLst/>
          </a:prstGeom>
          <a:noFill/>
        </p:spPr>
      </p:pic>
    </p:spTree>
  </p:cSld>
  <p:clrMapOvr>
    <a:masterClrMapping/>
  </p:clrMapOvr>
  <p:transition spd="slow" advTm="18000">
    <p:dissolve/>
    <p:sndAc>
      <p:stSnd>
        <p:snd r:embed="rId2" name="lennon  9.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frase-se-puede-enganar-a-todos-poco-tiempo-se-puede-enganar-a-algunos-todo-el-tiempo-pero-no-se-puede-john-f-kennedy-118010.jpg"/>
          <p:cNvPicPr>
            <a:picLocks noChangeAspect="1" noChangeArrowheads="1"/>
          </p:cNvPicPr>
          <p:nvPr/>
        </p:nvPicPr>
        <p:blipFill>
          <a:blip r:embed="rId2"/>
          <a:srcRect l="2315" t="3125" r="1254" b="9375"/>
          <a:stretch>
            <a:fillRect/>
          </a:stretch>
        </p:blipFill>
        <p:spPr bwMode="auto">
          <a:xfrm>
            <a:off x="0" y="0"/>
            <a:ext cx="9144000" cy="6858000"/>
          </a:xfrm>
          <a:prstGeom prst="rect">
            <a:avLst/>
          </a:prstGeom>
          <a:noFill/>
        </p:spPr>
      </p:pic>
      <p:pic>
        <p:nvPicPr>
          <p:cNvPr id="3" name="Picture 2" descr="https://agaudi.files.wordpress.com/2010/03/tumblr_kyfejnstsn1qzt4vjo1_500.gif?w=500&amp;h=500"/>
          <p:cNvPicPr>
            <a:picLocks noChangeAspect="1" noChangeArrowheads="1" noCrop="1"/>
          </p:cNvPicPr>
          <p:nvPr/>
        </p:nvPicPr>
        <p:blipFill>
          <a:blip r:embed="rId3">
            <a:duotone>
              <a:schemeClr val="accent6">
                <a:shade val="45000"/>
                <a:satMod val="135000"/>
              </a:schemeClr>
              <a:prstClr val="white"/>
            </a:duotone>
            <a:lum bright="-22000"/>
          </a:blip>
          <a:srcRect/>
          <a:stretch>
            <a:fillRect/>
          </a:stretch>
        </p:blipFill>
        <p:spPr bwMode="auto">
          <a:xfrm>
            <a:off x="-2286048" y="-1285908"/>
            <a:ext cx="13787534" cy="10001320"/>
          </a:xfrm>
          <a:prstGeom prst="rect">
            <a:avLst/>
          </a:prstGeom>
          <a:noFill/>
        </p:spPr>
      </p:pic>
    </p:spTree>
  </p:cSld>
  <p:clrMapOvr>
    <a:masterClrMapping/>
  </p:clrMapOvr>
  <p:transition spd="slow" advTm="2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2" descr="02_12_2008_0890099001228235192_miguel_rita"/>
          <p:cNvPicPr>
            <a:picLocks noChangeAspect="1" noChangeArrowheads="1"/>
          </p:cNvPicPr>
          <p:nvPr/>
        </p:nvPicPr>
        <p:blipFill>
          <a:blip r:embed="rId2"/>
          <a:srcRect l="1562" t="6250" r="1562" b="2083"/>
          <a:stretch>
            <a:fillRect/>
          </a:stretch>
        </p:blipFill>
        <p:spPr>
          <a:xfrm>
            <a:off x="0" y="0"/>
            <a:ext cx="9160266" cy="6858000"/>
          </a:xfrm>
          <a:prstGeom prst="rect">
            <a:avLst/>
          </a:prstGeom>
          <a:noFill/>
          <a:ln>
            <a:noFill/>
          </a:ln>
        </p:spPr>
      </p:pic>
      <p:pic>
        <p:nvPicPr>
          <p:cNvPr id="13" name="Picture 3" descr="illusion-013"/>
          <p:cNvPicPr>
            <a:picLocks noChangeAspect="1" noChangeArrowheads="1"/>
          </p:cNvPicPr>
          <p:nvPr/>
        </p:nvPicPr>
        <p:blipFill>
          <a:blip r:embed="rId3"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sp>
        <p:nvSpPr>
          <p:cNvPr id="6" name="5 Rectángulo"/>
          <p:cNvSpPr/>
          <p:nvPr/>
        </p:nvSpPr>
        <p:spPr>
          <a:xfrm>
            <a:off x="1428728" y="1700808"/>
            <a:ext cx="5663140"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4"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4"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4"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4"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5"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rPr>
              <a:t>LUIS</a:t>
            </a:r>
          </a:p>
        </p:txBody>
      </p:sp>
      <p:sp>
        <p:nvSpPr>
          <p:cNvPr id="11" name="10 CuadroTexto"/>
          <p:cNvSpPr txBox="1"/>
          <p:nvPr/>
        </p:nvSpPr>
        <p:spPr>
          <a:xfrm>
            <a:off x="500034" y="6000768"/>
            <a:ext cx="3098862" cy="369332"/>
          </a:xfrm>
          <a:prstGeom prst="rect">
            <a:avLst/>
          </a:prstGeom>
          <a:noFill/>
        </p:spPr>
        <p:txBody>
          <a:bodyPr wrap="none" rtlCol="0">
            <a:spAutoFit/>
          </a:bodyPr>
          <a:lstStyle/>
          <a:p>
            <a:r>
              <a:rPr lang="es-ES" b="1" dirty="0" smtClean="0"/>
              <a:t>IMÁGENES Y TEXTO DE LA RED</a:t>
            </a:r>
            <a:endParaRPr lang="es-ES" b="1" dirty="0"/>
          </a:p>
        </p:txBody>
      </p:sp>
    </p:spTree>
  </p:cSld>
  <p:clrMapOvr>
    <a:masterClrMapping/>
  </p:clrMapOvr>
  <p:transition spd="slow" advTm="10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EL TIEMPO ES OR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TIEMPO ES ORO</Template>
  <TotalTime>8</TotalTime>
  <Words>817</Words>
  <Application>Microsoft Office PowerPoint</Application>
  <PresentationFormat>Presentación en pantalla (4:3)</PresentationFormat>
  <Paragraphs>21</Paragraphs>
  <Slides>46</Slides>
  <Notes>1</Notes>
  <HiddenSlides>4</HiddenSlides>
  <MMClips>0</MMClips>
  <ScaleCrop>false</ScaleCrop>
  <HeadingPairs>
    <vt:vector size="4" baseType="variant">
      <vt:variant>
        <vt:lpstr>Tema</vt:lpstr>
      </vt:variant>
      <vt:variant>
        <vt:i4>2</vt:i4>
      </vt:variant>
      <vt:variant>
        <vt:lpstr>Títulos de diapositiva</vt:lpstr>
      </vt:variant>
      <vt:variant>
        <vt:i4>46</vt:i4>
      </vt:variant>
    </vt:vector>
  </HeadingPairs>
  <TitlesOfParts>
    <vt:vector size="48" baseType="lpstr">
      <vt:lpstr>EL TIEMPO ES ORO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c:creator>
  <cp:lastModifiedBy>..</cp:lastModifiedBy>
  <cp:revision>1</cp:revision>
  <dcterms:created xsi:type="dcterms:W3CDTF">2015-10-30T21:08:00Z</dcterms:created>
  <dcterms:modified xsi:type="dcterms:W3CDTF">2015-10-30T21:16:04Z</dcterms:modified>
</cp:coreProperties>
</file>