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360" r:id="rId3"/>
    <p:sldId id="318" r:id="rId4"/>
    <p:sldId id="335" r:id="rId5"/>
    <p:sldId id="371" r:id="rId6"/>
    <p:sldId id="259" r:id="rId7"/>
    <p:sldId id="351" r:id="rId8"/>
    <p:sldId id="261" r:id="rId9"/>
    <p:sldId id="329" r:id="rId10"/>
    <p:sldId id="292" r:id="rId11"/>
    <p:sldId id="284" r:id="rId12"/>
    <p:sldId id="353" r:id="rId13"/>
    <p:sldId id="358" r:id="rId14"/>
    <p:sldId id="346" r:id="rId15"/>
    <p:sldId id="375" r:id="rId16"/>
    <p:sldId id="321" r:id="rId17"/>
    <p:sldId id="304" r:id="rId18"/>
    <p:sldId id="352" r:id="rId19"/>
    <p:sldId id="347" r:id="rId20"/>
    <p:sldId id="276" r:id="rId21"/>
    <p:sldId id="325" r:id="rId22"/>
    <p:sldId id="272" r:id="rId23"/>
    <p:sldId id="348" r:id="rId24"/>
    <p:sldId id="273" r:id="rId25"/>
    <p:sldId id="305" r:id="rId26"/>
    <p:sldId id="357" r:id="rId27"/>
    <p:sldId id="370" r:id="rId28"/>
    <p:sldId id="392" r:id="rId29"/>
    <p:sldId id="395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YVTFCn3Wv9UVp+fysqNfQ==" hashData="OAHo1IHcFAmQqWIlazrZGq7vvJ0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loma" initials="P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B3FF"/>
    <a:srgbClr val="FF99FF"/>
    <a:srgbClr val="F4994E"/>
    <a:srgbClr val="ABE9FF"/>
    <a:srgbClr val="99FF33"/>
    <a:srgbClr val="69D8FF"/>
    <a:srgbClr val="33CCFF"/>
    <a:srgbClr val="90ADFE"/>
    <a:srgbClr val="4978F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Estilo temático 2 - Énfasis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Estilo oscuro 1 - Énfasis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4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CC23D-D1B0-46A1-9A42-0317D3C64F94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419E87-2276-43D6-96A0-EA2880383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54176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19E87-2276-43D6-96A0-EA288038315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19E87-2276-43D6-96A0-EA2880383153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19E87-2276-43D6-96A0-EA2880383153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30888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19E87-2276-43D6-96A0-EA2880383153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EBEBC-625E-4791-B517-FB3DE3DE65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CECF9-3B8F-462D-AF1B-44ABCF3C0402}" type="datetimeFigureOut">
              <a:rPr lang="es-ES" smtClean="0"/>
              <a:pPr/>
              <a:t>18/04/2014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72B05-D4A1-42F7-8011-CE5393988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1014527-CB52-4F52-B98B-E8BEAFA0FF4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63.png"/><Relationship Id="rId3" Type="http://schemas.openxmlformats.org/officeDocument/2006/relationships/image" Target="../media/image62.jpeg"/><Relationship Id="rId7" Type="http://schemas.openxmlformats.org/officeDocument/2006/relationships/image" Target="../media/image5.pn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gradFill>
            <a:gsLst>
              <a:gs pos="0">
                <a:srgbClr val="000000"/>
              </a:gs>
              <a:gs pos="56000">
                <a:srgbClr val="181CC7">
                  <a:lumMod val="62000"/>
                </a:srgbClr>
              </a:gs>
              <a:gs pos="80000">
                <a:srgbClr val="7005D4"/>
              </a:gs>
              <a:gs pos="0">
                <a:schemeClr val="bg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 flipV="1">
            <a:off x="4572000" y="3429000"/>
            <a:ext cx="4572000" cy="3429000"/>
          </a:xfrm>
          <a:prstGeom prst="rect">
            <a:avLst/>
          </a:prstGeom>
          <a:gradFill>
            <a:gsLst>
              <a:gs pos="0">
                <a:srgbClr val="000000"/>
              </a:gs>
              <a:gs pos="56000">
                <a:srgbClr val="181CC7">
                  <a:lumMod val="62000"/>
                </a:srgbClr>
              </a:gs>
              <a:gs pos="80000">
                <a:srgbClr val="7005D4"/>
              </a:gs>
              <a:gs pos="0">
                <a:schemeClr val="bg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1"/>
            <a:ext cx="4572000" cy="3428999"/>
          </a:xfrm>
          <a:prstGeom prst="rect">
            <a:avLst/>
          </a:prstGeom>
          <a:gradFill>
            <a:gsLst>
              <a:gs pos="0">
                <a:srgbClr val="000000"/>
              </a:gs>
              <a:gs pos="56000">
                <a:srgbClr val="181CC7">
                  <a:lumMod val="62000"/>
                </a:srgbClr>
              </a:gs>
              <a:gs pos="80000">
                <a:srgbClr val="7005D4"/>
              </a:gs>
              <a:gs pos="0">
                <a:schemeClr val="bg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gradFill>
            <a:gsLst>
              <a:gs pos="0">
                <a:srgbClr val="000000"/>
              </a:gs>
              <a:gs pos="56000">
                <a:srgbClr val="181CC7">
                  <a:lumMod val="62000"/>
                </a:srgbClr>
              </a:gs>
              <a:gs pos="80000">
                <a:srgbClr val="7005D4"/>
              </a:gs>
              <a:gs pos="0">
                <a:schemeClr val="bg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2051720" y="1700808"/>
            <a:ext cx="4968552" cy="3501008"/>
          </a:xfrm>
          <a:prstGeom prst="ellipse">
            <a:avLst/>
          </a:prstGeom>
          <a:gradFill>
            <a:gsLst>
              <a:gs pos="4000">
                <a:srgbClr val="FFB3FF">
                  <a:alpha val="73333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7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819472"/>
            <a:ext cx="2230289" cy="218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1440160" cy="144016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9832" y="1988840"/>
            <a:ext cx="1401688" cy="1470645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12576" y="-675456"/>
            <a:ext cx="2121766" cy="1962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644008" y="3501008"/>
            <a:ext cx="1512168" cy="129614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360" y="5589240"/>
            <a:ext cx="219675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29000"/>
            <a:ext cx="1361256" cy="144016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rgbClr val="FFB7DB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589240"/>
            <a:ext cx="2053680" cy="192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22 Imagen" descr="Diapositiva7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Marco"/>
          <p:cNvSpPr/>
          <p:nvPr/>
        </p:nvSpPr>
        <p:spPr>
          <a:xfrm>
            <a:off x="-1188640" y="-1179512"/>
            <a:ext cx="11521280" cy="9217024"/>
          </a:xfrm>
          <a:prstGeom prst="fra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3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738" t="15169" r="4673" b="27947"/>
          <a:stretch>
            <a:fillRect/>
          </a:stretch>
        </p:blipFill>
        <p:spPr bwMode="auto">
          <a:xfrm>
            <a:off x="1187624" y="1052736"/>
            <a:ext cx="7056784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99" y="5984293"/>
            <a:ext cx="1845395" cy="84912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25 Imagen" descr="espectacular naturaleza.definitivo.jpg"/>
          <p:cNvPicPr>
            <a:picLocks noGrp="1" noChangeAspect="1"/>
          </p:cNvPicPr>
          <p:nvPr/>
        </p:nvPicPr>
        <p:blipFill>
          <a:blip r:embed="rId15" cstate="print">
            <a:duotone>
              <a:prstClr val="black"/>
              <a:srgbClr val="FFB7DB">
                <a:tint val="45000"/>
                <a:satMod val="400000"/>
              </a:srgbClr>
            </a:duotone>
            <a:lum bright="40000" contrast="40000"/>
          </a:blip>
          <a:srcRect l="37008" t="26247" r="33465" b="26247"/>
          <a:stretch>
            <a:fillRect/>
          </a:stretch>
        </p:blipFill>
        <p:spPr>
          <a:xfrm>
            <a:off x="7286644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27" name="26 CuadroTexto"/>
          <p:cNvSpPr txBox="1"/>
          <p:nvPr/>
        </p:nvSpPr>
        <p:spPr>
          <a:xfrm>
            <a:off x="7286644" y="6357958"/>
            <a:ext cx="150019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  <p:extLst>
      <p:ext uri="{BB962C8B-B14F-4D97-AF65-F5344CB8AC3E}">
        <p14:creationId xmlns="" xmlns:p14="http://schemas.microsoft.com/office/powerpoint/2010/main" val="1953270302"/>
      </p:ext>
    </p:extLst>
  </p:cSld>
  <p:clrMapOvr>
    <a:masterClrMapping/>
  </p:clrMapOvr>
  <p:transition>
    <p:sndAc>
      <p:stSnd loop="1">
        <p:snd r:embed="rId3" name="El Sonido del Silencio   Alex Camp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3000" fill="hold"/>
                                        <p:tgtEl>
                                          <p:spTgt spid="51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6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0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Elipse"/>
          <p:cNvSpPr/>
          <p:nvPr/>
        </p:nvSpPr>
        <p:spPr>
          <a:xfrm>
            <a:off x="1547664" y="1268760"/>
            <a:ext cx="6048672" cy="4320480"/>
          </a:xfrm>
          <a:prstGeom prst="ellipse">
            <a:avLst/>
          </a:prstGeom>
          <a:gradFill>
            <a:gsLst>
              <a:gs pos="32000">
                <a:schemeClr val="accent1">
                  <a:lumMod val="20000"/>
                  <a:lumOff val="80000"/>
                </a:scheme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iapositiva4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174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CC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31" t="3331" r="3331" b="3331"/>
          <a:stretch>
            <a:fillRect/>
          </a:stretch>
        </p:blipFill>
        <p:spPr bwMode="auto">
          <a:xfrm>
            <a:off x="3563888" y="2420888"/>
            <a:ext cx="2016338" cy="2016338"/>
          </a:xfrm>
          <a:prstGeom prst="donut">
            <a:avLst>
              <a:gd name="adj" fmla="val 34119"/>
            </a:avLst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  <a:alpha val="50000"/>
                </a:schemeClr>
              </a:gs>
              <a:gs pos="100000">
                <a:schemeClr val="accent1">
                  <a:tint val="23500"/>
                  <a:satMod val="160000"/>
                  <a:alpha val="49000"/>
                </a:schemeClr>
              </a:gs>
            </a:gsLst>
            <a:lin ang="5400000" scaled="0"/>
          </a:gradFill>
          <a:ln w="19050">
            <a:solidFill>
              <a:srgbClr val="CCCC00"/>
            </a:solidFill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CCCC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31" t="3331" r="3331" b="3331"/>
          <a:stretch>
            <a:fillRect/>
          </a:stretch>
        </p:blipFill>
        <p:spPr bwMode="auto">
          <a:xfrm>
            <a:off x="3563831" y="2420831"/>
            <a:ext cx="2016338" cy="2016338"/>
          </a:xfrm>
          <a:prstGeom prst="donut">
            <a:avLst>
              <a:gd name="adj" fmla="val 33765"/>
            </a:avLst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  <a:alpha val="50000"/>
                </a:schemeClr>
              </a:gs>
              <a:gs pos="100000">
                <a:schemeClr val="accent1">
                  <a:tint val="23500"/>
                  <a:satMod val="160000"/>
                  <a:alpha val="49000"/>
                </a:schemeClr>
              </a:gs>
            </a:gsLst>
            <a:lin ang="5400000" scaled="0"/>
          </a:gradFill>
          <a:ln w="19050">
            <a:solidFill>
              <a:srgbClr val="CCCC00"/>
            </a:solidFill>
          </a:ln>
          <a:effectLst/>
          <a:scene3d>
            <a:camera prst="orthographicFront"/>
            <a:lightRig rig="chilly" dir="t"/>
          </a:scene3d>
          <a:sp3d>
            <a:bevelT w="152400" h="50800" prst="softRound"/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4283968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3" name="12 Imagen" descr="Diapositiva4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l="35824" t="24807" r="36613" b="44856"/>
          <a:stretch>
            <a:fillRect/>
          </a:stretch>
        </p:blipFill>
        <p:spPr>
          <a:xfrm>
            <a:off x="3275856" y="2060848"/>
            <a:ext cx="2520280" cy="252028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755576" y="332656"/>
            <a:ext cx="7632848" cy="338554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8900">
              <a:extrusionClr>
                <a:schemeClr val="bg1"/>
              </a:extrusion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Cuando te sientas cansado y abatido por las circunstancias y luchas de la vida y sientes que te ahogas en tu oscura soledad, cuando crees que vas contra la corriente y te es difícil remontar, cuando tus aflicciones y penas perturban la visión de tu existir y pienses que ya no hay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solución o salida al final del túnel.</a:t>
            </a:r>
            <a:endParaRPr lang="es-ES" sz="1400" b="1" i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Cuando te sientas así, serénate porque hay esperanza y una guía efectiva y veraz que no te defraudará y que te llevará a buen puerto.</a:t>
            </a:r>
            <a:endParaRPr lang="es-ES" sz="1400" b="1" i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Te invito a escuchar esta dulce melodía cantada por Alex Campos,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que concluye con un edificante mensaje,  para que  mediante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i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él  puedas llenar tu vida de paz.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400" b="1" i="1" dirty="0" smtClean="0">
              <a:solidFill>
                <a:schemeClr val="bg2">
                  <a:lumMod val="20000"/>
                  <a:lumOff val="80000"/>
                </a:schemeClr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14 Imagen" descr="espectacular naturaleza.definitivo.jpg"/>
          <p:cNvPicPr>
            <a:picLocks noGrp="1"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30000"/>
          </a:blip>
          <a:srcRect l="37008" t="26247" r="33465" b="26247"/>
          <a:stretch>
            <a:fillRect/>
          </a:stretch>
        </p:blipFill>
        <p:spPr>
          <a:xfrm>
            <a:off x="2483768" y="6093296"/>
            <a:ext cx="4176464" cy="570911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2627784" y="6165304"/>
            <a:ext cx="393357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2">
                  <a:lumMod val="10000"/>
                </a:schemeClr>
              </a:extrusionClr>
            </a:sp3d>
          </a:bodyPr>
          <a:lstStyle/>
          <a:p>
            <a:pPr algn="ctr"/>
            <a:r>
              <a:rPr lang="es-ES" sz="1600" b="1" i="1" dirty="0" smtClean="0">
                <a:solidFill>
                  <a:srgbClr val="99FF33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</a:rPr>
              <a:t>A continuación con  avance automático</a:t>
            </a:r>
            <a:endParaRPr lang="es-ES" sz="1600" b="1" i="1" dirty="0">
              <a:solidFill>
                <a:srgbClr val="99FF33"/>
              </a:solidFill>
              <a:effectLst>
                <a:glow rad="101600">
                  <a:schemeClr val="accent3">
                    <a:lumMod val="5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23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9" grpId="0" animBg="1"/>
      <p:bldP spid="12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547664" y="1268760"/>
            <a:ext cx="6048672" cy="4320480"/>
          </a:xfrm>
          <a:prstGeom prst="ellipse">
            <a:avLst/>
          </a:prstGeom>
          <a:gradFill>
            <a:gsLst>
              <a:gs pos="32000">
                <a:schemeClr val="accent6">
                  <a:lumMod val="20000"/>
                  <a:lumOff val="80000"/>
                </a:scheme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91680" y="836712"/>
            <a:ext cx="5760640" cy="5155852"/>
          </a:xfrm>
          <a:prstGeom prst="ellipse">
            <a:avLst/>
          </a:prstGeom>
          <a:gradFill>
            <a:gsLst>
              <a:gs pos="3000">
                <a:schemeClr val="accent2">
                  <a:lumMod val="20000"/>
                  <a:lumOff val="80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20888"/>
            <a:ext cx="2017713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563888" y="2420888"/>
            <a:ext cx="2017713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8188" t="33200" r="32675" b="36350"/>
          <a:stretch>
            <a:fillRect/>
          </a:stretch>
        </p:blipFill>
        <p:spPr>
          <a:xfrm>
            <a:off x="3275856" y="2276872"/>
            <a:ext cx="2664296" cy="208823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81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1835696" y="332656"/>
            <a:ext cx="5616624" cy="5445224"/>
          </a:xfrm>
          <a:prstGeom prst="ellipse">
            <a:avLst/>
          </a:prstGeom>
          <a:gradFill>
            <a:gsLst>
              <a:gs pos="32000">
                <a:srgbClr val="6D6DFF">
                  <a:alpha val="85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rgbClr val="6D6DFF"/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1846733" y="400112"/>
            <a:ext cx="5616624" cy="5445224"/>
          </a:xfrm>
          <a:prstGeom prst="ellipse">
            <a:avLst/>
          </a:prstGeom>
          <a:gradFill>
            <a:gsLst>
              <a:gs pos="47000">
                <a:srgbClr val="C2D1ED">
                  <a:alpha val="0"/>
                </a:srgbClr>
              </a:gs>
              <a:gs pos="37000">
                <a:srgbClr val="6DFFC4">
                  <a:alpha val="69000"/>
                  <a:lumMod val="47000"/>
                  <a:lumOff val="53000"/>
                </a:srgbClr>
              </a:gs>
              <a:gs pos="10000">
                <a:srgbClr val="C1D1ED">
                  <a:alpha val="0"/>
                </a:srgbClr>
              </a:gs>
              <a:gs pos="55000">
                <a:srgbClr val="6DFFC4">
                  <a:alpha val="54000"/>
                </a:srgbClr>
              </a:gs>
              <a:gs pos="65000">
                <a:srgbClr val="BDCEEC">
                  <a:alpha val="0"/>
                </a:srgbClr>
              </a:gs>
              <a:gs pos="28000">
                <a:srgbClr val="B8CAEB">
                  <a:alpha val="0"/>
                </a:srgbClr>
              </a:gs>
              <a:gs pos="18000">
                <a:srgbClr val="6DFFC4">
                  <a:lumMod val="90000"/>
                  <a:alpha val="72000"/>
                </a:srgbClr>
              </a:gs>
              <a:gs pos="0">
                <a:srgbClr val="6DFFC4">
                  <a:lumMod val="52000"/>
                  <a:lumOff val="48000"/>
                  <a:alpha val="82000"/>
                </a:srgbClr>
              </a:gs>
              <a:gs pos="73000">
                <a:srgbClr val="D8C5FF">
                  <a:alpha val="0"/>
                </a:srgbClr>
              </a:gs>
              <a:gs pos="90000">
                <a:srgbClr val="6DFFC4">
                  <a:alpha val="29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0" y="-301724"/>
            <a:ext cx="9144000" cy="6713984"/>
          </a:xfrm>
          <a:prstGeom prst="ellipse">
            <a:avLst/>
          </a:prstGeom>
          <a:gradFill>
            <a:gsLst>
              <a:gs pos="32000">
                <a:srgbClr val="6D6DFF">
                  <a:alpha val="85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431398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6">
                  <a:lumMod val="20000"/>
                  <a:lumOff val="80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20888"/>
            <a:ext cx="187801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7645">
            <a:off x="3588315" y="2441667"/>
            <a:ext cx="1882701" cy="190401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iapositiva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7400" t="35300" r="32675" b="34250"/>
          <a:stretch>
            <a:fillRect/>
          </a:stretch>
        </p:blipFill>
        <p:spPr>
          <a:xfrm>
            <a:off x="3419872" y="2420888"/>
            <a:ext cx="2736304" cy="208823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rgbClr val="FFC000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64704"/>
            <a:ext cx="2000250" cy="198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368152" cy="112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112" cy="7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836712"/>
            <a:ext cx="2000250" cy="191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224136" cy="119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0"/>
            <a:ext cx="93610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7072"/>
            <a:ext cx="2000250" cy="198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57192"/>
            <a:ext cx="1296144" cy="126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8396"/>
            <a:ext cx="1008112" cy="90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01208"/>
            <a:ext cx="1224136" cy="119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9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949280"/>
            <a:ext cx="899592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77072"/>
            <a:ext cx="208823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21 Imagen" descr="Diapositiva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6438489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1413" r="11413"/>
          <a:stretch>
            <a:fillRect/>
          </a:stretch>
        </p:blipFill>
        <p:spPr>
          <a:xfrm>
            <a:off x="1043608" y="0"/>
            <a:ext cx="7056784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352839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352839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27950" t="15350" r="20863" b="24800"/>
          <a:stretch>
            <a:fillRect/>
          </a:stretch>
        </p:blipFill>
        <p:spPr>
          <a:xfrm>
            <a:off x="2555776" y="1052736"/>
            <a:ext cx="4680520" cy="4104456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99912" flipH="1">
            <a:off x="5049405" y="-739933"/>
            <a:ext cx="488515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44756" flipH="1">
            <a:off x="-863690" y="3739628"/>
            <a:ext cx="4844689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0088">
            <a:off x="-800002" y="-769282"/>
            <a:ext cx="4804460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55244">
            <a:off x="5029923" y="3691394"/>
            <a:ext cx="441496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Diapositiva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arco"/>
          <p:cNvSpPr/>
          <p:nvPr/>
        </p:nvSpPr>
        <p:spPr>
          <a:xfrm>
            <a:off x="-1620688" y="-1611560"/>
            <a:ext cx="12385376" cy="10081120"/>
          </a:xfrm>
          <a:prstGeom prst="frame">
            <a:avLst>
              <a:gd name="adj1" fmla="val 1581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7277102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rgbClr val="00FF00"/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987824" y="1988840"/>
            <a:ext cx="3096344" cy="2808312"/>
          </a:xfrm>
          <a:prstGeom prst="ellipse">
            <a:avLst/>
          </a:prstGeom>
          <a:gradFill>
            <a:gsLst>
              <a:gs pos="65000">
                <a:srgbClr val="99FF33">
                  <a:alpha val="51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5F6D60"/>
              </a:clrFrom>
              <a:clrTo>
                <a:srgbClr val="5F6D60">
                  <a:alpha val="0"/>
                </a:srgbClr>
              </a:clrTo>
            </a:clrChange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0" t="18025" r="19185" b="17700"/>
          <a:stretch>
            <a:fillRect/>
          </a:stretch>
        </p:blipFill>
        <p:spPr bwMode="auto">
          <a:xfrm flipH="1">
            <a:off x="2267744" y="1268760"/>
            <a:ext cx="4572000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5F6D60"/>
              </a:clrFrom>
              <a:clrTo>
                <a:srgbClr val="5F6D60">
                  <a:alpha val="0"/>
                </a:srgbClr>
              </a:clrTo>
            </a:clrChange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0" t="18025" r="19185" b="17700"/>
          <a:stretch>
            <a:fillRect/>
          </a:stretch>
        </p:blipFill>
        <p:spPr bwMode="auto">
          <a:xfrm rot="21007941" flipH="1">
            <a:off x="3366281" y="2140335"/>
            <a:ext cx="2310947" cy="2454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5F6D60"/>
              </a:clrFrom>
              <a:clrTo>
                <a:srgbClr val="5F6D60">
                  <a:alpha val="0"/>
                </a:srgbClr>
              </a:clrTo>
            </a:clrChange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0" t="18025" r="19185" b="17700"/>
          <a:stretch>
            <a:fillRect/>
          </a:stretch>
        </p:blipFill>
        <p:spPr bwMode="auto">
          <a:xfrm rot="21110693" flipH="1">
            <a:off x="4130169" y="2835656"/>
            <a:ext cx="838402" cy="93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5F6D60"/>
              </a:clrFrom>
              <a:clrTo>
                <a:srgbClr val="5F6D60">
                  <a:alpha val="0"/>
                </a:srgbClr>
              </a:clrTo>
            </a:clrChange>
            <a:duotone>
              <a:prstClr val="black"/>
              <a:srgbClr val="99FF33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0" t="18025" r="19185" b="17700"/>
          <a:stretch>
            <a:fillRect/>
          </a:stretch>
        </p:blipFill>
        <p:spPr bwMode="auto">
          <a:xfrm rot="898025" flipH="1">
            <a:off x="2267744" y="1268760"/>
            <a:ext cx="4572000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24801" t="15350" r="25588" b="20600"/>
          <a:stretch>
            <a:fillRect/>
          </a:stretch>
        </p:blipFill>
        <p:spPr>
          <a:xfrm>
            <a:off x="2267744" y="1052736"/>
            <a:ext cx="4536504" cy="4392488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3000364" y="1857364"/>
            <a:ext cx="3214710" cy="2857520"/>
          </a:xfrm>
          <a:custGeom>
            <a:avLst/>
            <a:gdLst>
              <a:gd name="connsiteX0" fmla="*/ 3429024 w 3429024"/>
              <a:gd name="connsiteY0" fmla="*/ 1750231 h 3500462"/>
              <a:gd name="connsiteX1" fmla="*/ 2618322 w 3429024"/>
              <a:gd name="connsiteY1" fmla="*/ 1951160 h 3500462"/>
              <a:gd name="connsiteX2" fmla="*/ 2618322 w 3429024"/>
              <a:gd name="connsiteY2" fmla="*/ 1549302 h 3500462"/>
              <a:gd name="connsiteX3" fmla="*/ 3429024 w 3429024"/>
              <a:gd name="connsiteY3" fmla="*/ 1750231 h 3500462"/>
              <a:gd name="connsiteX4" fmla="*/ 2926736 w 3429024"/>
              <a:gd name="connsiteY4" fmla="*/ 512591 h 3500462"/>
              <a:gd name="connsiteX5" fmla="*/ 2492751 w 3429024"/>
              <a:gd name="connsiteY5" fmla="*/ 1239931 h 3500462"/>
              <a:gd name="connsiteX6" fmla="*/ 2214398 w 3429024"/>
              <a:gd name="connsiteY6" fmla="*/ 955779 h 3500462"/>
              <a:gd name="connsiteX7" fmla="*/ 2926736 w 3429024"/>
              <a:gd name="connsiteY7" fmla="*/ 512591 h 3500462"/>
              <a:gd name="connsiteX8" fmla="*/ 1714512 w 3429024"/>
              <a:gd name="connsiteY8" fmla="*/ 0 h 3500462"/>
              <a:gd name="connsiteX9" fmla="*/ 1911341 w 3429024"/>
              <a:gd name="connsiteY9" fmla="*/ 827592 h 3500462"/>
              <a:gd name="connsiteX10" fmla="*/ 1517683 w 3429024"/>
              <a:gd name="connsiteY10" fmla="*/ 827592 h 3500462"/>
              <a:gd name="connsiteX11" fmla="*/ 1714512 w 3429024"/>
              <a:gd name="connsiteY11" fmla="*/ 0 h 3500462"/>
              <a:gd name="connsiteX12" fmla="*/ 502130 w 3429024"/>
              <a:gd name="connsiteY12" fmla="*/ 512591 h 3500462"/>
              <a:gd name="connsiteX13" fmla="*/ 1214626 w 3429024"/>
              <a:gd name="connsiteY13" fmla="*/ 955779 h 3500462"/>
              <a:gd name="connsiteX14" fmla="*/ 936273 w 3429024"/>
              <a:gd name="connsiteY14" fmla="*/ 1239931 h 3500462"/>
              <a:gd name="connsiteX15" fmla="*/ 502130 w 3429024"/>
              <a:gd name="connsiteY15" fmla="*/ 512591 h 3500462"/>
              <a:gd name="connsiteX16" fmla="*/ 0 w 3429024"/>
              <a:gd name="connsiteY16" fmla="*/ 1750231 h 3500462"/>
              <a:gd name="connsiteX17" fmla="*/ 810702 w 3429024"/>
              <a:gd name="connsiteY17" fmla="*/ 1549302 h 3500462"/>
              <a:gd name="connsiteX18" fmla="*/ 810702 w 3429024"/>
              <a:gd name="connsiteY18" fmla="*/ 1951160 h 3500462"/>
              <a:gd name="connsiteX19" fmla="*/ 0 w 3429024"/>
              <a:gd name="connsiteY19" fmla="*/ 1750231 h 3500462"/>
              <a:gd name="connsiteX20" fmla="*/ 502130 w 3429024"/>
              <a:gd name="connsiteY20" fmla="*/ 2987709 h 3500462"/>
              <a:gd name="connsiteX21" fmla="*/ 936273 w 3429024"/>
              <a:gd name="connsiteY21" fmla="*/ 2260531 h 3500462"/>
              <a:gd name="connsiteX22" fmla="*/ 1214626 w 3429024"/>
              <a:gd name="connsiteY22" fmla="*/ 2544683 h 3500462"/>
              <a:gd name="connsiteX23" fmla="*/ 502130 w 3429024"/>
              <a:gd name="connsiteY23" fmla="*/ 2987709 h 3500462"/>
              <a:gd name="connsiteX24" fmla="*/ 1714512 w 3429024"/>
              <a:gd name="connsiteY24" fmla="*/ 3500462 h 3500462"/>
              <a:gd name="connsiteX25" fmla="*/ 1517683 w 3429024"/>
              <a:gd name="connsiteY25" fmla="*/ 2672870 h 3500462"/>
              <a:gd name="connsiteX26" fmla="*/ 1911341 w 3429024"/>
              <a:gd name="connsiteY26" fmla="*/ 2672870 h 3500462"/>
              <a:gd name="connsiteX27" fmla="*/ 1714512 w 3429024"/>
              <a:gd name="connsiteY27" fmla="*/ 3500462 h 3500462"/>
              <a:gd name="connsiteX28" fmla="*/ 2926736 w 3429024"/>
              <a:gd name="connsiteY28" fmla="*/ 2987709 h 3500462"/>
              <a:gd name="connsiteX29" fmla="*/ 2214398 w 3429024"/>
              <a:gd name="connsiteY29" fmla="*/ 2544683 h 3500462"/>
              <a:gd name="connsiteX30" fmla="*/ 2492751 w 3429024"/>
              <a:gd name="connsiteY30" fmla="*/ 2260531 h 3500462"/>
              <a:gd name="connsiteX31" fmla="*/ 2926736 w 3429024"/>
              <a:gd name="connsiteY31" fmla="*/ 2987709 h 3500462"/>
              <a:gd name="connsiteX32" fmla="*/ 1028741 w 3429024"/>
              <a:gd name="connsiteY32" fmla="*/ 1750231 h 3500462"/>
              <a:gd name="connsiteX33" fmla="*/ 1714513 w 3429024"/>
              <a:gd name="connsiteY33" fmla="*/ 1050175 h 3500462"/>
              <a:gd name="connsiteX34" fmla="*/ 2400283 w 3429024"/>
              <a:gd name="connsiteY34" fmla="*/ 1750233 h 3500462"/>
              <a:gd name="connsiteX35" fmla="*/ 1714511 w 3429024"/>
              <a:gd name="connsiteY35" fmla="*/ 2450289 h 3500462"/>
              <a:gd name="connsiteX36" fmla="*/ 1028741 w 3429024"/>
              <a:gd name="connsiteY36" fmla="*/ 1750231 h 350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29024" h="3500462">
                <a:moveTo>
                  <a:pt x="3429024" y="1750231"/>
                </a:moveTo>
                <a:lnTo>
                  <a:pt x="2618322" y="1951160"/>
                </a:lnTo>
                <a:lnTo>
                  <a:pt x="2618322" y="1549302"/>
                </a:lnTo>
                <a:lnTo>
                  <a:pt x="3429024" y="1750231"/>
                </a:lnTo>
                <a:close/>
                <a:moveTo>
                  <a:pt x="2926736" y="512591"/>
                </a:moveTo>
                <a:lnTo>
                  <a:pt x="2492751" y="1239931"/>
                </a:lnTo>
                <a:lnTo>
                  <a:pt x="2214398" y="955779"/>
                </a:lnTo>
                <a:lnTo>
                  <a:pt x="2926736" y="512591"/>
                </a:lnTo>
                <a:close/>
                <a:moveTo>
                  <a:pt x="1714512" y="0"/>
                </a:moveTo>
                <a:lnTo>
                  <a:pt x="1911341" y="827592"/>
                </a:lnTo>
                <a:lnTo>
                  <a:pt x="1517683" y="827592"/>
                </a:lnTo>
                <a:lnTo>
                  <a:pt x="1714512" y="0"/>
                </a:lnTo>
                <a:close/>
                <a:moveTo>
                  <a:pt x="502130" y="512591"/>
                </a:moveTo>
                <a:lnTo>
                  <a:pt x="1214626" y="955779"/>
                </a:lnTo>
                <a:lnTo>
                  <a:pt x="936273" y="1239931"/>
                </a:lnTo>
                <a:lnTo>
                  <a:pt x="502130" y="512591"/>
                </a:lnTo>
                <a:close/>
                <a:moveTo>
                  <a:pt x="0" y="1750231"/>
                </a:moveTo>
                <a:lnTo>
                  <a:pt x="810702" y="1549302"/>
                </a:lnTo>
                <a:lnTo>
                  <a:pt x="810702" y="1951160"/>
                </a:lnTo>
                <a:lnTo>
                  <a:pt x="0" y="1750231"/>
                </a:lnTo>
                <a:close/>
                <a:moveTo>
                  <a:pt x="502130" y="2987709"/>
                </a:moveTo>
                <a:lnTo>
                  <a:pt x="936273" y="2260531"/>
                </a:lnTo>
                <a:lnTo>
                  <a:pt x="1214626" y="2544683"/>
                </a:lnTo>
                <a:lnTo>
                  <a:pt x="502130" y="2987709"/>
                </a:lnTo>
                <a:close/>
                <a:moveTo>
                  <a:pt x="1714512" y="3500462"/>
                </a:moveTo>
                <a:lnTo>
                  <a:pt x="1517683" y="2672870"/>
                </a:lnTo>
                <a:lnTo>
                  <a:pt x="1911341" y="2672870"/>
                </a:lnTo>
                <a:lnTo>
                  <a:pt x="1714512" y="3500462"/>
                </a:lnTo>
                <a:close/>
                <a:moveTo>
                  <a:pt x="2926736" y="2987709"/>
                </a:moveTo>
                <a:lnTo>
                  <a:pt x="2214398" y="2544683"/>
                </a:lnTo>
                <a:lnTo>
                  <a:pt x="2492751" y="2260531"/>
                </a:lnTo>
                <a:lnTo>
                  <a:pt x="2926736" y="2987709"/>
                </a:lnTo>
                <a:close/>
                <a:moveTo>
                  <a:pt x="1028741" y="1750231"/>
                </a:moveTo>
                <a:cubicBezTo>
                  <a:pt x="1028741" y="1363600"/>
                  <a:pt x="1335772" y="1050174"/>
                  <a:pt x="1714513" y="1050175"/>
                </a:cubicBezTo>
                <a:cubicBezTo>
                  <a:pt x="2093254" y="1050175"/>
                  <a:pt x="2400284" y="1363602"/>
                  <a:pt x="2400283" y="1750233"/>
                </a:cubicBezTo>
                <a:cubicBezTo>
                  <a:pt x="2400283" y="2136864"/>
                  <a:pt x="2093252" y="2450290"/>
                  <a:pt x="1714511" y="2450289"/>
                </a:cubicBezTo>
                <a:cubicBezTo>
                  <a:pt x="1335770" y="2450289"/>
                  <a:pt x="1028740" y="2136862"/>
                  <a:pt x="1028741" y="1750231"/>
                </a:cubicBezTo>
                <a:close/>
              </a:path>
            </a:pathLst>
          </a:cu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alpha val="0"/>
                  <a:lumMod val="59000"/>
                </a:schemeClr>
              </a:gs>
              <a:gs pos="0">
                <a:srgbClr val="9966FF"/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>
                  <a:lumMod val="0"/>
                </a:srgbClr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>
                  <a:lumMod val="27000"/>
                  <a:lumOff val="73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228600" dist="50800" dir="5400000" sx="200000" sy="200000" algn="ctr" rotWithShape="0">
              <a:schemeClr val="bg2">
                <a:lumMod val="20000"/>
                <a:lumOff val="80000"/>
              </a:schemeClr>
            </a:outerShdw>
          </a:effectLst>
          <a:scene3d>
            <a:camera prst="perspectiveAbove"/>
            <a:lightRig rig="flood" dir="t"/>
          </a:scene3d>
          <a:sp3d extrusionH="628650" prstMaterial="clear">
            <a:bevelT/>
            <a:extrusionClr>
              <a:srgbClr val="9966FF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899592" y="0"/>
            <a:ext cx="7272808" cy="6858000"/>
          </a:xfrm>
          <a:prstGeom prst="ellipse">
            <a:avLst/>
          </a:prstGeom>
          <a:gradFill>
            <a:gsLst>
              <a:gs pos="26000">
                <a:srgbClr val="9B9BFF">
                  <a:alpha val="78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79876702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547664" y="1268760"/>
            <a:ext cx="6048672" cy="4320480"/>
          </a:xfrm>
          <a:prstGeom prst="ellipse">
            <a:avLst/>
          </a:prstGeom>
          <a:gradFill>
            <a:gsLst>
              <a:gs pos="32000">
                <a:srgbClr val="6DFFC4">
                  <a:alpha val="70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691680" y="836712"/>
            <a:ext cx="5760640" cy="5155852"/>
          </a:xfrm>
          <a:prstGeom prst="ellipse">
            <a:avLst/>
          </a:prstGeom>
          <a:gradFill>
            <a:gsLst>
              <a:gs pos="3000">
                <a:srgbClr val="00FF99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20888"/>
            <a:ext cx="2017713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563888" y="2420888"/>
            <a:ext cx="2017713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8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5825" t="31100" r="34250" b="35300"/>
          <a:stretch>
            <a:fillRect/>
          </a:stretch>
        </p:blipFill>
        <p:spPr>
          <a:xfrm>
            <a:off x="3275856" y="2132856"/>
            <a:ext cx="2736304" cy="2304256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rgbClr val="FFB7DB">
                  <a:alpha val="91765"/>
                </a:srgb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760" y="148478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7624" y="764704"/>
            <a:ext cx="129614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260648"/>
            <a:ext cx="864096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08720"/>
            <a:ext cx="122413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88640"/>
            <a:ext cx="899592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29000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97152"/>
            <a:ext cx="129614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33256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3429000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4797152"/>
            <a:ext cx="1368152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5733256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17 Imagen" descr="Diapositiva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99912" flipH="1">
            <a:off x="5049405" y="-739933"/>
            <a:ext cx="488515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44756" flipH="1">
            <a:off x="-863690" y="3739628"/>
            <a:ext cx="4844689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0088">
            <a:off x="-800002" y="-769282"/>
            <a:ext cx="4804460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55244">
            <a:off x="5029923" y="3691394"/>
            <a:ext cx="441496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Marco"/>
          <p:cNvSpPr/>
          <p:nvPr/>
        </p:nvSpPr>
        <p:spPr>
          <a:xfrm>
            <a:off x="-1620688" y="-1611560"/>
            <a:ext cx="12385376" cy="10081120"/>
          </a:xfrm>
          <a:prstGeom prst="frame">
            <a:avLst>
              <a:gd name="adj1" fmla="val 1581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Diapositiva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87277102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6">
                  <a:lumMod val="75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152" y="-2083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634" t="10376" r="10955" b="11806"/>
          <a:stretch>
            <a:fillRect/>
          </a:stretch>
        </p:blipFill>
        <p:spPr bwMode="auto">
          <a:xfrm>
            <a:off x="2915816" y="1628800"/>
            <a:ext cx="338437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04" t="10913" r="10838" b="9539"/>
          <a:stretch>
            <a:fillRect/>
          </a:stretch>
        </p:blipFill>
        <p:spPr bwMode="auto">
          <a:xfrm rot="846470">
            <a:off x="2915816" y="1628800"/>
            <a:ext cx="345638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1100" t="23750" r="27950" b="29000"/>
          <a:stretch>
            <a:fillRect/>
          </a:stretch>
        </p:blipFill>
        <p:spPr>
          <a:xfrm>
            <a:off x="2843808" y="1628800"/>
            <a:ext cx="3744416" cy="324036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65995322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9512" y="188640"/>
            <a:ext cx="5616624" cy="5445224"/>
          </a:xfrm>
          <a:prstGeom prst="ellipse">
            <a:avLst/>
          </a:prstGeom>
          <a:gradFill>
            <a:gsLst>
              <a:gs pos="47000">
                <a:srgbClr val="C2D1ED">
                  <a:alpha val="0"/>
                </a:srgbClr>
              </a:gs>
              <a:gs pos="37000">
                <a:srgbClr val="D8C5FF">
                  <a:alpha val="86000"/>
                </a:srgbClr>
              </a:gs>
              <a:gs pos="10000">
                <a:srgbClr val="C1D1ED">
                  <a:alpha val="0"/>
                </a:srgbClr>
              </a:gs>
              <a:gs pos="55000">
                <a:schemeClr val="accent1">
                  <a:lumMod val="40000"/>
                  <a:lumOff val="60000"/>
                </a:schemeClr>
              </a:gs>
              <a:gs pos="65000">
                <a:srgbClr val="BDCEEC">
                  <a:alpha val="0"/>
                </a:srgbClr>
              </a:gs>
              <a:gs pos="28000">
                <a:srgbClr val="B8CAEB">
                  <a:alpha val="0"/>
                </a:srgbClr>
              </a:gs>
              <a:gs pos="18000">
                <a:schemeClr val="accent1">
                  <a:lumMod val="40000"/>
                  <a:lumOff val="60000"/>
                  <a:alpha val="84000"/>
                </a:schemeClr>
              </a:gs>
              <a:gs pos="0">
                <a:srgbClr val="D8C5FF"/>
              </a:gs>
              <a:gs pos="73000">
                <a:srgbClr val="D8C5FF">
                  <a:alpha val="50000"/>
                </a:srgbClr>
              </a:gs>
              <a:gs pos="9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-1764704" y="-387424"/>
            <a:ext cx="9144000" cy="6713984"/>
          </a:xfrm>
          <a:prstGeom prst="ellipse">
            <a:avLst/>
          </a:prstGeom>
          <a:gradFill>
            <a:gsLst>
              <a:gs pos="32000">
                <a:srgbClr val="FF00FF">
                  <a:alpha val="34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rgbClr val="FFC000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64704"/>
            <a:ext cx="2000250" cy="198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368152" cy="1125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112" cy="7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4704"/>
            <a:ext cx="2000250" cy="191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656"/>
            <a:ext cx="1224136" cy="119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0"/>
            <a:ext cx="93610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933056"/>
            <a:ext cx="2000250" cy="198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05064"/>
            <a:ext cx="2000250" cy="198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57192"/>
            <a:ext cx="1296144" cy="126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8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8396"/>
            <a:ext cx="1008112" cy="90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01208"/>
            <a:ext cx="1224136" cy="119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9" cstate="print">
            <a:lum bright="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912" y="5949280"/>
            <a:ext cx="792088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19 Imagen" descr="Diapositiva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6438489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6">
                  <a:lumMod val="20000"/>
                  <a:lumOff val="80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20888"/>
            <a:ext cx="187801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7645">
            <a:off x="3633552" y="2421398"/>
            <a:ext cx="1882701" cy="1904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8 Imagen" descr="Diapositiva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8188" t="35300" r="35825" b="36350"/>
          <a:stretch>
            <a:fillRect/>
          </a:stretch>
        </p:blipFill>
        <p:spPr>
          <a:xfrm>
            <a:off x="3491880" y="2420888"/>
            <a:ext cx="2376264" cy="1944216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99912" flipH="1">
            <a:off x="5049405" y="-739933"/>
            <a:ext cx="488515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44756" flipH="1">
            <a:off x="-647666" y="3697318"/>
            <a:ext cx="4844689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0088">
            <a:off x="-583978" y="-769281"/>
            <a:ext cx="4804460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8466">
            <a:off x="5029923" y="3691394"/>
            <a:ext cx="4414967" cy="3933056"/>
          </a:xfrm>
          <a:prstGeom prst="chevron">
            <a:avLst>
              <a:gd name="adj" fmla="val 58596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ontrasting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12 Imagen" descr="Diapositiva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arco"/>
          <p:cNvSpPr/>
          <p:nvPr/>
        </p:nvSpPr>
        <p:spPr>
          <a:xfrm>
            <a:off x="-1188640" y="-1179512"/>
            <a:ext cx="11521280" cy="9217024"/>
          </a:xfrm>
          <a:prstGeom prst="fra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7277102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Elipse"/>
          <p:cNvSpPr/>
          <p:nvPr/>
        </p:nvSpPr>
        <p:spPr>
          <a:xfrm>
            <a:off x="0" y="0"/>
            <a:ext cx="9144000" cy="6713984"/>
          </a:xfrm>
          <a:prstGeom prst="ellipse">
            <a:avLst/>
          </a:prstGeom>
          <a:gradFill>
            <a:gsLst>
              <a:gs pos="32000">
                <a:schemeClr val="accent6">
                  <a:lumMod val="40000"/>
                  <a:lumOff val="60000"/>
                  <a:alpha val="74000"/>
                </a:scheme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2857488" y="1357298"/>
            <a:ext cx="3429024" cy="3151822"/>
          </a:xfrm>
          <a:custGeom>
            <a:avLst/>
            <a:gdLst>
              <a:gd name="connsiteX0" fmla="*/ 3429024 w 3429024"/>
              <a:gd name="connsiteY0" fmla="*/ 1750231 h 3500462"/>
              <a:gd name="connsiteX1" fmla="*/ 2618322 w 3429024"/>
              <a:gd name="connsiteY1" fmla="*/ 1951160 h 3500462"/>
              <a:gd name="connsiteX2" fmla="*/ 2618322 w 3429024"/>
              <a:gd name="connsiteY2" fmla="*/ 1549302 h 3500462"/>
              <a:gd name="connsiteX3" fmla="*/ 3429024 w 3429024"/>
              <a:gd name="connsiteY3" fmla="*/ 1750231 h 3500462"/>
              <a:gd name="connsiteX4" fmla="*/ 2926736 w 3429024"/>
              <a:gd name="connsiteY4" fmla="*/ 512591 h 3500462"/>
              <a:gd name="connsiteX5" fmla="*/ 2492751 w 3429024"/>
              <a:gd name="connsiteY5" fmla="*/ 1239931 h 3500462"/>
              <a:gd name="connsiteX6" fmla="*/ 2214398 w 3429024"/>
              <a:gd name="connsiteY6" fmla="*/ 955779 h 3500462"/>
              <a:gd name="connsiteX7" fmla="*/ 2926736 w 3429024"/>
              <a:gd name="connsiteY7" fmla="*/ 512591 h 3500462"/>
              <a:gd name="connsiteX8" fmla="*/ 1714512 w 3429024"/>
              <a:gd name="connsiteY8" fmla="*/ 0 h 3500462"/>
              <a:gd name="connsiteX9" fmla="*/ 1911341 w 3429024"/>
              <a:gd name="connsiteY9" fmla="*/ 827592 h 3500462"/>
              <a:gd name="connsiteX10" fmla="*/ 1517683 w 3429024"/>
              <a:gd name="connsiteY10" fmla="*/ 827592 h 3500462"/>
              <a:gd name="connsiteX11" fmla="*/ 1714512 w 3429024"/>
              <a:gd name="connsiteY11" fmla="*/ 0 h 3500462"/>
              <a:gd name="connsiteX12" fmla="*/ 502130 w 3429024"/>
              <a:gd name="connsiteY12" fmla="*/ 512591 h 3500462"/>
              <a:gd name="connsiteX13" fmla="*/ 1214626 w 3429024"/>
              <a:gd name="connsiteY13" fmla="*/ 955779 h 3500462"/>
              <a:gd name="connsiteX14" fmla="*/ 936273 w 3429024"/>
              <a:gd name="connsiteY14" fmla="*/ 1239931 h 3500462"/>
              <a:gd name="connsiteX15" fmla="*/ 502130 w 3429024"/>
              <a:gd name="connsiteY15" fmla="*/ 512591 h 3500462"/>
              <a:gd name="connsiteX16" fmla="*/ 0 w 3429024"/>
              <a:gd name="connsiteY16" fmla="*/ 1750231 h 3500462"/>
              <a:gd name="connsiteX17" fmla="*/ 810702 w 3429024"/>
              <a:gd name="connsiteY17" fmla="*/ 1549302 h 3500462"/>
              <a:gd name="connsiteX18" fmla="*/ 810702 w 3429024"/>
              <a:gd name="connsiteY18" fmla="*/ 1951160 h 3500462"/>
              <a:gd name="connsiteX19" fmla="*/ 0 w 3429024"/>
              <a:gd name="connsiteY19" fmla="*/ 1750231 h 3500462"/>
              <a:gd name="connsiteX20" fmla="*/ 502130 w 3429024"/>
              <a:gd name="connsiteY20" fmla="*/ 2987709 h 3500462"/>
              <a:gd name="connsiteX21" fmla="*/ 936273 w 3429024"/>
              <a:gd name="connsiteY21" fmla="*/ 2260531 h 3500462"/>
              <a:gd name="connsiteX22" fmla="*/ 1214626 w 3429024"/>
              <a:gd name="connsiteY22" fmla="*/ 2544683 h 3500462"/>
              <a:gd name="connsiteX23" fmla="*/ 502130 w 3429024"/>
              <a:gd name="connsiteY23" fmla="*/ 2987709 h 3500462"/>
              <a:gd name="connsiteX24" fmla="*/ 1714512 w 3429024"/>
              <a:gd name="connsiteY24" fmla="*/ 3500462 h 3500462"/>
              <a:gd name="connsiteX25" fmla="*/ 1517683 w 3429024"/>
              <a:gd name="connsiteY25" fmla="*/ 2672870 h 3500462"/>
              <a:gd name="connsiteX26" fmla="*/ 1911341 w 3429024"/>
              <a:gd name="connsiteY26" fmla="*/ 2672870 h 3500462"/>
              <a:gd name="connsiteX27" fmla="*/ 1714512 w 3429024"/>
              <a:gd name="connsiteY27" fmla="*/ 3500462 h 3500462"/>
              <a:gd name="connsiteX28" fmla="*/ 2926736 w 3429024"/>
              <a:gd name="connsiteY28" fmla="*/ 2987709 h 3500462"/>
              <a:gd name="connsiteX29" fmla="*/ 2214398 w 3429024"/>
              <a:gd name="connsiteY29" fmla="*/ 2544683 h 3500462"/>
              <a:gd name="connsiteX30" fmla="*/ 2492751 w 3429024"/>
              <a:gd name="connsiteY30" fmla="*/ 2260531 h 3500462"/>
              <a:gd name="connsiteX31" fmla="*/ 2926736 w 3429024"/>
              <a:gd name="connsiteY31" fmla="*/ 2987709 h 3500462"/>
              <a:gd name="connsiteX32" fmla="*/ 1028741 w 3429024"/>
              <a:gd name="connsiteY32" fmla="*/ 1750231 h 3500462"/>
              <a:gd name="connsiteX33" fmla="*/ 1714513 w 3429024"/>
              <a:gd name="connsiteY33" fmla="*/ 1050175 h 3500462"/>
              <a:gd name="connsiteX34" fmla="*/ 2400283 w 3429024"/>
              <a:gd name="connsiteY34" fmla="*/ 1750233 h 3500462"/>
              <a:gd name="connsiteX35" fmla="*/ 1714511 w 3429024"/>
              <a:gd name="connsiteY35" fmla="*/ 2450289 h 3500462"/>
              <a:gd name="connsiteX36" fmla="*/ 1028741 w 3429024"/>
              <a:gd name="connsiteY36" fmla="*/ 1750231 h 350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29024" h="3500462">
                <a:moveTo>
                  <a:pt x="3429024" y="1750231"/>
                </a:moveTo>
                <a:lnTo>
                  <a:pt x="2618322" y="1951160"/>
                </a:lnTo>
                <a:lnTo>
                  <a:pt x="2618322" y="1549302"/>
                </a:lnTo>
                <a:lnTo>
                  <a:pt x="3429024" y="1750231"/>
                </a:lnTo>
                <a:close/>
                <a:moveTo>
                  <a:pt x="2926736" y="512591"/>
                </a:moveTo>
                <a:lnTo>
                  <a:pt x="2492751" y="1239931"/>
                </a:lnTo>
                <a:lnTo>
                  <a:pt x="2214398" y="955779"/>
                </a:lnTo>
                <a:lnTo>
                  <a:pt x="2926736" y="512591"/>
                </a:lnTo>
                <a:close/>
                <a:moveTo>
                  <a:pt x="1714512" y="0"/>
                </a:moveTo>
                <a:lnTo>
                  <a:pt x="1911341" y="827592"/>
                </a:lnTo>
                <a:lnTo>
                  <a:pt x="1517683" y="827592"/>
                </a:lnTo>
                <a:lnTo>
                  <a:pt x="1714512" y="0"/>
                </a:lnTo>
                <a:close/>
                <a:moveTo>
                  <a:pt x="502130" y="512591"/>
                </a:moveTo>
                <a:lnTo>
                  <a:pt x="1214626" y="955779"/>
                </a:lnTo>
                <a:lnTo>
                  <a:pt x="936273" y="1239931"/>
                </a:lnTo>
                <a:lnTo>
                  <a:pt x="502130" y="512591"/>
                </a:lnTo>
                <a:close/>
                <a:moveTo>
                  <a:pt x="0" y="1750231"/>
                </a:moveTo>
                <a:lnTo>
                  <a:pt x="810702" y="1549302"/>
                </a:lnTo>
                <a:lnTo>
                  <a:pt x="810702" y="1951160"/>
                </a:lnTo>
                <a:lnTo>
                  <a:pt x="0" y="1750231"/>
                </a:lnTo>
                <a:close/>
                <a:moveTo>
                  <a:pt x="502130" y="2987709"/>
                </a:moveTo>
                <a:lnTo>
                  <a:pt x="936273" y="2260531"/>
                </a:lnTo>
                <a:lnTo>
                  <a:pt x="1214626" y="2544683"/>
                </a:lnTo>
                <a:lnTo>
                  <a:pt x="502130" y="2987709"/>
                </a:lnTo>
                <a:close/>
                <a:moveTo>
                  <a:pt x="1714512" y="3500462"/>
                </a:moveTo>
                <a:lnTo>
                  <a:pt x="1517683" y="2672870"/>
                </a:lnTo>
                <a:lnTo>
                  <a:pt x="1911341" y="2672870"/>
                </a:lnTo>
                <a:lnTo>
                  <a:pt x="1714512" y="3500462"/>
                </a:lnTo>
                <a:close/>
                <a:moveTo>
                  <a:pt x="2926736" y="2987709"/>
                </a:moveTo>
                <a:lnTo>
                  <a:pt x="2214398" y="2544683"/>
                </a:lnTo>
                <a:lnTo>
                  <a:pt x="2492751" y="2260531"/>
                </a:lnTo>
                <a:lnTo>
                  <a:pt x="2926736" y="2987709"/>
                </a:lnTo>
                <a:close/>
                <a:moveTo>
                  <a:pt x="1028741" y="1750231"/>
                </a:moveTo>
                <a:cubicBezTo>
                  <a:pt x="1028741" y="1363600"/>
                  <a:pt x="1335772" y="1050174"/>
                  <a:pt x="1714513" y="1050175"/>
                </a:cubicBezTo>
                <a:cubicBezTo>
                  <a:pt x="2093254" y="1050175"/>
                  <a:pt x="2400284" y="1363602"/>
                  <a:pt x="2400283" y="1750233"/>
                </a:cubicBezTo>
                <a:cubicBezTo>
                  <a:pt x="2400283" y="2136864"/>
                  <a:pt x="2093252" y="2450290"/>
                  <a:pt x="1714511" y="2450289"/>
                </a:cubicBezTo>
                <a:cubicBezTo>
                  <a:pt x="1335770" y="2450289"/>
                  <a:pt x="1028740" y="2136862"/>
                  <a:pt x="1028741" y="1750231"/>
                </a:cubicBezTo>
                <a:close/>
              </a:path>
            </a:pathLst>
          </a:custGeom>
          <a:gradFill flip="none" rotWithShape="1">
            <a:gsLst>
              <a:gs pos="38000">
                <a:schemeClr val="accent2">
                  <a:lumMod val="50000"/>
                  <a:alpha val="0"/>
                </a:schemeClr>
              </a:gs>
              <a:gs pos="16000">
                <a:srgbClr val="FDD5A9">
                  <a:alpha val="68000"/>
                </a:srgbClr>
              </a:gs>
              <a:gs pos="9000">
                <a:schemeClr val="accent2">
                  <a:alpha val="0"/>
                  <a:lumMod val="59000"/>
                </a:schemeClr>
              </a:gs>
              <a:gs pos="0">
                <a:schemeClr val="bg2">
                  <a:lumMod val="10000"/>
                </a:schemeClr>
              </a:gs>
              <a:gs pos="76000">
                <a:srgbClr val="FDD5A9"/>
              </a:gs>
              <a:gs pos="84000">
                <a:schemeClr val="accent2">
                  <a:lumMod val="50000"/>
                  <a:alpha val="0"/>
                </a:schemeClr>
              </a:gs>
              <a:gs pos="59000">
                <a:srgbClr val="FDD5A9">
                  <a:lumMod val="0"/>
                </a:srgbClr>
              </a:gs>
              <a:gs pos="22000">
                <a:schemeClr val="accent2">
                  <a:lumMod val="50000"/>
                  <a:alpha val="0"/>
                </a:schemeClr>
              </a:gs>
              <a:gs pos="30000">
                <a:srgbClr val="FDD5A9"/>
              </a:gs>
              <a:gs pos="93000">
                <a:srgbClr val="FDD5A9">
                  <a:lumMod val="27000"/>
                  <a:lumOff val="73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228600" dist="50800" dir="5400000" sx="200000" sy="200000" algn="ctr" rotWithShape="0">
              <a:schemeClr val="accent6">
                <a:lumMod val="40000"/>
                <a:lumOff val="60000"/>
                <a:alpha val="85000"/>
              </a:schemeClr>
            </a:outerShdw>
          </a:effectLst>
          <a:scene3d>
            <a:camera prst="perspectiveAbove"/>
            <a:lightRig rig="flat" dir="t"/>
          </a:scene3d>
          <a:sp3d extrusionH="571500" prstMaterial="clear">
            <a:bevelT/>
            <a:extrusionClr>
              <a:schemeClr val="accent6">
                <a:lumMod val="40000"/>
                <a:lumOff val="6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254307593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rgbClr val="00FF00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>
            <a:gsLst>
              <a:gs pos="32000">
                <a:srgbClr val="34DA00">
                  <a:alpha val="72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Diapositiva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92896"/>
            <a:ext cx="1976463" cy="1907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1941">
            <a:off x="3563888" y="2564904"/>
            <a:ext cx="1944216" cy="187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iapositiva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3463" t="31100" r="31888" b="33200"/>
          <a:stretch>
            <a:fillRect/>
          </a:stretch>
        </p:blipFill>
        <p:spPr>
          <a:xfrm>
            <a:off x="2987824" y="2204864"/>
            <a:ext cx="3168352" cy="2448272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21613709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6">
                  <a:lumMod val="40000"/>
                  <a:lumOff val="60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760" y="148478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7624" y="764704"/>
            <a:ext cx="129614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260648"/>
            <a:ext cx="864096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08720"/>
            <a:ext cx="122413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88640"/>
            <a:ext cx="899592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29000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97152"/>
            <a:ext cx="1296144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33256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3429000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4797152"/>
            <a:ext cx="1368152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5733256"/>
            <a:ext cx="864096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17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97034" flipH="1">
            <a:off x="4936270" y="-30977"/>
            <a:ext cx="4885157" cy="3462378"/>
          </a:xfrm>
          <a:prstGeom prst="chevron">
            <a:avLst>
              <a:gd name="adj" fmla="val 600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hilly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25535" flipH="1">
            <a:off x="-612386" y="3444906"/>
            <a:ext cx="4844689" cy="3596695"/>
          </a:xfrm>
          <a:prstGeom prst="chevron">
            <a:avLst>
              <a:gd name="adj" fmla="val 2978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hilly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12532">
            <a:off x="-641800" y="-69910"/>
            <a:ext cx="4804460" cy="3541427"/>
          </a:xfrm>
          <a:prstGeom prst="chevron">
            <a:avLst>
              <a:gd name="adj" fmla="val 4160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hilly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0531">
            <a:off x="5298264" y="3547583"/>
            <a:ext cx="4414967" cy="3493042"/>
          </a:xfrm>
          <a:prstGeom prst="chevron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chilly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Diapositiva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87277102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>
            <a:gsLst>
              <a:gs pos="32000">
                <a:schemeClr val="accent6">
                  <a:lumMod val="40000"/>
                  <a:lumOff val="60000"/>
                  <a:alpha val="74000"/>
                </a:scheme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 bwMode="white">
          <a:xfrm>
            <a:off x="2428860" y="1643050"/>
            <a:ext cx="4357718" cy="3786214"/>
          </a:xfrm>
          <a:custGeom>
            <a:avLst/>
            <a:gdLst>
              <a:gd name="connsiteX0" fmla="*/ 2486036 w 2486036"/>
              <a:gd name="connsiteY0" fmla="*/ 1064423 h 2128846"/>
              <a:gd name="connsiteX1" fmla="*/ 1984427 w 2486036"/>
              <a:gd name="connsiteY1" fmla="*/ 1217177 h 2128846"/>
              <a:gd name="connsiteX2" fmla="*/ 1984427 w 2486036"/>
              <a:gd name="connsiteY2" fmla="*/ 911669 h 2128846"/>
              <a:gd name="connsiteX3" fmla="*/ 2486036 w 2486036"/>
              <a:gd name="connsiteY3" fmla="*/ 1064423 h 2128846"/>
              <a:gd name="connsiteX4" fmla="*/ 2121878 w 2486036"/>
              <a:gd name="connsiteY4" fmla="*/ 311738 h 2128846"/>
              <a:gd name="connsiteX5" fmla="*/ 1893388 w 2486036"/>
              <a:gd name="connsiteY5" fmla="*/ 723521 h 2128846"/>
              <a:gd name="connsiteX6" fmla="*/ 1641118 w 2486036"/>
              <a:gd name="connsiteY6" fmla="*/ 507497 h 2128846"/>
              <a:gd name="connsiteX7" fmla="*/ 2121878 w 2486036"/>
              <a:gd name="connsiteY7" fmla="*/ 311738 h 2128846"/>
              <a:gd name="connsiteX8" fmla="*/ 1243018 w 2486036"/>
              <a:gd name="connsiteY8" fmla="*/ 0 h 2128846"/>
              <a:gd name="connsiteX9" fmla="*/ 1421402 w 2486036"/>
              <a:gd name="connsiteY9" fmla="*/ 429539 h 2128846"/>
              <a:gd name="connsiteX10" fmla="*/ 1064634 w 2486036"/>
              <a:gd name="connsiteY10" fmla="*/ 429539 h 2128846"/>
              <a:gd name="connsiteX11" fmla="*/ 1243018 w 2486036"/>
              <a:gd name="connsiteY11" fmla="*/ 0 h 2128846"/>
              <a:gd name="connsiteX12" fmla="*/ 364043 w 2486036"/>
              <a:gd name="connsiteY12" fmla="*/ 311738 h 2128846"/>
              <a:gd name="connsiteX13" fmla="*/ 844918 w 2486036"/>
              <a:gd name="connsiteY13" fmla="*/ 507497 h 2128846"/>
              <a:gd name="connsiteX14" fmla="*/ 592648 w 2486036"/>
              <a:gd name="connsiteY14" fmla="*/ 723521 h 2128846"/>
              <a:gd name="connsiteX15" fmla="*/ 364043 w 2486036"/>
              <a:gd name="connsiteY15" fmla="*/ 311738 h 2128846"/>
              <a:gd name="connsiteX16" fmla="*/ 0 w 2486036"/>
              <a:gd name="connsiteY16" fmla="*/ 1064423 h 2128846"/>
              <a:gd name="connsiteX17" fmla="*/ 501609 w 2486036"/>
              <a:gd name="connsiteY17" fmla="*/ 911669 h 2128846"/>
              <a:gd name="connsiteX18" fmla="*/ 501609 w 2486036"/>
              <a:gd name="connsiteY18" fmla="*/ 1217177 h 2128846"/>
              <a:gd name="connsiteX19" fmla="*/ 0 w 2486036"/>
              <a:gd name="connsiteY19" fmla="*/ 1064423 h 2128846"/>
              <a:gd name="connsiteX20" fmla="*/ 364043 w 2486036"/>
              <a:gd name="connsiteY20" fmla="*/ 1817010 h 2128846"/>
              <a:gd name="connsiteX21" fmla="*/ 592648 w 2486036"/>
              <a:gd name="connsiteY21" fmla="*/ 1405325 h 2128846"/>
              <a:gd name="connsiteX22" fmla="*/ 844918 w 2486036"/>
              <a:gd name="connsiteY22" fmla="*/ 1621349 h 2128846"/>
              <a:gd name="connsiteX23" fmla="*/ 364043 w 2486036"/>
              <a:gd name="connsiteY23" fmla="*/ 1817010 h 2128846"/>
              <a:gd name="connsiteX24" fmla="*/ 1243018 w 2486036"/>
              <a:gd name="connsiteY24" fmla="*/ 2128846 h 2128846"/>
              <a:gd name="connsiteX25" fmla="*/ 1064634 w 2486036"/>
              <a:gd name="connsiteY25" fmla="*/ 1699307 h 2128846"/>
              <a:gd name="connsiteX26" fmla="*/ 1421402 w 2486036"/>
              <a:gd name="connsiteY26" fmla="*/ 1699307 h 2128846"/>
              <a:gd name="connsiteX27" fmla="*/ 1243018 w 2486036"/>
              <a:gd name="connsiteY27" fmla="*/ 2128846 h 2128846"/>
              <a:gd name="connsiteX28" fmla="*/ 2121878 w 2486036"/>
              <a:gd name="connsiteY28" fmla="*/ 1817010 h 2128846"/>
              <a:gd name="connsiteX29" fmla="*/ 1641118 w 2486036"/>
              <a:gd name="connsiteY29" fmla="*/ 1621349 h 2128846"/>
              <a:gd name="connsiteX30" fmla="*/ 1893388 w 2486036"/>
              <a:gd name="connsiteY30" fmla="*/ 1405325 h 2128846"/>
              <a:gd name="connsiteX31" fmla="*/ 2121878 w 2486036"/>
              <a:gd name="connsiteY31" fmla="*/ 1817010 h 2128846"/>
              <a:gd name="connsiteX32" fmla="*/ 621509 w 2486036"/>
              <a:gd name="connsiteY32" fmla="*/ 1064423 h 2128846"/>
              <a:gd name="connsiteX33" fmla="*/ 1243019 w 2486036"/>
              <a:gd name="connsiteY33" fmla="*/ 532212 h 2128846"/>
              <a:gd name="connsiteX34" fmla="*/ 1864527 w 2486036"/>
              <a:gd name="connsiteY34" fmla="*/ 1064425 h 2128846"/>
              <a:gd name="connsiteX35" fmla="*/ 1243017 w 2486036"/>
              <a:gd name="connsiteY35" fmla="*/ 1596636 h 2128846"/>
              <a:gd name="connsiteX36" fmla="*/ 621509 w 2486036"/>
              <a:gd name="connsiteY36" fmla="*/ 1064423 h 2128846"/>
              <a:gd name="connsiteX0" fmla="*/ 2486036 w 2486036"/>
              <a:gd name="connsiteY0" fmla="*/ 1778827 h 2843250"/>
              <a:gd name="connsiteX1" fmla="*/ 1984427 w 2486036"/>
              <a:gd name="connsiteY1" fmla="*/ 1931581 h 2843250"/>
              <a:gd name="connsiteX2" fmla="*/ 1984427 w 2486036"/>
              <a:gd name="connsiteY2" fmla="*/ 1626073 h 2843250"/>
              <a:gd name="connsiteX3" fmla="*/ 2486036 w 2486036"/>
              <a:gd name="connsiteY3" fmla="*/ 1778827 h 2843250"/>
              <a:gd name="connsiteX4" fmla="*/ 2121878 w 2486036"/>
              <a:gd name="connsiteY4" fmla="*/ 1026142 h 2843250"/>
              <a:gd name="connsiteX5" fmla="*/ 1893388 w 2486036"/>
              <a:gd name="connsiteY5" fmla="*/ 1437925 h 2843250"/>
              <a:gd name="connsiteX6" fmla="*/ 1641118 w 2486036"/>
              <a:gd name="connsiteY6" fmla="*/ 1221901 h 2843250"/>
              <a:gd name="connsiteX7" fmla="*/ 2121878 w 2486036"/>
              <a:gd name="connsiteY7" fmla="*/ 1026142 h 2843250"/>
              <a:gd name="connsiteX8" fmla="*/ 1243018 w 2486036"/>
              <a:gd name="connsiteY8" fmla="*/ 0 h 2843250"/>
              <a:gd name="connsiteX9" fmla="*/ 1421402 w 2486036"/>
              <a:gd name="connsiteY9" fmla="*/ 1143943 h 2843250"/>
              <a:gd name="connsiteX10" fmla="*/ 1064634 w 2486036"/>
              <a:gd name="connsiteY10" fmla="*/ 1143943 h 2843250"/>
              <a:gd name="connsiteX11" fmla="*/ 1243018 w 2486036"/>
              <a:gd name="connsiteY11" fmla="*/ 0 h 2843250"/>
              <a:gd name="connsiteX12" fmla="*/ 364043 w 2486036"/>
              <a:gd name="connsiteY12" fmla="*/ 1026142 h 2843250"/>
              <a:gd name="connsiteX13" fmla="*/ 844918 w 2486036"/>
              <a:gd name="connsiteY13" fmla="*/ 1221901 h 2843250"/>
              <a:gd name="connsiteX14" fmla="*/ 592648 w 2486036"/>
              <a:gd name="connsiteY14" fmla="*/ 1437925 h 2843250"/>
              <a:gd name="connsiteX15" fmla="*/ 364043 w 2486036"/>
              <a:gd name="connsiteY15" fmla="*/ 1026142 h 2843250"/>
              <a:gd name="connsiteX16" fmla="*/ 0 w 2486036"/>
              <a:gd name="connsiteY16" fmla="*/ 1778827 h 2843250"/>
              <a:gd name="connsiteX17" fmla="*/ 501609 w 2486036"/>
              <a:gd name="connsiteY17" fmla="*/ 1626073 h 2843250"/>
              <a:gd name="connsiteX18" fmla="*/ 501609 w 2486036"/>
              <a:gd name="connsiteY18" fmla="*/ 1931581 h 2843250"/>
              <a:gd name="connsiteX19" fmla="*/ 0 w 2486036"/>
              <a:gd name="connsiteY19" fmla="*/ 1778827 h 2843250"/>
              <a:gd name="connsiteX20" fmla="*/ 364043 w 2486036"/>
              <a:gd name="connsiteY20" fmla="*/ 2531414 h 2843250"/>
              <a:gd name="connsiteX21" fmla="*/ 592648 w 2486036"/>
              <a:gd name="connsiteY21" fmla="*/ 2119729 h 2843250"/>
              <a:gd name="connsiteX22" fmla="*/ 844918 w 2486036"/>
              <a:gd name="connsiteY22" fmla="*/ 2335753 h 2843250"/>
              <a:gd name="connsiteX23" fmla="*/ 364043 w 2486036"/>
              <a:gd name="connsiteY23" fmla="*/ 2531414 h 2843250"/>
              <a:gd name="connsiteX24" fmla="*/ 1243018 w 2486036"/>
              <a:gd name="connsiteY24" fmla="*/ 2843250 h 2843250"/>
              <a:gd name="connsiteX25" fmla="*/ 1064634 w 2486036"/>
              <a:gd name="connsiteY25" fmla="*/ 2413711 h 2843250"/>
              <a:gd name="connsiteX26" fmla="*/ 1421402 w 2486036"/>
              <a:gd name="connsiteY26" fmla="*/ 2413711 h 2843250"/>
              <a:gd name="connsiteX27" fmla="*/ 1243018 w 2486036"/>
              <a:gd name="connsiteY27" fmla="*/ 2843250 h 2843250"/>
              <a:gd name="connsiteX28" fmla="*/ 2121878 w 2486036"/>
              <a:gd name="connsiteY28" fmla="*/ 2531414 h 2843250"/>
              <a:gd name="connsiteX29" fmla="*/ 1641118 w 2486036"/>
              <a:gd name="connsiteY29" fmla="*/ 2335753 h 2843250"/>
              <a:gd name="connsiteX30" fmla="*/ 1893388 w 2486036"/>
              <a:gd name="connsiteY30" fmla="*/ 2119729 h 2843250"/>
              <a:gd name="connsiteX31" fmla="*/ 2121878 w 2486036"/>
              <a:gd name="connsiteY31" fmla="*/ 2531414 h 2843250"/>
              <a:gd name="connsiteX32" fmla="*/ 621509 w 2486036"/>
              <a:gd name="connsiteY32" fmla="*/ 1778827 h 2843250"/>
              <a:gd name="connsiteX33" fmla="*/ 1243019 w 2486036"/>
              <a:gd name="connsiteY33" fmla="*/ 1246616 h 2843250"/>
              <a:gd name="connsiteX34" fmla="*/ 1864527 w 2486036"/>
              <a:gd name="connsiteY34" fmla="*/ 1778829 h 2843250"/>
              <a:gd name="connsiteX35" fmla="*/ 1243017 w 2486036"/>
              <a:gd name="connsiteY35" fmla="*/ 2311040 h 2843250"/>
              <a:gd name="connsiteX36" fmla="*/ 621509 w 2486036"/>
              <a:gd name="connsiteY36" fmla="*/ 1778827 h 2843250"/>
              <a:gd name="connsiteX0" fmla="*/ 2486036 w 2486036"/>
              <a:gd name="connsiteY0" fmla="*/ 1778827 h 3557606"/>
              <a:gd name="connsiteX1" fmla="*/ 1984427 w 2486036"/>
              <a:gd name="connsiteY1" fmla="*/ 1931581 h 3557606"/>
              <a:gd name="connsiteX2" fmla="*/ 1984427 w 2486036"/>
              <a:gd name="connsiteY2" fmla="*/ 1626073 h 3557606"/>
              <a:gd name="connsiteX3" fmla="*/ 2486036 w 2486036"/>
              <a:gd name="connsiteY3" fmla="*/ 1778827 h 3557606"/>
              <a:gd name="connsiteX4" fmla="*/ 2121878 w 2486036"/>
              <a:gd name="connsiteY4" fmla="*/ 1026142 h 3557606"/>
              <a:gd name="connsiteX5" fmla="*/ 1893388 w 2486036"/>
              <a:gd name="connsiteY5" fmla="*/ 1437925 h 3557606"/>
              <a:gd name="connsiteX6" fmla="*/ 1641118 w 2486036"/>
              <a:gd name="connsiteY6" fmla="*/ 1221901 h 3557606"/>
              <a:gd name="connsiteX7" fmla="*/ 2121878 w 2486036"/>
              <a:gd name="connsiteY7" fmla="*/ 1026142 h 3557606"/>
              <a:gd name="connsiteX8" fmla="*/ 1243018 w 2486036"/>
              <a:gd name="connsiteY8" fmla="*/ 0 h 3557606"/>
              <a:gd name="connsiteX9" fmla="*/ 1421402 w 2486036"/>
              <a:gd name="connsiteY9" fmla="*/ 1143943 h 3557606"/>
              <a:gd name="connsiteX10" fmla="*/ 1064634 w 2486036"/>
              <a:gd name="connsiteY10" fmla="*/ 1143943 h 3557606"/>
              <a:gd name="connsiteX11" fmla="*/ 1243018 w 2486036"/>
              <a:gd name="connsiteY11" fmla="*/ 0 h 3557606"/>
              <a:gd name="connsiteX12" fmla="*/ 364043 w 2486036"/>
              <a:gd name="connsiteY12" fmla="*/ 1026142 h 3557606"/>
              <a:gd name="connsiteX13" fmla="*/ 844918 w 2486036"/>
              <a:gd name="connsiteY13" fmla="*/ 1221901 h 3557606"/>
              <a:gd name="connsiteX14" fmla="*/ 592648 w 2486036"/>
              <a:gd name="connsiteY14" fmla="*/ 1437925 h 3557606"/>
              <a:gd name="connsiteX15" fmla="*/ 364043 w 2486036"/>
              <a:gd name="connsiteY15" fmla="*/ 1026142 h 3557606"/>
              <a:gd name="connsiteX16" fmla="*/ 0 w 2486036"/>
              <a:gd name="connsiteY16" fmla="*/ 1778827 h 3557606"/>
              <a:gd name="connsiteX17" fmla="*/ 501609 w 2486036"/>
              <a:gd name="connsiteY17" fmla="*/ 1626073 h 3557606"/>
              <a:gd name="connsiteX18" fmla="*/ 501609 w 2486036"/>
              <a:gd name="connsiteY18" fmla="*/ 1931581 h 3557606"/>
              <a:gd name="connsiteX19" fmla="*/ 0 w 2486036"/>
              <a:gd name="connsiteY19" fmla="*/ 1778827 h 3557606"/>
              <a:gd name="connsiteX20" fmla="*/ 364043 w 2486036"/>
              <a:gd name="connsiteY20" fmla="*/ 2531414 h 3557606"/>
              <a:gd name="connsiteX21" fmla="*/ 592648 w 2486036"/>
              <a:gd name="connsiteY21" fmla="*/ 2119729 h 3557606"/>
              <a:gd name="connsiteX22" fmla="*/ 844918 w 2486036"/>
              <a:gd name="connsiteY22" fmla="*/ 2335753 h 3557606"/>
              <a:gd name="connsiteX23" fmla="*/ 364043 w 2486036"/>
              <a:gd name="connsiteY23" fmla="*/ 2531414 h 3557606"/>
              <a:gd name="connsiteX24" fmla="*/ 1243018 w 2486036"/>
              <a:gd name="connsiteY24" fmla="*/ 3557606 h 3557606"/>
              <a:gd name="connsiteX25" fmla="*/ 1064634 w 2486036"/>
              <a:gd name="connsiteY25" fmla="*/ 2413711 h 3557606"/>
              <a:gd name="connsiteX26" fmla="*/ 1421402 w 2486036"/>
              <a:gd name="connsiteY26" fmla="*/ 2413711 h 3557606"/>
              <a:gd name="connsiteX27" fmla="*/ 1243018 w 2486036"/>
              <a:gd name="connsiteY27" fmla="*/ 3557606 h 3557606"/>
              <a:gd name="connsiteX28" fmla="*/ 2121878 w 2486036"/>
              <a:gd name="connsiteY28" fmla="*/ 2531414 h 3557606"/>
              <a:gd name="connsiteX29" fmla="*/ 1641118 w 2486036"/>
              <a:gd name="connsiteY29" fmla="*/ 2335753 h 3557606"/>
              <a:gd name="connsiteX30" fmla="*/ 1893388 w 2486036"/>
              <a:gd name="connsiteY30" fmla="*/ 2119729 h 3557606"/>
              <a:gd name="connsiteX31" fmla="*/ 2121878 w 2486036"/>
              <a:gd name="connsiteY31" fmla="*/ 2531414 h 3557606"/>
              <a:gd name="connsiteX32" fmla="*/ 621509 w 2486036"/>
              <a:gd name="connsiteY32" fmla="*/ 1778827 h 3557606"/>
              <a:gd name="connsiteX33" fmla="*/ 1243019 w 2486036"/>
              <a:gd name="connsiteY33" fmla="*/ 1246616 h 3557606"/>
              <a:gd name="connsiteX34" fmla="*/ 1864527 w 2486036"/>
              <a:gd name="connsiteY34" fmla="*/ 1778829 h 3557606"/>
              <a:gd name="connsiteX35" fmla="*/ 1243017 w 2486036"/>
              <a:gd name="connsiteY35" fmla="*/ 2311040 h 3557606"/>
              <a:gd name="connsiteX36" fmla="*/ 621509 w 2486036"/>
              <a:gd name="connsiteY36" fmla="*/ 1778827 h 3557606"/>
              <a:gd name="connsiteX0" fmla="*/ 3271822 w 3271822"/>
              <a:gd name="connsiteY0" fmla="*/ 1778827 h 3557606"/>
              <a:gd name="connsiteX1" fmla="*/ 1984427 w 3271822"/>
              <a:gd name="connsiteY1" fmla="*/ 1931581 h 3557606"/>
              <a:gd name="connsiteX2" fmla="*/ 1984427 w 3271822"/>
              <a:gd name="connsiteY2" fmla="*/ 1626073 h 3557606"/>
              <a:gd name="connsiteX3" fmla="*/ 3271822 w 3271822"/>
              <a:gd name="connsiteY3" fmla="*/ 1778827 h 3557606"/>
              <a:gd name="connsiteX4" fmla="*/ 2121878 w 3271822"/>
              <a:gd name="connsiteY4" fmla="*/ 1026142 h 3557606"/>
              <a:gd name="connsiteX5" fmla="*/ 1893388 w 3271822"/>
              <a:gd name="connsiteY5" fmla="*/ 1437925 h 3557606"/>
              <a:gd name="connsiteX6" fmla="*/ 1641118 w 3271822"/>
              <a:gd name="connsiteY6" fmla="*/ 1221901 h 3557606"/>
              <a:gd name="connsiteX7" fmla="*/ 2121878 w 3271822"/>
              <a:gd name="connsiteY7" fmla="*/ 1026142 h 3557606"/>
              <a:gd name="connsiteX8" fmla="*/ 1243018 w 3271822"/>
              <a:gd name="connsiteY8" fmla="*/ 0 h 3557606"/>
              <a:gd name="connsiteX9" fmla="*/ 1421402 w 3271822"/>
              <a:gd name="connsiteY9" fmla="*/ 1143943 h 3557606"/>
              <a:gd name="connsiteX10" fmla="*/ 1064634 w 3271822"/>
              <a:gd name="connsiteY10" fmla="*/ 1143943 h 3557606"/>
              <a:gd name="connsiteX11" fmla="*/ 1243018 w 3271822"/>
              <a:gd name="connsiteY11" fmla="*/ 0 h 3557606"/>
              <a:gd name="connsiteX12" fmla="*/ 364043 w 3271822"/>
              <a:gd name="connsiteY12" fmla="*/ 1026142 h 3557606"/>
              <a:gd name="connsiteX13" fmla="*/ 844918 w 3271822"/>
              <a:gd name="connsiteY13" fmla="*/ 1221901 h 3557606"/>
              <a:gd name="connsiteX14" fmla="*/ 592648 w 3271822"/>
              <a:gd name="connsiteY14" fmla="*/ 1437925 h 3557606"/>
              <a:gd name="connsiteX15" fmla="*/ 364043 w 3271822"/>
              <a:gd name="connsiteY15" fmla="*/ 1026142 h 3557606"/>
              <a:gd name="connsiteX16" fmla="*/ 0 w 3271822"/>
              <a:gd name="connsiteY16" fmla="*/ 1778827 h 3557606"/>
              <a:gd name="connsiteX17" fmla="*/ 501609 w 3271822"/>
              <a:gd name="connsiteY17" fmla="*/ 1626073 h 3557606"/>
              <a:gd name="connsiteX18" fmla="*/ 501609 w 3271822"/>
              <a:gd name="connsiteY18" fmla="*/ 1931581 h 3557606"/>
              <a:gd name="connsiteX19" fmla="*/ 0 w 3271822"/>
              <a:gd name="connsiteY19" fmla="*/ 1778827 h 3557606"/>
              <a:gd name="connsiteX20" fmla="*/ 364043 w 3271822"/>
              <a:gd name="connsiteY20" fmla="*/ 2531414 h 3557606"/>
              <a:gd name="connsiteX21" fmla="*/ 592648 w 3271822"/>
              <a:gd name="connsiteY21" fmla="*/ 2119729 h 3557606"/>
              <a:gd name="connsiteX22" fmla="*/ 844918 w 3271822"/>
              <a:gd name="connsiteY22" fmla="*/ 2335753 h 3557606"/>
              <a:gd name="connsiteX23" fmla="*/ 364043 w 3271822"/>
              <a:gd name="connsiteY23" fmla="*/ 2531414 h 3557606"/>
              <a:gd name="connsiteX24" fmla="*/ 1243018 w 3271822"/>
              <a:gd name="connsiteY24" fmla="*/ 3557606 h 3557606"/>
              <a:gd name="connsiteX25" fmla="*/ 1064634 w 3271822"/>
              <a:gd name="connsiteY25" fmla="*/ 2413711 h 3557606"/>
              <a:gd name="connsiteX26" fmla="*/ 1421402 w 3271822"/>
              <a:gd name="connsiteY26" fmla="*/ 2413711 h 3557606"/>
              <a:gd name="connsiteX27" fmla="*/ 1243018 w 3271822"/>
              <a:gd name="connsiteY27" fmla="*/ 3557606 h 3557606"/>
              <a:gd name="connsiteX28" fmla="*/ 2121878 w 3271822"/>
              <a:gd name="connsiteY28" fmla="*/ 2531414 h 3557606"/>
              <a:gd name="connsiteX29" fmla="*/ 1641118 w 3271822"/>
              <a:gd name="connsiteY29" fmla="*/ 2335753 h 3557606"/>
              <a:gd name="connsiteX30" fmla="*/ 1893388 w 3271822"/>
              <a:gd name="connsiteY30" fmla="*/ 2119729 h 3557606"/>
              <a:gd name="connsiteX31" fmla="*/ 2121878 w 3271822"/>
              <a:gd name="connsiteY31" fmla="*/ 2531414 h 3557606"/>
              <a:gd name="connsiteX32" fmla="*/ 621509 w 3271822"/>
              <a:gd name="connsiteY32" fmla="*/ 1778827 h 3557606"/>
              <a:gd name="connsiteX33" fmla="*/ 1243019 w 3271822"/>
              <a:gd name="connsiteY33" fmla="*/ 1246616 h 3557606"/>
              <a:gd name="connsiteX34" fmla="*/ 1864527 w 3271822"/>
              <a:gd name="connsiteY34" fmla="*/ 1778829 h 3557606"/>
              <a:gd name="connsiteX35" fmla="*/ 1243017 w 3271822"/>
              <a:gd name="connsiteY35" fmla="*/ 2311040 h 3557606"/>
              <a:gd name="connsiteX36" fmla="*/ 621509 w 3271822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2836290 w 3986234"/>
              <a:gd name="connsiteY4" fmla="*/ 1026142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2836290 w 3986234"/>
              <a:gd name="connsiteY7" fmla="*/ 1026142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2836290 w 3986234"/>
              <a:gd name="connsiteY28" fmla="*/ 253141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2836290 w 3986234"/>
              <a:gd name="connsiteY31" fmla="*/ 253141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1078455 w 3986234"/>
              <a:gd name="connsiteY12" fmla="*/ 102614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1078455 w 3986234"/>
              <a:gd name="connsiteY15" fmla="*/ 102614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1078455 w 3986234"/>
              <a:gd name="connsiteY20" fmla="*/ 2531414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1078455 w 3986234"/>
              <a:gd name="connsiteY23" fmla="*/ 2531414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3986234"/>
              <a:gd name="connsiteY0" fmla="*/ 1778827 h 3557606"/>
              <a:gd name="connsiteX1" fmla="*/ 2698839 w 3986234"/>
              <a:gd name="connsiteY1" fmla="*/ 1931581 h 3557606"/>
              <a:gd name="connsiteX2" fmla="*/ 2698839 w 3986234"/>
              <a:gd name="connsiteY2" fmla="*/ 1626073 h 3557606"/>
              <a:gd name="connsiteX3" fmla="*/ 3986234 w 3986234"/>
              <a:gd name="connsiteY3" fmla="*/ 1778827 h 3557606"/>
              <a:gd name="connsiteX4" fmla="*/ 3407762 w 3986234"/>
              <a:gd name="connsiteY4" fmla="*/ 454614 h 3557606"/>
              <a:gd name="connsiteX5" fmla="*/ 2607800 w 3986234"/>
              <a:gd name="connsiteY5" fmla="*/ 1437925 h 3557606"/>
              <a:gd name="connsiteX6" fmla="*/ 2355530 w 3986234"/>
              <a:gd name="connsiteY6" fmla="*/ 1221901 h 3557606"/>
              <a:gd name="connsiteX7" fmla="*/ 3407762 w 3986234"/>
              <a:gd name="connsiteY7" fmla="*/ 454614 h 3557606"/>
              <a:gd name="connsiteX8" fmla="*/ 1957430 w 3986234"/>
              <a:gd name="connsiteY8" fmla="*/ 0 h 3557606"/>
              <a:gd name="connsiteX9" fmla="*/ 2135814 w 3986234"/>
              <a:gd name="connsiteY9" fmla="*/ 1143943 h 3557606"/>
              <a:gd name="connsiteX10" fmla="*/ 1779046 w 3986234"/>
              <a:gd name="connsiteY10" fmla="*/ 1143943 h 3557606"/>
              <a:gd name="connsiteX11" fmla="*/ 1957430 w 3986234"/>
              <a:gd name="connsiteY11" fmla="*/ 0 h 3557606"/>
              <a:gd name="connsiteX12" fmla="*/ 578357 w 3986234"/>
              <a:gd name="connsiteY12" fmla="*/ 526052 h 3557606"/>
              <a:gd name="connsiteX13" fmla="*/ 1559330 w 3986234"/>
              <a:gd name="connsiteY13" fmla="*/ 1221901 h 3557606"/>
              <a:gd name="connsiteX14" fmla="*/ 1307060 w 3986234"/>
              <a:gd name="connsiteY14" fmla="*/ 1437925 h 3557606"/>
              <a:gd name="connsiteX15" fmla="*/ 578357 w 3986234"/>
              <a:gd name="connsiteY15" fmla="*/ 526052 h 3557606"/>
              <a:gd name="connsiteX16" fmla="*/ 0 w 3986234"/>
              <a:gd name="connsiteY16" fmla="*/ 1778827 h 3557606"/>
              <a:gd name="connsiteX17" fmla="*/ 1216021 w 3986234"/>
              <a:gd name="connsiteY17" fmla="*/ 1626073 h 3557606"/>
              <a:gd name="connsiteX18" fmla="*/ 1216021 w 3986234"/>
              <a:gd name="connsiteY18" fmla="*/ 1931581 h 3557606"/>
              <a:gd name="connsiteX19" fmla="*/ 0 w 3986234"/>
              <a:gd name="connsiteY19" fmla="*/ 1778827 h 3557606"/>
              <a:gd name="connsiteX20" fmla="*/ 506919 w 3986234"/>
              <a:gd name="connsiteY20" fmla="*/ 3031456 h 3557606"/>
              <a:gd name="connsiteX21" fmla="*/ 1307060 w 3986234"/>
              <a:gd name="connsiteY21" fmla="*/ 2119729 h 3557606"/>
              <a:gd name="connsiteX22" fmla="*/ 1559330 w 3986234"/>
              <a:gd name="connsiteY22" fmla="*/ 2335753 h 3557606"/>
              <a:gd name="connsiteX23" fmla="*/ 506919 w 3986234"/>
              <a:gd name="connsiteY23" fmla="*/ 3031456 h 3557606"/>
              <a:gd name="connsiteX24" fmla="*/ 1957430 w 3986234"/>
              <a:gd name="connsiteY24" fmla="*/ 3557606 h 3557606"/>
              <a:gd name="connsiteX25" fmla="*/ 1779046 w 3986234"/>
              <a:gd name="connsiteY25" fmla="*/ 2413711 h 3557606"/>
              <a:gd name="connsiteX26" fmla="*/ 2135814 w 3986234"/>
              <a:gd name="connsiteY26" fmla="*/ 2413711 h 3557606"/>
              <a:gd name="connsiteX27" fmla="*/ 1957430 w 3986234"/>
              <a:gd name="connsiteY27" fmla="*/ 3557606 h 3557606"/>
              <a:gd name="connsiteX28" fmla="*/ 3479200 w 3986234"/>
              <a:gd name="connsiteY28" fmla="*/ 3102894 h 3557606"/>
              <a:gd name="connsiteX29" fmla="*/ 2355530 w 3986234"/>
              <a:gd name="connsiteY29" fmla="*/ 2335753 h 3557606"/>
              <a:gd name="connsiteX30" fmla="*/ 2607800 w 3986234"/>
              <a:gd name="connsiteY30" fmla="*/ 2119729 h 3557606"/>
              <a:gd name="connsiteX31" fmla="*/ 3479200 w 3986234"/>
              <a:gd name="connsiteY31" fmla="*/ 3102894 h 3557606"/>
              <a:gd name="connsiteX32" fmla="*/ 1335921 w 3986234"/>
              <a:gd name="connsiteY32" fmla="*/ 1778827 h 3557606"/>
              <a:gd name="connsiteX33" fmla="*/ 1957431 w 3986234"/>
              <a:gd name="connsiteY33" fmla="*/ 1246616 h 3557606"/>
              <a:gd name="connsiteX34" fmla="*/ 2578939 w 3986234"/>
              <a:gd name="connsiteY34" fmla="*/ 1778829 h 3557606"/>
              <a:gd name="connsiteX35" fmla="*/ 1957429 w 3986234"/>
              <a:gd name="connsiteY35" fmla="*/ 2311040 h 3557606"/>
              <a:gd name="connsiteX36" fmla="*/ 1335921 w 3986234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1778827 h 3557606"/>
              <a:gd name="connsiteX1" fmla="*/ 2698839 w 5123955"/>
              <a:gd name="connsiteY1" fmla="*/ 1931581 h 3557606"/>
              <a:gd name="connsiteX2" fmla="*/ 2698839 w 5123955"/>
              <a:gd name="connsiteY2" fmla="*/ 1626073 h 3557606"/>
              <a:gd name="connsiteX3" fmla="*/ 3986234 w 5123955"/>
              <a:gd name="connsiteY3" fmla="*/ 1778827 h 3557606"/>
              <a:gd name="connsiteX4" fmla="*/ 3407762 w 5123955"/>
              <a:gd name="connsiteY4" fmla="*/ 454614 h 3557606"/>
              <a:gd name="connsiteX5" fmla="*/ 2607800 w 5123955"/>
              <a:gd name="connsiteY5" fmla="*/ 1437925 h 3557606"/>
              <a:gd name="connsiteX6" fmla="*/ 2355530 w 5123955"/>
              <a:gd name="connsiteY6" fmla="*/ 1221901 h 3557606"/>
              <a:gd name="connsiteX7" fmla="*/ 3407762 w 5123955"/>
              <a:gd name="connsiteY7" fmla="*/ 454614 h 3557606"/>
              <a:gd name="connsiteX8" fmla="*/ 1957430 w 5123955"/>
              <a:gd name="connsiteY8" fmla="*/ 0 h 3557606"/>
              <a:gd name="connsiteX9" fmla="*/ 2135814 w 5123955"/>
              <a:gd name="connsiteY9" fmla="*/ 1143943 h 3557606"/>
              <a:gd name="connsiteX10" fmla="*/ 1779046 w 5123955"/>
              <a:gd name="connsiteY10" fmla="*/ 1143943 h 3557606"/>
              <a:gd name="connsiteX11" fmla="*/ 1957430 w 5123955"/>
              <a:gd name="connsiteY11" fmla="*/ 0 h 3557606"/>
              <a:gd name="connsiteX12" fmla="*/ 578357 w 5123955"/>
              <a:gd name="connsiteY12" fmla="*/ 526052 h 3557606"/>
              <a:gd name="connsiteX13" fmla="*/ 1559330 w 5123955"/>
              <a:gd name="connsiteY13" fmla="*/ 1221901 h 3557606"/>
              <a:gd name="connsiteX14" fmla="*/ 1307060 w 5123955"/>
              <a:gd name="connsiteY14" fmla="*/ 1437925 h 3557606"/>
              <a:gd name="connsiteX15" fmla="*/ 578357 w 5123955"/>
              <a:gd name="connsiteY15" fmla="*/ 526052 h 3557606"/>
              <a:gd name="connsiteX16" fmla="*/ 0 w 5123955"/>
              <a:gd name="connsiteY16" fmla="*/ 1778827 h 3557606"/>
              <a:gd name="connsiteX17" fmla="*/ 1216021 w 5123955"/>
              <a:gd name="connsiteY17" fmla="*/ 1626073 h 3557606"/>
              <a:gd name="connsiteX18" fmla="*/ 1216021 w 5123955"/>
              <a:gd name="connsiteY18" fmla="*/ 1931581 h 3557606"/>
              <a:gd name="connsiteX19" fmla="*/ 0 w 5123955"/>
              <a:gd name="connsiteY19" fmla="*/ 1778827 h 3557606"/>
              <a:gd name="connsiteX20" fmla="*/ 506919 w 5123955"/>
              <a:gd name="connsiteY20" fmla="*/ 3031456 h 3557606"/>
              <a:gd name="connsiteX21" fmla="*/ 1307060 w 5123955"/>
              <a:gd name="connsiteY21" fmla="*/ 2119729 h 3557606"/>
              <a:gd name="connsiteX22" fmla="*/ 1559330 w 5123955"/>
              <a:gd name="connsiteY22" fmla="*/ 2335753 h 3557606"/>
              <a:gd name="connsiteX23" fmla="*/ 506919 w 5123955"/>
              <a:gd name="connsiteY23" fmla="*/ 3031456 h 3557606"/>
              <a:gd name="connsiteX24" fmla="*/ 1957430 w 5123955"/>
              <a:gd name="connsiteY24" fmla="*/ 3557606 h 3557606"/>
              <a:gd name="connsiteX25" fmla="*/ 1779046 w 5123955"/>
              <a:gd name="connsiteY25" fmla="*/ 2413711 h 3557606"/>
              <a:gd name="connsiteX26" fmla="*/ 2135814 w 5123955"/>
              <a:gd name="connsiteY26" fmla="*/ 2413711 h 3557606"/>
              <a:gd name="connsiteX27" fmla="*/ 1957430 w 5123955"/>
              <a:gd name="connsiteY27" fmla="*/ 3557606 h 3557606"/>
              <a:gd name="connsiteX28" fmla="*/ 3479200 w 5123955"/>
              <a:gd name="connsiteY28" fmla="*/ 3102894 h 3557606"/>
              <a:gd name="connsiteX29" fmla="*/ 2355530 w 5123955"/>
              <a:gd name="connsiteY29" fmla="*/ 2335753 h 3557606"/>
              <a:gd name="connsiteX30" fmla="*/ 2607800 w 5123955"/>
              <a:gd name="connsiteY30" fmla="*/ 2119729 h 3557606"/>
              <a:gd name="connsiteX31" fmla="*/ 3479200 w 5123955"/>
              <a:gd name="connsiteY31" fmla="*/ 3102894 h 3557606"/>
              <a:gd name="connsiteX32" fmla="*/ 1335921 w 5123955"/>
              <a:gd name="connsiteY32" fmla="*/ 1778827 h 3557606"/>
              <a:gd name="connsiteX33" fmla="*/ 1957431 w 5123955"/>
              <a:gd name="connsiteY33" fmla="*/ 1246616 h 3557606"/>
              <a:gd name="connsiteX34" fmla="*/ 2578939 w 5123955"/>
              <a:gd name="connsiteY34" fmla="*/ 1778829 h 3557606"/>
              <a:gd name="connsiteX35" fmla="*/ 1957429 w 5123955"/>
              <a:gd name="connsiteY35" fmla="*/ 2311040 h 3557606"/>
              <a:gd name="connsiteX36" fmla="*/ 1335921 w 5123955"/>
              <a:gd name="connsiteY36" fmla="*/ 1778827 h 3557606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4461705"/>
              <a:gd name="connsiteX1" fmla="*/ 2698839 w 5123955"/>
              <a:gd name="connsiteY1" fmla="*/ 2835680 h 4461705"/>
              <a:gd name="connsiteX2" fmla="*/ 2698839 w 5123955"/>
              <a:gd name="connsiteY2" fmla="*/ 2530172 h 4461705"/>
              <a:gd name="connsiteX3" fmla="*/ 3986234 w 5123955"/>
              <a:gd name="connsiteY3" fmla="*/ 2682926 h 4461705"/>
              <a:gd name="connsiteX4" fmla="*/ 3407762 w 5123955"/>
              <a:gd name="connsiteY4" fmla="*/ 1358713 h 4461705"/>
              <a:gd name="connsiteX5" fmla="*/ 2607800 w 5123955"/>
              <a:gd name="connsiteY5" fmla="*/ 2342024 h 4461705"/>
              <a:gd name="connsiteX6" fmla="*/ 2355530 w 5123955"/>
              <a:gd name="connsiteY6" fmla="*/ 2126000 h 4461705"/>
              <a:gd name="connsiteX7" fmla="*/ 3407762 w 5123955"/>
              <a:gd name="connsiteY7" fmla="*/ 1358713 h 4461705"/>
              <a:gd name="connsiteX8" fmla="*/ 1957430 w 5123955"/>
              <a:gd name="connsiteY8" fmla="*/ 904099 h 4461705"/>
              <a:gd name="connsiteX9" fmla="*/ 2135814 w 5123955"/>
              <a:gd name="connsiteY9" fmla="*/ 2048042 h 4461705"/>
              <a:gd name="connsiteX10" fmla="*/ 1779046 w 5123955"/>
              <a:gd name="connsiteY10" fmla="*/ 2048042 h 4461705"/>
              <a:gd name="connsiteX11" fmla="*/ 1957430 w 5123955"/>
              <a:gd name="connsiteY11" fmla="*/ 904099 h 4461705"/>
              <a:gd name="connsiteX12" fmla="*/ 578357 w 5123955"/>
              <a:gd name="connsiteY12" fmla="*/ 1430151 h 4461705"/>
              <a:gd name="connsiteX13" fmla="*/ 1559330 w 5123955"/>
              <a:gd name="connsiteY13" fmla="*/ 2126000 h 4461705"/>
              <a:gd name="connsiteX14" fmla="*/ 1307060 w 5123955"/>
              <a:gd name="connsiteY14" fmla="*/ 2342024 h 4461705"/>
              <a:gd name="connsiteX15" fmla="*/ 578357 w 5123955"/>
              <a:gd name="connsiteY15" fmla="*/ 1430151 h 4461705"/>
              <a:gd name="connsiteX16" fmla="*/ 0 w 5123955"/>
              <a:gd name="connsiteY16" fmla="*/ 2682926 h 4461705"/>
              <a:gd name="connsiteX17" fmla="*/ 1216021 w 5123955"/>
              <a:gd name="connsiteY17" fmla="*/ 2530172 h 4461705"/>
              <a:gd name="connsiteX18" fmla="*/ 1216021 w 5123955"/>
              <a:gd name="connsiteY18" fmla="*/ 2835680 h 4461705"/>
              <a:gd name="connsiteX19" fmla="*/ 0 w 5123955"/>
              <a:gd name="connsiteY19" fmla="*/ 2682926 h 4461705"/>
              <a:gd name="connsiteX20" fmla="*/ 506919 w 5123955"/>
              <a:gd name="connsiteY20" fmla="*/ 3935555 h 4461705"/>
              <a:gd name="connsiteX21" fmla="*/ 1307060 w 5123955"/>
              <a:gd name="connsiteY21" fmla="*/ 3023828 h 4461705"/>
              <a:gd name="connsiteX22" fmla="*/ 1559330 w 5123955"/>
              <a:gd name="connsiteY22" fmla="*/ 3239852 h 4461705"/>
              <a:gd name="connsiteX23" fmla="*/ 506919 w 5123955"/>
              <a:gd name="connsiteY23" fmla="*/ 3935555 h 4461705"/>
              <a:gd name="connsiteX24" fmla="*/ 1957430 w 5123955"/>
              <a:gd name="connsiteY24" fmla="*/ 4461705 h 4461705"/>
              <a:gd name="connsiteX25" fmla="*/ 1779046 w 5123955"/>
              <a:gd name="connsiteY25" fmla="*/ 3317810 h 4461705"/>
              <a:gd name="connsiteX26" fmla="*/ 2135814 w 5123955"/>
              <a:gd name="connsiteY26" fmla="*/ 3317810 h 4461705"/>
              <a:gd name="connsiteX27" fmla="*/ 1957430 w 5123955"/>
              <a:gd name="connsiteY27" fmla="*/ 4461705 h 4461705"/>
              <a:gd name="connsiteX28" fmla="*/ 3479200 w 5123955"/>
              <a:gd name="connsiteY28" fmla="*/ 4006993 h 4461705"/>
              <a:gd name="connsiteX29" fmla="*/ 2355530 w 5123955"/>
              <a:gd name="connsiteY29" fmla="*/ 3239852 h 4461705"/>
              <a:gd name="connsiteX30" fmla="*/ 2607800 w 5123955"/>
              <a:gd name="connsiteY30" fmla="*/ 3023828 h 4461705"/>
              <a:gd name="connsiteX31" fmla="*/ 3479200 w 5123955"/>
              <a:gd name="connsiteY31" fmla="*/ 4006993 h 4461705"/>
              <a:gd name="connsiteX32" fmla="*/ 1335921 w 5123955"/>
              <a:gd name="connsiteY32" fmla="*/ 2682926 h 4461705"/>
              <a:gd name="connsiteX33" fmla="*/ 1957431 w 5123955"/>
              <a:gd name="connsiteY33" fmla="*/ 2150715 h 4461705"/>
              <a:gd name="connsiteX34" fmla="*/ 2578939 w 5123955"/>
              <a:gd name="connsiteY34" fmla="*/ 2682928 h 4461705"/>
              <a:gd name="connsiteX35" fmla="*/ 1957429 w 5123955"/>
              <a:gd name="connsiteY35" fmla="*/ 3215139 h 4461705"/>
              <a:gd name="connsiteX36" fmla="*/ 1335921 w 5123955"/>
              <a:gd name="connsiteY36" fmla="*/ 2682926 h 4461705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65789"/>
              <a:gd name="connsiteX1" fmla="*/ 2698839 w 5123955"/>
              <a:gd name="connsiteY1" fmla="*/ 2835680 h 5565789"/>
              <a:gd name="connsiteX2" fmla="*/ 2698839 w 5123955"/>
              <a:gd name="connsiteY2" fmla="*/ 2530172 h 5565789"/>
              <a:gd name="connsiteX3" fmla="*/ 3986234 w 5123955"/>
              <a:gd name="connsiteY3" fmla="*/ 2682926 h 5565789"/>
              <a:gd name="connsiteX4" fmla="*/ 3407762 w 5123955"/>
              <a:gd name="connsiteY4" fmla="*/ 1358713 h 5565789"/>
              <a:gd name="connsiteX5" fmla="*/ 2607800 w 5123955"/>
              <a:gd name="connsiteY5" fmla="*/ 2342024 h 5565789"/>
              <a:gd name="connsiteX6" fmla="*/ 2355530 w 5123955"/>
              <a:gd name="connsiteY6" fmla="*/ 2126000 h 5565789"/>
              <a:gd name="connsiteX7" fmla="*/ 3407762 w 5123955"/>
              <a:gd name="connsiteY7" fmla="*/ 1358713 h 5565789"/>
              <a:gd name="connsiteX8" fmla="*/ 1957430 w 5123955"/>
              <a:gd name="connsiteY8" fmla="*/ 904099 h 5565789"/>
              <a:gd name="connsiteX9" fmla="*/ 2135814 w 5123955"/>
              <a:gd name="connsiteY9" fmla="*/ 2048042 h 5565789"/>
              <a:gd name="connsiteX10" fmla="*/ 1779046 w 5123955"/>
              <a:gd name="connsiteY10" fmla="*/ 2048042 h 5565789"/>
              <a:gd name="connsiteX11" fmla="*/ 1957430 w 5123955"/>
              <a:gd name="connsiteY11" fmla="*/ 904099 h 5565789"/>
              <a:gd name="connsiteX12" fmla="*/ 578357 w 5123955"/>
              <a:gd name="connsiteY12" fmla="*/ 1430151 h 5565789"/>
              <a:gd name="connsiteX13" fmla="*/ 1559330 w 5123955"/>
              <a:gd name="connsiteY13" fmla="*/ 2126000 h 5565789"/>
              <a:gd name="connsiteX14" fmla="*/ 1307060 w 5123955"/>
              <a:gd name="connsiteY14" fmla="*/ 2342024 h 5565789"/>
              <a:gd name="connsiteX15" fmla="*/ 578357 w 5123955"/>
              <a:gd name="connsiteY15" fmla="*/ 1430151 h 5565789"/>
              <a:gd name="connsiteX16" fmla="*/ 0 w 5123955"/>
              <a:gd name="connsiteY16" fmla="*/ 2682926 h 5565789"/>
              <a:gd name="connsiteX17" fmla="*/ 1216021 w 5123955"/>
              <a:gd name="connsiteY17" fmla="*/ 2530172 h 5565789"/>
              <a:gd name="connsiteX18" fmla="*/ 1216021 w 5123955"/>
              <a:gd name="connsiteY18" fmla="*/ 2835680 h 5565789"/>
              <a:gd name="connsiteX19" fmla="*/ 0 w 5123955"/>
              <a:gd name="connsiteY19" fmla="*/ 2682926 h 5565789"/>
              <a:gd name="connsiteX20" fmla="*/ 506919 w 5123955"/>
              <a:gd name="connsiteY20" fmla="*/ 3935555 h 5565789"/>
              <a:gd name="connsiteX21" fmla="*/ 1307060 w 5123955"/>
              <a:gd name="connsiteY21" fmla="*/ 3023828 h 5565789"/>
              <a:gd name="connsiteX22" fmla="*/ 1559330 w 5123955"/>
              <a:gd name="connsiteY22" fmla="*/ 3239852 h 5565789"/>
              <a:gd name="connsiteX23" fmla="*/ 506919 w 5123955"/>
              <a:gd name="connsiteY23" fmla="*/ 3935555 h 5565789"/>
              <a:gd name="connsiteX24" fmla="*/ 1957430 w 5123955"/>
              <a:gd name="connsiteY24" fmla="*/ 4461705 h 5565789"/>
              <a:gd name="connsiteX25" fmla="*/ 1779046 w 5123955"/>
              <a:gd name="connsiteY25" fmla="*/ 3317810 h 5565789"/>
              <a:gd name="connsiteX26" fmla="*/ 2135814 w 5123955"/>
              <a:gd name="connsiteY26" fmla="*/ 3317810 h 5565789"/>
              <a:gd name="connsiteX27" fmla="*/ 1957430 w 5123955"/>
              <a:gd name="connsiteY27" fmla="*/ 4461705 h 5565789"/>
              <a:gd name="connsiteX28" fmla="*/ 3479200 w 5123955"/>
              <a:gd name="connsiteY28" fmla="*/ 4006993 h 5565789"/>
              <a:gd name="connsiteX29" fmla="*/ 2355530 w 5123955"/>
              <a:gd name="connsiteY29" fmla="*/ 3239852 h 5565789"/>
              <a:gd name="connsiteX30" fmla="*/ 2607800 w 5123955"/>
              <a:gd name="connsiteY30" fmla="*/ 3023828 h 5565789"/>
              <a:gd name="connsiteX31" fmla="*/ 3479200 w 5123955"/>
              <a:gd name="connsiteY31" fmla="*/ 4006993 h 5565789"/>
              <a:gd name="connsiteX32" fmla="*/ 1335921 w 5123955"/>
              <a:gd name="connsiteY32" fmla="*/ 2682926 h 5565789"/>
              <a:gd name="connsiteX33" fmla="*/ 1957431 w 5123955"/>
              <a:gd name="connsiteY33" fmla="*/ 2150715 h 5565789"/>
              <a:gd name="connsiteX34" fmla="*/ 2578939 w 5123955"/>
              <a:gd name="connsiteY34" fmla="*/ 2682928 h 5565789"/>
              <a:gd name="connsiteX35" fmla="*/ 1957429 w 5123955"/>
              <a:gd name="connsiteY35" fmla="*/ 3215139 h 5565789"/>
              <a:gd name="connsiteX36" fmla="*/ 1335921 w 5123955"/>
              <a:gd name="connsiteY36" fmla="*/ 2682926 h 5565789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3986234 w 5123955"/>
              <a:gd name="connsiteY0" fmla="*/ 2682926 h 5542490"/>
              <a:gd name="connsiteX1" fmla="*/ 2698839 w 5123955"/>
              <a:gd name="connsiteY1" fmla="*/ 2835680 h 5542490"/>
              <a:gd name="connsiteX2" fmla="*/ 2698839 w 5123955"/>
              <a:gd name="connsiteY2" fmla="*/ 2530172 h 5542490"/>
              <a:gd name="connsiteX3" fmla="*/ 3986234 w 5123955"/>
              <a:gd name="connsiteY3" fmla="*/ 2682926 h 5542490"/>
              <a:gd name="connsiteX4" fmla="*/ 3407762 w 5123955"/>
              <a:gd name="connsiteY4" fmla="*/ 1358713 h 5542490"/>
              <a:gd name="connsiteX5" fmla="*/ 2607800 w 5123955"/>
              <a:gd name="connsiteY5" fmla="*/ 2342024 h 5542490"/>
              <a:gd name="connsiteX6" fmla="*/ 2355530 w 5123955"/>
              <a:gd name="connsiteY6" fmla="*/ 2126000 h 5542490"/>
              <a:gd name="connsiteX7" fmla="*/ 3407762 w 5123955"/>
              <a:gd name="connsiteY7" fmla="*/ 1358713 h 5542490"/>
              <a:gd name="connsiteX8" fmla="*/ 1957430 w 5123955"/>
              <a:gd name="connsiteY8" fmla="*/ 904099 h 5542490"/>
              <a:gd name="connsiteX9" fmla="*/ 2135814 w 5123955"/>
              <a:gd name="connsiteY9" fmla="*/ 2048042 h 5542490"/>
              <a:gd name="connsiteX10" fmla="*/ 1779046 w 5123955"/>
              <a:gd name="connsiteY10" fmla="*/ 2048042 h 5542490"/>
              <a:gd name="connsiteX11" fmla="*/ 1957430 w 5123955"/>
              <a:gd name="connsiteY11" fmla="*/ 904099 h 5542490"/>
              <a:gd name="connsiteX12" fmla="*/ 578357 w 5123955"/>
              <a:gd name="connsiteY12" fmla="*/ 1430151 h 5542490"/>
              <a:gd name="connsiteX13" fmla="*/ 1559330 w 5123955"/>
              <a:gd name="connsiteY13" fmla="*/ 2126000 h 5542490"/>
              <a:gd name="connsiteX14" fmla="*/ 1307060 w 5123955"/>
              <a:gd name="connsiteY14" fmla="*/ 2342024 h 5542490"/>
              <a:gd name="connsiteX15" fmla="*/ 578357 w 5123955"/>
              <a:gd name="connsiteY15" fmla="*/ 1430151 h 5542490"/>
              <a:gd name="connsiteX16" fmla="*/ 0 w 5123955"/>
              <a:gd name="connsiteY16" fmla="*/ 2682926 h 5542490"/>
              <a:gd name="connsiteX17" fmla="*/ 1216021 w 5123955"/>
              <a:gd name="connsiteY17" fmla="*/ 2530172 h 5542490"/>
              <a:gd name="connsiteX18" fmla="*/ 1216021 w 5123955"/>
              <a:gd name="connsiteY18" fmla="*/ 2835680 h 5542490"/>
              <a:gd name="connsiteX19" fmla="*/ 0 w 5123955"/>
              <a:gd name="connsiteY19" fmla="*/ 2682926 h 5542490"/>
              <a:gd name="connsiteX20" fmla="*/ 506919 w 5123955"/>
              <a:gd name="connsiteY20" fmla="*/ 3935555 h 5542490"/>
              <a:gd name="connsiteX21" fmla="*/ 1307060 w 5123955"/>
              <a:gd name="connsiteY21" fmla="*/ 3023828 h 5542490"/>
              <a:gd name="connsiteX22" fmla="*/ 1559330 w 5123955"/>
              <a:gd name="connsiteY22" fmla="*/ 3239852 h 5542490"/>
              <a:gd name="connsiteX23" fmla="*/ 506919 w 5123955"/>
              <a:gd name="connsiteY23" fmla="*/ 3935555 h 5542490"/>
              <a:gd name="connsiteX24" fmla="*/ 1957430 w 5123955"/>
              <a:gd name="connsiteY24" fmla="*/ 4461705 h 5542490"/>
              <a:gd name="connsiteX25" fmla="*/ 1779046 w 5123955"/>
              <a:gd name="connsiteY25" fmla="*/ 3317810 h 5542490"/>
              <a:gd name="connsiteX26" fmla="*/ 2135814 w 5123955"/>
              <a:gd name="connsiteY26" fmla="*/ 3317810 h 5542490"/>
              <a:gd name="connsiteX27" fmla="*/ 1957430 w 5123955"/>
              <a:gd name="connsiteY27" fmla="*/ 4461705 h 5542490"/>
              <a:gd name="connsiteX28" fmla="*/ 3479200 w 5123955"/>
              <a:gd name="connsiteY28" fmla="*/ 4006993 h 5542490"/>
              <a:gd name="connsiteX29" fmla="*/ 2355530 w 5123955"/>
              <a:gd name="connsiteY29" fmla="*/ 3239852 h 5542490"/>
              <a:gd name="connsiteX30" fmla="*/ 2607800 w 5123955"/>
              <a:gd name="connsiteY30" fmla="*/ 3023828 h 5542490"/>
              <a:gd name="connsiteX31" fmla="*/ 3479200 w 5123955"/>
              <a:gd name="connsiteY31" fmla="*/ 4006993 h 5542490"/>
              <a:gd name="connsiteX32" fmla="*/ 1335921 w 5123955"/>
              <a:gd name="connsiteY32" fmla="*/ 2682926 h 5542490"/>
              <a:gd name="connsiteX33" fmla="*/ 1957431 w 5123955"/>
              <a:gd name="connsiteY33" fmla="*/ 2150715 h 5542490"/>
              <a:gd name="connsiteX34" fmla="*/ 2578939 w 5123955"/>
              <a:gd name="connsiteY34" fmla="*/ 2682928 h 5542490"/>
              <a:gd name="connsiteX35" fmla="*/ 1957429 w 5123955"/>
              <a:gd name="connsiteY35" fmla="*/ 3215139 h 5542490"/>
              <a:gd name="connsiteX36" fmla="*/ 1335921 w 5123955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2682926 h 5542490"/>
              <a:gd name="connsiteX1" fmla="*/ 4254048 w 6679164"/>
              <a:gd name="connsiteY1" fmla="*/ 2835680 h 5542490"/>
              <a:gd name="connsiteX2" fmla="*/ 4254048 w 6679164"/>
              <a:gd name="connsiteY2" fmla="*/ 2530172 h 5542490"/>
              <a:gd name="connsiteX3" fmla="*/ 5541443 w 6679164"/>
              <a:gd name="connsiteY3" fmla="*/ 2682926 h 5542490"/>
              <a:gd name="connsiteX4" fmla="*/ 4962971 w 6679164"/>
              <a:gd name="connsiteY4" fmla="*/ 1358713 h 5542490"/>
              <a:gd name="connsiteX5" fmla="*/ 4163009 w 6679164"/>
              <a:gd name="connsiteY5" fmla="*/ 2342024 h 5542490"/>
              <a:gd name="connsiteX6" fmla="*/ 3910739 w 6679164"/>
              <a:gd name="connsiteY6" fmla="*/ 2126000 h 5542490"/>
              <a:gd name="connsiteX7" fmla="*/ 4962971 w 6679164"/>
              <a:gd name="connsiteY7" fmla="*/ 1358713 h 5542490"/>
              <a:gd name="connsiteX8" fmla="*/ 3512639 w 6679164"/>
              <a:gd name="connsiteY8" fmla="*/ 904099 h 5542490"/>
              <a:gd name="connsiteX9" fmla="*/ 3691023 w 6679164"/>
              <a:gd name="connsiteY9" fmla="*/ 2048042 h 5542490"/>
              <a:gd name="connsiteX10" fmla="*/ 3334255 w 6679164"/>
              <a:gd name="connsiteY10" fmla="*/ 2048042 h 5542490"/>
              <a:gd name="connsiteX11" fmla="*/ 3512639 w 6679164"/>
              <a:gd name="connsiteY11" fmla="*/ 904099 h 5542490"/>
              <a:gd name="connsiteX12" fmla="*/ 2133566 w 6679164"/>
              <a:gd name="connsiteY12" fmla="*/ 1430151 h 5542490"/>
              <a:gd name="connsiteX13" fmla="*/ 3114539 w 6679164"/>
              <a:gd name="connsiteY13" fmla="*/ 2126000 h 5542490"/>
              <a:gd name="connsiteX14" fmla="*/ 2862269 w 6679164"/>
              <a:gd name="connsiteY14" fmla="*/ 2342024 h 5542490"/>
              <a:gd name="connsiteX15" fmla="*/ 2133566 w 6679164"/>
              <a:gd name="connsiteY15" fmla="*/ 1430151 h 5542490"/>
              <a:gd name="connsiteX16" fmla="*/ 1555209 w 6679164"/>
              <a:gd name="connsiteY16" fmla="*/ 2682926 h 5542490"/>
              <a:gd name="connsiteX17" fmla="*/ 2771230 w 6679164"/>
              <a:gd name="connsiteY17" fmla="*/ 2530172 h 5542490"/>
              <a:gd name="connsiteX18" fmla="*/ 2771230 w 6679164"/>
              <a:gd name="connsiteY18" fmla="*/ 2835680 h 5542490"/>
              <a:gd name="connsiteX19" fmla="*/ 1555209 w 6679164"/>
              <a:gd name="connsiteY19" fmla="*/ 2682926 h 5542490"/>
              <a:gd name="connsiteX20" fmla="*/ 2062128 w 6679164"/>
              <a:gd name="connsiteY20" fmla="*/ 3935555 h 5542490"/>
              <a:gd name="connsiteX21" fmla="*/ 2862269 w 6679164"/>
              <a:gd name="connsiteY21" fmla="*/ 3023828 h 5542490"/>
              <a:gd name="connsiteX22" fmla="*/ 3114539 w 6679164"/>
              <a:gd name="connsiteY22" fmla="*/ 3239852 h 5542490"/>
              <a:gd name="connsiteX23" fmla="*/ 2062128 w 6679164"/>
              <a:gd name="connsiteY23" fmla="*/ 3935555 h 5542490"/>
              <a:gd name="connsiteX24" fmla="*/ 3512639 w 6679164"/>
              <a:gd name="connsiteY24" fmla="*/ 4461705 h 5542490"/>
              <a:gd name="connsiteX25" fmla="*/ 3334255 w 6679164"/>
              <a:gd name="connsiteY25" fmla="*/ 3317810 h 5542490"/>
              <a:gd name="connsiteX26" fmla="*/ 3691023 w 6679164"/>
              <a:gd name="connsiteY26" fmla="*/ 3317810 h 5542490"/>
              <a:gd name="connsiteX27" fmla="*/ 3512639 w 6679164"/>
              <a:gd name="connsiteY27" fmla="*/ 4461705 h 5542490"/>
              <a:gd name="connsiteX28" fmla="*/ 5034409 w 6679164"/>
              <a:gd name="connsiteY28" fmla="*/ 4006993 h 5542490"/>
              <a:gd name="connsiteX29" fmla="*/ 3910739 w 6679164"/>
              <a:gd name="connsiteY29" fmla="*/ 3239852 h 5542490"/>
              <a:gd name="connsiteX30" fmla="*/ 4163009 w 6679164"/>
              <a:gd name="connsiteY30" fmla="*/ 3023828 h 5542490"/>
              <a:gd name="connsiteX31" fmla="*/ 5034409 w 6679164"/>
              <a:gd name="connsiteY31" fmla="*/ 4006993 h 5542490"/>
              <a:gd name="connsiteX32" fmla="*/ 2891130 w 6679164"/>
              <a:gd name="connsiteY32" fmla="*/ 2682926 h 5542490"/>
              <a:gd name="connsiteX33" fmla="*/ 3512640 w 6679164"/>
              <a:gd name="connsiteY33" fmla="*/ 2150715 h 5542490"/>
              <a:gd name="connsiteX34" fmla="*/ 4134148 w 6679164"/>
              <a:gd name="connsiteY34" fmla="*/ 2682928 h 5542490"/>
              <a:gd name="connsiteX35" fmla="*/ 3512638 w 6679164"/>
              <a:gd name="connsiteY35" fmla="*/ 3215139 h 5542490"/>
              <a:gd name="connsiteX36" fmla="*/ 2891130 w 6679164"/>
              <a:gd name="connsiteY36" fmla="*/ 2682926 h 5542490"/>
              <a:gd name="connsiteX0" fmla="*/ 5541443 w 6679164"/>
              <a:gd name="connsiteY0" fmla="*/ 3121076 h 5980640"/>
              <a:gd name="connsiteX1" fmla="*/ 4254048 w 6679164"/>
              <a:gd name="connsiteY1" fmla="*/ 3273830 h 5980640"/>
              <a:gd name="connsiteX2" fmla="*/ 4254048 w 6679164"/>
              <a:gd name="connsiteY2" fmla="*/ 2968322 h 5980640"/>
              <a:gd name="connsiteX3" fmla="*/ 5541443 w 6679164"/>
              <a:gd name="connsiteY3" fmla="*/ 3121076 h 5980640"/>
              <a:gd name="connsiteX4" fmla="*/ 4962971 w 6679164"/>
              <a:gd name="connsiteY4" fmla="*/ 1796863 h 5980640"/>
              <a:gd name="connsiteX5" fmla="*/ 4163009 w 6679164"/>
              <a:gd name="connsiteY5" fmla="*/ 2780174 h 5980640"/>
              <a:gd name="connsiteX6" fmla="*/ 3910739 w 6679164"/>
              <a:gd name="connsiteY6" fmla="*/ 2564150 h 5980640"/>
              <a:gd name="connsiteX7" fmla="*/ 4962971 w 6679164"/>
              <a:gd name="connsiteY7" fmla="*/ 1796863 h 5980640"/>
              <a:gd name="connsiteX8" fmla="*/ 3512639 w 6679164"/>
              <a:gd name="connsiteY8" fmla="*/ 1342249 h 5980640"/>
              <a:gd name="connsiteX9" fmla="*/ 3691023 w 6679164"/>
              <a:gd name="connsiteY9" fmla="*/ 2486192 h 5980640"/>
              <a:gd name="connsiteX10" fmla="*/ 3334255 w 6679164"/>
              <a:gd name="connsiteY10" fmla="*/ 2486192 h 5980640"/>
              <a:gd name="connsiteX11" fmla="*/ 3512639 w 6679164"/>
              <a:gd name="connsiteY11" fmla="*/ 1342249 h 5980640"/>
              <a:gd name="connsiteX12" fmla="*/ 2133566 w 6679164"/>
              <a:gd name="connsiteY12" fmla="*/ 1868301 h 5980640"/>
              <a:gd name="connsiteX13" fmla="*/ 3114539 w 6679164"/>
              <a:gd name="connsiteY13" fmla="*/ 2564150 h 5980640"/>
              <a:gd name="connsiteX14" fmla="*/ 2862269 w 6679164"/>
              <a:gd name="connsiteY14" fmla="*/ 2780174 h 5980640"/>
              <a:gd name="connsiteX15" fmla="*/ 2133566 w 6679164"/>
              <a:gd name="connsiteY15" fmla="*/ 1868301 h 5980640"/>
              <a:gd name="connsiteX16" fmla="*/ 1555209 w 6679164"/>
              <a:gd name="connsiteY16" fmla="*/ 3121076 h 5980640"/>
              <a:gd name="connsiteX17" fmla="*/ 2771230 w 6679164"/>
              <a:gd name="connsiteY17" fmla="*/ 2968322 h 5980640"/>
              <a:gd name="connsiteX18" fmla="*/ 2771230 w 6679164"/>
              <a:gd name="connsiteY18" fmla="*/ 3273830 h 5980640"/>
              <a:gd name="connsiteX19" fmla="*/ 1555209 w 6679164"/>
              <a:gd name="connsiteY19" fmla="*/ 3121076 h 5980640"/>
              <a:gd name="connsiteX20" fmla="*/ 2062128 w 6679164"/>
              <a:gd name="connsiteY20" fmla="*/ 4373705 h 5980640"/>
              <a:gd name="connsiteX21" fmla="*/ 2862269 w 6679164"/>
              <a:gd name="connsiteY21" fmla="*/ 3461978 h 5980640"/>
              <a:gd name="connsiteX22" fmla="*/ 3114539 w 6679164"/>
              <a:gd name="connsiteY22" fmla="*/ 3678002 h 5980640"/>
              <a:gd name="connsiteX23" fmla="*/ 2062128 w 6679164"/>
              <a:gd name="connsiteY23" fmla="*/ 4373705 h 5980640"/>
              <a:gd name="connsiteX24" fmla="*/ 3512639 w 6679164"/>
              <a:gd name="connsiteY24" fmla="*/ 4899855 h 5980640"/>
              <a:gd name="connsiteX25" fmla="*/ 3334255 w 6679164"/>
              <a:gd name="connsiteY25" fmla="*/ 3755960 h 5980640"/>
              <a:gd name="connsiteX26" fmla="*/ 3691023 w 6679164"/>
              <a:gd name="connsiteY26" fmla="*/ 3755960 h 5980640"/>
              <a:gd name="connsiteX27" fmla="*/ 3512639 w 6679164"/>
              <a:gd name="connsiteY27" fmla="*/ 4899855 h 5980640"/>
              <a:gd name="connsiteX28" fmla="*/ 5034409 w 6679164"/>
              <a:gd name="connsiteY28" fmla="*/ 4445143 h 5980640"/>
              <a:gd name="connsiteX29" fmla="*/ 3910739 w 6679164"/>
              <a:gd name="connsiteY29" fmla="*/ 3678002 h 5980640"/>
              <a:gd name="connsiteX30" fmla="*/ 4163009 w 6679164"/>
              <a:gd name="connsiteY30" fmla="*/ 3461978 h 5980640"/>
              <a:gd name="connsiteX31" fmla="*/ 5034409 w 6679164"/>
              <a:gd name="connsiteY31" fmla="*/ 4445143 h 5980640"/>
              <a:gd name="connsiteX32" fmla="*/ 2891130 w 6679164"/>
              <a:gd name="connsiteY32" fmla="*/ 3121076 h 5980640"/>
              <a:gd name="connsiteX33" fmla="*/ 3512640 w 6679164"/>
              <a:gd name="connsiteY33" fmla="*/ 2588865 h 5980640"/>
              <a:gd name="connsiteX34" fmla="*/ 4134148 w 6679164"/>
              <a:gd name="connsiteY34" fmla="*/ 3121078 h 5980640"/>
              <a:gd name="connsiteX35" fmla="*/ 3512638 w 6679164"/>
              <a:gd name="connsiteY35" fmla="*/ 3653289 h 5980640"/>
              <a:gd name="connsiteX36" fmla="*/ 2891130 w 6679164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5980640"/>
              <a:gd name="connsiteX1" fmla="*/ 4254048 w 6887042"/>
              <a:gd name="connsiteY1" fmla="*/ 3273830 h 5980640"/>
              <a:gd name="connsiteX2" fmla="*/ 4254048 w 6887042"/>
              <a:gd name="connsiteY2" fmla="*/ 2968322 h 5980640"/>
              <a:gd name="connsiteX3" fmla="*/ 5541443 w 6887042"/>
              <a:gd name="connsiteY3" fmla="*/ 3121076 h 5980640"/>
              <a:gd name="connsiteX4" fmla="*/ 4962971 w 6887042"/>
              <a:gd name="connsiteY4" fmla="*/ 1796863 h 5980640"/>
              <a:gd name="connsiteX5" fmla="*/ 4163009 w 6887042"/>
              <a:gd name="connsiteY5" fmla="*/ 2780174 h 5980640"/>
              <a:gd name="connsiteX6" fmla="*/ 3910739 w 6887042"/>
              <a:gd name="connsiteY6" fmla="*/ 2564150 h 5980640"/>
              <a:gd name="connsiteX7" fmla="*/ 4962971 w 6887042"/>
              <a:gd name="connsiteY7" fmla="*/ 1796863 h 5980640"/>
              <a:gd name="connsiteX8" fmla="*/ 3512639 w 6887042"/>
              <a:gd name="connsiteY8" fmla="*/ 1342249 h 5980640"/>
              <a:gd name="connsiteX9" fmla="*/ 3691023 w 6887042"/>
              <a:gd name="connsiteY9" fmla="*/ 2486192 h 5980640"/>
              <a:gd name="connsiteX10" fmla="*/ 3334255 w 6887042"/>
              <a:gd name="connsiteY10" fmla="*/ 2486192 h 5980640"/>
              <a:gd name="connsiteX11" fmla="*/ 3512639 w 6887042"/>
              <a:gd name="connsiteY11" fmla="*/ 1342249 h 5980640"/>
              <a:gd name="connsiteX12" fmla="*/ 2133566 w 6887042"/>
              <a:gd name="connsiteY12" fmla="*/ 1868301 h 5980640"/>
              <a:gd name="connsiteX13" fmla="*/ 3114539 w 6887042"/>
              <a:gd name="connsiteY13" fmla="*/ 2564150 h 5980640"/>
              <a:gd name="connsiteX14" fmla="*/ 2862269 w 6887042"/>
              <a:gd name="connsiteY14" fmla="*/ 2780174 h 5980640"/>
              <a:gd name="connsiteX15" fmla="*/ 2133566 w 6887042"/>
              <a:gd name="connsiteY15" fmla="*/ 1868301 h 5980640"/>
              <a:gd name="connsiteX16" fmla="*/ 1555209 w 6887042"/>
              <a:gd name="connsiteY16" fmla="*/ 3121076 h 5980640"/>
              <a:gd name="connsiteX17" fmla="*/ 2771230 w 6887042"/>
              <a:gd name="connsiteY17" fmla="*/ 2968322 h 5980640"/>
              <a:gd name="connsiteX18" fmla="*/ 2771230 w 6887042"/>
              <a:gd name="connsiteY18" fmla="*/ 3273830 h 5980640"/>
              <a:gd name="connsiteX19" fmla="*/ 1555209 w 6887042"/>
              <a:gd name="connsiteY19" fmla="*/ 3121076 h 5980640"/>
              <a:gd name="connsiteX20" fmla="*/ 2062128 w 6887042"/>
              <a:gd name="connsiteY20" fmla="*/ 4373705 h 5980640"/>
              <a:gd name="connsiteX21" fmla="*/ 2862269 w 6887042"/>
              <a:gd name="connsiteY21" fmla="*/ 3461978 h 5980640"/>
              <a:gd name="connsiteX22" fmla="*/ 3114539 w 6887042"/>
              <a:gd name="connsiteY22" fmla="*/ 3678002 h 5980640"/>
              <a:gd name="connsiteX23" fmla="*/ 2062128 w 6887042"/>
              <a:gd name="connsiteY23" fmla="*/ 4373705 h 5980640"/>
              <a:gd name="connsiteX24" fmla="*/ 3512639 w 6887042"/>
              <a:gd name="connsiteY24" fmla="*/ 4899855 h 5980640"/>
              <a:gd name="connsiteX25" fmla="*/ 3334255 w 6887042"/>
              <a:gd name="connsiteY25" fmla="*/ 3755960 h 5980640"/>
              <a:gd name="connsiteX26" fmla="*/ 3691023 w 6887042"/>
              <a:gd name="connsiteY26" fmla="*/ 3755960 h 5980640"/>
              <a:gd name="connsiteX27" fmla="*/ 3512639 w 6887042"/>
              <a:gd name="connsiteY27" fmla="*/ 4899855 h 5980640"/>
              <a:gd name="connsiteX28" fmla="*/ 5034409 w 6887042"/>
              <a:gd name="connsiteY28" fmla="*/ 4445143 h 5980640"/>
              <a:gd name="connsiteX29" fmla="*/ 3910739 w 6887042"/>
              <a:gd name="connsiteY29" fmla="*/ 3678002 h 5980640"/>
              <a:gd name="connsiteX30" fmla="*/ 4163009 w 6887042"/>
              <a:gd name="connsiteY30" fmla="*/ 3461978 h 5980640"/>
              <a:gd name="connsiteX31" fmla="*/ 5034409 w 6887042"/>
              <a:gd name="connsiteY31" fmla="*/ 4445143 h 5980640"/>
              <a:gd name="connsiteX32" fmla="*/ 2891130 w 6887042"/>
              <a:gd name="connsiteY32" fmla="*/ 3121076 h 5980640"/>
              <a:gd name="connsiteX33" fmla="*/ 3512640 w 6887042"/>
              <a:gd name="connsiteY33" fmla="*/ 2588865 h 5980640"/>
              <a:gd name="connsiteX34" fmla="*/ 4134148 w 6887042"/>
              <a:gd name="connsiteY34" fmla="*/ 3121078 h 5980640"/>
              <a:gd name="connsiteX35" fmla="*/ 3512638 w 6887042"/>
              <a:gd name="connsiteY35" fmla="*/ 3653289 h 5980640"/>
              <a:gd name="connsiteX36" fmla="*/ 2891130 w 6887042"/>
              <a:gd name="connsiteY36" fmla="*/ 3121076 h 5980640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887042"/>
              <a:gd name="connsiteY0" fmla="*/ 3121076 h 6318235"/>
              <a:gd name="connsiteX1" fmla="*/ 4254048 w 6887042"/>
              <a:gd name="connsiteY1" fmla="*/ 3273830 h 6318235"/>
              <a:gd name="connsiteX2" fmla="*/ 4254048 w 6887042"/>
              <a:gd name="connsiteY2" fmla="*/ 2968322 h 6318235"/>
              <a:gd name="connsiteX3" fmla="*/ 5541443 w 6887042"/>
              <a:gd name="connsiteY3" fmla="*/ 3121076 h 6318235"/>
              <a:gd name="connsiteX4" fmla="*/ 4962971 w 6887042"/>
              <a:gd name="connsiteY4" fmla="*/ 1796863 h 6318235"/>
              <a:gd name="connsiteX5" fmla="*/ 4163009 w 6887042"/>
              <a:gd name="connsiteY5" fmla="*/ 2780174 h 6318235"/>
              <a:gd name="connsiteX6" fmla="*/ 3910739 w 6887042"/>
              <a:gd name="connsiteY6" fmla="*/ 2564150 h 6318235"/>
              <a:gd name="connsiteX7" fmla="*/ 4962971 w 6887042"/>
              <a:gd name="connsiteY7" fmla="*/ 1796863 h 6318235"/>
              <a:gd name="connsiteX8" fmla="*/ 3512639 w 6887042"/>
              <a:gd name="connsiteY8" fmla="*/ 1342249 h 6318235"/>
              <a:gd name="connsiteX9" fmla="*/ 3691023 w 6887042"/>
              <a:gd name="connsiteY9" fmla="*/ 2486192 h 6318235"/>
              <a:gd name="connsiteX10" fmla="*/ 3334255 w 6887042"/>
              <a:gd name="connsiteY10" fmla="*/ 2486192 h 6318235"/>
              <a:gd name="connsiteX11" fmla="*/ 3512639 w 6887042"/>
              <a:gd name="connsiteY11" fmla="*/ 1342249 h 6318235"/>
              <a:gd name="connsiteX12" fmla="*/ 2133566 w 6887042"/>
              <a:gd name="connsiteY12" fmla="*/ 1868301 h 6318235"/>
              <a:gd name="connsiteX13" fmla="*/ 3114539 w 6887042"/>
              <a:gd name="connsiteY13" fmla="*/ 2564150 h 6318235"/>
              <a:gd name="connsiteX14" fmla="*/ 2862269 w 6887042"/>
              <a:gd name="connsiteY14" fmla="*/ 2780174 h 6318235"/>
              <a:gd name="connsiteX15" fmla="*/ 2133566 w 6887042"/>
              <a:gd name="connsiteY15" fmla="*/ 1868301 h 6318235"/>
              <a:gd name="connsiteX16" fmla="*/ 1555209 w 6887042"/>
              <a:gd name="connsiteY16" fmla="*/ 3121076 h 6318235"/>
              <a:gd name="connsiteX17" fmla="*/ 2771230 w 6887042"/>
              <a:gd name="connsiteY17" fmla="*/ 2968322 h 6318235"/>
              <a:gd name="connsiteX18" fmla="*/ 2771230 w 6887042"/>
              <a:gd name="connsiteY18" fmla="*/ 3273830 h 6318235"/>
              <a:gd name="connsiteX19" fmla="*/ 1555209 w 6887042"/>
              <a:gd name="connsiteY19" fmla="*/ 3121076 h 6318235"/>
              <a:gd name="connsiteX20" fmla="*/ 2062128 w 6887042"/>
              <a:gd name="connsiteY20" fmla="*/ 4373705 h 6318235"/>
              <a:gd name="connsiteX21" fmla="*/ 2862269 w 6887042"/>
              <a:gd name="connsiteY21" fmla="*/ 3461978 h 6318235"/>
              <a:gd name="connsiteX22" fmla="*/ 3114539 w 6887042"/>
              <a:gd name="connsiteY22" fmla="*/ 3678002 h 6318235"/>
              <a:gd name="connsiteX23" fmla="*/ 2062128 w 6887042"/>
              <a:gd name="connsiteY23" fmla="*/ 4373705 h 6318235"/>
              <a:gd name="connsiteX24" fmla="*/ 3512639 w 6887042"/>
              <a:gd name="connsiteY24" fmla="*/ 4899855 h 6318235"/>
              <a:gd name="connsiteX25" fmla="*/ 3334255 w 6887042"/>
              <a:gd name="connsiteY25" fmla="*/ 3755960 h 6318235"/>
              <a:gd name="connsiteX26" fmla="*/ 3691023 w 6887042"/>
              <a:gd name="connsiteY26" fmla="*/ 3755960 h 6318235"/>
              <a:gd name="connsiteX27" fmla="*/ 3512639 w 6887042"/>
              <a:gd name="connsiteY27" fmla="*/ 4899855 h 6318235"/>
              <a:gd name="connsiteX28" fmla="*/ 5034409 w 6887042"/>
              <a:gd name="connsiteY28" fmla="*/ 4445143 h 6318235"/>
              <a:gd name="connsiteX29" fmla="*/ 3910739 w 6887042"/>
              <a:gd name="connsiteY29" fmla="*/ 3678002 h 6318235"/>
              <a:gd name="connsiteX30" fmla="*/ 4163009 w 6887042"/>
              <a:gd name="connsiteY30" fmla="*/ 3461978 h 6318235"/>
              <a:gd name="connsiteX31" fmla="*/ 5034409 w 6887042"/>
              <a:gd name="connsiteY31" fmla="*/ 4445143 h 6318235"/>
              <a:gd name="connsiteX32" fmla="*/ 2891130 w 6887042"/>
              <a:gd name="connsiteY32" fmla="*/ 3121076 h 6318235"/>
              <a:gd name="connsiteX33" fmla="*/ 3512640 w 6887042"/>
              <a:gd name="connsiteY33" fmla="*/ 2588865 h 6318235"/>
              <a:gd name="connsiteX34" fmla="*/ 4134148 w 6887042"/>
              <a:gd name="connsiteY34" fmla="*/ 3121078 h 6318235"/>
              <a:gd name="connsiteX35" fmla="*/ 3512638 w 6887042"/>
              <a:gd name="connsiteY35" fmla="*/ 3653289 h 6318235"/>
              <a:gd name="connsiteX36" fmla="*/ 2891130 w 6887042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555209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555209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269425 w 6796533"/>
              <a:gd name="connsiteY16" fmla="*/ 3121076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269425 w 6796533"/>
              <a:gd name="connsiteY19" fmla="*/ 3121076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6796533"/>
              <a:gd name="connsiteY0" fmla="*/ 3121076 h 6318235"/>
              <a:gd name="connsiteX1" fmla="*/ 4254048 w 6796533"/>
              <a:gd name="connsiteY1" fmla="*/ 3273830 h 6318235"/>
              <a:gd name="connsiteX2" fmla="*/ 4254048 w 6796533"/>
              <a:gd name="connsiteY2" fmla="*/ 2968322 h 6318235"/>
              <a:gd name="connsiteX3" fmla="*/ 5541443 w 6796533"/>
              <a:gd name="connsiteY3" fmla="*/ 3121076 h 6318235"/>
              <a:gd name="connsiteX4" fmla="*/ 4962971 w 6796533"/>
              <a:gd name="connsiteY4" fmla="*/ 1796863 h 6318235"/>
              <a:gd name="connsiteX5" fmla="*/ 4163009 w 6796533"/>
              <a:gd name="connsiteY5" fmla="*/ 2780174 h 6318235"/>
              <a:gd name="connsiteX6" fmla="*/ 3910739 w 6796533"/>
              <a:gd name="connsiteY6" fmla="*/ 2564150 h 6318235"/>
              <a:gd name="connsiteX7" fmla="*/ 4962971 w 6796533"/>
              <a:gd name="connsiteY7" fmla="*/ 1796863 h 6318235"/>
              <a:gd name="connsiteX8" fmla="*/ 3512639 w 6796533"/>
              <a:gd name="connsiteY8" fmla="*/ 1342249 h 6318235"/>
              <a:gd name="connsiteX9" fmla="*/ 3691023 w 6796533"/>
              <a:gd name="connsiteY9" fmla="*/ 2486192 h 6318235"/>
              <a:gd name="connsiteX10" fmla="*/ 3334255 w 6796533"/>
              <a:gd name="connsiteY10" fmla="*/ 2486192 h 6318235"/>
              <a:gd name="connsiteX11" fmla="*/ 3512639 w 6796533"/>
              <a:gd name="connsiteY11" fmla="*/ 1342249 h 6318235"/>
              <a:gd name="connsiteX12" fmla="*/ 2133566 w 6796533"/>
              <a:gd name="connsiteY12" fmla="*/ 1868301 h 6318235"/>
              <a:gd name="connsiteX13" fmla="*/ 3114539 w 6796533"/>
              <a:gd name="connsiteY13" fmla="*/ 2564150 h 6318235"/>
              <a:gd name="connsiteX14" fmla="*/ 2862269 w 6796533"/>
              <a:gd name="connsiteY14" fmla="*/ 2780174 h 6318235"/>
              <a:gd name="connsiteX15" fmla="*/ 2133566 w 6796533"/>
              <a:gd name="connsiteY15" fmla="*/ 1868301 h 6318235"/>
              <a:gd name="connsiteX16" fmla="*/ 1393250 w 6796533"/>
              <a:gd name="connsiteY16" fmla="*/ 3130601 h 6318235"/>
              <a:gd name="connsiteX17" fmla="*/ 2771230 w 6796533"/>
              <a:gd name="connsiteY17" fmla="*/ 2968322 h 6318235"/>
              <a:gd name="connsiteX18" fmla="*/ 2771230 w 6796533"/>
              <a:gd name="connsiteY18" fmla="*/ 3273830 h 6318235"/>
              <a:gd name="connsiteX19" fmla="*/ 1393250 w 6796533"/>
              <a:gd name="connsiteY19" fmla="*/ 3130601 h 6318235"/>
              <a:gd name="connsiteX20" fmla="*/ 2062128 w 6796533"/>
              <a:gd name="connsiteY20" fmla="*/ 4373705 h 6318235"/>
              <a:gd name="connsiteX21" fmla="*/ 2862269 w 6796533"/>
              <a:gd name="connsiteY21" fmla="*/ 3461978 h 6318235"/>
              <a:gd name="connsiteX22" fmla="*/ 3114539 w 6796533"/>
              <a:gd name="connsiteY22" fmla="*/ 3678002 h 6318235"/>
              <a:gd name="connsiteX23" fmla="*/ 2062128 w 6796533"/>
              <a:gd name="connsiteY23" fmla="*/ 4373705 h 6318235"/>
              <a:gd name="connsiteX24" fmla="*/ 3512639 w 6796533"/>
              <a:gd name="connsiteY24" fmla="*/ 4899855 h 6318235"/>
              <a:gd name="connsiteX25" fmla="*/ 3334255 w 6796533"/>
              <a:gd name="connsiteY25" fmla="*/ 3755960 h 6318235"/>
              <a:gd name="connsiteX26" fmla="*/ 3691023 w 6796533"/>
              <a:gd name="connsiteY26" fmla="*/ 3755960 h 6318235"/>
              <a:gd name="connsiteX27" fmla="*/ 3512639 w 6796533"/>
              <a:gd name="connsiteY27" fmla="*/ 4899855 h 6318235"/>
              <a:gd name="connsiteX28" fmla="*/ 5034409 w 6796533"/>
              <a:gd name="connsiteY28" fmla="*/ 4445143 h 6318235"/>
              <a:gd name="connsiteX29" fmla="*/ 3910739 w 6796533"/>
              <a:gd name="connsiteY29" fmla="*/ 3678002 h 6318235"/>
              <a:gd name="connsiteX30" fmla="*/ 4163009 w 6796533"/>
              <a:gd name="connsiteY30" fmla="*/ 3461978 h 6318235"/>
              <a:gd name="connsiteX31" fmla="*/ 5034409 w 6796533"/>
              <a:gd name="connsiteY31" fmla="*/ 4445143 h 6318235"/>
              <a:gd name="connsiteX32" fmla="*/ 2891130 w 6796533"/>
              <a:gd name="connsiteY32" fmla="*/ 3121076 h 6318235"/>
              <a:gd name="connsiteX33" fmla="*/ 3512640 w 6796533"/>
              <a:gd name="connsiteY33" fmla="*/ 2588865 h 6318235"/>
              <a:gd name="connsiteX34" fmla="*/ 4134148 w 6796533"/>
              <a:gd name="connsiteY34" fmla="*/ 3121078 h 6318235"/>
              <a:gd name="connsiteX35" fmla="*/ 3512638 w 6796533"/>
              <a:gd name="connsiteY35" fmla="*/ 3653289 h 6318235"/>
              <a:gd name="connsiteX36" fmla="*/ 2891130 w 6796533"/>
              <a:gd name="connsiteY36" fmla="*/ 3121076 h 6318235"/>
              <a:gd name="connsiteX0" fmla="*/ 5541443 w 7053686"/>
              <a:gd name="connsiteY0" fmla="*/ 3121076 h 6318235"/>
              <a:gd name="connsiteX1" fmla="*/ 4254048 w 7053686"/>
              <a:gd name="connsiteY1" fmla="*/ 3273830 h 6318235"/>
              <a:gd name="connsiteX2" fmla="*/ 4254048 w 7053686"/>
              <a:gd name="connsiteY2" fmla="*/ 2968322 h 6318235"/>
              <a:gd name="connsiteX3" fmla="*/ 5541443 w 7053686"/>
              <a:gd name="connsiteY3" fmla="*/ 3121076 h 6318235"/>
              <a:gd name="connsiteX4" fmla="*/ 4962971 w 7053686"/>
              <a:gd name="connsiteY4" fmla="*/ 1796863 h 6318235"/>
              <a:gd name="connsiteX5" fmla="*/ 4163009 w 7053686"/>
              <a:gd name="connsiteY5" fmla="*/ 2780174 h 6318235"/>
              <a:gd name="connsiteX6" fmla="*/ 3910739 w 7053686"/>
              <a:gd name="connsiteY6" fmla="*/ 2564150 h 6318235"/>
              <a:gd name="connsiteX7" fmla="*/ 4962971 w 7053686"/>
              <a:gd name="connsiteY7" fmla="*/ 1796863 h 6318235"/>
              <a:gd name="connsiteX8" fmla="*/ 3512639 w 7053686"/>
              <a:gd name="connsiteY8" fmla="*/ 1342249 h 6318235"/>
              <a:gd name="connsiteX9" fmla="*/ 3691023 w 7053686"/>
              <a:gd name="connsiteY9" fmla="*/ 2486192 h 6318235"/>
              <a:gd name="connsiteX10" fmla="*/ 3334255 w 7053686"/>
              <a:gd name="connsiteY10" fmla="*/ 2486192 h 6318235"/>
              <a:gd name="connsiteX11" fmla="*/ 3512639 w 7053686"/>
              <a:gd name="connsiteY11" fmla="*/ 1342249 h 6318235"/>
              <a:gd name="connsiteX12" fmla="*/ 2133566 w 7053686"/>
              <a:gd name="connsiteY12" fmla="*/ 1868301 h 6318235"/>
              <a:gd name="connsiteX13" fmla="*/ 3114539 w 7053686"/>
              <a:gd name="connsiteY13" fmla="*/ 2564150 h 6318235"/>
              <a:gd name="connsiteX14" fmla="*/ 2862269 w 7053686"/>
              <a:gd name="connsiteY14" fmla="*/ 2780174 h 6318235"/>
              <a:gd name="connsiteX15" fmla="*/ 2133566 w 7053686"/>
              <a:gd name="connsiteY15" fmla="*/ 1868301 h 6318235"/>
              <a:gd name="connsiteX16" fmla="*/ 1393250 w 7053686"/>
              <a:gd name="connsiteY16" fmla="*/ 3130601 h 6318235"/>
              <a:gd name="connsiteX17" fmla="*/ 2771230 w 7053686"/>
              <a:gd name="connsiteY17" fmla="*/ 2968322 h 6318235"/>
              <a:gd name="connsiteX18" fmla="*/ 2771230 w 7053686"/>
              <a:gd name="connsiteY18" fmla="*/ 3273830 h 6318235"/>
              <a:gd name="connsiteX19" fmla="*/ 1393250 w 7053686"/>
              <a:gd name="connsiteY19" fmla="*/ 3130601 h 6318235"/>
              <a:gd name="connsiteX20" fmla="*/ 2062128 w 7053686"/>
              <a:gd name="connsiteY20" fmla="*/ 4373705 h 6318235"/>
              <a:gd name="connsiteX21" fmla="*/ 2862269 w 7053686"/>
              <a:gd name="connsiteY21" fmla="*/ 3461978 h 6318235"/>
              <a:gd name="connsiteX22" fmla="*/ 3114539 w 7053686"/>
              <a:gd name="connsiteY22" fmla="*/ 3678002 h 6318235"/>
              <a:gd name="connsiteX23" fmla="*/ 2062128 w 7053686"/>
              <a:gd name="connsiteY23" fmla="*/ 4373705 h 6318235"/>
              <a:gd name="connsiteX24" fmla="*/ 3512639 w 7053686"/>
              <a:gd name="connsiteY24" fmla="*/ 4899855 h 6318235"/>
              <a:gd name="connsiteX25" fmla="*/ 3334255 w 7053686"/>
              <a:gd name="connsiteY25" fmla="*/ 3755960 h 6318235"/>
              <a:gd name="connsiteX26" fmla="*/ 3691023 w 7053686"/>
              <a:gd name="connsiteY26" fmla="*/ 3755960 h 6318235"/>
              <a:gd name="connsiteX27" fmla="*/ 3512639 w 7053686"/>
              <a:gd name="connsiteY27" fmla="*/ 4899855 h 6318235"/>
              <a:gd name="connsiteX28" fmla="*/ 5034409 w 7053686"/>
              <a:gd name="connsiteY28" fmla="*/ 4445143 h 6318235"/>
              <a:gd name="connsiteX29" fmla="*/ 3910739 w 7053686"/>
              <a:gd name="connsiteY29" fmla="*/ 3678002 h 6318235"/>
              <a:gd name="connsiteX30" fmla="*/ 4163009 w 7053686"/>
              <a:gd name="connsiteY30" fmla="*/ 3461978 h 6318235"/>
              <a:gd name="connsiteX31" fmla="*/ 5034409 w 7053686"/>
              <a:gd name="connsiteY31" fmla="*/ 4445143 h 6318235"/>
              <a:gd name="connsiteX32" fmla="*/ 2891130 w 7053686"/>
              <a:gd name="connsiteY32" fmla="*/ 3121076 h 6318235"/>
              <a:gd name="connsiteX33" fmla="*/ 3512640 w 7053686"/>
              <a:gd name="connsiteY33" fmla="*/ 2588865 h 6318235"/>
              <a:gd name="connsiteX34" fmla="*/ 4134148 w 7053686"/>
              <a:gd name="connsiteY34" fmla="*/ 3121078 h 6318235"/>
              <a:gd name="connsiteX35" fmla="*/ 3512638 w 7053686"/>
              <a:gd name="connsiteY35" fmla="*/ 3653289 h 6318235"/>
              <a:gd name="connsiteX36" fmla="*/ 2891130 w 7053686"/>
              <a:gd name="connsiteY36" fmla="*/ 3121076 h 6318235"/>
              <a:gd name="connsiteX0" fmla="*/ 5541443 w 7053686"/>
              <a:gd name="connsiteY0" fmla="*/ 3163916 h 6361075"/>
              <a:gd name="connsiteX1" fmla="*/ 4254048 w 7053686"/>
              <a:gd name="connsiteY1" fmla="*/ 3316670 h 6361075"/>
              <a:gd name="connsiteX2" fmla="*/ 4254048 w 7053686"/>
              <a:gd name="connsiteY2" fmla="*/ 3011162 h 6361075"/>
              <a:gd name="connsiteX3" fmla="*/ 5541443 w 7053686"/>
              <a:gd name="connsiteY3" fmla="*/ 3163916 h 6361075"/>
              <a:gd name="connsiteX4" fmla="*/ 4962971 w 7053686"/>
              <a:gd name="connsiteY4" fmla="*/ 1839703 h 6361075"/>
              <a:gd name="connsiteX5" fmla="*/ 4163009 w 7053686"/>
              <a:gd name="connsiteY5" fmla="*/ 2823014 h 6361075"/>
              <a:gd name="connsiteX6" fmla="*/ 3910739 w 7053686"/>
              <a:gd name="connsiteY6" fmla="*/ 2606990 h 6361075"/>
              <a:gd name="connsiteX7" fmla="*/ 4962971 w 7053686"/>
              <a:gd name="connsiteY7" fmla="*/ 1839703 h 6361075"/>
              <a:gd name="connsiteX8" fmla="*/ 3512639 w 7053686"/>
              <a:gd name="connsiteY8" fmla="*/ 1385089 h 6361075"/>
              <a:gd name="connsiteX9" fmla="*/ 3691023 w 7053686"/>
              <a:gd name="connsiteY9" fmla="*/ 2529032 h 6361075"/>
              <a:gd name="connsiteX10" fmla="*/ 3334255 w 7053686"/>
              <a:gd name="connsiteY10" fmla="*/ 2529032 h 6361075"/>
              <a:gd name="connsiteX11" fmla="*/ 3512639 w 7053686"/>
              <a:gd name="connsiteY11" fmla="*/ 1385089 h 6361075"/>
              <a:gd name="connsiteX12" fmla="*/ 2133566 w 7053686"/>
              <a:gd name="connsiteY12" fmla="*/ 1911141 h 6361075"/>
              <a:gd name="connsiteX13" fmla="*/ 3114539 w 7053686"/>
              <a:gd name="connsiteY13" fmla="*/ 2606990 h 6361075"/>
              <a:gd name="connsiteX14" fmla="*/ 2862269 w 7053686"/>
              <a:gd name="connsiteY14" fmla="*/ 2823014 h 6361075"/>
              <a:gd name="connsiteX15" fmla="*/ 2133566 w 7053686"/>
              <a:gd name="connsiteY15" fmla="*/ 1911141 h 6361075"/>
              <a:gd name="connsiteX16" fmla="*/ 1393250 w 7053686"/>
              <a:gd name="connsiteY16" fmla="*/ 3173441 h 6361075"/>
              <a:gd name="connsiteX17" fmla="*/ 2771230 w 7053686"/>
              <a:gd name="connsiteY17" fmla="*/ 3011162 h 6361075"/>
              <a:gd name="connsiteX18" fmla="*/ 2771230 w 7053686"/>
              <a:gd name="connsiteY18" fmla="*/ 3316670 h 6361075"/>
              <a:gd name="connsiteX19" fmla="*/ 1393250 w 7053686"/>
              <a:gd name="connsiteY19" fmla="*/ 3173441 h 6361075"/>
              <a:gd name="connsiteX20" fmla="*/ 2062128 w 7053686"/>
              <a:gd name="connsiteY20" fmla="*/ 4416545 h 6361075"/>
              <a:gd name="connsiteX21" fmla="*/ 2862269 w 7053686"/>
              <a:gd name="connsiteY21" fmla="*/ 3504818 h 6361075"/>
              <a:gd name="connsiteX22" fmla="*/ 3114539 w 7053686"/>
              <a:gd name="connsiteY22" fmla="*/ 3720842 h 6361075"/>
              <a:gd name="connsiteX23" fmla="*/ 2062128 w 7053686"/>
              <a:gd name="connsiteY23" fmla="*/ 4416545 h 6361075"/>
              <a:gd name="connsiteX24" fmla="*/ 3512639 w 7053686"/>
              <a:gd name="connsiteY24" fmla="*/ 4942695 h 6361075"/>
              <a:gd name="connsiteX25" fmla="*/ 3334255 w 7053686"/>
              <a:gd name="connsiteY25" fmla="*/ 3798800 h 6361075"/>
              <a:gd name="connsiteX26" fmla="*/ 3691023 w 7053686"/>
              <a:gd name="connsiteY26" fmla="*/ 3798800 h 6361075"/>
              <a:gd name="connsiteX27" fmla="*/ 3512639 w 7053686"/>
              <a:gd name="connsiteY27" fmla="*/ 4942695 h 6361075"/>
              <a:gd name="connsiteX28" fmla="*/ 5034409 w 7053686"/>
              <a:gd name="connsiteY28" fmla="*/ 4487983 h 6361075"/>
              <a:gd name="connsiteX29" fmla="*/ 3910739 w 7053686"/>
              <a:gd name="connsiteY29" fmla="*/ 3720842 h 6361075"/>
              <a:gd name="connsiteX30" fmla="*/ 4163009 w 7053686"/>
              <a:gd name="connsiteY30" fmla="*/ 3504818 h 6361075"/>
              <a:gd name="connsiteX31" fmla="*/ 5034409 w 7053686"/>
              <a:gd name="connsiteY31" fmla="*/ 4487983 h 6361075"/>
              <a:gd name="connsiteX32" fmla="*/ 2891130 w 7053686"/>
              <a:gd name="connsiteY32" fmla="*/ 3163916 h 6361075"/>
              <a:gd name="connsiteX33" fmla="*/ 3512640 w 7053686"/>
              <a:gd name="connsiteY33" fmla="*/ 2631705 h 6361075"/>
              <a:gd name="connsiteX34" fmla="*/ 4134148 w 7053686"/>
              <a:gd name="connsiteY34" fmla="*/ 3163918 h 6361075"/>
              <a:gd name="connsiteX35" fmla="*/ 3512638 w 7053686"/>
              <a:gd name="connsiteY35" fmla="*/ 3696129 h 6361075"/>
              <a:gd name="connsiteX36" fmla="*/ 2891130 w 7053686"/>
              <a:gd name="connsiteY36" fmla="*/ 3163916 h 6361075"/>
              <a:gd name="connsiteX0" fmla="*/ 5541443 w 7053686"/>
              <a:gd name="connsiteY0" fmla="*/ 3192517 h 6389676"/>
              <a:gd name="connsiteX1" fmla="*/ 4254048 w 7053686"/>
              <a:gd name="connsiteY1" fmla="*/ 3345271 h 6389676"/>
              <a:gd name="connsiteX2" fmla="*/ 4254048 w 7053686"/>
              <a:gd name="connsiteY2" fmla="*/ 3039763 h 6389676"/>
              <a:gd name="connsiteX3" fmla="*/ 5541443 w 7053686"/>
              <a:gd name="connsiteY3" fmla="*/ 3192517 h 6389676"/>
              <a:gd name="connsiteX4" fmla="*/ 4962971 w 7053686"/>
              <a:gd name="connsiteY4" fmla="*/ 1868304 h 6389676"/>
              <a:gd name="connsiteX5" fmla="*/ 4163009 w 7053686"/>
              <a:gd name="connsiteY5" fmla="*/ 2851615 h 6389676"/>
              <a:gd name="connsiteX6" fmla="*/ 3910739 w 7053686"/>
              <a:gd name="connsiteY6" fmla="*/ 2635591 h 6389676"/>
              <a:gd name="connsiteX7" fmla="*/ 4962971 w 7053686"/>
              <a:gd name="connsiteY7" fmla="*/ 1868304 h 6389676"/>
              <a:gd name="connsiteX8" fmla="*/ 3512639 w 7053686"/>
              <a:gd name="connsiteY8" fmla="*/ 1413690 h 6389676"/>
              <a:gd name="connsiteX9" fmla="*/ 3691023 w 7053686"/>
              <a:gd name="connsiteY9" fmla="*/ 2557633 h 6389676"/>
              <a:gd name="connsiteX10" fmla="*/ 3334255 w 7053686"/>
              <a:gd name="connsiteY10" fmla="*/ 2557633 h 6389676"/>
              <a:gd name="connsiteX11" fmla="*/ 3512639 w 7053686"/>
              <a:gd name="connsiteY11" fmla="*/ 1413690 h 6389676"/>
              <a:gd name="connsiteX12" fmla="*/ 2133566 w 7053686"/>
              <a:gd name="connsiteY12" fmla="*/ 1939742 h 6389676"/>
              <a:gd name="connsiteX13" fmla="*/ 3114539 w 7053686"/>
              <a:gd name="connsiteY13" fmla="*/ 2635591 h 6389676"/>
              <a:gd name="connsiteX14" fmla="*/ 2862269 w 7053686"/>
              <a:gd name="connsiteY14" fmla="*/ 2851615 h 6389676"/>
              <a:gd name="connsiteX15" fmla="*/ 2133566 w 7053686"/>
              <a:gd name="connsiteY15" fmla="*/ 1939742 h 6389676"/>
              <a:gd name="connsiteX16" fmla="*/ 1393250 w 7053686"/>
              <a:gd name="connsiteY16" fmla="*/ 3202042 h 6389676"/>
              <a:gd name="connsiteX17" fmla="*/ 2771230 w 7053686"/>
              <a:gd name="connsiteY17" fmla="*/ 3039763 h 6389676"/>
              <a:gd name="connsiteX18" fmla="*/ 2771230 w 7053686"/>
              <a:gd name="connsiteY18" fmla="*/ 3345271 h 6389676"/>
              <a:gd name="connsiteX19" fmla="*/ 1393250 w 7053686"/>
              <a:gd name="connsiteY19" fmla="*/ 3202042 h 6389676"/>
              <a:gd name="connsiteX20" fmla="*/ 2062128 w 7053686"/>
              <a:gd name="connsiteY20" fmla="*/ 4445146 h 6389676"/>
              <a:gd name="connsiteX21" fmla="*/ 2862269 w 7053686"/>
              <a:gd name="connsiteY21" fmla="*/ 3533419 h 6389676"/>
              <a:gd name="connsiteX22" fmla="*/ 3114539 w 7053686"/>
              <a:gd name="connsiteY22" fmla="*/ 3749443 h 6389676"/>
              <a:gd name="connsiteX23" fmla="*/ 2062128 w 7053686"/>
              <a:gd name="connsiteY23" fmla="*/ 4445146 h 6389676"/>
              <a:gd name="connsiteX24" fmla="*/ 3512639 w 7053686"/>
              <a:gd name="connsiteY24" fmla="*/ 4971296 h 6389676"/>
              <a:gd name="connsiteX25" fmla="*/ 3334255 w 7053686"/>
              <a:gd name="connsiteY25" fmla="*/ 3827401 h 6389676"/>
              <a:gd name="connsiteX26" fmla="*/ 3691023 w 7053686"/>
              <a:gd name="connsiteY26" fmla="*/ 3827401 h 6389676"/>
              <a:gd name="connsiteX27" fmla="*/ 3512639 w 7053686"/>
              <a:gd name="connsiteY27" fmla="*/ 4971296 h 6389676"/>
              <a:gd name="connsiteX28" fmla="*/ 5034409 w 7053686"/>
              <a:gd name="connsiteY28" fmla="*/ 4516584 h 6389676"/>
              <a:gd name="connsiteX29" fmla="*/ 3910739 w 7053686"/>
              <a:gd name="connsiteY29" fmla="*/ 3749443 h 6389676"/>
              <a:gd name="connsiteX30" fmla="*/ 4163009 w 7053686"/>
              <a:gd name="connsiteY30" fmla="*/ 3533419 h 6389676"/>
              <a:gd name="connsiteX31" fmla="*/ 5034409 w 7053686"/>
              <a:gd name="connsiteY31" fmla="*/ 4516584 h 6389676"/>
              <a:gd name="connsiteX32" fmla="*/ 2891130 w 7053686"/>
              <a:gd name="connsiteY32" fmla="*/ 3192517 h 6389676"/>
              <a:gd name="connsiteX33" fmla="*/ 3512640 w 7053686"/>
              <a:gd name="connsiteY33" fmla="*/ 2660306 h 6389676"/>
              <a:gd name="connsiteX34" fmla="*/ 4134148 w 7053686"/>
              <a:gd name="connsiteY34" fmla="*/ 3192519 h 6389676"/>
              <a:gd name="connsiteX35" fmla="*/ 3512638 w 7053686"/>
              <a:gd name="connsiteY35" fmla="*/ 3724730 h 6389676"/>
              <a:gd name="connsiteX36" fmla="*/ 2891130 w 7053686"/>
              <a:gd name="connsiteY36" fmla="*/ 3192517 h 6389676"/>
              <a:gd name="connsiteX0" fmla="*/ 5660517 w 7172760"/>
              <a:gd name="connsiteY0" fmla="*/ 3192517 h 6389676"/>
              <a:gd name="connsiteX1" fmla="*/ 4373122 w 7172760"/>
              <a:gd name="connsiteY1" fmla="*/ 3345271 h 6389676"/>
              <a:gd name="connsiteX2" fmla="*/ 4373122 w 7172760"/>
              <a:gd name="connsiteY2" fmla="*/ 3039763 h 6389676"/>
              <a:gd name="connsiteX3" fmla="*/ 5660517 w 7172760"/>
              <a:gd name="connsiteY3" fmla="*/ 3192517 h 6389676"/>
              <a:gd name="connsiteX4" fmla="*/ 5082045 w 7172760"/>
              <a:gd name="connsiteY4" fmla="*/ 1868304 h 6389676"/>
              <a:gd name="connsiteX5" fmla="*/ 4282083 w 7172760"/>
              <a:gd name="connsiteY5" fmla="*/ 2851615 h 6389676"/>
              <a:gd name="connsiteX6" fmla="*/ 4029813 w 7172760"/>
              <a:gd name="connsiteY6" fmla="*/ 2635591 h 6389676"/>
              <a:gd name="connsiteX7" fmla="*/ 5082045 w 7172760"/>
              <a:gd name="connsiteY7" fmla="*/ 1868304 h 6389676"/>
              <a:gd name="connsiteX8" fmla="*/ 3631713 w 7172760"/>
              <a:gd name="connsiteY8" fmla="*/ 1413690 h 6389676"/>
              <a:gd name="connsiteX9" fmla="*/ 3810097 w 7172760"/>
              <a:gd name="connsiteY9" fmla="*/ 2557633 h 6389676"/>
              <a:gd name="connsiteX10" fmla="*/ 3453329 w 7172760"/>
              <a:gd name="connsiteY10" fmla="*/ 2557633 h 6389676"/>
              <a:gd name="connsiteX11" fmla="*/ 3631713 w 7172760"/>
              <a:gd name="connsiteY11" fmla="*/ 1413690 h 6389676"/>
              <a:gd name="connsiteX12" fmla="*/ 2252640 w 7172760"/>
              <a:gd name="connsiteY12" fmla="*/ 1939742 h 6389676"/>
              <a:gd name="connsiteX13" fmla="*/ 3233613 w 7172760"/>
              <a:gd name="connsiteY13" fmla="*/ 2635591 h 6389676"/>
              <a:gd name="connsiteX14" fmla="*/ 2981343 w 7172760"/>
              <a:gd name="connsiteY14" fmla="*/ 2851615 h 6389676"/>
              <a:gd name="connsiteX15" fmla="*/ 2252640 w 7172760"/>
              <a:gd name="connsiteY15" fmla="*/ 1939742 h 6389676"/>
              <a:gd name="connsiteX16" fmla="*/ 1512324 w 7172760"/>
              <a:gd name="connsiteY16" fmla="*/ 3202042 h 6389676"/>
              <a:gd name="connsiteX17" fmla="*/ 2890304 w 7172760"/>
              <a:gd name="connsiteY17" fmla="*/ 3039763 h 6389676"/>
              <a:gd name="connsiteX18" fmla="*/ 2890304 w 7172760"/>
              <a:gd name="connsiteY18" fmla="*/ 3345271 h 6389676"/>
              <a:gd name="connsiteX19" fmla="*/ 1512324 w 7172760"/>
              <a:gd name="connsiteY19" fmla="*/ 3202042 h 6389676"/>
              <a:gd name="connsiteX20" fmla="*/ 2181202 w 7172760"/>
              <a:gd name="connsiteY20" fmla="*/ 4445146 h 6389676"/>
              <a:gd name="connsiteX21" fmla="*/ 2981343 w 7172760"/>
              <a:gd name="connsiteY21" fmla="*/ 3533419 h 6389676"/>
              <a:gd name="connsiteX22" fmla="*/ 3233613 w 7172760"/>
              <a:gd name="connsiteY22" fmla="*/ 3749443 h 6389676"/>
              <a:gd name="connsiteX23" fmla="*/ 2181202 w 7172760"/>
              <a:gd name="connsiteY23" fmla="*/ 4445146 h 6389676"/>
              <a:gd name="connsiteX24" fmla="*/ 3631713 w 7172760"/>
              <a:gd name="connsiteY24" fmla="*/ 4971296 h 6389676"/>
              <a:gd name="connsiteX25" fmla="*/ 3453329 w 7172760"/>
              <a:gd name="connsiteY25" fmla="*/ 3827401 h 6389676"/>
              <a:gd name="connsiteX26" fmla="*/ 3810097 w 7172760"/>
              <a:gd name="connsiteY26" fmla="*/ 3827401 h 6389676"/>
              <a:gd name="connsiteX27" fmla="*/ 3631713 w 7172760"/>
              <a:gd name="connsiteY27" fmla="*/ 4971296 h 6389676"/>
              <a:gd name="connsiteX28" fmla="*/ 5153483 w 7172760"/>
              <a:gd name="connsiteY28" fmla="*/ 4516584 h 6389676"/>
              <a:gd name="connsiteX29" fmla="*/ 4029813 w 7172760"/>
              <a:gd name="connsiteY29" fmla="*/ 3749443 h 6389676"/>
              <a:gd name="connsiteX30" fmla="*/ 4282083 w 7172760"/>
              <a:gd name="connsiteY30" fmla="*/ 3533419 h 6389676"/>
              <a:gd name="connsiteX31" fmla="*/ 5153483 w 7172760"/>
              <a:gd name="connsiteY31" fmla="*/ 4516584 h 6389676"/>
              <a:gd name="connsiteX32" fmla="*/ 3010204 w 7172760"/>
              <a:gd name="connsiteY32" fmla="*/ 3192517 h 6389676"/>
              <a:gd name="connsiteX33" fmla="*/ 3631714 w 7172760"/>
              <a:gd name="connsiteY33" fmla="*/ 2660306 h 6389676"/>
              <a:gd name="connsiteX34" fmla="*/ 4253222 w 7172760"/>
              <a:gd name="connsiteY34" fmla="*/ 3192519 h 6389676"/>
              <a:gd name="connsiteX35" fmla="*/ 3631712 w 7172760"/>
              <a:gd name="connsiteY35" fmla="*/ 3724730 h 6389676"/>
              <a:gd name="connsiteX36" fmla="*/ 3010204 w 7172760"/>
              <a:gd name="connsiteY36" fmla="*/ 3192517 h 6389676"/>
              <a:gd name="connsiteX0" fmla="*/ 5660517 w 7172760"/>
              <a:gd name="connsiteY0" fmla="*/ 3487769 h 6684928"/>
              <a:gd name="connsiteX1" fmla="*/ 4373122 w 7172760"/>
              <a:gd name="connsiteY1" fmla="*/ 3640523 h 6684928"/>
              <a:gd name="connsiteX2" fmla="*/ 4373122 w 7172760"/>
              <a:gd name="connsiteY2" fmla="*/ 3335015 h 6684928"/>
              <a:gd name="connsiteX3" fmla="*/ 5660517 w 7172760"/>
              <a:gd name="connsiteY3" fmla="*/ 3487769 h 6684928"/>
              <a:gd name="connsiteX4" fmla="*/ 5082045 w 7172760"/>
              <a:gd name="connsiteY4" fmla="*/ 2163556 h 6684928"/>
              <a:gd name="connsiteX5" fmla="*/ 4282083 w 7172760"/>
              <a:gd name="connsiteY5" fmla="*/ 3146867 h 6684928"/>
              <a:gd name="connsiteX6" fmla="*/ 4029813 w 7172760"/>
              <a:gd name="connsiteY6" fmla="*/ 2930843 h 6684928"/>
              <a:gd name="connsiteX7" fmla="*/ 5082045 w 7172760"/>
              <a:gd name="connsiteY7" fmla="*/ 2163556 h 6684928"/>
              <a:gd name="connsiteX8" fmla="*/ 3631713 w 7172760"/>
              <a:gd name="connsiteY8" fmla="*/ 1708942 h 6684928"/>
              <a:gd name="connsiteX9" fmla="*/ 3810097 w 7172760"/>
              <a:gd name="connsiteY9" fmla="*/ 2852885 h 6684928"/>
              <a:gd name="connsiteX10" fmla="*/ 3453329 w 7172760"/>
              <a:gd name="connsiteY10" fmla="*/ 2852885 h 6684928"/>
              <a:gd name="connsiteX11" fmla="*/ 3631713 w 7172760"/>
              <a:gd name="connsiteY11" fmla="*/ 1708942 h 6684928"/>
              <a:gd name="connsiteX12" fmla="*/ 2252640 w 7172760"/>
              <a:gd name="connsiteY12" fmla="*/ 2234994 h 6684928"/>
              <a:gd name="connsiteX13" fmla="*/ 3233613 w 7172760"/>
              <a:gd name="connsiteY13" fmla="*/ 2930843 h 6684928"/>
              <a:gd name="connsiteX14" fmla="*/ 2981343 w 7172760"/>
              <a:gd name="connsiteY14" fmla="*/ 3146867 h 6684928"/>
              <a:gd name="connsiteX15" fmla="*/ 2252640 w 7172760"/>
              <a:gd name="connsiteY15" fmla="*/ 2234994 h 6684928"/>
              <a:gd name="connsiteX16" fmla="*/ 1512324 w 7172760"/>
              <a:gd name="connsiteY16" fmla="*/ 3497294 h 6684928"/>
              <a:gd name="connsiteX17" fmla="*/ 2890304 w 7172760"/>
              <a:gd name="connsiteY17" fmla="*/ 3335015 h 6684928"/>
              <a:gd name="connsiteX18" fmla="*/ 2890304 w 7172760"/>
              <a:gd name="connsiteY18" fmla="*/ 3640523 h 6684928"/>
              <a:gd name="connsiteX19" fmla="*/ 1512324 w 7172760"/>
              <a:gd name="connsiteY19" fmla="*/ 3497294 h 6684928"/>
              <a:gd name="connsiteX20" fmla="*/ 2181202 w 7172760"/>
              <a:gd name="connsiteY20" fmla="*/ 4740398 h 6684928"/>
              <a:gd name="connsiteX21" fmla="*/ 2981343 w 7172760"/>
              <a:gd name="connsiteY21" fmla="*/ 3828671 h 6684928"/>
              <a:gd name="connsiteX22" fmla="*/ 3233613 w 7172760"/>
              <a:gd name="connsiteY22" fmla="*/ 4044695 h 6684928"/>
              <a:gd name="connsiteX23" fmla="*/ 2181202 w 7172760"/>
              <a:gd name="connsiteY23" fmla="*/ 4740398 h 6684928"/>
              <a:gd name="connsiteX24" fmla="*/ 3631713 w 7172760"/>
              <a:gd name="connsiteY24" fmla="*/ 5266548 h 6684928"/>
              <a:gd name="connsiteX25" fmla="*/ 3453329 w 7172760"/>
              <a:gd name="connsiteY25" fmla="*/ 4122653 h 6684928"/>
              <a:gd name="connsiteX26" fmla="*/ 3810097 w 7172760"/>
              <a:gd name="connsiteY26" fmla="*/ 4122653 h 6684928"/>
              <a:gd name="connsiteX27" fmla="*/ 3631713 w 7172760"/>
              <a:gd name="connsiteY27" fmla="*/ 5266548 h 6684928"/>
              <a:gd name="connsiteX28" fmla="*/ 5153483 w 7172760"/>
              <a:gd name="connsiteY28" fmla="*/ 4811836 h 6684928"/>
              <a:gd name="connsiteX29" fmla="*/ 4029813 w 7172760"/>
              <a:gd name="connsiteY29" fmla="*/ 4044695 h 6684928"/>
              <a:gd name="connsiteX30" fmla="*/ 4282083 w 7172760"/>
              <a:gd name="connsiteY30" fmla="*/ 3828671 h 6684928"/>
              <a:gd name="connsiteX31" fmla="*/ 5153483 w 7172760"/>
              <a:gd name="connsiteY31" fmla="*/ 4811836 h 6684928"/>
              <a:gd name="connsiteX32" fmla="*/ 3010204 w 7172760"/>
              <a:gd name="connsiteY32" fmla="*/ 3487769 h 6684928"/>
              <a:gd name="connsiteX33" fmla="*/ 3631714 w 7172760"/>
              <a:gd name="connsiteY33" fmla="*/ 2955558 h 6684928"/>
              <a:gd name="connsiteX34" fmla="*/ 4253222 w 7172760"/>
              <a:gd name="connsiteY34" fmla="*/ 3487771 h 6684928"/>
              <a:gd name="connsiteX35" fmla="*/ 3631712 w 7172760"/>
              <a:gd name="connsiteY35" fmla="*/ 4019982 h 6684928"/>
              <a:gd name="connsiteX36" fmla="*/ 3010204 w 7172760"/>
              <a:gd name="connsiteY36" fmla="*/ 3487769 h 6684928"/>
              <a:gd name="connsiteX0" fmla="*/ 5874863 w 7387106"/>
              <a:gd name="connsiteY0" fmla="*/ 3487769 h 6684928"/>
              <a:gd name="connsiteX1" fmla="*/ 4587468 w 7387106"/>
              <a:gd name="connsiteY1" fmla="*/ 3640523 h 6684928"/>
              <a:gd name="connsiteX2" fmla="*/ 4587468 w 7387106"/>
              <a:gd name="connsiteY2" fmla="*/ 3335015 h 6684928"/>
              <a:gd name="connsiteX3" fmla="*/ 5874863 w 7387106"/>
              <a:gd name="connsiteY3" fmla="*/ 3487769 h 6684928"/>
              <a:gd name="connsiteX4" fmla="*/ 5296391 w 7387106"/>
              <a:gd name="connsiteY4" fmla="*/ 2163556 h 6684928"/>
              <a:gd name="connsiteX5" fmla="*/ 4496429 w 7387106"/>
              <a:gd name="connsiteY5" fmla="*/ 3146867 h 6684928"/>
              <a:gd name="connsiteX6" fmla="*/ 4244159 w 7387106"/>
              <a:gd name="connsiteY6" fmla="*/ 2930843 h 6684928"/>
              <a:gd name="connsiteX7" fmla="*/ 5296391 w 7387106"/>
              <a:gd name="connsiteY7" fmla="*/ 2163556 h 6684928"/>
              <a:gd name="connsiteX8" fmla="*/ 3846059 w 7387106"/>
              <a:gd name="connsiteY8" fmla="*/ 1708942 h 6684928"/>
              <a:gd name="connsiteX9" fmla="*/ 4024443 w 7387106"/>
              <a:gd name="connsiteY9" fmla="*/ 2852885 h 6684928"/>
              <a:gd name="connsiteX10" fmla="*/ 3667675 w 7387106"/>
              <a:gd name="connsiteY10" fmla="*/ 2852885 h 6684928"/>
              <a:gd name="connsiteX11" fmla="*/ 3846059 w 7387106"/>
              <a:gd name="connsiteY11" fmla="*/ 1708942 h 6684928"/>
              <a:gd name="connsiteX12" fmla="*/ 2252640 w 7387106"/>
              <a:gd name="connsiteY12" fmla="*/ 2234994 h 6684928"/>
              <a:gd name="connsiteX13" fmla="*/ 3447959 w 7387106"/>
              <a:gd name="connsiteY13" fmla="*/ 2930843 h 6684928"/>
              <a:gd name="connsiteX14" fmla="*/ 3195689 w 7387106"/>
              <a:gd name="connsiteY14" fmla="*/ 3146867 h 6684928"/>
              <a:gd name="connsiteX15" fmla="*/ 2252640 w 7387106"/>
              <a:gd name="connsiteY15" fmla="*/ 2234994 h 6684928"/>
              <a:gd name="connsiteX16" fmla="*/ 1726670 w 7387106"/>
              <a:gd name="connsiteY16" fmla="*/ 3497294 h 6684928"/>
              <a:gd name="connsiteX17" fmla="*/ 3104650 w 7387106"/>
              <a:gd name="connsiteY17" fmla="*/ 3335015 h 6684928"/>
              <a:gd name="connsiteX18" fmla="*/ 3104650 w 7387106"/>
              <a:gd name="connsiteY18" fmla="*/ 3640523 h 6684928"/>
              <a:gd name="connsiteX19" fmla="*/ 1726670 w 7387106"/>
              <a:gd name="connsiteY19" fmla="*/ 3497294 h 6684928"/>
              <a:gd name="connsiteX20" fmla="*/ 2395548 w 7387106"/>
              <a:gd name="connsiteY20" fmla="*/ 4740398 h 6684928"/>
              <a:gd name="connsiteX21" fmla="*/ 3195689 w 7387106"/>
              <a:gd name="connsiteY21" fmla="*/ 3828671 h 6684928"/>
              <a:gd name="connsiteX22" fmla="*/ 3447959 w 7387106"/>
              <a:gd name="connsiteY22" fmla="*/ 4044695 h 6684928"/>
              <a:gd name="connsiteX23" fmla="*/ 2395548 w 7387106"/>
              <a:gd name="connsiteY23" fmla="*/ 4740398 h 6684928"/>
              <a:gd name="connsiteX24" fmla="*/ 3846059 w 7387106"/>
              <a:gd name="connsiteY24" fmla="*/ 5266548 h 6684928"/>
              <a:gd name="connsiteX25" fmla="*/ 3667675 w 7387106"/>
              <a:gd name="connsiteY25" fmla="*/ 4122653 h 6684928"/>
              <a:gd name="connsiteX26" fmla="*/ 4024443 w 7387106"/>
              <a:gd name="connsiteY26" fmla="*/ 4122653 h 6684928"/>
              <a:gd name="connsiteX27" fmla="*/ 3846059 w 7387106"/>
              <a:gd name="connsiteY27" fmla="*/ 5266548 h 6684928"/>
              <a:gd name="connsiteX28" fmla="*/ 5367829 w 7387106"/>
              <a:gd name="connsiteY28" fmla="*/ 4811836 h 6684928"/>
              <a:gd name="connsiteX29" fmla="*/ 4244159 w 7387106"/>
              <a:gd name="connsiteY29" fmla="*/ 4044695 h 6684928"/>
              <a:gd name="connsiteX30" fmla="*/ 4496429 w 7387106"/>
              <a:gd name="connsiteY30" fmla="*/ 3828671 h 6684928"/>
              <a:gd name="connsiteX31" fmla="*/ 5367829 w 7387106"/>
              <a:gd name="connsiteY31" fmla="*/ 4811836 h 6684928"/>
              <a:gd name="connsiteX32" fmla="*/ 3224550 w 7387106"/>
              <a:gd name="connsiteY32" fmla="*/ 3487769 h 6684928"/>
              <a:gd name="connsiteX33" fmla="*/ 3846060 w 7387106"/>
              <a:gd name="connsiteY33" fmla="*/ 2955558 h 6684928"/>
              <a:gd name="connsiteX34" fmla="*/ 4467568 w 7387106"/>
              <a:gd name="connsiteY34" fmla="*/ 3487771 h 6684928"/>
              <a:gd name="connsiteX35" fmla="*/ 3846058 w 7387106"/>
              <a:gd name="connsiteY35" fmla="*/ 4019982 h 6684928"/>
              <a:gd name="connsiteX36" fmla="*/ 3224550 w 7387106"/>
              <a:gd name="connsiteY36" fmla="*/ 3487769 h 6684928"/>
              <a:gd name="connsiteX0" fmla="*/ 5827210 w 7339453"/>
              <a:gd name="connsiteY0" fmla="*/ 3487769 h 6684928"/>
              <a:gd name="connsiteX1" fmla="*/ 4539815 w 7339453"/>
              <a:gd name="connsiteY1" fmla="*/ 3640523 h 6684928"/>
              <a:gd name="connsiteX2" fmla="*/ 4539815 w 7339453"/>
              <a:gd name="connsiteY2" fmla="*/ 3335015 h 6684928"/>
              <a:gd name="connsiteX3" fmla="*/ 5827210 w 7339453"/>
              <a:gd name="connsiteY3" fmla="*/ 3487769 h 6684928"/>
              <a:gd name="connsiteX4" fmla="*/ 5248738 w 7339453"/>
              <a:gd name="connsiteY4" fmla="*/ 2163556 h 6684928"/>
              <a:gd name="connsiteX5" fmla="*/ 4448776 w 7339453"/>
              <a:gd name="connsiteY5" fmla="*/ 3146867 h 6684928"/>
              <a:gd name="connsiteX6" fmla="*/ 4196506 w 7339453"/>
              <a:gd name="connsiteY6" fmla="*/ 2930843 h 6684928"/>
              <a:gd name="connsiteX7" fmla="*/ 5248738 w 7339453"/>
              <a:gd name="connsiteY7" fmla="*/ 2163556 h 6684928"/>
              <a:gd name="connsiteX8" fmla="*/ 3798406 w 7339453"/>
              <a:gd name="connsiteY8" fmla="*/ 1708942 h 6684928"/>
              <a:gd name="connsiteX9" fmla="*/ 3976790 w 7339453"/>
              <a:gd name="connsiteY9" fmla="*/ 2852885 h 6684928"/>
              <a:gd name="connsiteX10" fmla="*/ 3620022 w 7339453"/>
              <a:gd name="connsiteY10" fmla="*/ 2852885 h 6684928"/>
              <a:gd name="connsiteX11" fmla="*/ 3798406 w 7339453"/>
              <a:gd name="connsiteY11" fmla="*/ 1708942 h 6684928"/>
              <a:gd name="connsiteX12" fmla="*/ 2204987 w 7339453"/>
              <a:gd name="connsiteY12" fmla="*/ 2234994 h 6684928"/>
              <a:gd name="connsiteX13" fmla="*/ 3400306 w 7339453"/>
              <a:gd name="connsiteY13" fmla="*/ 2930843 h 6684928"/>
              <a:gd name="connsiteX14" fmla="*/ 3148036 w 7339453"/>
              <a:gd name="connsiteY14" fmla="*/ 3146867 h 6684928"/>
              <a:gd name="connsiteX15" fmla="*/ 2204987 w 7339453"/>
              <a:gd name="connsiteY15" fmla="*/ 2234994 h 6684928"/>
              <a:gd name="connsiteX16" fmla="*/ 1679017 w 7339453"/>
              <a:gd name="connsiteY16" fmla="*/ 3497294 h 6684928"/>
              <a:gd name="connsiteX17" fmla="*/ 3056997 w 7339453"/>
              <a:gd name="connsiteY17" fmla="*/ 3335015 h 6684928"/>
              <a:gd name="connsiteX18" fmla="*/ 3056997 w 7339453"/>
              <a:gd name="connsiteY18" fmla="*/ 3640523 h 6684928"/>
              <a:gd name="connsiteX19" fmla="*/ 1679017 w 7339453"/>
              <a:gd name="connsiteY19" fmla="*/ 3497294 h 6684928"/>
              <a:gd name="connsiteX20" fmla="*/ 2347895 w 7339453"/>
              <a:gd name="connsiteY20" fmla="*/ 4740398 h 6684928"/>
              <a:gd name="connsiteX21" fmla="*/ 3148036 w 7339453"/>
              <a:gd name="connsiteY21" fmla="*/ 3828671 h 6684928"/>
              <a:gd name="connsiteX22" fmla="*/ 3400306 w 7339453"/>
              <a:gd name="connsiteY22" fmla="*/ 4044695 h 6684928"/>
              <a:gd name="connsiteX23" fmla="*/ 2347895 w 7339453"/>
              <a:gd name="connsiteY23" fmla="*/ 4740398 h 6684928"/>
              <a:gd name="connsiteX24" fmla="*/ 3798406 w 7339453"/>
              <a:gd name="connsiteY24" fmla="*/ 5266548 h 6684928"/>
              <a:gd name="connsiteX25" fmla="*/ 3620022 w 7339453"/>
              <a:gd name="connsiteY25" fmla="*/ 4122653 h 6684928"/>
              <a:gd name="connsiteX26" fmla="*/ 3976790 w 7339453"/>
              <a:gd name="connsiteY26" fmla="*/ 4122653 h 6684928"/>
              <a:gd name="connsiteX27" fmla="*/ 3798406 w 7339453"/>
              <a:gd name="connsiteY27" fmla="*/ 5266548 h 6684928"/>
              <a:gd name="connsiteX28" fmla="*/ 5320176 w 7339453"/>
              <a:gd name="connsiteY28" fmla="*/ 4811836 h 6684928"/>
              <a:gd name="connsiteX29" fmla="*/ 4196506 w 7339453"/>
              <a:gd name="connsiteY29" fmla="*/ 4044695 h 6684928"/>
              <a:gd name="connsiteX30" fmla="*/ 4448776 w 7339453"/>
              <a:gd name="connsiteY30" fmla="*/ 3828671 h 6684928"/>
              <a:gd name="connsiteX31" fmla="*/ 5320176 w 7339453"/>
              <a:gd name="connsiteY31" fmla="*/ 4811836 h 6684928"/>
              <a:gd name="connsiteX32" fmla="*/ 3176897 w 7339453"/>
              <a:gd name="connsiteY32" fmla="*/ 3487769 h 6684928"/>
              <a:gd name="connsiteX33" fmla="*/ 3798407 w 7339453"/>
              <a:gd name="connsiteY33" fmla="*/ 2955558 h 6684928"/>
              <a:gd name="connsiteX34" fmla="*/ 4419915 w 7339453"/>
              <a:gd name="connsiteY34" fmla="*/ 3487771 h 6684928"/>
              <a:gd name="connsiteX35" fmla="*/ 3798405 w 7339453"/>
              <a:gd name="connsiteY35" fmla="*/ 4019982 h 6684928"/>
              <a:gd name="connsiteX36" fmla="*/ 3176897 w 7339453"/>
              <a:gd name="connsiteY36" fmla="*/ 3487769 h 6684928"/>
              <a:gd name="connsiteX0" fmla="*/ 5827210 w 7339453"/>
              <a:gd name="connsiteY0" fmla="*/ 3331304 h 6528463"/>
              <a:gd name="connsiteX1" fmla="*/ 4539815 w 7339453"/>
              <a:gd name="connsiteY1" fmla="*/ 3484058 h 6528463"/>
              <a:gd name="connsiteX2" fmla="*/ 4539815 w 7339453"/>
              <a:gd name="connsiteY2" fmla="*/ 3178550 h 6528463"/>
              <a:gd name="connsiteX3" fmla="*/ 5827210 w 7339453"/>
              <a:gd name="connsiteY3" fmla="*/ 3331304 h 6528463"/>
              <a:gd name="connsiteX4" fmla="*/ 5248738 w 7339453"/>
              <a:gd name="connsiteY4" fmla="*/ 2007091 h 6528463"/>
              <a:gd name="connsiteX5" fmla="*/ 4448776 w 7339453"/>
              <a:gd name="connsiteY5" fmla="*/ 2990402 h 6528463"/>
              <a:gd name="connsiteX6" fmla="*/ 4196506 w 7339453"/>
              <a:gd name="connsiteY6" fmla="*/ 2774378 h 6528463"/>
              <a:gd name="connsiteX7" fmla="*/ 5248738 w 7339453"/>
              <a:gd name="connsiteY7" fmla="*/ 2007091 h 6528463"/>
              <a:gd name="connsiteX8" fmla="*/ 3798406 w 7339453"/>
              <a:gd name="connsiteY8" fmla="*/ 1552477 h 6528463"/>
              <a:gd name="connsiteX9" fmla="*/ 3976790 w 7339453"/>
              <a:gd name="connsiteY9" fmla="*/ 2696420 h 6528463"/>
              <a:gd name="connsiteX10" fmla="*/ 3620022 w 7339453"/>
              <a:gd name="connsiteY10" fmla="*/ 2696420 h 6528463"/>
              <a:gd name="connsiteX11" fmla="*/ 3798406 w 7339453"/>
              <a:gd name="connsiteY11" fmla="*/ 1552477 h 6528463"/>
              <a:gd name="connsiteX12" fmla="*/ 2204987 w 7339453"/>
              <a:gd name="connsiteY12" fmla="*/ 2078529 h 6528463"/>
              <a:gd name="connsiteX13" fmla="*/ 3400306 w 7339453"/>
              <a:gd name="connsiteY13" fmla="*/ 2774378 h 6528463"/>
              <a:gd name="connsiteX14" fmla="*/ 3148036 w 7339453"/>
              <a:gd name="connsiteY14" fmla="*/ 2990402 h 6528463"/>
              <a:gd name="connsiteX15" fmla="*/ 2204987 w 7339453"/>
              <a:gd name="connsiteY15" fmla="*/ 2078529 h 6528463"/>
              <a:gd name="connsiteX16" fmla="*/ 1679017 w 7339453"/>
              <a:gd name="connsiteY16" fmla="*/ 3340829 h 6528463"/>
              <a:gd name="connsiteX17" fmla="*/ 3056997 w 7339453"/>
              <a:gd name="connsiteY17" fmla="*/ 3178550 h 6528463"/>
              <a:gd name="connsiteX18" fmla="*/ 3056997 w 7339453"/>
              <a:gd name="connsiteY18" fmla="*/ 3484058 h 6528463"/>
              <a:gd name="connsiteX19" fmla="*/ 1679017 w 7339453"/>
              <a:gd name="connsiteY19" fmla="*/ 3340829 h 6528463"/>
              <a:gd name="connsiteX20" fmla="*/ 2347895 w 7339453"/>
              <a:gd name="connsiteY20" fmla="*/ 4583933 h 6528463"/>
              <a:gd name="connsiteX21" fmla="*/ 3148036 w 7339453"/>
              <a:gd name="connsiteY21" fmla="*/ 3672206 h 6528463"/>
              <a:gd name="connsiteX22" fmla="*/ 3400306 w 7339453"/>
              <a:gd name="connsiteY22" fmla="*/ 3888230 h 6528463"/>
              <a:gd name="connsiteX23" fmla="*/ 2347895 w 7339453"/>
              <a:gd name="connsiteY23" fmla="*/ 4583933 h 6528463"/>
              <a:gd name="connsiteX24" fmla="*/ 3798406 w 7339453"/>
              <a:gd name="connsiteY24" fmla="*/ 5110083 h 6528463"/>
              <a:gd name="connsiteX25" fmla="*/ 3620022 w 7339453"/>
              <a:gd name="connsiteY25" fmla="*/ 3966188 h 6528463"/>
              <a:gd name="connsiteX26" fmla="*/ 3976790 w 7339453"/>
              <a:gd name="connsiteY26" fmla="*/ 3966188 h 6528463"/>
              <a:gd name="connsiteX27" fmla="*/ 3798406 w 7339453"/>
              <a:gd name="connsiteY27" fmla="*/ 5110083 h 6528463"/>
              <a:gd name="connsiteX28" fmla="*/ 5320176 w 7339453"/>
              <a:gd name="connsiteY28" fmla="*/ 4655371 h 6528463"/>
              <a:gd name="connsiteX29" fmla="*/ 4196506 w 7339453"/>
              <a:gd name="connsiteY29" fmla="*/ 3888230 h 6528463"/>
              <a:gd name="connsiteX30" fmla="*/ 4448776 w 7339453"/>
              <a:gd name="connsiteY30" fmla="*/ 3672206 h 6528463"/>
              <a:gd name="connsiteX31" fmla="*/ 5320176 w 7339453"/>
              <a:gd name="connsiteY31" fmla="*/ 4655371 h 6528463"/>
              <a:gd name="connsiteX32" fmla="*/ 3176897 w 7339453"/>
              <a:gd name="connsiteY32" fmla="*/ 3331304 h 6528463"/>
              <a:gd name="connsiteX33" fmla="*/ 3798407 w 7339453"/>
              <a:gd name="connsiteY33" fmla="*/ 2799093 h 6528463"/>
              <a:gd name="connsiteX34" fmla="*/ 4419915 w 7339453"/>
              <a:gd name="connsiteY34" fmla="*/ 3331306 h 6528463"/>
              <a:gd name="connsiteX35" fmla="*/ 3798405 w 7339453"/>
              <a:gd name="connsiteY35" fmla="*/ 3863517 h 6528463"/>
              <a:gd name="connsiteX36" fmla="*/ 3176897 w 7339453"/>
              <a:gd name="connsiteY36" fmla="*/ 3331304 h 6528463"/>
              <a:gd name="connsiteX0" fmla="*/ 5717766 w 7230009"/>
              <a:gd name="connsiteY0" fmla="*/ 3331304 h 6528463"/>
              <a:gd name="connsiteX1" fmla="*/ 4430371 w 7230009"/>
              <a:gd name="connsiteY1" fmla="*/ 3484058 h 6528463"/>
              <a:gd name="connsiteX2" fmla="*/ 4430371 w 7230009"/>
              <a:gd name="connsiteY2" fmla="*/ 3178550 h 6528463"/>
              <a:gd name="connsiteX3" fmla="*/ 5717766 w 7230009"/>
              <a:gd name="connsiteY3" fmla="*/ 3331304 h 6528463"/>
              <a:gd name="connsiteX4" fmla="*/ 5139294 w 7230009"/>
              <a:gd name="connsiteY4" fmla="*/ 2007091 h 6528463"/>
              <a:gd name="connsiteX5" fmla="*/ 4339332 w 7230009"/>
              <a:gd name="connsiteY5" fmla="*/ 2990402 h 6528463"/>
              <a:gd name="connsiteX6" fmla="*/ 4087062 w 7230009"/>
              <a:gd name="connsiteY6" fmla="*/ 2774378 h 6528463"/>
              <a:gd name="connsiteX7" fmla="*/ 5139294 w 7230009"/>
              <a:gd name="connsiteY7" fmla="*/ 2007091 h 6528463"/>
              <a:gd name="connsiteX8" fmla="*/ 3688962 w 7230009"/>
              <a:gd name="connsiteY8" fmla="*/ 1552477 h 6528463"/>
              <a:gd name="connsiteX9" fmla="*/ 3867346 w 7230009"/>
              <a:gd name="connsiteY9" fmla="*/ 2696420 h 6528463"/>
              <a:gd name="connsiteX10" fmla="*/ 3510578 w 7230009"/>
              <a:gd name="connsiteY10" fmla="*/ 2696420 h 6528463"/>
              <a:gd name="connsiteX11" fmla="*/ 3688962 w 7230009"/>
              <a:gd name="connsiteY11" fmla="*/ 1552477 h 6528463"/>
              <a:gd name="connsiteX12" fmla="*/ 2095543 w 7230009"/>
              <a:gd name="connsiteY12" fmla="*/ 2078529 h 6528463"/>
              <a:gd name="connsiteX13" fmla="*/ 3290862 w 7230009"/>
              <a:gd name="connsiteY13" fmla="*/ 2774378 h 6528463"/>
              <a:gd name="connsiteX14" fmla="*/ 3038592 w 7230009"/>
              <a:gd name="connsiteY14" fmla="*/ 2990402 h 6528463"/>
              <a:gd name="connsiteX15" fmla="*/ 2095543 w 7230009"/>
              <a:gd name="connsiteY15" fmla="*/ 2078529 h 6528463"/>
              <a:gd name="connsiteX16" fmla="*/ 1569573 w 7230009"/>
              <a:gd name="connsiteY16" fmla="*/ 3340829 h 6528463"/>
              <a:gd name="connsiteX17" fmla="*/ 2947553 w 7230009"/>
              <a:gd name="connsiteY17" fmla="*/ 3178550 h 6528463"/>
              <a:gd name="connsiteX18" fmla="*/ 2947553 w 7230009"/>
              <a:gd name="connsiteY18" fmla="*/ 3484058 h 6528463"/>
              <a:gd name="connsiteX19" fmla="*/ 1569573 w 7230009"/>
              <a:gd name="connsiteY19" fmla="*/ 3340829 h 6528463"/>
              <a:gd name="connsiteX20" fmla="*/ 2238451 w 7230009"/>
              <a:gd name="connsiteY20" fmla="*/ 4583933 h 6528463"/>
              <a:gd name="connsiteX21" fmla="*/ 3038592 w 7230009"/>
              <a:gd name="connsiteY21" fmla="*/ 3672206 h 6528463"/>
              <a:gd name="connsiteX22" fmla="*/ 3290862 w 7230009"/>
              <a:gd name="connsiteY22" fmla="*/ 3888230 h 6528463"/>
              <a:gd name="connsiteX23" fmla="*/ 2238451 w 7230009"/>
              <a:gd name="connsiteY23" fmla="*/ 4583933 h 6528463"/>
              <a:gd name="connsiteX24" fmla="*/ 3688962 w 7230009"/>
              <a:gd name="connsiteY24" fmla="*/ 5110083 h 6528463"/>
              <a:gd name="connsiteX25" fmla="*/ 3510578 w 7230009"/>
              <a:gd name="connsiteY25" fmla="*/ 3966188 h 6528463"/>
              <a:gd name="connsiteX26" fmla="*/ 3867346 w 7230009"/>
              <a:gd name="connsiteY26" fmla="*/ 3966188 h 6528463"/>
              <a:gd name="connsiteX27" fmla="*/ 3688962 w 7230009"/>
              <a:gd name="connsiteY27" fmla="*/ 5110083 h 6528463"/>
              <a:gd name="connsiteX28" fmla="*/ 5210732 w 7230009"/>
              <a:gd name="connsiteY28" fmla="*/ 4655371 h 6528463"/>
              <a:gd name="connsiteX29" fmla="*/ 4087062 w 7230009"/>
              <a:gd name="connsiteY29" fmla="*/ 3888230 h 6528463"/>
              <a:gd name="connsiteX30" fmla="*/ 4339332 w 7230009"/>
              <a:gd name="connsiteY30" fmla="*/ 3672206 h 6528463"/>
              <a:gd name="connsiteX31" fmla="*/ 5210732 w 7230009"/>
              <a:gd name="connsiteY31" fmla="*/ 4655371 h 6528463"/>
              <a:gd name="connsiteX32" fmla="*/ 3067453 w 7230009"/>
              <a:gd name="connsiteY32" fmla="*/ 3331304 h 6528463"/>
              <a:gd name="connsiteX33" fmla="*/ 3688963 w 7230009"/>
              <a:gd name="connsiteY33" fmla="*/ 2799093 h 6528463"/>
              <a:gd name="connsiteX34" fmla="*/ 4310471 w 7230009"/>
              <a:gd name="connsiteY34" fmla="*/ 3331306 h 6528463"/>
              <a:gd name="connsiteX35" fmla="*/ 3688961 w 7230009"/>
              <a:gd name="connsiteY35" fmla="*/ 3863517 h 6528463"/>
              <a:gd name="connsiteX36" fmla="*/ 3067453 w 7230009"/>
              <a:gd name="connsiteY36" fmla="*/ 3331304 h 652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7230009" h="6528463">
                <a:moveTo>
                  <a:pt x="5717766" y="3331304"/>
                </a:moveTo>
                <a:cubicBezTo>
                  <a:pt x="6760237" y="4520464"/>
                  <a:pt x="4859503" y="3433140"/>
                  <a:pt x="4430371" y="3484058"/>
                </a:cubicBezTo>
                <a:lnTo>
                  <a:pt x="4430371" y="3178550"/>
                </a:lnTo>
                <a:cubicBezTo>
                  <a:pt x="4859503" y="3229468"/>
                  <a:pt x="6855487" y="2218354"/>
                  <a:pt x="5717766" y="3331304"/>
                </a:cubicBezTo>
                <a:close/>
                <a:moveTo>
                  <a:pt x="5139294" y="2007091"/>
                </a:moveTo>
                <a:cubicBezTo>
                  <a:pt x="7230009" y="2539693"/>
                  <a:pt x="4605986" y="2662632"/>
                  <a:pt x="4339332" y="2990402"/>
                </a:cubicBezTo>
                <a:lnTo>
                  <a:pt x="4087062" y="2774378"/>
                </a:lnTo>
                <a:cubicBezTo>
                  <a:pt x="4437806" y="2518616"/>
                  <a:pt x="4364671" y="167388"/>
                  <a:pt x="5139294" y="2007091"/>
                </a:cubicBezTo>
                <a:close/>
                <a:moveTo>
                  <a:pt x="3688962" y="1552477"/>
                </a:moveTo>
                <a:cubicBezTo>
                  <a:pt x="4781881" y="505056"/>
                  <a:pt x="3807885" y="2315106"/>
                  <a:pt x="3867346" y="2696420"/>
                </a:cubicBezTo>
                <a:lnTo>
                  <a:pt x="3510578" y="2696420"/>
                </a:lnTo>
                <a:cubicBezTo>
                  <a:pt x="3570039" y="2315106"/>
                  <a:pt x="2429353" y="557443"/>
                  <a:pt x="3688962" y="1552477"/>
                </a:cubicBezTo>
                <a:close/>
                <a:moveTo>
                  <a:pt x="2095543" y="2078529"/>
                </a:moveTo>
                <a:cubicBezTo>
                  <a:pt x="2442634" y="0"/>
                  <a:pt x="2963871" y="2542428"/>
                  <a:pt x="3290862" y="2774378"/>
                </a:cubicBezTo>
                <a:lnTo>
                  <a:pt x="3038592" y="2990402"/>
                </a:lnTo>
                <a:cubicBezTo>
                  <a:pt x="2795691" y="2686444"/>
                  <a:pt x="0" y="2544311"/>
                  <a:pt x="2095543" y="2078529"/>
                </a:cubicBezTo>
                <a:close/>
                <a:moveTo>
                  <a:pt x="1569573" y="3340829"/>
                </a:moveTo>
                <a:cubicBezTo>
                  <a:pt x="655713" y="2208829"/>
                  <a:pt x="2542213" y="3229468"/>
                  <a:pt x="2947553" y="3178550"/>
                </a:cubicBezTo>
                <a:lnTo>
                  <a:pt x="2947553" y="3484058"/>
                </a:lnTo>
                <a:cubicBezTo>
                  <a:pt x="2542213" y="3433140"/>
                  <a:pt x="484263" y="4320439"/>
                  <a:pt x="1569573" y="3340829"/>
                </a:cubicBezTo>
                <a:close/>
                <a:moveTo>
                  <a:pt x="2238451" y="4583933"/>
                </a:moveTo>
                <a:cubicBezTo>
                  <a:pt x="176323" y="3741859"/>
                  <a:pt x="2771878" y="3976115"/>
                  <a:pt x="3038592" y="3672206"/>
                </a:cubicBezTo>
                <a:lnTo>
                  <a:pt x="3290862" y="3888230"/>
                </a:lnTo>
                <a:cubicBezTo>
                  <a:pt x="2940058" y="4120131"/>
                  <a:pt x="2817885" y="6366541"/>
                  <a:pt x="2238451" y="4583933"/>
                </a:cubicBezTo>
                <a:close/>
                <a:moveTo>
                  <a:pt x="3688962" y="5110083"/>
                </a:moveTo>
                <a:cubicBezTo>
                  <a:pt x="2438878" y="6190868"/>
                  <a:pt x="3570039" y="4347486"/>
                  <a:pt x="3510578" y="3966188"/>
                </a:cubicBezTo>
                <a:lnTo>
                  <a:pt x="3867346" y="3966188"/>
                </a:lnTo>
                <a:cubicBezTo>
                  <a:pt x="3807885" y="4347486"/>
                  <a:pt x="4867606" y="6143229"/>
                  <a:pt x="3688962" y="5110083"/>
                </a:cubicBezTo>
                <a:close/>
                <a:moveTo>
                  <a:pt x="5210732" y="4655371"/>
                </a:moveTo>
                <a:cubicBezTo>
                  <a:pt x="4712327" y="6528463"/>
                  <a:pt x="4461619" y="4143944"/>
                  <a:pt x="4087062" y="3888230"/>
                </a:cubicBezTo>
                <a:lnTo>
                  <a:pt x="4339332" y="3672206"/>
                </a:lnTo>
                <a:cubicBezTo>
                  <a:pt x="4629799" y="3999928"/>
                  <a:pt x="6953827" y="3913307"/>
                  <a:pt x="5210732" y="4655371"/>
                </a:cubicBezTo>
                <a:close/>
                <a:moveTo>
                  <a:pt x="3067453" y="3331304"/>
                </a:moveTo>
                <a:cubicBezTo>
                  <a:pt x="3067453" y="3037372"/>
                  <a:pt x="3345713" y="2799092"/>
                  <a:pt x="3688963" y="2799093"/>
                </a:cubicBezTo>
                <a:cubicBezTo>
                  <a:pt x="4032213" y="2799093"/>
                  <a:pt x="4310472" y="3037373"/>
                  <a:pt x="4310471" y="3331306"/>
                </a:cubicBezTo>
                <a:cubicBezTo>
                  <a:pt x="4310471" y="3625238"/>
                  <a:pt x="4032211" y="3863518"/>
                  <a:pt x="3688961" y="3863517"/>
                </a:cubicBezTo>
                <a:cubicBezTo>
                  <a:pt x="3345711" y="3863517"/>
                  <a:pt x="3067452" y="3625237"/>
                  <a:pt x="3067453" y="3331304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175">
            <a:noFill/>
          </a:ln>
          <a:effectLst>
            <a:outerShdw blurRad="342900" dir="5580000" sx="149000" sy="149000" algn="ctr">
              <a:schemeClr val="accent6">
                <a:lumMod val="20000"/>
                <a:lumOff val="80000"/>
                <a:alpha val="46000"/>
              </a:schemeClr>
            </a:outerShdw>
          </a:effectLst>
          <a:scene3d>
            <a:camera prst="perspectiveAbove"/>
            <a:lightRig rig="glow" dir="t"/>
          </a:scene3d>
          <a:sp3d z="1352550" extrusionH="1276350" prstMaterial="clear">
            <a:bevelT w="127000" h="63500" prst="angle"/>
            <a:extrusionClr>
              <a:schemeClr val="accent6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2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Elipse"/>
          <p:cNvSpPr/>
          <p:nvPr/>
        </p:nvSpPr>
        <p:spPr>
          <a:xfrm>
            <a:off x="1717194" y="866647"/>
            <a:ext cx="5688632" cy="5155852"/>
          </a:xfrm>
          <a:prstGeom prst="ellipse">
            <a:avLst/>
          </a:prstGeom>
          <a:gradFill>
            <a:gsLst>
              <a:gs pos="0">
                <a:srgbClr val="99FF33"/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Elipse"/>
          <p:cNvSpPr/>
          <p:nvPr/>
        </p:nvSpPr>
        <p:spPr>
          <a:xfrm>
            <a:off x="0" y="0"/>
            <a:ext cx="9144000" cy="6713984"/>
          </a:xfrm>
          <a:prstGeom prst="ellipse">
            <a:avLst/>
          </a:prstGeom>
          <a:gradFill>
            <a:gsLst>
              <a:gs pos="32000">
                <a:srgbClr val="99FF33">
                  <a:alpha val="54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strella de 32 puntas"/>
          <p:cNvSpPr/>
          <p:nvPr/>
        </p:nvSpPr>
        <p:spPr>
          <a:xfrm>
            <a:off x="3643306" y="2500306"/>
            <a:ext cx="1893106" cy="1857558"/>
          </a:xfrm>
          <a:prstGeom prst="star32">
            <a:avLst>
              <a:gd name="adj" fmla="val 29419"/>
            </a:avLst>
          </a:prstGeom>
          <a:solidFill>
            <a:srgbClr val="99FF33">
              <a:alpha val="0"/>
            </a:srgbClr>
          </a:solidFill>
          <a:ln w="34925">
            <a:solidFill>
              <a:srgbClr val="99FF33">
                <a:alpha val="65000"/>
              </a:srgbClr>
            </a:solidFill>
            <a:prstDash val="solid"/>
          </a:ln>
          <a:effectLst>
            <a:outerShdw blurRad="139700" dist="50800" dir="5400000" sx="200000" sy="200000" algn="ctr" rotWithShape="0">
              <a:srgbClr val="99FF33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strella de 32 puntas"/>
          <p:cNvSpPr/>
          <p:nvPr/>
        </p:nvSpPr>
        <p:spPr>
          <a:xfrm>
            <a:off x="3643306" y="2500306"/>
            <a:ext cx="1893106" cy="1857558"/>
          </a:xfrm>
          <a:prstGeom prst="star32">
            <a:avLst>
              <a:gd name="adj" fmla="val 29419"/>
            </a:avLst>
          </a:prstGeom>
          <a:solidFill>
            <a:srgbClr val="99FF33">
              <a:alpha val="0"/>
            </a:srgbClr>
          </a:solidFill>
          <a:ln w="34925">
            <a:solidFill>
              <a:srgbClr val="99FF33">
                <a:alpha val="65000"/>
              </a:srgbClr>
            </a:solidFill>
            <a:prstDash val="solid"/>
          </a:ln>
          <a:effectLst>
            <a:outerShdw blurRad="139700" dist="50800" dir="5400000" sx="200000" sy="200000" algn="ctr" rotWithShape="0">
              <a:srgbClr val="99FF33"/>
            </a:outerShdw>
          </a:effectLst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0"/>
            <a:ext cx="9144000" cy="6713984"/>
          </a:xfrm>
          <a:prstGeom prst="ellipse">
            <a:avLst/>
          </a:prstGeom>
          <a:gradFill>
            <a:gsLst>
              <a:gs pos="32000">
                <a:srgbClr val="99FF33">
                  <a:alpha val="54000"/>
                </a:srgbClr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71000">
                <a:schemeClr val="accent6">
                  <a:lumMod val="2000"/>
                  <a:alpha val="0"/>
                </a:scheme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1" name="10 Imagen" descr="Diapositiva48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 l="21650" t="13251" r="20076" b="13250"/>
          <a:stretch>
            <a:fillRect/>
          </a:stretch>
        </p:blipFill>
        <p:spPr>
          <a:xfrm>
            <a:off x="1979712" y="908720"/>
            <a:ext cx="5328592" cy="504056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93480631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50" presetClass="exit" presetSubtype="0" ac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2" grpId="1" animBg="1"/>
      <p:bldP spid="12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8" grpId="0" animBg="1"/>
      <p:bldP spid="8" grpId="1" animBg="1"/>
      <p:bldP spid="8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Elipse"/>
          <p:cNvSpPr/>
          <p:nvPr/>
        </p:nvSpPr>
        <p:spPr>
          <a:xfrm>
            <a:off x="1691680" y="548680"/>
            <a:ext cx="5760640" cy="5688632"/>
          </a:xfrm>
          <a:prstGeom prst="ellipse">
            <a:avLst/>
          </a:prstGeom>
          <a:gradFill>
            <a:gsLst>
              <a:gs pos="3000">
                <a:schemeClr val="accent6">
                  <a:lumMod val="75000"/>
                </a:schemeClr>
              </a:gs>
              <a:gs pos="15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-819472"/>
            <a:ext cx="2230289" cy="2187624"/>
          </a:xfrm>
          <a:prstGeom prst="rect">
            <a:avLst/>
          </a:prstGeom>
          <a:noFill/>
          <a:ln>
            <a:noFill/>
          </a:ln>
          <a:effectLst>
            <a:outerShdw dist="50800" sx="53000" sy="53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1440160" cy="1440160"/>
          </a:xfrm>
          <a:prstGeom prst="rect">
            <a:avLst/>
          </a:prstGeom>
          <a:noFill/>
          <a:ln>
            <a:noFill/>
          </a:ln>
          <a:effectLst>
            <a:outerShdw dist="50800" dir="5400000" sx="52000" sy="52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6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9832" y="1916832"/>
            <a:ext cx="1401688" cy="1470645"/>
          </a:xfrm>
          <a:prstGeom prst="rect">
            <a:avLst/>
          </a:prstGeom>
          <a:noFill/>
          <a:ln>
            <a:noFill/>
          </a:ln>
          <a:effectLst>
            <a:outerShdw dist="50800" dir="5400000" sx="51000" sy="51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12576" y="-675456"/>
            <a:ext cx="2121766" cy="1962710"/>
          </a:xfrm>
          <a:prstGeom prst="rect">
            <a:avLst/>
          </a:prstGeom>
          <a:noFill/>
          <a:ln>
            <a:noFill/>
          </a:ln>
          <a:effectLst>
            <a:outerShdw dist="50800" dir="5400000" sx="45000" sy="45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8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644008" y="3501008"/>
            <a:ext cx="1512168" cy="1296144"/>
          </a:xfrm>
          <a:prstGeom prst="rect">
            <a:avLst/>
          </a:prstGeom>
          <a:noFill/>
          <a:ln>
            <a:noFill/>
          </a:ln>
          <a:effectLst>
            <a:outerShdw dist="50800" dir="5400000" sx="51000" sy="51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9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360" y="5589240"/>
            <a:ext cx="2196752" cy="2016224"/>
          </a:xfrm>
          <a:prstGeom prst="rect">
            <a:avLst/>
          </a:prstGeom>
          <a:noFill/>
          <a:ln>
            <a:noFill/>
          </a:ln>
          <a:effectLst>
            <a:outerShdw dist="50800" dir="5400000" sx="45000" sy="45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0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29000"/>
            <a:ext cx="1361256" cy="1440160"/>
          </a:xfrm>
          <a:prstGeom prst="rect">
            <a:avLst/>
          </a:prstGeom>
          <a:noFill/>
          <a:ln>
            <a:noFill/>
          </a:ln>
          <a:effectLst>
            <a:outerShdw dist="50800" dir="5400000" sx="50000" sy="5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1" cstate="print"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589240"/>
            <a:ext cx="2053680" cy="1929390"/>
          </a:xfrm>
          <a:prstGeom prst="rect">
            <a:avLst/>
          </a:prstGeom>
          <a:noFill/>
          <a:ln>
            <a:noFill/>
          </a:ln>
          <a:effectLst>
            <a:outerShdw dist="50800" dir="5400000" sx="46000" sy="46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Marco"/>
          <p:cNvSpPr/>
          <p:nvPr/>
        </p:nvSpPr>
        <p:spPr>
          <a:xfrm>
            <a:off x="-1188640" y="-1179512"/>
            <a:ext cx="11521280" cy="9217024"/>
          </a:xfrm>
          <a:prstGeom prst="fram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17 Imagen" descr="Diapositiva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espectacular naturaleza.definitivo.jpg"/>
          <p:cNvPicPr>
            <a:picLocks noGrp="1" noChangeAspect="1"/>
          </p:cNvPicPr>
          <p:nvPr/>
        </p:nvPicPr>
        <p:blipFill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37008" t="26247" r="33465" b="26247"/>
          <a:stretch>
            <a:fillRect/>
          </a:stretch>
        </p:blipFill>
        <p:spPr>
          <a:xfrm>
            <a:off x="2843808" y="6215081"/>
            <a:ext cx="3384376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20" name="19 CuadroTexto"/>
          <p:cNvSpPr txBox="1"/>
          <p:nvPr/>
        </p:nvSpPr>
        <p:spPr>
          <a:xfrm>
            <a:off x="3203848" y="6381328"/>
            <a:ext cx="273600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1"/>
              </a:extrusionClr>
            </a:sp3d>
          </a:bodyPr>
          <a:lstStyle/>
          <a:p>
            <a:r>
              <a:rPr lang="es-ES" sz="1400" b="1" dirty="0" smtClean="0">
                <a:solidFill>
                  <a:srgbClr val="F4994E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</a:rPr>
              <a:t>CONTINUA CON AVANCE MANUAL</a:t>
            </a:r>
            <a:endParaRPr lang="es-ES" sz="1400" b="1" dirty="0">
              <a:solidFill>
                <a:srgbClr val="F4994E"/>
              </a:solidFill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776864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5327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3000" fill="hold"/>
                                        <p:tgtEl>
                                          <p:spTgt spid="51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76079" b="7952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Elipse"/>
          <p:cNvSpPr/>
          <p:nvPr/>
        </p:nvSpPr>
        <p:spPr>
          <a:xfrm>
            <a:off x="1691680" y="-603448"/>
            <a:ext cx="5904656" cy="5688632"/>
          </a:xfrm>
          <a:prstGeom prst="ellipse">
            <a:avLst/>
          </a:prstGeom>
          <a:gradFill>
            <a:gsLst>
              <a:gs pos="4000">
                <a:srgbClr val="FFFF99"/>
              </a:gs>
              <a:gs pos="15000">
                <a:srgbClr val="00CC00">
                  <a:lumMod val="0"/>
                  <a:alpha val="0"/>
                </a:srgbClr>
              </a:gs>
              <a:gs pos="47000">
                <a:srgbClr val="003300">
                  <a:lumMod val="0"/>
                  <a:alpha val="0"/>
                </a:srgbClr>
              </a:gs>
              <a:gs pos="100000">
                <a:srgbClr val="E6E6E6">
                  <a:lumMod val="0"/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268760"/>
            <a:ext cx="201622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1456"/>
          <a:stretch>
            <a:fillRect/>
          </a:stretch>
        </p:blipFill>
        <p:spPr bwMode="auto">
          <a:xfrm>
            <a:off x="467544" y="476672"/>
            <a:ext cx="8241283" cy="194421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29456" b="-27043"/>
          <a:stretch/>
        </p:blipFill>
        <p:spPr bwMode="auto">
          <a:xfrm rot="5400000">
            <a:off x="-1143000" y="1143000"/>
            <a:ext cx="6858000" cy="4572000"/>
          </a:xfrm>
          <a:prstGeom prst="wave">
            <a:avLst>
              <a:gd name="adj1" fmla="val 14236"/>
              <a:gd name="adj2" fmla="val 0"/>
            </a:avLst>
          </a:prstGeom>
          <a:gradFill flip="none" rotWithShape="1">
            <a:gsLst>
              <a:gs pos="0">
                <a:srgbClr val="CCCCFF">
                  <a:alpha val="47000"/>
                </a:srgbClr>
              </a:gs>
              <a:gs pos="17999">
                <a:srgbClr val="66CCFF">
                  <a:alpha val="71000"/>
                </a:srgbClr>
              </a:gs>
              <a:gs pos="36000">
                <a:schemeClr val="bg2">
                  <a:lumMod val="60000"/>
                  <a:lumOff val="40000"/>
                  <a:alpha val="29000"/>
                </a:schemeClr>
              </a:gs>
              <a:gs pos="55000">
                <a:srgbClr val="99CCFF">
                  <a:alpha val="42000"/>
                </a:srgbClr>
              </a:gs>
              <a:gs pos="100000">
                <a:schemeClr val="accent6">
                  <a:lumMod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-29456" b="-27043"/>
          <a:stretch/>
        </p:blipFill>
        <p:spPr bwMode="auto">
          <a:xfrm rot="16200000" flipH="1">
            <a:off x="3428999" y="1143001"/>
            <a:ext cx="6858003" cy="4572000"/>
          </a:xfrm>
          <a:prstGeom prst="wave">
            <a:avLst>
              <a:gd name="adj1" fmla="val 14236"/>
              <a:gd name="adj2" fmla="val 0"/>
            </a:avLst>
          </a:prstGeom>
          <a:gradFill flip="none" rotWithShape="1">
            <a:gsLst>
              <a:gs pos="0">
                <a:srgbClr val="CCCCFF">
                  <a:alpha val="47000"/>
                </a:srgbClr>
              </a:gs>
              <a:gs pos="17999">
                <a:srgbClr val="66CCFF">
                  <a:alpha val="71000"/>
                </a:srgbClr>
              </a:gs>
              <a:gs pos="36000">
                <a:schemeClr val="bg2">
                  <a:lumMod val="60000"/>
                  <a:lumOff val="40000"/>
                  <a:alpha val="29000"/>
                </a:schemeClr>
              </a:gs>
              <a:gs pos="55000">
                <a:srgbClr val="99CCFF">
                  <a:alpha val="42000"/>
                </a:srgbClr>
              </a:gs>
              <a:gs pos="100000">
                <a:schemeClr val="accent6">
                  <a:lumMod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="" xmlns:p14="http://schemas.microsoft.com/office/powerpoint/2010/main" val="213182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81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Elipse"/>
          <p:cNvSpPr/>
          <p:nvPr/>
        </p:nvSpPr>
        <p:spPr>
          <a:xfrm>
            <a:off x="1619672" y="620688"/>
            <a:ext cx="5760640" cy="5688632"/>
          </a:xfrm>
          <a:prstGeom prst="ellipse">
            <a:avLst/>
          </a:prstGeom>
          <a:gradFill>
            <a:gsLst>
              <a:gs pos="4000">
                <a:schemeClr val="accent6">
                  <a:lumMod val="40000"/>
                  <a:lumOff val="60000"/>
                </a:schemeClr>
              </a:gs>
              <a:gs pos="30000">
                <a:srgbClr val="00CC00">
                  <a:lumMod val="0"/>
                </a:srgbClr>
              </a:gs>
              <a:gs pos="47000">
                <a:srgbClr val="003300">
                  <a:lumMod val="0"/>
                </a:srgbClr>
              </a:gs>
              <a:gs pos="71000">
                <a:schemeClr val="accent6">
                  <a:lumMod val="2000"/>
                </a:schemeClr>
              </a:gs>
              <a:gs pos="100000">
                <a:srgbClr val="E6E6E6">
                  <a:lumMod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 descr="EL SONIDO DEL SILENCI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10000"/>
          </a:blip>
          <a:srcRect l="40157" t="40945" r="41339" b="40945"/>
          <a:stretch>
            <a:fillRect/>
          </a:stretch>
        </p:blipFill>
        <p:spPr>
          <a:xfrm>
            <a:off x="8172400" y="6453336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44408" y="6453336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8232">
            <a:off x="2789565" y="1662290"/>
            <a:ext cx="36004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92696"/>
            <a:ext cx="31671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lumMod val="40000"/>
                <a:lumOff val="60000"/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00808"/>
            <a:ext cx="36004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EL SONIDO DEL SILENCI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27163" t="23750" r="24013" b="21650"/>
          <a:stretch>
            <a:fillRect/>
          </a:stretch>
        </p:blipFill>
        <p:spPr>
          <a:xfrm>
            <a:off x="2411760" y="1628800"/>
            <a:ext cx="4464496" cy="3744416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prstMaterial="matte"/>
        </p:spPr>
      </p:pic>
    </p:spTree>
    <p:extLst>
      <p:ext uri="{BB962C8B-B14F-4D97-AF65-F5344CB8AC3E}">
        <p14:creationId xmlns="" xmlns:p14="http://schemas.microsoft.com/office/powerpoint/2010/main" val="248970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4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59000">
              <a:srgbClr val="C2D1ED">
                <a:alpha val="0"/>
              </a:srgbClr>
            </a:gs>
            <a:gs pos="45000">
              <a:srgbClr val="C2D1ED">
                <a:alpha val="72000"/>
              </a:srgbClr>
            </a:gs>
            <a:gs pos="13000">
              <a:srgbClr val="C1D1ED">
                <a:alpha val="0"/>
              </a:srgbClr>
            </a:gs>
            <a:gs pos="72000">
              <a:srgbClr val="C0D0ED">
                <a:alpha val="82000"/>
              </a:srgbClr>
            </a:gs>
            <a:gs pos="81000">
              <a:srgbClr val="BDCEEC">
                <a:alpha val="0"/>
              </a:srgbClr>
            </a:gs>
            <a:gs pos="35000">
              <a:srgbClr val="B8CAEB">
                <a:alpha val="0"/>
              </a:srgbClr>
            </a:gs>
            <a:gs pos="23000">
              <a:srgbClr val="AEC3E9">
                <a:alpha val="88000"/>
              </a:srgbClr>
            </a:gs>
            <a:gs pos="0">
              <a:schemeClr val="accent1">
                <a:tint val="66000"/>
                <a:satMod val="160000"/>
              </a:schemeClr>
            </a:gs>
            <a:gs pos="89000">
              <a:schemeClr val="accent1">
                <a:tint val="44500"/>
                <a:satMod val="160000"/>
                <a:alpha val="71000"/>
              </a:schemeClr>
            </a:gs>
            <a:gs pos="100000">
              <a:schemeClr val="accent1">
                <a:tint val="23500"/>
                <a:satMod val="160000"/>
                <a:alpha val="0"/>
              </a:schemeClr>
            </a:gs>
          </a:gsLst>
          <a:path path="circle">
            <a:fillToRect l="100000" t="100000"/>
          </a:path>
          <a:tileRect r="-100000" b="-100000"/>
        </a:grad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5005</TotalTime>
  <Words>198</Words>
  <Application>Microsoft Office PowerPoint</Application>
  <PresentationFormat>Presentación en pantalla (4:3)</PresentationFormat>
  <Paragraphs>42</Paragraphs>
  <Slides>28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</cp:revision>
  <dcterms:created xsi:type="dcterms:W3CDTF">2014-04-03T10:07:38Z</dcterms:created>
  <dcterms:modified xsi:type="dcterms:W3CDTF">2014-04-18T10:15:48Z</dcterms:modified>
</cp:coreProperties>
</file>