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</p:sldMasterIdLst>
  <p:notesMasterIdLst>
    <p:notesMasterId r:id="rId17"/>
  </p:notesMasterIdLst>
  <p:sldIdLst>
    <p:sldId id="27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2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YlTQmxGWv971DpDT6IZWQ" hashData="1pLlcUGJY1NcmRGjYi3E5Qc0/G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00"/>
    <a:srgbClr val="CC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3" d="100"/>
          <a:sy n="53" d="100"/>
        </p:scale>
        <p:origin x="-966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FF2C1F1-4176-4BD9-8FC9-70F335B4A873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E9D8222-7D6F-4861-A256-C458BE8A6C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F3E0B-47E3-4D3B-BF5F-86EE822C06F2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4E439-8572-4F73-B6FA-92E582413B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7EF967-C7BA-4E4E-BFCC-145A3568BA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CD538F9-3C93-46F3-AA62-BFCD7407C4B5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12F02E-1EAD-4F47-AC6D-835AB4F5E6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6000"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EA24393-4B2C-4952-AE56-EC9169D46B9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8.jpeg"/><Relationship Id="rId7" Type="http://schemas.openxmlformats.org/officeDocument/2006/relationships/image" Target="../media/image4.png"/><Relationship Id="rId12" Type="http://schemas.openxmlformats.org/officeDocument/2006/relationships/image" Target="../media/image3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5" Type="http://schemas.openxmlformats.org/officeDocument/2006/relationships/image" Target="../media/image3.png"/><Relationship Id="rId10" Type="http://schemas.openxmlformats.org/officeDocument/2006/relationships/image" Target="../media/image32.png"/><Relationship Id="rId4" Type="http://schemas.openxmlformats.org/officeDocument/2006/relationships/image" Target="../media/image5.png"/><Relationship Id="rId9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elia9j1vdl0orqg53r050631f21ca2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857232"/>
            <a:ext cx="9144000" cy="54014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1500" dirty="0" smtClean="0">
                <a:ln w="18415" cmpd="sng">
                  <a:solidFill>
                    <a:srgbClr val="FFFFFF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atura MT Script Capitals" pitchFamily="66" charset="0"/>
              </a:rPr>
              <a:t>El silencio</a:t>
            </a:r>
          </a:p>
          <a:p>
            <a:pPr algn="ctr"/>
            <a:r>
              <a:rPr lang="es-ES" sz="115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atura MT Script Capitals" pitchFamily="66" charset="0"/>
              </a:rPr>
              <a:t>Y</a:t>
            </a:r>
          </a:p>
          <a:p>
            <a:pPr algn="ctr"/>
            <a:r>
              <a:rPr lang="es-ES" sz="115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atura MT Script Capitals" pitchFamily="66" charset="0"/>
              </a:rPr>
              <a:t>Otoño 1</a:t>
            </a:r>
            <a:endParaRPr lang="es-ES" sz="11500" b="0" cap="none" spc="0" dirty="0">
              <a:ln w="18415" cmpd="sng">
                <a:solidFill>
                  <a:srgbClr val="FFFFFF"/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4" name="Picture 20" descr="w7cf4rg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-414358"/>
            <a:ext cx="430213" cy="414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0" descr="w7cf4rg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-571528"/>
            <a:ext cx="430213" cy="571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w7cf4rg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6500826" y="-642966"/>
            <a:ext cx="776288" cy="642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w7cf4rg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43834" y="-525486"/>
            <a:ext cx="776288" cy="525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0" descr="w7cf4rg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-414358"/>
            <a:ext cx="368299" cy="414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7215206" y="3214686"/>
            <a:ext cx="1422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Comic Sans MS" pitchFamily="66" charset="0"/>
              </a:rPr>
              <a:t>Automátic</a:t>
            </a:r>
            <a:r>
              <a:rPr lang="es-ES" dirty="0" smtClean="0">
                <a:solidFill>
                  <a:schemeClr val="bg1"/>
                </a:solidFill>
              </a:rPr>
              <a:t>a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1" name="Picture 12" descr="erablejaponai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6380" y="-190500"/>
            <a:ext cx="40163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530">
    <p:sndAc>
      <p:stSnd>
        <p:snd r:embed="rId2" name="1-IL SILENZIO - trumpet so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37 0.09953 C 0.01337 0.11551 0.0106 0.12523 -0.00052 0.13287 C -0.00295 0.13773 -0.0052 0.14236 -0.00763 0.14722 C -0.00885 0.14953 -0.01129 0.1544 -0.01129 0.15463 C -0.00868 0.17014 -0.00572 0.18333 0.00487 0.19213 C 0.01077 0.20393 0.01997 0.21203 0.02987 0.2162 C 0.03351 0.21944 0.0382 0.22083 0.04063 0.22569 C 0.04306 0.23032 0.04775 0.23981 0.04775 0.24004 C 0.05487 0.26944 0.02935 0.27453 0.0191 0.29213 C 0.0165 0.29676 0.01441 0.30162 0.01198 0.30648 C 0.01077 0.30879 0.00851 0.31389 0.00851 0.31412 C 0.00869 0.31458 0.00973 0.33333 0.01198 0.33773 C 0.01337 0.34051 0.0158 0.34213 0.01737 0.34467 C 0.02136 0.35139 0.02448 0.35903 0.02813 0.3662 C 0.0316 0.37338 0.03507 0.38032 0.03872 0.38773 C 0.03994 0.39004 0.04237 0.39467 0.04237 0.3949 C 0.04428 0.40254 0.0441 0.40301 0.04775 0.41134 C 0.05001 0.41574 0.05487 0.42569 0.05487 0.42592 C 0.05903 0.44236 0.0573 0.43495 0.06025 0.44699 C 0.06077 0.4493 0.06198 0.45416 0.06198 0.45463 C 0.06077 0.47338 0.06042 0.49236 0.05851 0.51111 C 0.05764 0.51967 0.05087 0.53125 0.04775 0.5375 C 0.04376 0.54583 0.03994 0.55903 0.03698 0.56852 C 0.03889 0.58703 0.03473 0.62014 0.05122 0.62778 C 0.05417 0.63889 0.05556 0.65046 0.05851 0.66134 C 0.05539 0.6875 0.05539 0.69907 0.04063 0.71389 C 0.03646 0.725 0.03282 0.73588 0.02622 0.74421 C 0.02431 0.75069 0.02344 0.75787 0.02101 0.76365 C 0.01893 0.76875 0.01372 0.77778 0.01372 0.77801 C 0.01858 0.79074 0.02396 0.79768 0.03351 0.8044 C 0.04115 0.81944 0.03212 0.8044 0.04237 0.81389 C 0.04653 0.81759 0.04862 0.82222 0.05122 0.82801 C 0.04566 0.84722 0.03542 0.86597 0.02448 0.88032 C 0.02084 0.89074 0.01858 0.89791 0.01025 0.90162 C 0.00851 0.90393 0.00626 0.90625 0.00487 0.90879 C 0.00382 0.91088 0.00452 0.91435 0.00313 0.9162 C 0.00122 0.91805 -0.00173 0.91713 -0.00399 0.91852 C -0.00486 0.91852 -0.0052 0.9199 -0.0059 0.92083 " pathEditMode="relative" rAng="0" ptsTypes="fffffffffffffffffffffffffffffffffffffA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" y="411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5.55556E-7 0 C -0.00399 0.01713 -0.00677 0.02778 -0.01788 0.03611 C -0.02031 0.0412 -0.02257 0.0463 -0.025 0.05162 C -0.02622 0.05417 -0.02865 0.05949 -0.02865 0.05972 C -0.02604 0.07616 -0.02309 0.09074 -0.0125 0.10023 C -0.0066 0.11319 0.0026 0.12199 0.0125 0.12639 C 0.01615 0.12986 0.02083 0.13148 0.02326 0.13681 C 0.02569 0.14167 0.03038 0.15208 0.03038 0.15231 C 0.0375 0.18426 0.01198 0.18958 0.00174 0.2088 C -0.00087 0.21389 -0.00295 0.21875 -0.00538 0.22431 C -0.0066 0.22685 -0.00885 0.23241 -0.00885 0.23264 C -0.00868 0.2331 -0.00764 0.25347 -0.00538 0.25833 C -0.00399 0.26134 -0.00156 0.26296 5.55556E-7 0.26574 C 0.00399 0.27292 0.00712 0.28125 0.01076 0.28912 C 0.01424 0.29699 0.01771 0.3044 0.02135 0.3125 C 0.02257 0.31505 0.025 0.31991 0.025 0.32014 C 0.02691 0.32847 0.02674 0.32894 0.03038 0.33796 C 0.03264 0.34282 0.0375 0.3537 0.0375 0.35394 C 0.04167 0.37176 0.03993 0.36366 0.04288 0.37662 C 0.0434 0.37917 0.04462 0.38449 0.04462 0.38495 C 0.0434 0.40532 0.04306 0.42593 0.04115 0.4463 C 0.04028 0.45509 0.03351 0.46806 0.03038 0.47477 C 0.02639 0.48356 0.02257 0.49815 0.01962 0.50856 C 0.02153 0.5287 0.01736 0.56458 0.03385 0.57269 C 0.03681 0.58495 0.03819 0.59745 0.04115 0.60926 C 0.03802 0.6375 0.03802 0.65 0.02326 0.6662 C 0.0191 0.67824 0.01545 0.69005 0.00885 0.69907 C 0.00694 0.70602 0.00608 0.71389 0.00365 0.72014 C 0.00156 0.72569 -0.00365 0.73542 -0.00365 0.73565 C 0.00121 0.74954 0.0066 0.75718 0.01615 0.76435 C 0.02378 0.78056 0.01476 0.76435 0.025 0.77454 C 0.02917 0.7787 0.03125 0.78333 0.03385 0.79005 C 0.0283 0.81088 0.01806 0.83102 0.00712 0.84676 C 0.00347 0.8581 0.00121 0.86551 -0.00712 0.86968 C -0.00885 0.87222 -0.01111 0.87477 -0.0125 0.87755 C -0.01354 0.87986 -0.01285 0.88356 -0.01424 0.88565 C -0.01615 0.8875 -0.0191 0.88657 -0.02135 0.88819 C -0.02222 0.88819 -0.02257 0.88935 -0.02326 0.89074 " pathEditMode="relative" rAng="0" ptsTypes="fffffffffffffffffffffffffffffffffffffA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" y="445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1424 0.03889 C -0.01667 0.04375 -0.01893 0.04838 -0.02136 0.05324 C -0.02257 0.05556 -0.025 0.06042 -0.025 0.06042 C -0.02379 0.0875 -0.02674 0.11088 -0.00886 0.12685 C -0.00539 0.13403 -0.00348 0.14097 3.88889E-6 0.14838 C 0.00121 0.17084 0.00121 0.19144 0.01076 0.21019 C 0.01458 0.2257 0.02187 0.23959 0.02864 0.25301 C 0.03437 0.26482 0.02986 0.25625 0.03576 0.26759 C 0.03698 0.26991 0.03941 0.27454 0.03941 0.27454 C 0.03993 0.27685 0.04027 0.2794 0.04114 0.28171 C 0.04323 0.28658 0.04826 0.29607 0.04826 0.29607 C 0.04948 0.3007 0.05069 0.30556 0.05191 0.31019 C 0.05243 0.3125 0.05364 0.31736 0.05364 0.31736 C 0.05 0.35139 0.04913 0.36158 0.03211 0.38403 C 0.021 0.41459 0.0368 0.37408 0.02326 0.4007 C 0.02066 0.40579 0.02031 0.41227 0.01788 0.41736 C 0.01111 0.43171 0.00625 0.4382 0.00191 0.45301 C 0.00659 0.48449 0.01406 0.4963 0.02691 0.52222 C 0.03229 0.53287 0.03003 0.52801 0.03402 0.54375 C 0.03454 0.54607 0.03576 0.55093 0.03576 0.55093 C 0.03454 0.56042 0.03385 0.57014 0.03211 0.5794 C 0.02986 0.5919 0.02309 0.60185 0.01788 0.61273 C 0.0177 0.6132 0.01111 0.62685 0.01076 0.62709 C 0.00833 0.62871 0.00607 0.62986 0.00364 0.63171 C -0.00157 0.65509 -0.00157 0.68218 0.00902 0.70324 C 0.00954 0.70533 0.00989 0.70834 0.01076 0.71019 C 0.01284 0.71505 0.01788 0.72431 0.01788 0.72431 C 0.01996 0.73565 0.02222 0.74676 0.025 0.75764 C 0.02569 0.75996 0.02621 0.7625 0.02691 0.76505 C 0.02743 0.76713 0.02864 0.77199 0.02864 0.77199 C 0.02048 0.7882 0.01579 0.80671 0.00711 0.82222 C 0.00399 0.83472 0.00642 0.82732 -0.00174 0.84352 C -0.00296 0.84607 -0.00677 0.85787 -0.00886 0.86042 C -0.01094 0.8625 -0.01355 0.8632 -0.01598 0.86505 C -0.02257 0.87778 -0.01858 0.86945 -0.02674 0.89097 C -0.02865 0.89607 -0.03386 0.90533 -0.03386 0.90533 C -0.03802 0.92431 -0.0375 0.91621 -0.0375 0.92917 " pathEditMode="relative" ptsTypes="ffffffffffffffffffffffffffffffffffffA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3.61111E-6 -2.96296E-6 C -0.00243 0.00486 -0.00469 0.00949 -0.00712 0.01435 C -0.00834 0.01667 -0.01077 0.02153 -0.01077 0.02176 C -0.00955 0.04861 -0.0125 0.07199 0.00538 0.08797 C 0.00885 0.09514 0.01076 0.10209 0.01423 0.10949 C 0.01545 0.13195 0.01545 0.15255 0.025 0.1713 C 0.02882 0.18681 0.03611 0.2007 0.04288 0.21412 C 0.04861 0.22593 0.04409 0.21736 0.05 0.22871 C 0.05121 0.23102 0.05364 0.23565 0.05364 0.23588 C 0.05416 0.23797 0.05451 0.24051 0.05538 0.24283 C 0.05746 0.24769 0.0625 0.25718 0.0625 0.25741 C 0.06371 0.26181 0.06493 0.26667 0.06614 0.2713 C 0.06666 0.27361 0.06788 0.27848 0.06788 0.27871 C 0.06423 0.3125 0.06336 0.32269 0.04635 0.34514 C 0.03524 0.3757 0.05104 0.33519 0.0375 0.36181 C 0.03489 0.3669 0.03455 0.37338 0.03211 0.37848 C 0.02534 0.39283 0.02048 0.39931 0.01614 0.41412 C 0.02083 0.4456 0.0283 0.45741 0.04114 0.48334 C 0.04652 0.49398 0.04427 0.48912 0.04826 0.50486 C 0.04878 0.50718 0.05 0.51204 0.05 0.51227 C 0.04878 0.52153 0.04809 0.53125 0.04635 0.54051 C 0.04409 0.55301 0.03732 0.56297 0.03211 0.57385 C 0.03194 0.57431 0.02534 0.58797 0.025 0.5882 C 0.02257 0.58982 0.02031 0.59098 0.01788 0.59283 C 0.01267 0.61621 0.01267 0.64329 0.02326 0.66435 C 0.02378 0.66644 0.02413 0.66945 0.025 0.6713 C 0.02708 0.67616 0.03211 0.68542 0.03211 0.68565 C 0.0342 0.69676 0.03645 0.70787 0.03923 0.71875 C 0.03993 0.72107 0.04045 0.72361 0.04114 0.72616 C 0.04166 0.72824 0.04288 0.7331 0.04288 0.73334 C 0.03472 0.74931 0.03003 0.76783 0.02135 0.78334 C 0.01823 0.79584 0.02066 0.78843 0.0125 0.80463 C 0.01128 0.80718 0.00746 0.81898 0.00538 0.82153 C 0.0033 0.82361 0.00069 0.82431 -0.00174 0.82616 C -0.00834 0.83889 -0.00434 0.83056 -0.0125 0.85209 C -0.01441 0.85718 -0.01962 0.86644 -0.01962 0.86667 C -0.02379 0.88542 -0.02327 0.87732 -0.02327 0.89028 " pathEditMode="relative" rAng="0" ptsTypes="ffffffffffffffffffffffffffffffffffffA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" y="445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44444E-6 -3.33333E-6 C -0.004 0.01598 -0.00678 0.02547 -0.01789 0.03334 C -0.02032 0.0382 -0.02257 0.04283 -0.025 0.04769 C -0.02622 0.05 -0.02865 0.05486 -0.02865 0.05486 C -0.02605 0.07037 -0.02309 0.0838 -0.0125 0.0926 C -0.0066 0.10371 0.0026 0.1125 0.0125 0.11667 C 0.01614 0.11991 0.02083 0.1213 0.02326 0.12616 C 0.02569 0.13079 0.03038 0.14028 0.03038 0.14051 C 0.0375 0.16991 0.01197 0.175 0.00173 0.1926 C -0.00087 0.19723 -0.00296 0.20162 -0.00539 0.20695 C -0.0066 0.20926 -0.00886 0.21412 -0.00886 0.21459 C -0.00868 0.21459 -0.00764 0.2338 -0.00539 0.2382 C -0.004 0.24098 -0.00157 0.2426 4.44444E-6 0.24514 C 0.00399 0.25186 0.00711 0.25949 0.01076 0.26667 C 0.01423 0.27385 0.0177 0.28079 0.02135 0.2882 C 0.02257 0.29051 0.025 0.29514 0.025 0.29537 C 0.02691 0.30301 0.02673 0.30348 0.03038 0.31181 C 0.03263 0.31621 0.0375 0.32616 0.0375 0.32639 C 0.04166 0.34283 0.03993 0.33542 0.04288 0.34746 C 0.0434 0.34977 0.04461 0.35463 0.04461 0.3551 C 0.0434 0.37385 0.04305 0.39283 0.04114 0.41158 C 0.04027 0.41968 0.0335 0.43172 0.03038 0.43797 C 0.02638 0.44607 0.02257 0.45926 0.01961 0.46898 C 0.02152 0.4875 0.01736 0.52061 0.03385 0.52824 C 0.0368 0.53936 0.03819 0.55093 0.04114 0.56181 C 0.03802 0.58797 0.03802 0.59954 0.02326 0.61436 C 0.01909 0.62547 0.01545 0.63635 0.00885 0.64468 C 0.00694 0.65116 0.00607 0.65834 0.00364 0.66412 C 0.00156 0.66922 -0.00365 0.67824 -0.00365 0.67848 C 0.00121 0.69121 0.00659 0.69815 0.01614 0.70486 C 0.02378 0.71991 0.01475 0.70486 0.025 0.71436 C 0.02916 0.71806 0.03125 0.72246 0.03385 0.72848 C 0.02829 0.74769 0.01805 0.76644 0.00711 0.78079 C 0.00347 0.79121 0.00121 0.79815 -0.00712 0.80209 C -0.00886 0.8044 -0.01112 0.80672 -0.0125 0.80926 C -0.01355 0.81135 -0.01285 0.81482 -0.01424 0.81667 C -0.01615 0.81852 -0.0191 0.8176 -0.02136 0.81898 C -0.02223 0.81898 -0.02257 0.82014 -0.02327 0.8213 " pathEditMode="relative" rAng="0" ptsTypes="fffffffffffffffffffffffffffffffffffffA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" y="41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1 0.08009 C 0.01111 0.10069 0.00781 0.12407 0.00486 0.14676 C 0.00608 0.17106 0.00347 0.17986 0.01198 0.19676 C 0.01615 0.21389 0.01337 0.20694 0.0191 0.21806 C 0.02031 0.22292 0.02344 0.22755 0.02257 0.23241 C 0.01944 0.25139 0.01597 0.27037 0.00833 0.28727 C 0.0066 0.29097 0.00017 0.30324 -0.00243 0.30856 C -0.00365 0.31088 -0.0059 0.31574 -0.0059 0.31597 C -0.00503 0.35347 -0.00469 0.38472 -0.00052 0.4206 C -0.00174 0.43634 -0.00226 0.45231 -0.00417 0.46806 C -0.0066 0.48796 -0.0217 0.49861 -0.02917 0.51343 C -0.02795 0.53843 -0.02743 0.54907 -0.02205 0.5706 C -0.02153 0.57292 -0.02083 0.57546 -0.02014 0.57778 C -0.01962 0.58009 -0.01892 0.58241 -0.0184 0.58472 C -0.01788 0.58704 -0.01667 0.5919 -0.01667 0.59213 " pathEditMode="relative" rAng="0" ptsTypes="ffffffffffffffA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" y="2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7elia9j1vdl0orqg53rmeonac0C5063429a47eb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7elia9j1vdl0orqg53rmenac05063404e8e21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7elia9j1vdl0orqg53rmeonac05d71e4d.jpg"/>
          <p:cNvPicPr>
            <a:picLocks noChangeAspect="1"/>
          </p:cNvPicPr>
          <p:nvPr/>
        </p:nvPicPr>
        <p:blipFill>
          <a:blip r:embed="rId4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7elia9j1vdl0orqg53rmeonac0c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3437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7elia9j1vdl0orqg53rmeonac0c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034" y="500042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000232" y="2571744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500438" y="4572000"/>
            <a:ext cx="5072062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4102" name="5 Rectángulo"/>
          <p:cNvSpPr>
            <a:spLocks noChangeArrowheads="1"/>
          </p:cNvSpPr>
          <p:nvPr/>
        </p:nvSpPr>
        <p:spPr bwMode="auto">
          <a:xfrm>
            <a:off x="642938" y="785813"/>
            <a:ext cx="42862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No hables a menos que puedas mejorar el silencio. </a:t>
            </a:r>
          </a:p>
          <a:p>
            <a:r>
              <a:rPr lang="es-ES" b="1" i="1" dirty="0" smtClean="0">
                <a:latin typeface="Book Antiqua" pitchFamily="18" charset="0"/>
              </a:rPr>
              <a:t>                (</a:t>
            </a:r>
            <a:r>
              <a:rPr lang="es-ES" b="1" i="1" dirty="0">
                <a:latin typeface="Book Antiqua" pitchFamily="18" charset="0"/>
              </a:rPr>
              <a:t>Jorge Luis Borges)</a:t>
            </a:r>
          </a:p>
        </p:txBody>
      </p:sp>
      <p:sp>
        <p:nvSpPr>
          <p:cNvPr id="4103" name="6 Rectángulo"/>
          <p:cNvSpPr>
            <a:spLocks noChangeArrowheads="1"/>
          </p:cNvSpPr>
          <p:nvPr/>
        </p:nvSpPr>
        <p:spPr bwMode="auto">
          <a:xfrm>
            <a:off x="2357422" y="2786058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Cuando la voz de un enemigo acusa, el silencio de un amigo condena.</a:t>
            </a:r>
          </a:p>
          <a:p>
            <a:r>
              <a:rPr lang="es-ES" b="1" i="1" dirty="0" smtClean="0">
                <a:latin typeface="Book Antiqua" pitchFamily="18" charset="0"/>
              </a:rPr>
              <a:t>             (Ana </a:t>
            </a:r>
            <a:r>
              <a:rPr lang="es-ES" b="1" i="1" dirty="0">
                <a:latin typeface="Book Antiqua" pitchFamily="18" charset="0"/>
              </a:rPr>
              <a:t>de Austria)</a:t>
            </a:r>
          </a:p>
        </p:txBody>
      </p:sp>
      <p:sp>
        <p:nvSpPr>
          <p:cNvPr id="4104" name="8 Rectángulo"/>
          <p:cNvSpPr>
            <a:spLocks noChangeArrowheads="1"/>
          </p:cNvSpPr>
          <p:nvPr/>
        </p:nvSpPr>
        <p:spPr bwMode="auto">
          <a:xfrm>
            <a:off x="3714750" y="4929188"/>
            <a:ext cx="4643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Me he arrepentido de haber hablado, pero nunca de haber guardado silencio.</a:t>
            </a:r>
          </a:p>
          <a:p>
            <a:r>
              <a:rPr lang="es-ES" b="1" i="1" dirty="0" smtClean="0">
                <a:latin typeface="Book Antiqua" pitchFamily="18" charset="0"/>
              </a:rPr>
              <a:t>             (</a:t>
            </a:r>
            <a:r>
              <a:rPr lang="es-ES" b="1" i="1" dirty="0">
                <a:latin typeface="Book Antiqua" pitchFamily="18" charset="0"/>
              </a:rPr>
              <a:t>Publio Siro)</a:t>
            </a:r>
          </a:p>
        </p:txBody>
      </p:sp>
    </p:spTree>
  </p:cSld>
  <p:clrMapOvr>
    <a:masterClrMapping/>
  </p:clrMapOvr>
  <p:transition spd="slow" advTm="10734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4 Imagen" descr="7elia9j1vdl0orqg53rmeonac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7elia9j1vdl0orqg53rmeonac7b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7elia9j1vdl0orqg53rmeo631f21ca23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7elia9j1vdl0orqg53rmeonac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281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4 Imagen" descr="7elia9j1vdl0orqg53rmeonac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3571868" y="357166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214563" y="2500313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42938" y="4643438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6150" name="5 Rectángulo"/>
          <p:cNvSpPr>
            <a:spLocks noChangeArrowheads="1"/>
          </p:cNvSpPr>
          <p:nvPr/>
        </p:nvSpPr>
        <p:spPr bwMode="auto">
          <a:xfrm>
            <a:off x="3857625" y="571500"/>
            <a:ext cx="4643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El silencio es el elemento en el que se forman todas las cosas grandes.</a:t>
            </a:r>
          </a:p>
          <a:p>
            <a:r>
              <a:rPr lang="es-ES" b="1" i="1" dirty="0" smtClean="0">
                <a:latin typeface="Book Antiqua" pitchFamily="18" charset="0"/>
              </a:rPr>
              <a:t>             (</a:t>
            </a:r>
            <a:r>
              <a:rPr lang="es-ES" b="1" i="1" dirty="0">
                <a:latin typeface="Book Antiqua" pitchFamily="18" charset="0"/>
              </a:rPr>
              <a:t>Thomas </a:t>
            </a:r>
            <a:r>
              <a:rPr lang="es-ES" b="1" i="1" dirty="0" err="1">
                <a:latin typeface="Book Antiqua" pitchFamily="18" charset="0"/>
              </a:rPr>
              <a:t>Carlyle</a:t>
            </a:r>
            <a:r>
              <a:rPr lang="es-ES" b="1" i="1" dirty="0">
                <a:latin typeface="Book Antiqua" pitchFamily="18" charset="0"/>
              </a:rPr>
              <a:t>)</a:t>
            </a:r>
          </a:p>
        </p:txBody>
      </p:sp>
      <p:sp>
        <p:nvSpPr>
          <p:cNvPr id="6151" name="9 Rectángulo"/>
          <p:cNvSpPr>
            <a:spLocks noChangeArrowheads="1"/>
          </p:cNvSpPr>
          <p:nvPr/>
        </p:nvSpPr>
        <p:spPr bwMode="auto">
          <a:xfrm>
            <a:off x="857250" y="4929188"/>
            <a:ext cx="4643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Existen momentos en los que el silencio es el mejor amigo en el que se puede confiar.</a:t>
            </a:r>
            <a:br>
              <a:rPr lang="es-ES" b="1" dirty="0">
                <a:latin typeface="Book Antiqua" pitchFamily="18" charset="0"/>
              </a:rPr>
            </a:br>
            <a:r>
              <a:rPr lang="es-ES" b="1" dirty="0" smtClean="0">
                <a:latin typeface="Book Antiqua" pitchFamily="18" charset="0"/>
              </a:rPr>
              <a:t>                       </a:t>
            </a:r>
            <a:r>
              <a:rPr lang="es-ES" b="1" i="1" dirty="0" smtClean="0">
                <a:latin typeface="Book Antiqua" pitchFamily="18" charset="0"/>
              </a:rPr>
              <a:t>(</a:t>
            </a:r>
            <a:r>
              <a:rPr lang="es-ES" b="1" i="1" dirty="0">
                <a:latin typeface="Book Antiqua" pitchFamily="18" charset="0"/>
              </a:rPr>
              <a:t>Anónimo)</a:t>
            </a:r>
          </a:p>
        </p:txBody>
      </p:sp>
      <p:sp>
        <p:nvSpPr>
          <p:cNvPr id="6152" name="10 Rectángulo"/>
          <p:cNvSpPr>
            <a:spLocks noChangeArrowheads="1"/>
          </p:cNvSpPr>
          <p:nvPr/>
        </p:nvSpPr>
        <p:spPr bwMode="auto">
          <a:xfrm>
            <a:off x="2571750" y="2857500"/>
            <a:ext cx="4286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El silencio separa más que la distancia.</a:t>
            </a:r>
            <a:br>
              <a:rPr lang="es-ES" b="1" dirty="0">
                <a:latin typeface="Book Antiqua" pitchFamily="18" charset="0"/>
              </a:rPr>
            </a:br>
            <a:r>
              <a:rPr lang="es-ES" b="1" dirty="0" smtClean="0">
                <a:latin typeface="Book Antiqua" pitchFamily="18" charset="0"/>
              </a:rPr>
              <a:t>                 </a:t>
            </a:r>
            <a:r>
              <a:rPr lang="es-ES" b="1" i="1" dirty="0" smtClean="0">
                <a:latin typeface="Book Antiqua" pitchFamily="18" charset="0"/>
              </a:rPr>
              <a:t>(</a:t>
            </a:r>
            <a:r>
              <a:rPr lang="es-ES" b="1" i="1" dirty="0">
                <a:latin typeface="Book Antiqua" pitchFamily="18" charset="0"/>
              </a:rPr>
              <a:t>Anónimo)</a:t>
            </a:r>
          </a:p>
        </p:txBody>
      </p:sp>
    </p:spTree>
  </p:cSld>
  <p:clrMapOvr>
    <a:masterClrMapping/>
  </p:clrMapOvr>
  <p:transition spd="slow" advTm="11656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4 Imagen" descr="7elia9j1vdl0orqg53rmeonac07b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7elia9j1vdl0orqg53rmeonac050a23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7elia9j1vdl0orqg53rmeonac03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7elia9j1vdl0orqg53rmeonac07Gb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203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2 Imagen" descr="7elia9j1vdl0orqg53rmeonac07Gb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00034" y="500042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214546" y="2571744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00430" y="4643446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8198" name="6 Rectángulo"/>
          <p:cNvSpPr>
            <a:spLocks noChangeArrowheads="1"/>
          </p:cNvSpPr>
          <p:nvPr/>
        </p:nvSpPr>
        <p:spPr bwMode="auto">
          <a:xfrm>
            <a:off x="571500" y="785813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b="1" dirty="0">
                <a:latin typeface="Book Antiqua" pitchFamily="18" charset="0"/>
              </a:rPr>
              <a:t>Manejar el silencio es más difícil que manejar la palabra.</a:t>
            </a:r>
          </a:p>
          <a:p>
            <a:pPr algn="just"/>
            <a:r>
              <a:rPr lang="es-ES" b="1" i="1" dirty="0" smtClean="0">
                <a:latin typeface="Book Antiqua" pitchFamily="18" charset="0"/>
              </a:rPr>
              <a:t>         (</a:t>
            </a:r>
            <a:r>
              <a:rPr lang="es-ES" b="1" i="1" dirty="0">
                <a:latin typeface="Book Antiqua" pitchFamily="18" charset="0"/>
              </a:rPr>
              <a:t>Georges </a:t>
            </a:r>
            <a:r>
              <a:rPr lang="es-ES" b="1" i="1" dirty="0" err="1">
                <a:latin typeface="Book Antiqua" pitchFamily="18" charset="0"/>
              </a:rPr>
              <a:t>Benjamin</a:t>
            </a:r>
            <a:r>
              <a:rPr lang="es-ES" b="1" i="1" dirty="0">
                <a:latin typeface="Book Antiqua" pitchFamily="18" charset="0"/>
              </a:rPr>
              <a:t> </a:t>
            </a:r>
            <a:r>
              <a:rPr lang="es-ES" b="1" i="1" dirty="0" err="1">
                <a:latin typeface="Book Antiqua" pitchFamily="18" charset="0"/>
              </a:rPr>
              <a:t>Clemenceau</a:t>
            </a:r>
            <a:r>
              <a:rPr lang="es-ES" b="1" i="1" dirty="0">
                <a:latin typeface="Book Antiqua" pitchFamily="18" charset="0"/>
              </a:rPr>
              <a:t>)</a:t>
            </a:r>
          </a:p>
        </p:txBody>
      </p:sp>
      <p:sp>
        <p:nvSpPr>
          <p:cNvPr id="8199" name="7 Rectángulo"/>
          <p:cNvSpPr>
            <a:spLocks noChangeArrowheads="1"/>
          </p:cNvSpPr>
          <p:nvPr/>
        </p:nvSpPr>
        <p:spPr bwMode="auto">
          <a:xfrm>
            <a:off x="3786188" y="4857750"/>
            <a:ext cx="44291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El silencio es una de las artes más grandes de la conversación. </a:t>
            </a:r>
          </a:p>
          <a:p>
            <a:r>
              <a:rPr lang="es-ES" b="1" i="1" dirty="0" smtClean="0">
                <a:latin typeface="Book Antiqua" pitchFamily="18" charset="0"/>
              </a:rPr>
              <a:t>                 (</a:t>
            </a:r>
            <a:r>
              <a:rPr lang="es-ES" b="1" i="1" dirty="0">
                <a:latin typeface="Book Antiqua" pitchFamily="18" charset="0"/>
              </a:rPr>
              <a:t>William </a:t>
            </a:r>
            <a:r>
              <a:rPr lang="es-ES" b="1" i="1" dirty="0" err="1">
                <a:latin typeface="Book Antiqua" pitchFamily="18" charset="0"/>
              </a:rPr>
              <a:t>Hazlitt</a:t>
            </a:r>
            <a:r>
              <a:rPr lang="es-ES" b="1" i="1" dirty="0">
                <a:latin typeface="Book Antiqua" pitchFamily="18" charset="0"/>
              </a:rPr>
              <a:t>)</a:t>
            </a:r>
          </a:p>
        </p:txBody>
      </p:sp>
      <p:sp>
        <p:nvSpPr>
          <p:cNvPr id="8200" name="8 Rectángulo"/>
          <p:cNvSpPr>
            <a:spLocks noChangeArrowheads="1"/>
          </p:cNvSpPr>
          <p:nvPr/>
        </p:nvSpPr>
        <p:spPr bwMode="auto">
          <a:xfrm>
            <a:off x="2500313" y="2786063"/>
            <a:ext cx="4357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A nadie perjudicó el haber guardado silencio. </a:t>
            </a:r>
          </a:p>
          <a:p>
            <a:r>
              <a:rPr lang="es-ES" b="1" i="1" dirty="0" smtClean="0">
                <a:latin typeface="Book Antiqua" pitchFamily="18" charset="0"/>
              </a:rPr>
              <a:t>             (</a:t>
            </a:r>
            <a:r>
              <a:rPr lang="es-ES" b="1" i="1" dirty="0">
                <a:latin typeface="Book Antiqua" pitchFamily="18" charset="0"/>
              </a:rPr>
              <a:t>Marco Catón)</a:t>
            </a:r>
          </a:p>
        </p:txBody>
      </p:sp>
    </p:spTree>
  </p:cSld>
  <p:clrMapOvr>
    <a:masterClrMapping/>
  </p:clrMapOvr>
  <p:transition spd="slow" advTm="12546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7elia9j1vdl0orqg53rmeonac050b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7elia9j1vdl0orqg53rmeonac051f21ca23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7elia9j1vdl0orqg53rmeonac62c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7elia9j1vdl0orqg53rmeonac272abd45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156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2 Imagen" descr="7elia9j1vdl0orqg53rmeonac272abd45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500438" y="500063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143108" y="2643182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2938" y="4786313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10246" name="6 Rectángulo"/>
          <p:cNvSpPr>
            <a:spLocks noChangeArrowheads="1"/>
          </p:cNvSpPr>
          <p:nvPr/>
        </p:nvSpPr>
        <p:spPr bwMode="auto">
          <a:xfrm>
            <a:off x="3714750" y="642938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Más vale permanecer callado y que sospechen tu necedad, que hablar y quitarles toda duda de ello. </a:t>
            </a:r>
          </a:p>
          <a:p>
            <a:r>
              <a:rPr lang="es-ES" b="1" i="1" dirty="0" smtClean="0">
                <a:latin typeface="Book Antiqua" pitchFamily="18" charset="0"/>
              </a:rPr>
              <a:t>                (</a:t>
            </a:r>
            <a:r>
              <a:rPr lang="es-ES" b="1" i="1" dirty="0">
                <a:latin typeface="Book Antiqua" pitchFamily="18" charset="0"/>
              </a:rPr>
              <a:t>Abraham Lincoln)</a:t>
            </a:r>
          </a:p>
        </p:txBody>
      </p:sp>
      <p:sp>
        <p:nvSpPr>
          <p:cNvPr id="10247" name="7 Rectángulo"/>
          <p:cNvSpPr>
            <a:spLocks noChangeArrowheads="1"/>
          </p:cNvSpPr>
          <p:nvPr/>
        </p:nvSpPr>
        <p:spPr bwMode="auto">
          <a:xfrm>
            <a:off x="2357423" y="2857500"/>
            <a:ext cx="450057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s-ES" b="1" dirty="0">
                <a:latin typeface="Book Antiqua" pitchFamily="18" charset="0"/>
              </a:rPr>
              <a:t>La verdadera amistad llega cuando el silencio entre dos parece ameno.</a:t>
            </a:r>
          </a:p>
          <a:p>
            <a:pPr algn="just"/>
            <a:r>
              <a:rPr lang="es-ES" b="1" i="1" dirty="0" smtClean="0">
                <a:latin typeface="Book Antiqua" pitchFamily="18" charset="0"/>
              </a:rPr>
              <a:t>              (</a:t>
            </a:r>
            <a:r>
              <a:rPr lang="es-ES" b="1" i="1" dirty="0">
                <a:latin typeface="Book Antiqua" pitchFamily="18" charset="0"/>
              </a:rPr>
              <a:t>Erasmo de Rotterdam)</a:t>
            </a:r>
          </a:p>
        </p:txBody>
      </p:sp>
      <p:sp>
        <p:nvSpPr>
          <p:cNvPr id="10248" name="8 Rectángulo"/>
          <p:cNvSpPr>
            <a:spLocks noChangeArrowheads="1"/>
          </p:cNvSpPr>
          <p:nvPr/>
        </p:nvSpPr>
        <p:spPr bwMode="auto">
          <a:xfrm>
            <a:off x="928688" y="5143500"/>
            <a:ext cx="4143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El silencio es la voz más fuerte</a:t>
            </a:r>
            <a:br>
              <a:rPr lang="es-ES" b="1" dirty="0">
                <a:latin typeface="Book Antiqua" pitchFamily="18" charset="0"/>
              </a:rPr>
            </a:br>
            <a:r>
              <a:rPr lang="es-ES" b="1" dirty="0" smtClean="0">
                <a:latin typeface="Book Antiqua" pitchFamily="18" charset="0"/>
              </a:rPr>
              <a:t>              </a:t>
            </a:r>
            <a:r>
              <a:rPr lang="es-ES" b="1" i="1" dirty="0" smtClean="0">
                <a:latin typeface="Book Antiqua" pitchFamily="18" charset="0"/>
              </a:rPr>
              <a:t>(</a:t>
            </a:r>
            <a:r>
              <a:rPr lang="es-ES" b="1" i="1" dirty="0">
                <a:latin typeface="Book Antiqua" pitchFamily="18" charset="0"/>
              </a:rPr>
              <a:t>Anónimo)</a:t>
            </a:r>
          </a:p>
        </p:txBody>
      </p:sp>
    </p:spTree>
  </p:cSld>
  <p:clrMapOvr>
    <a:masterClrMapping/>
  </p:clrMapOvr>
  <p:transition spd="slow" advTm="11579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Imagen" descr="7elia9j1vdl0orqg53rmeonac0506C3429a47eb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7elia9j1vdl0orqg53rmeonac0504e8e21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7elia9j1vdl0orqg53rmeonac0506FF3429a47eb6.jpg"/>
          <p:cNvPicPr>
            <a:picLocks noChangeAspect="1"/>
          </p:cNvPicPr>
          <p:nvPr/>
        </p:nvPicPr>
        <p:blipFill>
          <a:blip r:embed="rId4" cstate="print"/>
          <a:srcRect l="1563" t="3125" r="1563" b="2083"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7elia9j1vdl0orqg53rmeonac0506a23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406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39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4 Imagen" descr="7elia9j1vdl0orqg53rmeonac0506a2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642910" y="571480"/>
            <a:ext cx="5286412" cy="15716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3108" y="2643182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428992" y="4786322"/>
            <a:ext cx="5000625" cy="1571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nDown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12294" name="8 Rectángulo"/>
          <p:cNvSpPr>
            <a:spLocks noChangeArrowheads="1"/>
          </p:cNvSpPr>
          <p:nvPr/>
        </p:nvSpPr>
        <p:spPr bwMode="auto">
          <a:xfrm>
            <a:off x="857224" y="571500"/>
            <a:ext cx="4857784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La manera más desagradable de replicar en una polémica es la de enojarse y la de callar, pues el agresor interpreta ordinariamente el silencio como un desprecio</a:t>
            </a:r>
            <a:r>
              <a:rPr lang="es-ES" b="1" i="1" dirty="0">
                <a:latin typeface="Book Antiqua" pitchFamily="18" charset="0"/>
              </a:rPr>
              <a:t>. </a:t>
            </a:r>
            <a:endParaRPr lang="es-ES" b="1" i="1" dirty="0" smtClean="0">
              <a:latin typeface="Book Antiqua" pitchFamily="18" charset="0"/>
            </a:endParaRPr>
          </a:p>
          <a:p>
            <a:r>
              <a:rPr lang="es-ES" b="1" i="1" dirty="0" smtClean="0">
                <a:latin typeface="Book Antiqua" pitchFamily="18" charset="0"/>
              </a:rPr>
              <a:t>                  (</a:t>
            </a:r>
            <a:r>
              <a:rPr lang="es-ES" b="1" i="1" dirty="0" err="1">
                <a:latin typeface="Book Antiqua" pitchFamily="18" charset="0"/>
              </a:rPr>
              <a:t>Friedrich</a:t>
            </a:r>
            <a:r>
              <a:rPr lang="es-ES" b="1" i="1" dirty="0">
                <a:latin typeface="Book Antiqua" pitchFamily="18" charset="0"/>
              </a:rPr>
              <a:t> Nietzsche)</a:t>
            </a:r>
          </a:p>
        </p:txBody>
      </p:sp>
      <p:sp>
        <p:nvSpPr>
          <p:cNvPr id="12295" name="9 Rectángulo"/>
          <p:cNvSpPr>
            <a:spLocks noChangeArrowheads="1"/>
          </p:cNvSpPr>
          <p:nvPr/>
        </p:nvSpPr>
        <p:spPr bwMode="auto">
          <a:xfrm>
            <a:off x="2214546" y="2786058"/>
            <a:ext cx="464347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Las grandes elevaciones del alma no son posibles sino en la soledad y en el silencio.</a:t>
            </a:r>
          </a:p>
          <a:p>
            <a:r>
              <a:rPr lang="es-ES" b="1" i="1" dirty="0" smtClean="0">
                <a:latin typeface="Book Antiqua" pitchFamily="18" charset="0"/>
              </a:rPr>
              <a:t>                  (</a:t>
            </a:r>
            <a:r>
              <a:rPr lang="es-ES" b="1" i="1" dirty="0">
                <a:latin typeface="Book Antiqua" pitchFamily="18" charset="0"/>
              </a:rPr>
              <a:t>Arturo Graf)</a:t>
            </a:r>
          </a:p>
        </p:txBody>
      </p:sp>
      <p:sp>
        <p:nvSpPr>
          <p:cNvPr id="12296" name="10 Rectángulo"/>
          <p:cNvSpPr>
            <a:spLocks noChangeArrowheads="1"/>
          </p:cNvSpPr>
          <p:nvPr/>
        </p:nvSpPr>
        <p:spPr bwMode="auto">
          <a:xfrm>
            <a:off x="3571868" y="5000636"/>
            <a:ext cx="457203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dirty="0">
                <a:latin typeface="Book Antiqua" pitchFamily="18" charset="0"/>
              </a:rPr>
              <a:t>Hay pocas cosas tan ensordecedoras como el silencio. </a:t>
            </a:r>
          </a:p>
          <a:p>
            <a:r>
              <a:rPr lang="es-ES" b="1" i="1" dirty="0" smtClean="0">
                <a:latin typeface="Book Antiqua" pitchFamily="18" charset="0"/>
              </a:rPr>
              <a:t>                (</a:t>
            </a:r>
            <a:r>
              <a:rPr lang="es-ES" b="1" i="1" dirty="0">
                <a:latin typeface="Book Antiqua" pitchFamily="18" charset="0"/>
              </a:rPr>
              <a:t>Mario Benedetti)</a:t>
            </a:r>
          </a:p>
        </p:txBody>
      </p:sp>
    </p:spTree>
  </p:cSld>
  <p:clrMapOvr>
    <a:masterClrMapping/>
  </p:clrMapOvr>
  <p:transition spd="slow" advTm="14891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7elia9j1vdl0orqg53rmeonacX05064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7elia9j1vdl0orqg53rmeonac0506e4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2" descr="erablejapona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50" y="-381000"/>
            <a:ext cx="40163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0" descr="w7cf4rg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-571528"/>
            <a:ext cx="430212" cy="571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0" descr="w7cf4rg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28926" y="-500090"/>
            <a:ext cx="430213" cy="500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erablejapona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58188" y="-381000"/>
            <a:ext cx="401637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12" descr="erablejapona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38" y="-381000"/>
            <a:ext cx="401637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2" descr="w7cf4rg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72375" y="-596900"/>
            <a:ext cx="776288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w7cf4rg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375" y="-785813"/>
            <a:ext cx="776288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erablerou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4556882">
            <a:off x="4186237" y="-441325"/>
            <a:ext cx="493713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erablerou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6087771">
            <a:off x="5305074" y="-568963"/>
            <a:ext cx="5572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6" descr="slide0014_image02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643563" y="-571500"/>
            <a:ext cx="74930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0" descr="w7cf4rg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3377">
            <a:off x="1902767" y="-676136"/>
            <a:ext cx="652770" cy="628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Imagen" descr="Mayka-oto-amarillo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642918"/>
            <a:ext cx="3602438" cy="1779885"/>
          </a:xfrm>
          <a:prstGeom prst="rect">
            <a:avLst/>
          </a:prstGeom>
        </p:spPr>
      </p:pic>
    </p:spTree>
  </p:cSld>
  <p:clrMapOvr>
    <a:masterClrMapping/>
  </p:clrMapOvr>
  <p:transition spd="slow" advTm="1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C -0.00243 0.00046 -0.00538 -2.59259E-6 -0.00712 0.00231 C -0.01684 0.01505 -0.00764 0.05394 0.00174 0.06644 C 0.01528 0.08449 0.00851 0.07755 0.02326 0.09028 C 0.025 0.09213 0.02865 0.09491 0.02865 0.09491 C 0.03177 0.10787 0.03594 0.12778 0.025 0.13819 C 0.02066 0.14236 0.01076 0.14745 0.01076 0.14745 C 0.00208 0.17037 0.00278 0.19884 0.01788 0.21412 C 0.02344 0.22569 0.02951 0.23426 0.0375 0.24259 C 0.04097 0.2463 0.04826 0.25208 0.04826 0.25208 C 0.04948 0.2544 0.05087 0.25671 0.05174 0.25949 C 0.0533 0.26412 0.05538 0.27361 0.05538 0.27361 C 0.05226 0.29167 0.0533 0.29792 0.04288 0.30718 C 0.03542 0.32176 0.02743 0.32546 0.01615 0.3331 C 0.00347 0.35787 0.02431 0.31875 0.00538 0.34769 C -0.0033 0.36088 0.00122 0.3669 -0.01076 0.37847 C -0.01198 0.38079 -0.01424 0.38264 -0.01424 0.38542 C -0.01424 0.40185 -0.0066 0.40139 2.5E-6 0.41157 C 0.00799 0.42407 -0.00122 0.41458 0.00885 0.42361 C 0.01354 0.43264 0.02639 0.44537 0.03385 0.45208 C 0.03941 0.46319 0.04184 0.47315 0.04462 0.48542 C 0.04566 0.49051 0.04826 0.49977 0.04826 0.49977 C 0.04497 0.51296 0.04097 0.52616 0.03576 0.53819 C 0.03438 0.54097 0.03351 0.54444 0.03212 0.54745 C 0.02986 0.55231 0.025 0.56157 0.025 0.56157 C 0.02865 0.58218 0.02361 0.56134 0.03212 0.57824 C 0.03316 0.58056 0.03299 0.58333 0.03385 0.58542 C 0.03837 0.59745 0.04306 0.60972 0.04826 0.6213 C 0.05052 0.64051 0.05885 0.66088 0.03924 0.66412 C 0.03264 0.66551 0.02622 0.66574 0.01962 0.66644 C 0.00226 0.67407 -0.00972 0.70463 -0.01788 0.72593 C -0.0158 0.73704 -0.01597 0.74097 -0.00885 0.74769 C -0.00538 0.75463 -0.00365 0.76157 2.5E-6 0.76875 C 0.00313 0.78611 0.00434 0.80394 0.00712 0.8213 C 0.00799 0.82616 0.01076 0.83542 0.01076 0.83542 C 0.00799 0.85532 0.00625 0.86435 2.5E-6 0.88079 C -0.0033 0.88958 -0.01076 0.90694 -0.01076 0.90694 C -0.01007 0.90926 -0.01076 0.91366 -0.00885 0.91412 C -0.00625 0.91481 -0.00434 0.90949 -0.00174 0.90926 C 0.00833 0.9081 0.01701 0.91412 0.02674 0.91412 " pathEditMode="relative" ptsTypes="fffffffffffffffffffffffffffffffffffffffA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01736 0.02222 C 0.01858 0.04537 0.01997 0.07338 0.02986 0.09375 C 0.03229 0.10648 0.03559 0.12014 0.04063 0.13171 C 0.04636 0.14491 0.05313 0.15764 0.0566 0.17222 C 0.05538 0.17546 0.05504 0.17916 0.05313 0.18171 C 0.04601 0.1912 0.02882 0.19907 0.0191 0.20324 C 0.01788 0.20555 0.01702 0.20833 0.01563 0.21041 C 0.01354 0.21389 0.00886 0.21551 0.00851 0.21991 C 0.00538 0.25972 0.00816 0.26875 0.01389 0.29838 C 0.01667 0.31296 0.0165 0.32963 0.02101 0.34375 C 0.02639 0.36065 0.03351 0.38426 0.04236 0.39838 C 0.05295 0.41528 0.06528 0.42477 0.07101 0.44606 C 0.06719 0.45833 0.06216 0.46852 0.0566 0.4794 C 0.05521 0.48217 0.05191 0.48102 0.04948 0.48171 C 0.04115 0.5044 0.04653 0.48773 0.03889 0.53426 L 0.03889 0.53449 C 0.03663 0.54143 0.03351 0.54815 0.0316 0.55555 C 0.02622 0.57685 0.02361 0.59907 0.01736 0.61991 C 0.01841 0.65116 0.02049 0.67963 0.02275 0.71041 C 0.02032 0.73495 0.02552 0.75231 0.00851 0.75787 C 0.00052 0.76852 -0.00642 0.76805 -0.01649 0.77708 C -0.02014 0.78032 -0.02725 0.78657 -0.02725 0.7868 C -0.04045 0.8125 -0.01927 0.77338 -0.03802 0.79838 C -0.04114 0.80254 -0.04514 0.81273 -0.04514 0.81296 C -0.04861 0.83171 -0.05069 0.84815 -0.03975 0.86273 C -0.04149 0.86597 -0.04271 0.86991 -0.04514 0.87222 C -0.04705 0.87407 -0.05 0.87315 -0.05225 0.87453 C -0.05416 0.87569 -0.0559 0.87778 -0.05764 0.8794 C -0.0618 0.87778 -0.0658 0.875 -0.07014 0.87453 C -0.08837 0.87268 -0.07986 0.88472 -0.07187 0.88889 C -0.0684 0.89074 -0.06371 0.89745 -0.06111 0.89375 C -0.05989 0.89213 -0.05885 0.89051 -0.05764 0.88889 " pathEditMode="relative" rAng="0" ptsTypes="ffffffffffffffFffffffffffffffffA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43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452 0.04051 C 0.00226 0.04792 0.00052 0.05486 -0.0026 0.06181 C -0.00486 0.0669 -0.00729 0.07153 -0.00972 0.07616 C -0.01094 0.07847 -0.01337 0.08333 -0.01337 0.08333 C -0.01232 0.10972 -0.01302 0.13241 -0.00798 0.15695 C -0.00451 0.17361 -0.00469 0.17107 0.00278 0.18565 C 0.004 0.18796 0.00643 0.19282 0.00643 0.19282 C 0.00764 0.19745 0.00868 0.20232 0.0099 0.20695 C 0.01042 0.20949 0.01163 0.21412 0.01163 0.21412 C 0.01042 0.22523 0.01059 0.23704 0.00816 0.24769 C 0.00764 0.25 -0.00034 0.26435 -0.0026 0.26875 C -0.00382 0.2713 -0.00607 0.27616 -0.00607 0.27616 C -0.00555 0.30208 -0.00538 0.3287 -0.00434 0.35463 C -0.00382 0.36667 -0.00173 0.37199 0.00104 0.38333 C 0.00226 0.38796 0.00452 0.39745 0.00452 0.39745 C 0.00781 0.42593 0.00278 0.48333 0.00278 0.48333 " pathEditMode="relative" ptsTypes="fffffffffffffffA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1424 0.03889 C -0.01667 0.04375 -0.01893 0.04838 -0.02136 0.05324 C -0.02257 0.05556 -0.025 0.06042 -0.025 0.06042 C -0.02379 0.0875 -0.02674 0.11088 -0.00886 0.12685 C -0.00539 0.13403 -0.00348 0.14097 3.88889E-6 0.14838 C 0.00121 0.17084 0.00121 0.19144 0.01076 0.21019 C 0.01458 0.2257 0.02187 0.23959 0.02864 0.25301 C 0.03437 0.26482 0.02986 0.25625 0.03576 0.26759 C 0.03698 0.26991 0.03941 0.27454 0.03941 0.27454 C 0.03993 0.27685 0.04027 0.2794 0.04114 0.28171 C 0.04323 0.28658 0.04826 0.29607 0.04826 0.29607 C 0.04948 0.3007 0.05069 0.30556 0.05191 0.31019 C 0.05243 0.3125 0.05364 0.31736 0.05364 0.31736 C 0.05 0.35139 0.04913 0.36158 0.03211 0.38403 C 0.021 0.41459 0.0368 0.37408 0.02326 0.4007 C 0.02066 0.40579 0.02031 0.41227 0.01788 0.41736 C 0.01111 0.43171 0.00625 0.4382 0.00191 0.45301 C 0.00659 0.48449 0.01406 0.4963 0.02691 0.52222 C 0.03229 0.53287 0.03003 0.52801 0.03402 0.54375 C 0.03454 0.54607 0.03576 0.55093 0.03576 0.55093 C 0.03454 0.56042 0.03385 0.57014 0.03211 0.5794 C 0.02986 0.5919 0.02309 0.60185 0.01788 0.61273 C 0.0177 0.6132 0.01111 0.62685 0.01076 0.62709 C 0.00833 0.62871 0.00607 0.62986 0.00364 0.63171 C -0.00157 0.65509 -0.00157 0.68218 0.00902 0.70324 C 0.00954 0.70533 0.00989 0.70834 0.01076 0.71019 C 0.01284 0.71505 0.01788 0.72431 0.01788 0.72431 C 0.01996 0.73565 0.02222 0.74676 0.025 0.75764 C 0.02569 0.75996 0.02621 0.7625 0.02691 0.76505 C 0.02743 0.76713 0.02864 0.77199 0.02864 0.77199 C 0.02048 0.7882 0.01579 0.80671 0.00711 0.82222 C 0.00399 0.83472 0.00642 0.82732 -0.00174 0.84352 C -0.00296 0.84607 -0.00677 0.85787 -0.00886 0.86042 C -0.01094 0.8625 -0.01355 0.8632 -0.01598 0.86505 C -0.02257 0.87778 -0.01858 0.86945 -0.02674 0.89097 C -0.02865 0.89607 -0.03386 0.90533 -0.03386 0.90533 C -0.03802 0.92431 -0.0375 0.91621 -0.0375 0.92917 " pathEditMode="relative" ptsTypes="ffffffffffffffffffffffffffffffffffffA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4.44444E-6 -3.7037E-7 C -0.00243 0.02778 -0.0092 0.06297 0.00365 0.08797 C 0.00678 0.10047 0.00434 0.09329 0.0125 0.10926 C 0.01459 0.11343 0.02327 0.11436 0.02327 0.11436 C 0.03178 0.12917 0.02657 0.12107 0.03941 0.13797 C 0.04393 0.14399 0.04653 0.15209 0.05 0.15926 C 0.05434 0.16806 0.05452 0.17917 0.05903 0.18797 C 0.0632 0.20556 0.06146 0.19746 0.06441 0.21181 C 0.06164 0.23403 0.06389 0.25163 0.04653 0.25718 C 0.03976 0.27061 0.04688 0.2595 0.0375 0.26667 C 0.03386 0.26922 0.02691 0.27593 0.02691 0.27593 C 0.01667 0.29607 0.03039 0.27107 0.01789 0.28797 C 0.00816 0.30163 0.0224 0.29028 0.0073 0.29977 C -0.0184 0.35024 -0.0026 0.31366 0.00191 0.44769 C 0.00261 0.46922 0.01077 0.4963 0.0198 0.51436 C 0.02032 0.51667 0.02066 0.51899 0.02153 0.52153 C 0.02362 0.52663 0.02865 0.53588 0.02865 0.53588 C 0.03316 0.55301 0.03855 0.57038 0.04115 0.5882 C 0.03993 0.59885 0.03646 0.63033 0.03403 0.6426 C 0.03212 0.65255 0.02587 0.66505 0.02327 0.67385 C 0.01476 0.70232 0.01823 0.68959 0.0125 0.71204 C 0.01337 0.74422 0.01702 0.77686 0.01615 0.80926 C 0.01563 0.82755 0.01511 0.84607 0.0125 0.86436 C 0.01146 0.87107 0.00834 0.87709 0.00539 0.88334 C 0.00417 0.88542 0.00191 0.89028 0.00191 0.89028 " pathEditMode="relative" ptsTypes="ffffffffffffffffffffffffA">
                                      <p:cBhvr>
                                        <p:cTn id="18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0.00677 0.01134 C -0.01094 0.025 -0.01163 0.0287 -0.02118 0.03519 C -0.02361 0.04005 -0.02587 0.04468 -0.0283 0.04954 C -0.02951 0.05185 -0.03177 0.05648 -0.03177 0.05671 C -0.02917 0.07454 -0.02535 0.09583 -0.01753 0.11134 C -0.01371 0.12639 -0.00868 0.14005 -0.0033 0.15417 C 0.00035 0.16389 0.00295 0.17384 0.00747 0.18287 C 0.0099 0.19236 0.01233 0.20185 0.01458 0.21134 C 0.0151 0.21366 0.0158 0.21551 0.01632 0.21852 C 0.01701 0.22083 0.01823 0.2257 0.01823 0.22593 C 0.0158 0.24282 0.01684 0.24861 0.01111 0.26134 C 0.00885 0.2662 0.00625 0.27083 0.00382 0.2757 C 0.0026 0.27801 0.00035 0.28287 0.00035 0.2831 C 0.00278 0.31019 0.00052 0.34722 0.01997 0.36505 C 0.01597 0.3794 0.01528 0.38333 0.00573 0.38982 C -0.00521 0.41157 -0.01059 0.45532 0.00747 0.47083 C 0.00972 0.47986 0.01441 0.48634 0.01823 0.49468 C 0.02049 0.49954 0.02535 0.50903 0.02535 0.50926 C 0.02847 0.52222 0.02431 0.53565 0.01458 0.53982 C 0.01215 0.54468 0.0099 0.54931 0.00747 0.55417 C 0.00625 0.55648 0.00382 0.56134 0.00382 0.56157 C 0.01215 0.57778 0.00694 0.57384 0.01632 0.57801 C 0.02031 0.58171 0.03611 0.5875 0.02535 0.59468 " pathEditMode="relative" rAng="0" ptsTypes="ffffffffffffffffffffffA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" y="29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76 0.05162 C 0.00678 0.07222 0.00348 0.0956 0.00053 0.11829 C 0.00174 0.14259 -0.00087 0.15139 0.00764 0.16829 C 0.01181 0.18542 0.00903 0.17847 0.01476 0.18959 C 0.01598 0.19445 0.0191 0.19908 0.01823 0.20394 C 0.01511 0.22292 0.01164 0.2419 0.004 0.2588 C 0.00226 0.2625 -0.00416 0.27477 -0.00677 0.28009 C -0.00798 0.28241 -0.01024 0.28727 -0.01024 0.28727 C -0.00937 0.325 -0.00902 0.35625 -0.00487 0.39213 C -0.00607 0.40787 -0.0066 0.42384 -0.0085 0.43959 C -0.01093 0.45949 -0.02605 0.47014 -0.0335 0.48496 C -0.0323 0.50996 -0.03178 0.5206 -0.02638 0.54213 C -0.02587 0.54445 -0.02517 0.54699 -0.02447 0.54931 C -0.02395 0.55162 -0.02327 0.55394 -0.02275 0.55625 C -0.02222 0.55857 -0.021 0.56343 -0.021 0.56343 " pathEditMode="relative" ptsTypes="ffffffffffffffA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2.77778E-7 3.33333E-6 C -0.00539 0.00185 -0.00851 0.00185 -0.0125 0.00717 C -0.01407 0.00926 -0.01441 0.01273 -0.01615 0.01435 C -0.01823 0.0162 -0.02084 0.01574 -0.02327 0.01643 C -0.0257 0.02153 -0.02796 0.02616 -0.03039 0.03102 C -0.0316 0.0331 -0.03403 0.03796 -0.03403 0.03796 C -0.03195 0.06759 -0.03039 0.08287 -0.00903 0.09745 C -0.00487 0.10555 -0.00087 0.11111 0.0052 0.11666 C 0.00694 0.12384 0.00885 0.13102 0.01059 0.13819 C 0.01128 0.14028 0.0125 0.14537 0.0125 0.14537 C 0.01128 0.1581 0.01059 0.17083 0.00885 0.1831 C 0.00816 0.18889 0.00625 0.19421 0.0052 0.19977 C 0.00382 0.20694 0.0026 0.21412 0.00173 0.22153 C 0.00121 0.22639 -0.00226 0.2743 -0.00539 0.28565 C -0.00782 0.29467 -0.01563 0.30579 -0.0198 0.31412 C -0.02223 0.31921 -0.02691 0.32847 -0.02691 0.32847 C -0.03386 0.38032 -0.03247 0.45185 -0.04115 0.49745 C -0.04497 0.51782 -0.04966 0.53541 -0.05539 0.55463 C -0.05608 0.55741 -0.06372 0.57129 -0.06615 0.57616 C -0.06737 0.57824 -0.0698 0.5831 -0.0698 0.5831 C -0.06893 0.59421 -0.07136 0.60764 -0.06615 0.61643 C -0.06042 0.62639 -0.05261 0.63565 -0.0448 0.64282 C -0.0382 0.65602 -0.03507 0.66574 -0.0323 0.68079 C -0.03039 0.72986 -0.02848 0.7375 -0.03403 0.78796 C -0.03525 0.79884 -0.054 0.80926 -0.05903 0.81898 C -0.05782 0.83796 -0.05764 0.85116 -0.05 0.86643 C -0.04618 0.88264 -0.04653 0.87569 -0.04653 0.88565 " pathEditMode="relative" ptsTypes="ffffffffffffffffffffffffffA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0556 0.04931 C 0.00139 0.07778 -0.00226 0.05857 -0.00018 0.1088 C -0.00278 0.14746 -0.00469 0.1919 -0.0217 0.22547 C -0.02552 0.24144 -0.0283 0.25972 -0.0217 0.27547 C -0.01962 0.28033 -0.01597 0.28426 -0.01459 0.28959 C -0.01337 0.29445 -0.01094 0.30394 -0.01094 0.30394 C -0.00955 0.35162 -0.00695 0.39746 -0.00209 0.44445 C -0.0033 0.46597 -0.00347 0.4875 -0.00556 0.5088 C -0.00591 0.51273 -0.01875 0.5375 -0.01979 0.53959 C -0.02101 0.5419 -0.02344 0.54676 -0.02344 0.54676 C -0.02222 0.57963 -0.01806 0.61181 -0.01806 0.64445 " pathEditMode="relative" ptsTypes="ffffffffffA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0938 0.04676 C 0.00539 0.06273 0.00261 0.07245 -0.0085 0.08009 C -0.01094 0.08495 -0.0132 0.08958 -0.01563 0.09444 C -0.01685 0.09676 -0.01928 0.10162 -0.01928 0.10162 C -0.01667 0.11736 -0.01371 0.13055 -0.00312 0.13935 C 0.00278 0.15115 0.01198 0.15926 0.02188 0.16342 C 0.02553 0.16666 0.03021 0.16805 0.03264 0.17291 C 0.03507 0.17754 0.03976 0.18703 0.03976 0.18703 C 0.04688 0.21666 0.02136 0.22176 0.01112 0.23935 C 0.00851 0.24398 0.00643 0.24884 0.004 0.2537 C 0.00278 0.25602 0.00052 0.26111 0.00052 0.26111 C 0.0007 0.2618 0.00174 0.28055 0.004 0.28495 C 0.00539 0.28773 0.00782 0.28935 0.00938 0.2919 C 0.01337 0.29861 0.0165 0.30625 0.02014 0.31342 C 0.02362 0.3206 0.02709 0.32754 0.03073 0.33495 C 0.03195 0.33727 0.03438 0.3419 0.03438 0.3419 C 0.03629 0.34977 0.03612 0.35046 0.03976 0.35856 C 0.04202 0.36319 0.04688 0.37291 0.04688 0.37291 C 0.05105 0.38958 0.04931 0.38217 0.05226 0.39421 C 0.05278 0.39653 0.054 0.40162 0.054 0.40162 C 0.05278 0.4206 0.05244 0.43958 0.05053 0.45833 C 0.04966 0.4669 0.04289 0.47847 0.03976 0.48472 C 0.03577 0.49305 0.03195 0.50625 0.029 0.51574 C 0.03091 0.53426 0.02674 0.56759 0.04323 0.57523 C 0.04619 0.58611 0.04757 0.59768 0.05053 0.60856 C 0.0474 0.63472 0.0474 0.64629 0.03264 0.66111 C 0.02848 0.67222 0.02483 0.6831 0.01823 0.69166 C 0.01632 0.69815 0.01546 0.70509 0.01303 0.71088 C 0.01094 0.71597 0.00573 0.725 0.00573 0.725 C 0.0106 0.73796 0.01598 0.7449 0.02553 0.75162 C 0.03316 0.76666 0.02414 0.75185 0.03438 0.76111 C 0.03855 0.76481 0.04063 0.76967 0.04323 0.77523 C 0.03768 0.79444 0.02744 0.81319 0.0165 0.82778 C 0.01285 0.83796 0.0106 0.84537 0.00226 0.84884 C 0.00052 0.85115 -0.00173 0.85347 -0.00312 0.85625 C -0.00416 0.8581 -0.00347 0.8618 -0.00486 0.86342 C -0.00677 0.86528 -0.00972 0.86435 -0.01198 0.86574 C -0.01285 0.86597 -0.0132 0.86736 -0.01388 0.86805 " pathEditMode="relative" ptsTypes="fffffffffffffffffffffffffffffffffffffA">
                                      <p:cBhvr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9" descr="133299"/>
          <p:cNvPicPr>
            <a:picLocks noChangeAspect="1" noChangeArrowheads="1"/>
          </p:cNvPicPr>
          <p:nvPr/>
        </p:nvPicPr>
        <p:blipFill>
          <a:blip r:embed="rId2" cstate="print"/>
          <a:srcRect b="29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3 CuadroTexto"/>
          <p:cNvSpPr txBox="1">
            <a:spLocks noChangeArrowheads="1"/>
          </p:cNvSpPr>
          <p:nvPr/>
        </p:nvSpPr>
        <p:spPr bwMode="auto">
          <a:xfrm rot="-446757">
            <a:off x="3023992" y="4012569"/>
            <a:ext cx="19986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FFFF00"/>
                </a:solidFill>
                <a:latin typeface="Comic Sans MS" pitchFamily="66" charset="0"/>
              </a:rPr>
              <a:t>Imágenes Google</a:t>
            </a:r>
          </a:p>
        </p:txBody>
      </p:sp>
      <p:pic>
        <p:nvPicPr>
          <p:cNvPr id="11" name="10 Imagen" descr="Mayka-otoñ-azu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995033">
            <a:off x="2138494" y="3772963"/>
            <a:ext cx="3767017" cy="1633593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337</Words>
  <Application>Microsoft Office PowerPoint</Application>
  <PresentationFormat>Presentación en pantalla (4:3)</PresentationFormat>
  <Paragraphs>60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Silencio y Otoño 1</dc:title>
  <dc:creator>Mayka</dc:creator>
  <cp:lastModifiedBy>Mayka</cp:lastModifiedBy>
  <cp:revision>13</cp:revision>
  <dcterms:created xsi:type="dcterms:W3CDTF">2012-09-28T17:04:18Z</dcterms:created>
  <dcterms:modified xsi:type="dcterms:W3CDTF">2013-09-30T15:12:46Z</dcterms:modified>
</cp:coreProperties>
</file>