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75" r:id="rId3"/>
    <p:sldId id="268" r:id="rId4"/>
    <p:sldId id="283" r:id="rId5"/>
    <p:sldId id="257" r:id="rId6"/>
    <p:sldId id="269" r:id="rId7"/>
    <p:sldId id="261" r:id="rId8"/>
    <p:sldId id="259" r:id="rId9"/>
    <p:sldId id="260" r:id="rId10"/>
    <p:sldId id="262" r:id="rId11"/>
    <p:sldId id="263" r:id="rId12"/>
    <p:sldId id="284" r:id="rId13"/>
    <p:sldId id="272" r:id="rId14"/>
    <p:sldId id="271" r:id="rId15"/>
    <p:sldId id="281" r:id="rId16"/>
    <p:sldId id="264" r:id="rId17"/>
    <p:sldId id="280" r:id="rId18"/>
    <p:sldId id="265" r:id="rId19"/>
    <p:sldId id="273" r:id="rId20"/>
    <p:sldId id="266" r:id="rId21"/>
    <p:sldId id="274" r:id="rId22"/>
  </p:sldIdLst>
  <p:sldSz cx="9144000" cy="5143500" type="screen16x9"/>
  <p:notesSz cx="6858000" cy="9144000"/>
  <p:embeddedFontLst>
    <p:embeddedFont>
      <p:font typeface="Arial Unicode MS" pitchFamily="34" charset="-128"/>
      <p:regular r:id="rId23"/>
    </p:embeddedFont>
    <p:embeddedFont>
      <p:font typeface="Kristen ITC" pitchFamily="66" charset="0"/>
      <p:regular r:id="rId24"/>
    </p:embeddedFont>
    <p:embeddedFont>
      <p:font typeface="Berlin Sans FB Demi" pitchFamily="34" charset="0"/>
      <p:bold r:id="rId25"/>
    </p:embeddedFont>
    <p:embeddedFont>
      <p:font typeface="Calibri" pitchFamily="34" charset="0"/>
      <p:regular r:id="rId26"/>
      <p:bold r:id="rId27"/>
      <p:italic r:id="rId28"/>
      <p:boldItalic r:id="rId29"/>
    </p:embeddedFont>
    <p:embeddedFont>
      <p:font typeface="Tangerine" pitchFamily="2" charset="0"/>
      <p:regular r:id="rId30"/>
      <p:bold r:id="rId31"/>
    </p:embeddedFont>
  </p:embeddedFontLst>
  <p:defaultTextStyle>
    <a:defPPr>
      <a:defRPr lang="es-A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3e7eHzcklAh5HFg3+LZyFA==" hashData="NR+o2x43WiVtt5AsQ8+wLJOMQ3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848990"/>
    <a:srgbClr val="799AC1"/>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10" autoAdjust="0"/>
    <p:restoredTop sz="94660"/>
  </p:normalViewPr>
  <p:slideViewPr>
    <p:cSldViewPr>
      <p:cViewPr>
        <p:scale>
          <a:sx n="80" d="100"/>
          <a:sy n="80" d="100"/>
        </p:scale>
        <p:origin x="-192" y="-31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4.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3.fntdata"/><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2.fntdata"/><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9.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s-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s-AR"/>
          </a:p>
        </p:txBody>
      </p:sp>
      <p:sp>
        <p:nvSpPr>
          <p:cNvPr id="4" name="Date Placeholder 3"/>
          <p:cNvSpPr>
            <a:spLocks noGrp="1"/>
          </p:cNvSpPr>
          <p:nvPr>
            <p:ph type="dt" sz="half" idx="10"/>
          </p:nvPr>
        </p:nvSpPr>
        <p:spPr/>
        <p:txBody>
          <a:bodyPr/>
          <a:lstStyle>
            <a:lvl1pPr>
              <a:defRPr/>
            </a:lvl1pPr>
          </a:lstStyle>
          <a:p>
            <a:pPr>
              <a:defRPr/>
            </a:pPr>
            <a:fld id="{673C1570-3E19-49F5-8974-9C04EB080B75}" type="datetimeFigureOut">
              <a:rPr lang="es-AR"/>
              <a:pPr>
                <a:defRPr/>
              </a:pPr>
              <a:t>12/08/2014</a:t>
            </a:fld>
            <a:endParaRPr lang="es-AR"/>
          </a:p>
        </p:txBody>
      </p:sp>
      <p:sp>
        <p:nvSpPr>
          <p:cNvPr id="5" name="Footer Placeholder 4"/>
          <p:cNvSpPr>
            <a:spLocks noGrp="1"/>
          </p:cNvSpPr>
          <p:nvPr>
            <p:ph type="ftr" sz="quarter" idx="11"/>
          </p:nvPr>
        </p:nvSpPr>
        <p:spPr/>
        <p:txBody>
          <a:bodyPr/>
          <a:lstStyle>
            <a:lvl1pPr>
              <a:defRPr/>
            </a:lvl1pPr>
          </a:lstStyle>
          <a:p>
            <a:pPr>
              <a:defRPr/>
            </a:pPr>
            <a:endParaRPr lang="es-AR"/>
          </a:p>
        </p:txBody>
      </p:sp>
      <p:sp>
        <p:nvSpPr>
          <p:cNvPr id="6" name="Slide Number Placeholder 5"/>
          <p:cNvSpPr>
            <a:spLocks noGrp="1"/>
          </p:cNvSpPr>
          <p:nvPr>
            <p:ph type="sldNum" sz="quarter" idx="12"/>
          </p:nvPr>
        </p:nvSpPr>
        <p:spPr/>
        <p:txBody>
          <a:bodyPr/>
          <a:lstStyle>
            <a:lvl1pPr>
              <a:defRPr/>
            </a:lvl1pPr>
          </a:lstStyle>
          <a:p>
            <a:pPr>
              <a:defRPr/>
            </a:pPr>
            <a:fld id="{789C2F16-74EF-489A-8FAE-CB2FD11FEA09}" type="slidenum">
              <a:rPr lang="es-AR"/>
              <a:pPr>
                <a:defRPr/>
              </a:pPr>
              <a:t>‹Nº›</a:t>
            </a:fld>
            <a:endParaRPr lang="es-AR"/>
          </a:p>
        </p:txBody>
      </p:sp>
    </p:spTree>
    <p:extLst>
      <p:ext uri="{BB962C8B-B14F-4D97-AF65-F5344CB8AC3E}">
        <p14:creationId xmlns:p14="http://schemas.microsoft.com/office/powerpoint/2010/main" val="3726329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A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AR"/>
          </a:p>
        </p:txBody>
      </p:sp>
      <p:sp>
        <p:nvSpPr>
          <p:cNvPr id="4" name="Date Placeholder 3"/>
          <p:cNvSpPr>
            <a:spLocks noGrp="1"/>
          </p:cNvSpPr>
          <p:nvPr>
            <p:ph type="dt" sz="half" idx="10"/>
          </p:nvPr>
        </p:nvSpPr>
        <p:spPr/>
        <p:txBody>
          <a:bodyPr/>
          <a:lstStyle>
            <a:lvl1pPr>
              <a:defRPr/>
            </a:lvl1pPr>
          </a:lstStyle>
          <a:p>
            <a:pPr>
              <a:defRPr/>
            </a:pPr>
            <a:fld id="{D734AC73-4C66-4611-B82E-2079491B659D}" type="datetimeFigureOut">
              <a:rPr lang="es-AR"/>
              <a:pPr>
                <a:defRPr/>
              </a:pPr>
              <a:t>12/08/2014</a:t>
            </a:fld>
            <a:endParaRPr lang="es-AR"/>
          </a:p>
        </p:txBody>
      </p:sp>
      <p:sp>
        <p:nvSpPr>
          <p:cNvPr id="5" name="Footer Placeholder 4"/>
          <p:cNvSpPr>
            <a:spLocks noGrp="1"/>
          </p:cNvSpPr>
          <p:nvPr>
            <p:ph type="ftr" sz="quarter" idx="11"/>
          </p:nvPr>
        </p:nvSpPr>
        <p:spPr/>
        <p:txBody>
          <a:bodyPr/>
          <a:lstStyle>
            <a:lvl1pPr>
              <a:defRPr/>
            </a:lvl1pPr>
          </a:lstStyle>
          <a:p>
            <a:pPr>
              <a:defRPr/>
            </a:pPr>
            <a:endParaRPr lang="es-AR"/>
          </a:p>
        </p:txBody>
      </p:sp>
      <p:sp>
        <p:nvSpPr>
          <p:cNvPr id="6" name="Slide Number Placeholder 5"/>
          <p:cNvSpPr>
            <a:spLocks noGrp="1"/>
          </p:cNvSpPr>
          <p:nvPr>
            <p:ph type="sldNum" sz="quarter" idx="12"/>
          </p:nvPr>
        </p:nvSpPr>
        <p:spPr/>
        <p:txBody>
          <a:bodyPr/>
          <a:lstStyle>
            <a:lvl1pPr>
              <a:defRPr/>
            </a:lvl1pPr>
          </a:lstStyle>
          <a:p>
            <a:pPr>
              <a:defRPr/>
            </a:pPr>
            <a:fld id="{699E433F-06C3-40AA-BA36-23E2EAABCF4A}" type="slidenum">
              <a:rPr lang="es-AR"/>
              <a:pPr>
                <a:defRPr/>
              </a:pPr>
              <a:t>‹Nº›</a:t>
            </a:fld>
            <a:endParaRPr lang="es-AR"/>
          </a:p>
        </p:txBody>
      </p:sp>
    </p:spTree>
    <p:extLst>
      <p:ext uri="{BB962C8B-B14F-4D97-AF65-F5344CB8AC3E}">
        <p14:creationId xmlns:p14="http://schemas.microsoft.com/office/powerpoint/2010/main" val="3189473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s-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39A7C0D-CD12-4E97-897B-1B381286AE37}" type="datetimeFigureOut">
              <a:rPr lang="es-AR"/>
              <a:pPr>
                <a:defRPr/>
              </a:pPr>
              <a:t>12/08/2014</a:t>
            </a:fld>
            <a:endParaRPr lang="es-AR"/>
          </a:p>
        </p:txBody>
      </p:sp>
      <p:sp>
        <p:nvSpPr>
          <p:cNvPr id="5" name="Footer Placeholder 4"/>
          <p:cNvSpPr>
            <a:spLocks noGrp="1"/>
          </p:cNvSpPr>
          <p:nvPr>
            <p:ph type="ftr" sz="quarter" idx="11"/>
          </p:nvPr>
        </p:nvSpPr>
        <p:spPr/>
        <p:txBody>
          <a:bodyPr/>
          <a:lstStyle>
            <a:lvl1pPr>
              <a:defRPr/>
            </a:lvl1pPr>
          </a:lstStyle>
          <a:p>
            <a:pPr>
              <a:defRPr/>
            </a:pPr>
            <a:endParaRPr lang="es-AR"/>
          </a:p>
        </p:txBody>
      </p:sp>
      <p:sp>
        <p:nvSpPr>
          <p:cNvPr id="6" name="Slide Number Placeholder 5"/>
          <p:cNvSpPr>
            <a:spLocks noGrp="1"/>
          </p:cNvSpPr>
          <p:nvPr>
            <p:ph type="sldNum" sz="quarter" idx="12"/>
          </p:nvPr>
        </p:nvSpPr>
        <p:spPr/>
        <p:txBody>
          <a:bodyPr/>
          <a:lstStyle>
            <a:lvl1pPr>
              <a:defRPr/>
            </a:lvl1pPr>
          </a:lstStyle>
          <a:p>
            <a:pPr>
              <a:defRPr/>
            </a:pPr>
            <a:fld id="{2A2A1542-12C7-4632-A756-F2C7428AC89A}" type="slidenum">
              <a:rPr lang="es-AR"/>
              <a:pPr>
                <a:defRPr/>
              </a:pPr>
              <a:t>‹Nº›</a:t>
            </a:fld>
            <a:endParaRPr lang="es-AR"/>
          </a:p>
        </p:txBody>
      </p:sp>
    </p:spTree>
    <p:extLst>
      <p:ext uri="{BB962C8B-B14F-4D97-AF65-F5344CB8AC3E}">
        <p14:creationId xmlns:p14="http://schemas.microsoft.com/office/powerpoint/2010/main" val="1690405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AR"/>
          </a:p>
        </p:txBody>
      </p:sp>
      <p:sp>
        <p:nvSpPr>
          <p:cNvPr id="5" name="Date Placeholder 3"/>
          <p:cNvSpPr>
            <a:spLocks noGrp="1"/>
          </p:cNvSpPr>
          <p:nvPr>
            <p:ph type="dt" sz="half" idx="10"/>
          </p:nvPr>
        </p:nvSpPr>
        <p:spPr/>
        <p:txBody>
          <a:bodyPr/>
          <a:lstStyle>
            <a:lvl1pPr>
              <a:defRPr/>
            </a:lvl1pPr>
          </a:lstStyle>
          <a:p>
            <a:pPr>
              <a:defRPr/>
            </a:pPr>
            <a:fld id="{EAE0E71B-10D6-45D6-AA2B-2C9D1D95A7FE}" type="datetimeFigureOut">
              <a:rPr lang="es-AR"/>
              <a:pPr>
                <a:defRPr/>
              </a:pPr>
              <a:t>12/08/2014</a:t>
            </a:fld>
            <a:endParaRPr lang="es-AR"/>
          </a:p>
        </p:txBody>
      </p:sp>
      <p:sp>
        <p:nvSpPr>
          <p:cNvPr id="6" name="Footer Placeholder 4"/>
          <p:cNvSpPr>
            <a:spLocks noGrp="1"/>
          </p:cNvSpPr>
          <p:nvPr>
            <p:ph type="ftr" sz="quarter" idx="11"/>
          </p:nvPr>
        </p:nvSpPr>
        <p:spPr/>
        <p:txBody>
          <a:bodyPr/>
          <a:lstStyle>
            <a:lvl1pPr>
              <a:defRPr/>
            </a:lvl1pPr>
          </a:lstStyle>
          <a:p>
            <a:pPr>
              <a:defRPr/>
            </a:pPr>
            <a:endParaRPr lang="es-AR"/>
          </a:p>
        </p:txBody>
      </p:sp>
      <p:sp>
        <p:nvSpPr>
          <p:cNvPr id="7" name="Slide Number Placeholder 5"/>
          <p:cNvSpPr>
            <a:spLocks noGrp="1"/>
          </p:cNvSpPr>
          <p:nvPr>
            <p:ph type="sldNum" sz="quarter" idx="12"/>
          </p:nvPr>
        </p:nvSpPr>
        <p:spPr/>
        <p:txBody>
          <a:bodyPr/>
          <a:lstStyle>
            <a:lvl1pPr>
              <a:defRPr/>
            </a:lvl1pPr>
          </a:lstStyle>
          <a:p>
            <a:pPr>
              <a:defRPr/>
            </a:pPr>
            <a:fld id="{AD9190A1-49AC-4C46-B821-131F1B686FA5}" type="slidenum">
              <a:rPr lang="es-AR"/>
              <a:pPr>
                <a:defRPr/>
              </a:pPr>
              <a:t>‹Nº›</a:t>
            </a:fld>
            <a:endParaRPr lang="es-AR"/>
          </a:p>
        </p:txBody>
      </p:sp>
    </p:spTree>
    <p:extLst>
      <p:ext uri="{BB962C8B-B14F-4D97-AF65-F5344CB8AC3E}">
        <p14:creationId xmlns:p14="http://schemas.microsoft.com/office/powerpoint/2010/main" val="39218971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s-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AR"/>
          </a:p>
        </p:txBody>
      </p:sp>
      <p:sp>
        <p:nvSpPr>
          <p:cNvPr id="7" name="Date Placeholder 3"/>
          <p:cNvSpPr>
            <a:spLocks noGrp="1"/>
          </p:cNvSpPr>
          <p:nvPr>
            <p:ph type="dt" sz="half" idx="10"/>
          </p:nvPr>
        </p:nvSpPr>
        <p:spPr/>
        <p:txBody>
          <a:bodyPr/>
          <a:lstStyle>
            <a:lvl1pPr>
              <a:defRPr/>
            </a:lvl1pPr>
          </a:lstStyle>
          <a:p>
            <a:pPr>
              <a:defRPr/>
            </a:pPr>
            <a:fld id="{8F682A7A-7692-4410-89FD-FF1A57F348E6}" type="datetimeFigureOut">
              <a:rPr lang="es-AR"/>
              <a:pPr>
                <a:defRPr/>
              </a:pPr>
              <a:t>12/08/2014</a:t>
            </a:fld>
            <a:endParaRPr lang="es-AR"/>
          </a:p>
        </p:txBody>
      </p:sp>
      <p:sp>
        <p:nvSpPr>
          <p:cNvPr id="8" name="Footer Placeholder 4"/>
          <p:cNvSpPr>
            <a:spLocks noGrp="1"/>
          </p:cNvSpPr>
          <p:nvPr>
            <p:ph type="ftr" sz="quarter" idx="11"/>
          </p:nvPr>
        </p:nvSpPr>
        <p:spPr/>
        <p:txBody>
          <a:bodyPr/>
          <a:lstStyle>
            <a:lvl1pPr>
              <a:defRPr/>
            </a:lvl1pPr>
          </a:lstStyle>
          <a:p>
            <a:pPr>
              <a:defRPr/>
            </a:pPr>
            <a:endParaRPr lang="es-AR"/>
          </a:p>
        </p:txBody>
      </p:sp>
      <p:sp>
        <p:nvSpPr>
          <p:cNvPr id="9" name="Slide Number Placeholder 5"/>
          <p:cNvSpPr>
            <a:spLocks noGrp="1"/>
          </p:cNvSpPr>
          <p:nvPr>
            <p:ph type="sldNum" sz="quarter" idx="12"/>
          </p:nvPr>
        </p:nvSpPr>
        <p:spPr/>
        <p:txBody>
          <a:bodyPr/>
          <a:lstStyle>
            <a:lvl1pPr>
              <a:defRPr/>
            </a:lvl1pPr>
          </a:lstStyle>
          <a:p>
            <a:pPr>
              <a:defRPr/>
            </a:pPr>
            <a:fld id="{E7E4DC10-593A-4F19-AE2E-ACBAF4EE4EE3}" type="slidenum">
              <a:rPr lang="es-AR"/>
              <a:pPr>
                <a:defRPr/>
              </a:pPr>
              <a:t>‹Nº›</a:t>
            </a:fld>
            <a:endParaRPr lang="es-AR"/>
          </a:p>
        </p:txBody>
      </p:sp>
    </p:spTree>
    <p:extLst>
      <p:ext uri="{BB962C8B-B14F-4D97-AF65-F5344CB8AC3E}">
        <p14:creationId xmlns:p14="http://schemas.microsoft.com/office/powerpoint/2010/main" val="2382893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AR"/>
          </a:p>
        </p:txBody>
      </p:sp>
      <p:sp>
        <p:nvSpPr>
          <p:cNvPr id="3" name="Date Placeholder 3"/>
          <p:cNvSpPr>
            <a:spLocks noGrp="1"/>
          </p:cNvSpPr>
          <p:nvPr>
            <p:ph type="dt" sz="half" idx="10"/>
          </p:nvPr>
        </p:nvSpPr>
        <p:spPr/>
        <p:txBody>
          <a:bodyPr/>
          <a:lstStyle>
            <a:lvl1pPr>
              <a:defRPr/>
            </a:lvl1pPr>
          </a:lstStyle>
          <a:p>
            <a:pPr>
              <a:defRPr/>
            </a:pPr>
            <a:fld id="{F962E3F2-EFD1-48AB-9FDF-82FF9A19FCFE}" type="datetimeFigureOut">
              <a:rPr lang="es-AR"/>
              <a:pPr>
                <a:defRPr/>
              </a:pPr>
              <a:t>12/08/2014</a:t>
            </a:fld>
            <a:endParaRPr lang="es-AR"/>
          </a:p>
        </p:txBody>
      </p:sp>
      <p:sp>
        <p:nvSpPr>
          <p:cNvPr id="4" name="Footer Placeholder 4"/>
          <p:cNvSpPr>
            <a:spLocks noGrp="1"/>
          </p:cNvSpPr>
          <p:nvPr>
            <p:ph type="ftr" sz="quarter" idx="11"/>
          </p:nvPr>
        </p:nvSpPr>
        <p:spPr/>
        <p:txBody>
          <a:bodyPr/>
          <a:lstStyle>
            <a:lvl1pPr>
              <a:defRPr/>
            </a:lvl1pPr>
          </a:lstStyle>
          <a:p>
            <a:pPr>
              <a:defRPr/>
            </a:pPr>
            <a:endParaRPr lang="es-AR"/>
          </a:p>
        </p:txBody>
      </p:sp>
      <p:sp>
        <p:nvSpPr>
          <p:cNvPr id="5" name="Slide Number Placeholder 5"/>
          <p:cNvSpPr>
            <a:spLocks noGrp="1"/>
          </p:cNvSpPr>
          <p:nvPr>
            <p:ph type="sldNum" sz="quarter" idx="12"/>
          </p:nvPr>
        </p:nvSpPr>
        <p:spPr/>
        <p:txBody>
          <a:bodyPr/>
          <a:lstStyle>
            <a:lvl1pPr>
              <a:defRPr/>
            </a:lvl1pPr>
          </a:lstStyle>
          <a:p>
            <a:pPr>
              <a:defRPr/>
            </a:pPr>
            <a:fld id="{E7B833F7-0AFE-423B-94D3-81969DBE0F66}" type="slidenum">
              <a:rPr lang="es-AR"/>
              <a:pPr>
                <a:defRPr/>
              </a:pPr>
              <a:t>‹Nº›</a:t>
            </a:fld>
            <a:endParaRPr lang="es-AR"/>
          </a:p>
        </p:txBody>
      </p:sp>
    </p:spTree>
    <p:extLst>
      <p:ext uri="{BB962C8B-B14F-4D97-AF65-F5344CB8AC3E}">
        <p14:creationId xmlns:p14="http://schemas.microsoft.com/office/powerpoint/2010/main" val="286916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7EFA667-36DC-497C-866C-8267B49FAFC2}" type="datetimeFigureOut">
              <a:rPr lang="es-AR"/>
              <a:pPr>
                <a:defRPr/>
              </a:pPr>
              <a:t>12/08/2014</a:t>
            </a:fld>
            <a:endParaRPr lang="es-AR"/>
          </a:p>
        </p:txBody>
      </p:sp>
      <p:sp>
        <p:nvSpPr>
          <p:cNvPr id="3" name="Footer Placeholder 4"/>
          <p:cNvSpPr>
            <a:spLocks noGrp="1"/>
          </p:cNvSpPr>
          <p:nvPr>
            <p:ph type="ftr" sz="quarter" idx="11"/>
          </p:nvPr>
        </p:nvSpPr>
        <p:spPr/>
        <p:txBody>
          <a:bodyPr/>
          <a:lstStyle>
            <a:lvl1pPr>
              <a:defRPr/>
            </a:lvl1pPr>
          </a:lstStyle>
          <a:p>
            <a:pPr>
              <a:defRPr/>
            </a:pPr>
            <a:endParaRPr lang="es-AR"/>
          </a:p>
        </p:txBody>
      </p:sp>
      <p:sp>
        <p:nvSpPr>
          <p:cNvPr id="4" name="Slide Number Placeholder 5"/>
          <p:cNvSpPr>
            <a:spLocks noGrp="1"/>
          </p:cNvSpPr>
          <p:nvPr>
            <p:ph type="sldNum" sz="quarter" idx="12"/>
          </p:nvPr>
        </p:nvSpPr>
        <p:spPr/>
        <p:txBody>
          <a:bodyPr/>
          <a:lstStyle>
            <a:lvl1pPr>
              <a:defRPr/>
            </a:lvl1pPr>
          </a:lstStyle>
          <a:p>
            <a:pPr>
              <a:defRPr/>
            </a:pPr>
            <a:fld id="{A672A12D-65DD-46E6-9D42-D9F17AFD6672}" type="slidenum">
              <a:rPr lang="es-AR"/>
              <a:pPr>
                <a:defRPr/>
              </a:pPr>
              <a:t>‹Nº›</a:t>
            </a:fld>
            <a:endParaRPr lang="es-AR"/>
          </a:p>
        </p:txBody>
      </p:sp>
    </p:spTree>
    <p:extLst>
      <p:ext uri="{BB962C8B-B14F-4D97-AF65-F5344CB8AC3E}">
        <p14:creationId xmlns:p14="http://schemas.microsoft.com/office/powerpoint/2010/main" val="539676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s-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BB0D133-9A66-4E9A-AA86-E2C8EA201675}" type="datetimeFigureOut">
              <a:rPr lang="es-AR"/>
              <a:pPr>
                <a:defRPr/>
              </a:pPr>
              <a:t>12/08/2014</a:t>
            </a:fld>
            <a:endParaRPr lang="es-AR"/>
          </a:p>
        </p:txBody>
      </p:sp>
      <p:sp>
        <p:nvSpPr>
          <p:cNvPr id="6" name="Footer Placeholder 4"/>
          <p:cNvSpPr>
            <a:spLocks noGrp="1"/>
          </p:cNvSpPr>
          <p:nvPr>
            <p:ph type="ftr" sz="quarter" idx="11"/>
          </p:nvPr>
        </p:nvSpPr>
        <p:spPr/>
        <p:txBody>
          <a:bodyPr/>
          <a:lstStyle>
            <a:lvl1pPr>
              <a:defRPr/>
            </a:lvl1pPr>
          </a:lstStyle>
          <a:p>
            <a:pPr>
              <a:defRPr/>
            </a:pPr>
            <a:endParaRPr lang="es-AR"/>
          </a:p>
        </p:txBody>
      </p:sp>
      <p:sp>
        <p:nvSpPr>
          <p:cNvPr id="7" name="Slide Number Placeholder 5"/>
          <p:cNvSpPr>
            <a:spLocks noGrp="1"/>
          </p:cNvSpPr>
          <p:nvPr>
            <p:ph type="sldNum" sz="quarter" idx="12"/>
          </p:nvPr>
        </p:nvSpPr>
        <p:spPr/>
        <p:txBody>
          <a:bodyPr/>
          <a:lstStyle>
            <a:lvl1pPr>
              <a:defRPr/>
            </a:lvl1pPr>
          </a:lstStyle>
          <a:p>
            <a:pPr>
              <a:defRPr/>
            </a:pPr>
            <a:fld id="{23454212-6D77-4DAC-8B12-E695DF143CBA}" type="slidenum">
              <a:rPr lang="es-AR"/>
              <a:pPr>
                <a:defRPr/>
              </a:pPr>
              <a:t>‹Nº›</a:t>
            </a:fld>
            <a:endParaRPr lang="es-AR"/>
          </a:p>
        </p:txBody>
      </p:sp>
    </p:spTree>
    <p:extLst>
      <p:ext uri="{BB962C8B-B14F-4D97-AF65-F5344CB8AC3E}">
        <p14:creationId xmlns:p14="http://schemas.microsoft.com/office/powerpoint/2010/main" val="1319853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s-AR"/>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AR" noProof="0" smtClean="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3C90914-316B-41CB-8A72-5D4C1642B78B}" type="datetimeFigureOut">
              <a:rPr lang="es-AR"/>
              <a:pPr>
                <a:defRPr/>
              </a:pPr>
              <a:t>12/08/2014</a:t>
            </a:fld>
            <a:endParaRPr lang="es-AR"/>
          </a:p>
        </p:txBody>
      </p:sp>
      <p:sp>
        <p:nvSpPr>
          <p:cNvPr id="6" name="Footer Placeholder 4"/>
          <p:cNvSpPr>
            <a:spLocks noGrp="1"/>
          </p:cNvSpPr>
          <p:nvPr>
            <p:ph type="ftr" sz="quarter" idx="11"/>
          </p:nvPr>
        </p:nvSpPr>
        <p:spPr/>
        <p:txBody>
          <a:bodyPr/>
          <a:lstStyle>
            <a:lvl1pPr>
              <a:defRPr/>
            </a:lvl1pPr>
          </a:lstStyle>
          <a:p>
            <a:pPr>
              <a:defRPr/>
            </a:pPr>
            <a:endParaRPr lang="es-AR"/>
          </a:p>
        </p:txBody>
      </p:sp>
      <p:sp>
        <p:nvSpPr>
          <p:cNvPr id="7" name="Slide Number Placeholder 5"/>
          <p:cNvSpPr>
            <a:spLocks noGrp="1"/>
          </p:cNvSpPr>
          <p:nvPr>
            <p:ph type="sldNum" sz="quarter" idx="12"/>
          </p:nvPr>
        </p:nvSpPr>
        <p:spPr/>
        <p:txBody>
          <a:bodyPr/>
          <a:lstStyle>
            <a:lvl1pPr>
              <a:defRPr/>
            </a:lvl1pPr>
          </a:lstStyle>
          <a:p>
            <a:pPr>
              <a:defRPr/>
            </a:pPr>
            <a:fld id="{3E6B3A43-9C8C-4613-86A2-369D4476AD54}" type="slidenum">
              <a:rPr lang="es-AR"/>
              <a:pPr>
                <a:defRPr/>
              </a:pPr>
              <a:t>‹Nº›</a:t>
            </a:fld>
            <a:endParaRPr lang="es-AR"/>
          </a:p>
        </p:txBody>
      </p:sp>
    </p:spTree>
    <p:extLst>
      <p:ext uri="{BB962C8B-B14F-4D97-AF65-F5344CB8AC3E}">
        <p14:creationId xmlns:p14="http://schemas.microsoft.com/office/powerpoint/2010/main" val="3541739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A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AR"/>
          </a:p>
        </p:txBody>
      </p:sp>
      <p:sp>
        <p:nvSpPr>
          <p:cNvPr id="4" name="Date Placeholder 3"/>
          <p:cNvSpPr>
            <a:spLocks noGrp="1"/>
          </p:cNvSpPr>
          <p:nvPr>
            <p:ph type="dt" sz="half" idx="10"/>
          </p:nvPr>
        </p:nvSpPr>
        <p:spPr/>
        <p:txBody>
          <a:bodyPr/>
          <a:lstStyle>
            <a:lvl1pPr>
              <a:defRPr/>
            </a:lvl1pPr>
          </a:lstStyle>
          <a:p>
            <a:pPr>
              <a:defRPr/>
            </a:pPr>
            <a:fld id="{E06A3CFA-B21E-4E5C-8948-188810524438}" type="datetimeFigureOut">
              <a:rPr lang="es-AR"/>
              <a:pPr>
                <a:defRPr/>
              </a:pPr>
              <a:t>12/08/2014</a:t>
            </a:fld>
            <a:endParaRPr lang="es-AR"/>
          </a:p>
        </p:txBody>
      </p:sp>
      <p:sp>
        <p:nvSpPr>
          <p:cNvPr id="5" name="Footer Placeholder 4"/>
          <p:cNvSpPr>
            <a:spLocks noGrp="1"/>
          </p:cNvSpPr>
          <p:nvPr>
            <p:ph type="ftr" sz="quarter" idx="11"/>
          </p:nvPr>
        </p:nvSpPr>
        <p:spPr/>
        <p:txBody>
          <a:bodyPr/>
          <a:lstStyle>
            <a:lvl1pPr>
              <a:defRPr/>
            </a:lvl1pPr>
          </a:lstStyle>
          <a:p>
            <a:pPr>
              <a:defRPr/>
            </a:pPr>
            <a:endParaRPr lang="es-AR"/>
          </a:p>
        </p:txBody>
      </p:sp>
      <p:sp>
        <p:nvSpPr>
          <p:cNvPr id="6" name="Slide Number Placeholder 5"/>
          <p:cNvSpPr>
            <a:spLocks noGrp="1"/>
          </p:cNvSpPr>
          <p:nvPr>
            <p:ph type="sldNum" sz="quarter" idx="12"/>
          </p:nvPr>
        </p:nvSpPr>
        <p:spPr/>
        <p:txBody>
          <a:bodyPr/>
          <a:lstStyle>
            <a:lvl1pPr>
              <a:defRPr/>
            </a:lvl1pPr>
          </a:lstStyle>
          <a:p>
            <a:pPr>
              <a:defRPr/>
            </a:pPr>
            <a:fld id="{75169EC7-5CF8-42F1-93B5-E5A2E86CB2A6}" type="slidenum">
              <a:rPr lang="es-AR"/>
              <a:pPr>
                <a:defRPr/>
              </a:pPr>
              <a:t>‹Nº›</a:t>
            </a:fld>
            <a:endParaRPr lang="es-AR"/>
          </a:p>
        </p:txBody>
      </p:sp>
    </p:spTree>
    <p:extLst>
      <p:ext uri="{BB962C8B-B14F-4D97-AF65-F5344CB8AC3E}">
        <p14:creationId xmlns:p14="http://schemas.microsoft.com/office/powerpoint/2010/main" val="2163123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s-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AR"/>
          </a:p>
        </p:txBody>
      </p:sp>
      <p:sp>
        <p:nvSpPr>
          <p:cNvPr id="4" name="Date Placeholder 3"/>
          <p:cNvSpPr>
            <a:spLocks noGrp="1"/>
          </p:cNvSpPr>
          <p:nvPr>
            <p:ph type="dt" sz="half" idx="10"/>
          </p:nvPr>
        </p:nvSpPr>
        <p:spPr/>
        <p:txBody>
          <a:bodyPr/>
          <a:lstStyle>
            <a:lvl1pPr>
              <a:defRPr/>
            </a:lvl1pPr>
          </a:lstStyle>
          <a:p>
            <a:pPr>
              <a:defRPr/>
            </a:pPr>
            <a:fld id="{936820BB-E31D-4462-8602-B3C08319EC3A}" type="datetimeFigureOut">
              <a:rPr lang="es-AR"/>
              <a:pPr>
                <a:defRPr/>
              </a:pPr>
              <a:t>12/08/2014</a:t>
            </a:fld>
            <a:endParaRPr lang="es-AR"/>
          </a:p>
        </p:txBody>
      </p:sp>
      <p:sp>
        <p:nvSpPr>
          <p:cNvPr id="5" name="Footer Placeholder 4"/>
          <p:cNvSpPr>
            <a:spLocks noGrp="1"/>
          </p:cNvSpPr>
          <p:nvPr>
            <p:ph type="ftr" sz="quarter" idx="11"/>
          </p:nvPr>
        </p:nvSpPr>
        <p:spPr/>
        <p:txBody>
          <a:bodyPr/>
          <a:lstStyle>
            <a:lvl1pPr>
              <a:defRPr/>
            </a:lvl1pPr>
          </a:lstStyle>
          <a:p>
            <a:pPr>
              <a:defRPr/>
            </a:pPr>
            <a:endParaRPr lang="es-AR"/>
          </a:p>
        </p:txBody>
      </p:sp>
      <p:sp>
        <p:nvSpPr>
          <p:cNvPr id="6" name="Slide Number Placeholder 5"/>
          <p:cNvSpPr>
            <a:spLocks noGrp="1"/>
          </p:cNvSpPr>
          <p:nvPr>
            <p:ph type="sldNum" sz="quarter" idx="12"/>
          </p:nvPr>
        </p:nvSpPr>
        <p:spPr/>
        <p:txBody>
          <a:bodyPr/>
          <a:lstStyle>
            <a:lvl1pPr>
              <a:defRPr/>
            </a:lvl1pPr>
          </a:lstStyle>
          <a:p>
            <a:pPr>
              <a:defRPr/>
            </a:pPr>
            <a:fld id="{56C688BD-7785-4DCD-8C78-0CF8A789FDCB}" type="slidenum">
              <a:rPr lang="es-AR"/>
              <a:pPr>
                <a:defRPr/>
              </a:pPr>
              <a:t>‹Nº›</a:t>
            </a:fld>
            <a:endParaRPr lang="es-AR"/>
          </a:p>
        </p:txBody>
      </p:sp>
    </p:spTree>
    <p:extLst>
      <p:ext uri="{BB962C8B-B14F-4D97-AF65-F5344CB8AC3E}">
        <p14:creationId xmlns:p14="http://schemas.microsoft.com/office/powerpoint/2010/main" val="7630478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2"/>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_tradnl">
              <a:solidFill>
                <a:srgbClr val="FFFFFF"/>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FFFFFF"/>
              </a:solidFill>
            </a:endParaRPr>
          </a:p>
        </p:txBody>
      </p:sp>
      <p:sp>
        <p:nvSpPr>
          <p:cNvPr id="6" name="5 Marcador de número de diapositiva"/>
          <p:cNvSpPr>
            <a:spLocks noGrp="1"/>
          </p:cNvSpPr>
          <p:nvPr>
            <p:ph type="sldNum" sz="quarter" idx="12"/>
          </p:nvPr>
        </p:nvSpPr>
        <p:spPr/>
        <p:txBody>
          <a:bodyPr/>
          <a:lstStyle>
            <a:lvl1pPr>
              <a:defRPr/>
            </a:lvl1pPr>
          </a:lstStyle>
          <a:p>
            <a:fld id="{3A16A966-4C06-4C6C-8F5C-0C4ED3E1BD38}" type="slidenum">
              <a:rPr lang="es-ES_tradnl">
                <a:solidFill>
                  <a:srgbClr val="FFFFFF"/>
                </a:solidFill>
              </a:rPr>
              <a:pPr/>
              <a:t>‹Nº›</a:t>
            </a:fld>
            <a:endParaRPr lang="es-ES_tradnl">
              <a:solidFill>
                <a:srgbClr val="FFFFFF"/>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s-AR" smtClean="0"/>
          </a:p>
        </p:txBody>
      </p:sp>
      <p:sp>
        <p:nvSpPr>
          <p:cNvPr id="1027" name="Text Placeholder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AR" smtClean="0"/>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3B6F7ED-4085-4A6C-A5DF-2E7F7888B846}" type="datetimeFigureOut">
              <a:rPr lang="es-AR"/>
              <a:pPr>
                <a:defRPr/>
              </a:pPr>
              <a:t>12/08/2014</a:t>
            </a:fld>
            <a:endParaRPr lang="es-A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A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8C2F7222-79C0-42BF-B4B3-D7B971E3AAAE}" type="slidenum">
              <a:rPr lang="es-AR"/>
              <a:pPr>
                <a:defRPr/>
              </a:pPr>
              <a:t>‹Nº›</a:t>
            </a:fld>
            <a:endParaRPr lang="es-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lgn="ctr"/>
            <a:endParaRPr lang="es-ES_tradnl" b="1">
              <a:solidFill>
                <a:srgbClr val="FFFFFF"/>
              </a:solidFill>
              <a:effectLst>
                <a:outerShdw blurRad="38100" dist="38100" dir="2700000" algn="tl">
                  <a:srgbClr val="000000">
                    <a:alpha val="43137"/>
                  </a:srgbClr>
                </a:outerShdw>
              </a:effectLst>
              <a:latin typeface="Arial Unicode MS" pitchFamily="34" charset="-128"/>
              <a:cs typeface="+mn-cs"/>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b="1">
              <a:solidFill>
                <a:srgbClr val="FFFFFF"/>
              </a:solidFill>
              <a:effectLst>
                <a:outerShdw blurRad="38100" dist="38100" dir="2700000" algn="tl">
                  <a:srgbClr val="000000">
                    <a:alpha val="43137"/>
                  </a:srgbClr>
                </a:outerShdw>
              </a:effectLst>
              <a:latin typeface="Arial Unicode MS" pitchFamily="34" charset="-128"/>
              <a:cs typeface="+mn-cs"/>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07E4E48-78BE-4C54-8BC1-CD8FB85ED964}" type="slidenum">
              <a:rPr lang="es-ES_tradnl" b="1">
                <a:solidFill>
                  <a:srgbClr val="FFFFFF"/>
                </a:solidFill>
                <a:effectLst>
                  <a:outerShdw blurRad="38100" dist="38100" dir="2700000" algn="tl">
                    <a:srgbClr val="000000">
                      <a:alpha val="43137"/>
                    </a:srgbClr>
                  </a:outerShdw>
                </a:effectLst>
                <a:latin typeface="Arial Unicode MS" pitchFamily="34" charset="-128"/>
                <a:cs typeface="+mn-cs"/>
              </a:rPr>
              <a:pPr/>
              <a:t>‹Nº›</a:t>
            </a:fld>
            <a:endParaRPr lang="es-ES_tradnl" b="1">
              <a:solidFill>
                <a:srgbClr val="FFFFFF"/>
              </a:solidFill>
              <a:effectLst>
                <a:outerShdw blurRad="38100" dist="38100" dir="2700000" algn="tl">
                  <a:srgbClr val="000000">
                    <a:alpha val="43137"/>
                  </a:srgbClr>
                </a:outerShdw>
              </a:effectLst>
              <a:latin typeface="Arial Unicode MS" pitchFamily="34" charset="-128"/>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6.xml"/><Relationship Id="rId5" Type="http://schemas.openxmlformats.org/officeDocument/2006/relationships/audio" Target="../media/audio1.wav"/><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12748"/>
            <a:ext cx="2592288" cy="2715730"/>
          </a:xfrm>
          <a:prstGeom prst="rect">
            <a:avLst/>
          </a:prstGeom>
          <a:ln>
            <a:noFill/>
          </a:ln>
          <a:effectLst>
            <a:reflection blurRad="12700" stA="30000" endPos="30000" dist="5000" dir="5400000" sy="-100000" algn="bl" rotWithShape="0"/>
          </a:effectLst>
          <a:scene3d>
            <a:camera prst="perspectiveContrastingLeftFacing">
              <a:rot lat="300000" lon="1800000" rev="0"/>
            </a:camera>
            <a:lightRig rig="threePt" dir="t">
              <a:rot lat="0" lon="0" rev="2700000"/>
            </a:lightRig>
          </a:scene3d>
          <a:sp3d>
            <a:bevelT w="63500" h="508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2859782"/>
            <a:ext cx="1584176" cy="158417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7"/>
          <p:cNvSpPr>
            <a:spLocks noChangeArrowheads="1"/>
          </p:cNvSpPr>
          <p:nvPr/>
        </p:nvSpPr>
        <p:spPr bwMode="auto">
          <a:xfrm>
            <a:off x="527677" y="2643757"/>
            <a:ext cx="7632848" cy="769441"/>
          </a:xfrm>
          <a:prstGeom prst="rect">
            <a:avLst/>
          </a:prstGeom>
          <a:noFill/>
          <a:ln>
            <a:noFill/>
          </a:ln>
          <a:effectLst>
            <a:outerShdw blurRad="50800" dist="38100" dir="8100000" algn="tr" rotWithShape="0">
              <a:schemeClr val="bg1">
                <a:alpha val="9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scene3d>
              <a:camera prst="isometricOffAxis2Left">
                <a:rot lat="1200000" lon="2400000" rev="21594000"/>
              </a:camera>
              <a:lightRig rig="soft" dir="tl">
                <a:rot lat="0" lon="0" rev="0"/>
              </a:lightRig>
            </a:scene3d>
            <a:sp3d contourW="25400" prstMaterial="matte">
              <a:bevelT w="25400" h="55880" prst="artDeco"/>
              <a:contourClr>
                <a:schemeClr val="accent2">
                  <a:tint val="20000"/>
                </a:schemeClr>
              </a:contourClr>
            </a:sp3d>
          </a:bodyPr>
          <a:lstStyle/>
          <a:p>
            <a:pPr algn="ctr"/>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60000" dist="60007" dir="5400000" sy="-100000" algn="bl" rotWithShape="0"/>
                </a:effectLst>
                <a:latin typeface="Kristen ITC" pitchFamily="66" charset="0"/>
              </a:rPr>
              <a:t>Un cuento de la India</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60000" dist="60007" dir="5400000" sy="-100000" algn="bl" rotWithShape="0"/>
              </a:effectLst>
              <a:latin typeface="Kristen ITC" pitchFamily="66" charset="0"/>
            </a:endParaRPr>
          </a:p>
        </p:txBody>
      </p:sp>
      <p:sp>
        <p:nvSpPr>
          <p:cNvPr id="2" name="1 CuadroTexto"/>
          <p:cNvSpPr txBox="1"/>
          <p:nvPr/>
        </p:nvSpPr>
        <p:spPr>
          <a:xfrm rot="19234859">
            <a:off x="8021740" y="4345674"/>
            <a:ext cx="1132041" cy="707886"/>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a:p>
            <a:pPr algn="ctr"/>
            <a:r>
              <a:rPr lang="es-AR" sz="2000" b="1" dirty="0" smtClean="0">
                <a:solidFill>
                  <a:schemeClr val="bg1"/>
                </a:solidFill>
                <a:latin typeface="Tangerine" pitchFamily="2" charset="0"/>
                <a:ea typeface="Tangerine" pitchFamily="2" charset="0"/>
              </a:rPr>
              <a:t>2014</a:t>
            </a:r>
            <a:endParaRPr lang="es-AR" sz="2000" b="1" dirty="0">
              <a:solidFill>
                <a:schemeClr val="bg1"/>
              </a:solidFill>
              <a:latin typeface="Tangerine" pitchFamily="2" charset="0"/>
              <a:ea typeface="Tangerine" pitchFamily="2" charset="0"/>
            </a:endParaRPr>
          </a:p>
        </p:txBody>
      </p:sp>
    </p:spTree>
    <p:extLst>
      <p:ext uri="{BB962C8B-B14F-4D97-AF65-F5344CB8AC3E}">
        <p14:creationId xmlns:p14="http://schemas.microsoft.com/office/powerpoint/2010/main" val="423570760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3500" fill="hold"/>
                                        <p:tgtEl>
                                          <p:spTgt spid="11266"/>
                                        </p:tgtEl>
                                        <p:attrNameLst>
                                          <p:attrName>ppt_w</p:attrName>
                                        </p:attrNameLst>
                                      </p:cBhvr>
                                      <p:tavLst>
                                        <p:tav tm="0">
                                          <p:val>
                                            <p:fltVal val="0"/>
                                          </p:val>
                                        </p:tav>
                                        <p:tav tm="100000">
                                          <p:val>
                                            <p:strVal val="#ppt_w"/>
                                          </p:val>
                                        </p:tav>
                                      </p:tavLst>
                                    </p:anim>
                                    <p:anim calcmode="lin" valueType="num">
                                      <p:cBhvr>
                                        <p:cTn id="8" dur="3500" fill="hold"/>
                                        <p:tgtEl>
                                          <p:spTgt spid="11266"/>
                                        </p:tgtEl>
                                        <p:attrNameLst>
                                          <p:attrName>ppt_h</p:attrName>
                                        </p:attrNameLst>
                                      </p:cBhvr>
                                      <p:tavLst>
                                        <p:tav tm="0">
                                          <p:val>
                                            <p:fltVal val="0"/>
                                          </p:val>
                                        </p:tav>
                                        <p:tav tm="100000">
                                          <p:val>
                                            <p:strVal val="#ppt_h"/>
                                          </p:val>
                                        </p:tav>
                                      </p:tavLst>
                                    </p:anim>
                                    <p:animEffect transition="in" filter="fade">
                                      <p:cBhvr>
                                        <p:cTn id="9" dur="3500"/>
                                        <p:tgtEl>
                                          <p:spTgt spid="11266"/>
                                        </p:tgtEl>
                                      </p:cBhvr>
                                    </p:animEffect>
                                  </p:childTnLst>
                                </p:cTn>
                              </p:par>
                              <p:par>
                                <p:cTn id="10" presetID="53" presetClass="entr" presetSubtype="16" fill="hold" nodeType="withEffect">
                                  <p:stCondLst>
                                    <p:cond delay="0"/>
                                  </p:stCondLst>
                                  <p:childTnLst>
                                    <p:set>
                                      <p:cBhvr>
                                        <p:cTn id="11" dur="1" fill="hold">
                                          <p:stCondLst>
                                            <p:cond delay="0"/>
                                          </p:stCondLst>
                                        </p:cTn>
                                        <p:tgtEl>
                                          <p:spTgt spid="11267"/>
                                        </p:tgtEl>
                                        <p:attrNameLst>
                                          <p:attrName>style.visibility</p:attrName>
                                        </p:attrNameLst>
                                      </p:cBhvr>
                                      <p:to>
                                        <p:strVal val="visible"/>
                                      </p:to>
                                    </p:set>
                                    <p:anim calcmode="lin" valueType="num">
                                      <p:cBhvr>
                                        <p:cTn id="12" dur="3500" fill="hold"/>
                                        <p:tgtEl>
                                          <p:spTgt spid="11267"/>
                                        </p:tgtEl>
                                        <p:attrNameLst>
                                          <p:attrName>ppt_w</p:attrName>
                                        </p:attrNameLst>
                                      </p:cBhvr>
                                      <p:tavLst>
                                        <p:tav tm="0">
                                          <p:val>
                                            <p:fltVal val="0"/>
                                          </p:val>
                                        </p:tav>
                                        <p:tav tm="100000">
                                          <p:val>
                                            <p:strVal val="#ppt_w"/>
                                          </p:val>
                                        </p:tav>
                                      </p:tavLst>
                                    </p:anim>
                                    <p:anim calcmode="lin" valueType="num">
                                      <p:cBhvr>
                                        <p:cTn id="13" dur="3500" fill="hold"/>
                                        <p:tgtEl>
                                          <p:spTgt spid="11267"/>
                                        </p:tgtEl>
                                        <p:attrNameLst>
                                          <p:attrName>ppt_h</p:attrName>
                                        </p:attrNameLst>
                                      </p:cBhvr>
                                      <p:tavLst>
                                        <p:tav tm="0">
                                          <p:val>
                                            <p:fltVal val="0"/>
                                          </p:val>
                                        </p:tav>
                                        <p:tav tm="100000">
                                          <p:val>
                                            <p:strVal val="#ppt_h"/>
                                          </p:val>
                                        </p:tav>
                                      </p:tavLst>
                                    </p:anim>
                                    <p:animEffect transition="in" filter="fade">
                                      <p:cBhvr>
                                        <p:cTn id="14" dur="3500"/>
                                        <p:tgtEl>
                                          <p:spTgt spid="11267"/>
                                        </p:tgtEl>
                                      </p:cBhvr>
                                    </p:animEffect>
                                  </p:childTnLst>
                                </p:cTn>
                              </p:par>
                            </p:childTnLst>
                          </p:cTn>
                        </p:par>
                        <p:par>
                          <p:cTn id="15" fill="hold">
                            <p:stCondLst>
                              <p:cond delay="3500"/>
                            </p:stCondLst>
                            <p:childTnLst>
                              <p:par>
                                <p:cTn id="16" presetID="42"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4500"/>
                            </p:stCondLst>
                            <p:childTnLst>
                              <p:par>
                                <p:cTn id="22" presetID="10" presetClass="exit" presetSubtype="0" fill="hold" grpId="1" nodeType="afterEffect">
                                  <p:stCondLst>
                                    <p:cond delay="4000"/>
                                  </p:stCondLst>
                                  <p:childTnLst>
                                    <p:animEffect transition="out" filter="fade">
                                      <p:cBhvr>
                                        <p:cTn id="23" dur="500"/>
                                        <p:tgtEl>
                                          <p:spTgt spid="5"/>
                                        </p:tgtEl>
                                      </p:cBhvr>
                                    </p:animEffect>
                                    <p:set>
                                      <p:cBhvr>
                                        <p:cTn id="24" dur="1" fill="hold">
                                          <p:stCondLst>
                                            <p:cond delay="499"/>
                                          </p:stCondLst>
                                        </p:cTn>
                                        <p:tgtEl>
                                          <p:spTgt spid="5"/>
                                        </p:tgtEl>
                                        <p:attrNameLst>
                                          <p:attrName>style.visibility</p:attrName>
                                        </p:attrNameLst>
                                      </p:cBhvr>
                                      <p:to>
                                        <p:strVal val="hidden"/>
                                      </p:to>
                                    </p:set>
                                  </p:childTnLst>
                                </p:cTn>
                              </p:par>
                            </p:childTnLst>
                          </p:cTn>
                        </p:par>
                        <p:par>
                          <p:cTn id="25" fill="hold">
                            <p:stCondLst>
                              <p:cond delay="9000"/>
                            </p:stCondLst>
                            <p:childTnLst>
                              <p:par>
                                <p:cTn id="26" presetID="53" presetClass="exit" presetSubtype="32" fill="hold" nodeType="afterEffect">
                                  <p:stCondLst>
                                    <p:cond delay="0"/>
                                  </p:stCondLst>
                                  <p:childTnLst>
                                    <p:anim calcmode="lin" valueType="num">
                                      <p:cBhvr>
                                        <p:cTn id="27" dur="2500"/>
                                        <p:tgtEl>
                                          <p:spTgt spid="11266"/>
                                        </p:tgtEl>
                                        <p:attrNameLst>
                                          <p:attrName>ppt_w</p:attrName>
                                        </p:attrNameLst>
                                      </p:cBhvr>
                                      <p:tavLst>
                                        <p:tav tm="0">
                                          <p:val>
                                            <p:strVal val="ppt_w"/>
                                          </p:val>
                                        </p:tav>
                                        <p:tav tm="100000">
                                          <p:val>
                                            <p:fltVal val="0"/>
                                          </p:val>
                                        </p:tav>
                                      </p:tavLst>
                                    </p:anim>
                                    <p:anim calcmode="lin" valueType="num">
                                      <p:cBhvr>
                                        <p:cTn id="28" dur="2500"/>
                                        <p:tgtEl>
                                          <p:spTgt spid="11266"/>
                                        </p:tgtEl>
                                        <p:attrNameLst>
                                          <p:attrName>ppt_h</p:attrName>
                                        </p:attrNameLst>
                                      </p:cBhvr>
                                      <p:tavLst>
                                        <p:tav tm="0">
                                          <p:val>
                                            <p:strVal val="ppt_h"/>
                                          </p:val>
                                        </p:tav>
                                        <p:tav tm="100000">
                                          <p:val>
                                            <p:fltVal val="0"/>
                                          </p:val>
                                        </p:tav>
                                      </p:tavLst>
                                    </p:anim>
                                    <p:animEffect transition="out" filter="fade">
                                      <p:cBhvr>
                                        <p:cTn id="29" dur="2500"/>
                                        <p:tgtEl>
                                          <p:spTgt spid="11266"/>
                                        </p:tgtEl>
                                      </p:cBhvr>
                                    </p:animEffect>
                                    <p:set>
                                      <p:cBhvr>
                                        <p:cTn id="30" dur="1" fill="hold">
                                          <p:stCondLst>
                                            <p:cond delay="2499"/>
                                          </p:stCondLst>
                                        </p:cTn>
                                        <p:tgtEl>
                                          <p:spTgt spid="11266"/>
                                        </p:tgtEl>
                                        <p:attrNameLst>
                                          <p:attrName>style.visibility</p:attrName>
                                        </p:attrNameLst>
                                      </p:cBhvr>
                                      <p:to>
                                        <p:strVal val="hidden"/>
                                      </p:to>
                                    </p:set>
                                  </p:childTnLst>
                                </p:cTn>
                              </p:par>
                              <p:par>
                                <p:cTn id="31" presetID="53" presetClass="exit" presetSubtype="32" fill="hold" nodeType="withEffect">
                                  <p:stCondLst>
                                    <p:cond delay="0"/>
                                  </p:stCondLst>
                                  <p:childTnLst>
                                    <p:anim calcmode="lin" valueType="num">
                                      <p:cBhvr>
                                        <p:cTn id="32" dur="2500"/>
                                        <p:tgtEl>
                                          <p:spTgt spid="11267"/>
                                        </p:tgtEl>
                                        <p:attrNameLst>
                                          <p:attrName>ppt_w</p:attrName>
                                        </p:attrNameLst>
                                      </p:cBhvr>
                                      <p:tavLst>
                                        <p:tav tm="0">
                                          <p:val>
                                            <p:strVal val="ppt_w"/>
                                          </p:val>
                                        </p:tav>
                                        <p:tav tm="100000">
                                          <p:val>
                                            <p:fltVal val="0"/>
                                          </p:val>
                                        </p:tav>
                                      </p:tavLst>
                                    </p:anim>
                                    <p:anim calcmode="lin" valueType="num">
                                      <p:cBhvr>
                                        <p:cTn id="33" dur="2500"/>
                                        <p:tgtEl>
                                          <p:spTgt spid="11267"/>
                                        </p:tgtEl>
                                        <p:attrNameLst>
                                          <p:attrName>ppt_h</p:attrName>
                                        </p:attrNameLst>
                                      </p:cBhvr>
                                      <p:tavLst>
                                        <p:tav tm="0">
                                          <p:val>
                                            <p:strVal val="ppt_h"/>
                                          </p:val>
                                        </p:tav>
                                        <p:tav tm="100000">
                                          <p:val>
                                            <p:fltVal val="0"/>
                                          </p:val>
                                        </p:tav>
                                      </p:tavLst>
                                    </p:anim>
                                    <p:animEffect transition="out" filter="fade">
                                      <p:cBhvr>
                                        <p:cTn id="34" dur="2500"/>
                                        <p:tgtEl>
                                          <p:spTgt spid="11267"/>
                                        </p:tgtEl>
                                      </p:cBhvr>
                                    </p:animEffect>
                                    <p:set>
                                      <p:cBhvr>
                                        <p:cTn id="35" dur="1" fill="hold">
                                          <p:stCondLst>
                                            <p:cond delay="2499"/>
                                          </p:stCondLst>
                                        </p:cTn>
                                        <p:tgtEl>
                                          <p:spTgt spid="1126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055" name="Rectangle 7"/>
          <p:cNvSpPr>
            <a:spLocks noChangeArrowheads="1"/>
          </p:cNvSpPr>
          <p:nvPr/>
        </p:nvSpPr>
        <p:spPr bwMode="auto">
          <a:xfrm>
            <a:off x="827584" y="1976189"/>
            <a:ext cx="3312368" cy="523220"/>
          </a:xfrm>
          <a:prstGeom prst="rect">
            <a:avLst/>
          </a:prstGeom>
          <a:noFill/>
          <a:ln>
            <a:noFill/>
          </a:ln>
          <a:effectLst>
            <a:outerShdw blurRad="50800" dist="38100" dir="8100000" algn="tr" rotWithShape="0">
              <a:schemeClr val="bg1">
                <a:alpha val="9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60000" dist="60007" dir="5400000" sy="-100000" algn="bl" rotWithShape="0"/>
                </a:effectLst>
                <a:latin typeface="Kristen ITC" pitchFamily="66" charset="0"/>
              </a:rPr>
              <a:t>El </a:t>
            </a: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60000" dist="60007" dir="5400000" sy="-100000" algn="bl" rotWithShape="0"/>
                </a:effectLst>
                <a:latin typeface="Kristen ITC" pitchFamily="66" charset="0"/>
              </a:rPr>
              <a:t>secreto</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60000" dist="60007" dir="5400000" sy="-100000" algn="bl" rotWithShape="0"/>
              </a:effectLst>
              <a:latin typeface="Kristen ITC" pitchFamily="66" charset="0"/>
            </a:endParaRPr>
          </a:p>
        </p:txBody>
      </p:sp>
      <p:sp>
        <p:nvSpPr>
          <p:cNvPr id="4" name="Rectangle 7"/>
          <p:cNvSpPr>
            <a:spLocks noChangeArrowheads="1"/>
          </p:cNvSpPr>
          <p:nvPr/>
        </p:nvSpPr>
        <p:spPr bwMode="auto">
          <a:xfrm>
            <a:off x="2843808" y="2426601"/>
            <a:ext cx="2592288" cy="769441"/>
          </a:xfrm>
          <a:prstGeom prst="rect">
            <a:avLst/>
          </a:prstGeom>
          <a:noFill/>
          <a:ln>
            <a:noFill/>
          </a:ln>
          <a:effectLst>
            <a:outerShdw blurRad="50800" dist="38100" dir="8100000" algn="tr" rotWithShape="0">
              <a:schemeClr val="bg1">
                <a:alpha val="9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60000" dist="60007" dir="5400000" sy="-100000" algn="bl" rotWithShape="0"/>
                </a:effectLst>
                <a:latin typeface="Kristen ITC" pitchFamily="66" charset="0"/>
              </a:rPr>
              <a:t>para</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60000" dist="60007" dir="5400000" sy="-100000" algn="bl" rotWithShape="0"/>
              </a:effectLst>
              <a:latin typeface="Kristen ITC" pitchFamily="66" charset="0"/>
            </a:endParaRPr>
          </a:p>
        </p:txBody>
      </p:sp>
      <p:sp>
        <p:nvSpPr>
          <p:cNvPr id="5" name="Rectangle 7"/>
          <p:cNvSpPr>
            <a:spLocks noChangeArrowheads="1"/>
          </p:cNvSpPr>
          <p:nvPr/>
        </p:nvSpPr>
        <p:spPr bwMode="auto">
          <a:xfrm>
            <a:off x="4399965" y="3323454"/>
            <a:ext cx="3844529" cy="1200329"/>
          </a:xfrm>
          <a:prstGeom prst="rect">
            <a:avLst/>
          </a:prstGeom>
          <a:noFill/>
          <a:ln>
            <a:noFill/>
          </a:ln>
          <a:effectLst>
            <a:outerShdw blurRad="50800" dist="38100" dir="8100000" algn="tr" rotWithShape="0">
              <a:schemeClr val="bg1">
                <a:alpha val="9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r"/>
            <a:r>
              <a:rPr lang="es-ES" sz="7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60000" dist="60007" dir="5400000" sy="-100000" algn="bl" rotWithShape="0"/>
                </a:effectLst>
                <a:latin typeface="Kristen ITC" pitchFamily="66" charset="0"/>
              </a:rPr>
              <a:t>ser </a:t>
            </a:r>
            <a:r>
              <a:rPr lang="es-ES" sz="7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60000" dist="60007" dir="5400000" sy="-100000" algn="bl" rotWithShape="0"/>
                </a:effectLst>
                <a:latin typeface="Kristen ITC" pitchFamily="66" charset="0"/>
              </a:rPr>
              <a:t>feliz</a:t>
            </a:r>
          </a:p>
        </p:txBody>
      </p:sp>
      <p:pic>
        <p:nvPicPr>
          <p:cNvPr id="6" name="5 Imagen"/>
          <p:cNvPicPr>
            <a:picLocks noChangeAspect="1"/>
          </p:cNvPicPr>
          <p:nvPr/>
        </p:nvPicPr>
        <p:blipFill rotWithShape="1">
          <a:blip r:embed="rId3" cstate="print">
            <a:extLst>
              <a:ext uri="{28A0092B-C50C-407E-A947-70E740481C1C}">
                <a14:useLocalDpi xmlns:a14="http://schemas.microsoft.com/office/drawing/2010/main" val="0"/>
              </a:ext>
            </a:extLst>
          </a:blip>
          <a:srcRect t="48372" b="1"/>
          <a:stretch/>
        </p:blipFill>
        <p:spPr>
          <a:xfrm>
            <a:off x="1657" y="2499409"/>
            <a:ext cx="9144000" cy="2655481"/>
          </a:xfrm>
          <a:prstGeom prst="rect">
            <a:avLst/>
          </a:prstGeom>
        </p:spPr>
      </p:pic>
      <p:pic>
        <p:nvPicPr>
          <p:cNvPr id="7" name="6 Imagen"/>
          <p:cNvPicPr>
            <a:picLocks noChangeAspect="1"/>
          </p:cNvPicPr>
          <p:nvPr/>
        </p:nvPicPr>
        <p:blipFill rotWithShape="1">
          <a:blip r:embed="rId3" cstate="print">
            <a:extLst>
              <a:ext uri="{28A0092B-C50C-407E-A947-70E740481C1C}">
                <a14:useLocalDpi xmlns:a14="http://schemas.microsoft.com/office/drawing/2010/main" val="0"/>
              </a:ext>
            </a:extLst>
          </a:blip>
          <a:srcRect t="62568" b="1"/>
          <a:stretch/>
        </p:blipFill>
        <p:spPr>
          <a:xfrm>
            <a:off x="1657" y="3232298"/>
            <a:ext cx="9144000" cy="1925347"/>
          </a:xfrm>
          <a:prstGeom prst="rect">
            <a:avLst/>
          </a:prstGeom>
        </p:spPr>
      </p:pic>
      <p:pic>
        <p:nvPicPr>
          <p:cNvPr id="8" name="7 Imagen"/>
          <p:cNvPicPr>
            <a:picLocks noChangeAspect="1"/>
          </p:cNvPicPr>
          <p:nvPr/>
        </p:nvPicPr>
        <p:blipFill rotWithShape="1">
          <a:blip r:embed="rId4" cstate="print">
            <a:extLst>
              <a:ext uri="{28A0092B-C50C-407E-A947-70E740481C1C}">
                <a14:useLocalDpi xmlns:a14="http://schemas.microsoft.com/office/drawing/2010/main" val="0"/>
              </a:ext>
            </a:extLst>
          </a:blip>
          <a:srcRect t="85283"/>
          <a:stretch/>
        </p:blipFill>
        <p:spPr>
          <a:xfrm>
            <a:off x="4477" y="4397922"/>
            <a:ext cx="9144000" cy="756968"/>
          </a:xfrm>
          <a:prstGeom prst="rect">
            <a:avLst/>
          </a:prstGeom>
        </p:spPr>
      </p:pic>
      <p:sp>
        <p:nvSpPr>
          <p:cNvPr id="9" name="8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14:ripple/>
        <p:sndAc>
          <p:stSnd>
            <p:snd r:embed="rId2" name="Lo que no se dice pero se siente-Mono.wav"/>
          </p:stSnd>
        </p:sndAc>
      </p:transition>
    </mc:Choice>
    <mc:Fallback xmlns="">
      <p:transition spd="slow" advClick="0" advTm="3000">
        <p:fade/>
        <p:sndAc>
          <p:stSnd>
            <p:snd r:embed="rId5" name="Lo que no se dice pero se siente-Mon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fade">
                                      <p:cBhvr>
                                        <p:cTn id="7" dur="1000"/>
                                        <p:tgtEl>
                                          <p:spTgt spid="2055"/>
                                        </p:tgtEl>
                                      </p:cBhvr>
                                    </p:animEffect>
                                    <p:anim calcmode="lin" valueType="num">
                                      <p:cBhvr>
                                        <p:cTn id="8" dur="1000" fill="hold"/>
                                        <p:tgtEl>
                                          <p:spTgt spid="2055"/>
                                        </p:tgtEl>
                                        <p:attrNameLst>
                                          <p:attrName>ppt_x</p:attrName>
                                        </p:attrNameLst>
                                      </p:cBhvr>
                                      <p:tavLst>
                                        <p:tav tm="0">
                                          <p:val>
                                            <p:strVal val="#ppt_x"/>
                                          </p:val>
                                        </p:tav>
                                        <p:tav tm="100000">
                                          <p:val>
                                            <p:strVal val="#ppt_x"/>
                                          </p:val>
                                        </p:tav>
                                      </p:tavLst>
                                    </p:anim>
                                    <p:anim calcmode="lin" valueType="num">
                                      <p:cBhvr>
                                        <p:cTn id="9" dur="1000" fill="hold"/>
                                        <p:tgtEl>
                                          <p:spTgt spid="205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xit" presetSubtype="0" fill="hold" nodeType="afterEffect">
                                  <p:stCondLst>
                                    <p:cond delay="0"/>
                                  </p:stCondLst>
                                  <p:childTnLst>
                                    <p:animEffect transition="out" filter="fade">
                                      <p:cBhvr>
                                        <p:cTn id="12" dur="500"/>
                                        <p:tgtEl>
                                          <p:spTgt spid="6"/>
                                        </p:tgtEl>
                                      </p:cBhvr>
                                    </p:animEffect>
                                    <p:set>
                                      <p:cBhvr>
                                        <p:cTn id="13" dur="1" fill="hold">
                                          <p:stCondLst>
                                            <p:cond delay="499"/>
                                          </p:stCondLst>
                                        </p:cTn>
                                        <p:tgtEl>
                                          <p:spTgt spid="6"/>
                                        </p:tgtEl>
                                        <p:attrNameLst>
                                          <p:attrName>style.visibility</p:attrName>
                                        </p:attrNameLst>
                                      </p:cBhvr>
                                      <p:to>
                                        <p:strVal val="hidden"/>
                                      </p:to>
                                    </p:se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10" presetClass="exit" presetSubtype="0" fill="hold" nodeType="afterEffect">
                                  <p:stCondLst>
                                    <p:cond delay="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10" presetClass="exit" presetSubtype="0" fill="hold" nodeType="afterEffect">
                                  <p:stCondLst>
                                    <p:cond delay="0"/>
                                  </p:stCondLst>
                                  <p:childTnLst>
                                    <p:animEffect transition="out" filter="fade">
                                      <p:cBhvr>
                                        <p:cTn id="32" dur="500"/>
                                        <p:tgtEl>
                                          <p:spTgt spid="8"/>
                                        </p:tgtEl>
                                      </p:cBhvr>
                                    </p:animEffect>
                                    <p:set>
                                      <p:cBhvr>
                                        <p:cTn id="33" dur="1" fill="hold">
                                          <p:stCondLst>
                                            <p:cond delay="499"/>
                                          </p:stCondLst>
                                        </p:cTn>
                                        <p:tgtEl>
                                          <p:spTgt spid="8"/>
                                        </p:tgtEl>
                                        <p:attrNameLst>
                                          <p:attrName>style.visibility</p:attrName>
                                        </p:attrNameLst>
                                      </p:cBhvr>
                                      <p:to>
                                        <p:strVal val="hidden"/>
                                      </p:to>
                                    </p:set>
                                  </p:childTnLst>
                                </p:cTn>
                              </p:par>
                            </p:childTnLst>
                          </p:cTn>
                        </p:par>
                        <p:par>
                          <p:cTn id="34" fill="hold">
                            <p:stCondLst>
                              <p:cond delay="4500"/>
                            </p:stCondLst>
                            <p:childTnLst>
                              <p:par>
                                <p:cTn id="35" presetID="10" presetClass="exit" presetSubtype="0" fill="hold" grpId="1" nodeType="afterEffect">
                                  <p:stCondLst>
                                    <p:cond delay="4000"/>
                                  </p:stCondLst>
                                  <p:childTnLst>
                                    <p:animEffect transition="out" filter="fade">
                                      <p:cBhvr>
                                        <p:cTn id="36" dur="500"/>
                                        <p:tgtEl>
                                          <p:spTgt spid="2055"/>
                                        </p:tgtEl>
                                      </p:cBhvr>
                                    </p:animEffect>
                                    <p:set>
                                      <p:cBhvr>
                                        <p:cTn id="37" dur="1" fill="hold">
                                          <p:stCondLst>
                                            <p:cond delay="499"/>
                                          </p:stCondLst>
                                        </p:cTn>
                                        <p:tgtEl>
                                          <p:spTgt spid="2055"/>
                                        </p:tgtEl>
                                        <p:attrNameLst>
                                          <p:attrName>style.visibility</p:attrName>
                                        </p:attrNameLst>
                                      </p:cBhvr>
                                      <p:to>
                                        <p:strVal val="hidden"/>
                                      </p:to>
                                    </p:set>
                                  </p:childTnLst>
                                </p:cTn>
                              </p:par>
                              <p:par>
                                <p:cTn id="38" presetID="10" presetClass="exit" presetSubtype="0" fill="hold" nodeType="withEffect">
                                  <p:stCondLst>
                                    <p:cond delay="4000"/>
                                  </p:stCondLst>
                                  <p:childTnLst>
                                    <p:animEffect transition="out" filter="fade">
                                      <p:cBhvr>
                                        <p:cTn id="39" dur="500"/>
                                        <p:tgtEl>
                                          <p:spTgt spid="6"/>
                                        </p:tgtEl>
                                      </p:cBhvr>
                                    </p:animEffect>
                                    <p:set>
                                      <p:cBhvr>
                                        <p:cTn id="40" dur="1" fill="hold">
                                          <p:stCondLst>
                                            <p:cond delay="499"/>
                                          </p:stCondLst>
                                        </p:cTn>
                                        <p:tgtEl>
                                          <p:spTgt spid="6"/>
                                        </p:tgtEl>
                                        <p:attrNameLst>
                                          <p:attrName>style.visibility</p:attrName>
                                        </p:attrNameLst>
                                      </p:cBhvr>
                                      <p:to>
                                        <p:strVal val="hidden"/>
                                      </p:to>
                                    </p:set>
                                  </p:childTnLst>
                                </p:cTn>
                              </p:par>
                              <p:par>
                                <p:cTn id="41" presetID="10" presetClass="exit" presetSubtype="0" fill="hold" grpId="1" nodeType="withEffect">
                                  <p:stCondLst>
                                    <p:cond delay="4000"/>
                                  </p:stCondLst>
                                  <p:childTnLst>
                                    <p:animEffect transition="out" filter="fade">
                                      <p:cBhvr>
                                        <p:cTn id="42" dur="500"/>
                                        <p:tgtEl>
                                          <p:spTgt spid="4"/>
                                        </p:tgtEl>
                                      </p:cBhvr>
                                    </p:animEffect>
                                    <p:set>
                                      <p:cBhvr>
                                        <p:cTn id="43" dur="1" fill="hold">
                                          <p:stCondLst>
                                            <p:cond delay="499"/>
                                          </p:stCondLst>
                                        </p:cTn>
                                        <p:tgtEl>
                                          <p:spTgt spid="4"/>
                                        </p:tgtEl>
                                        <p:attrNameLst>
                                          <p:attrName>style.visibility</p:attrName>
                                        </p:attrNameLst>
                                      </p:cBhvr>
                                      <p:to>
                                        <p:strVal val="hidden"/>
                                      </p:to>
                                    </p:set>
                                  </p:childTnLst>
                                </p:cTn>
                              </p:par>
                              <p:par>
                                <p:cTn id="44" presetID="10" presetClass="exit" presetSubtype="0" fill="hold" nodeType="withEffect">
                                  <p:stCondLst>
                                    <p:cond delay="4000"/>
                                  </p:stCondLst>
                                  <p:childTnLst>
                                    <p:animEffect transition="out" filter="fade">
                                      <p:cBhvr>
                                        <p:cTn id="45" dur="500"/>
                                        <p:tgtEl>
                                          <p:spTgt spid="7"/>
                                        </p:tgtEl>
                                      </p:cBhvr>
                                    </p:animEffect>
                                    <p:set>
                                      <p:cBhvr>
                                        <p:cTn id="46" dur="1" fill="hold">
                                          <p:stCondLst>
                                            <p:cond delay="499"/>
                                          </p:stCondLst>
                                        </p:cTn>
                                        <p:tgtEl>
                                          <p:spTgt spid="7"/>
                                        </p:tgtEl>
                                        <p:attrNameLst>
                                          <p:attrName>style.visibility</p:attrName>
                                        </p:attrNameLst>
                                      </p:cBhvr>
                                      <p:to>
                                        <p:strVal val="hidden"/>
                                      </p:to>
                                    </p:set>
                                  </p:childTnLst>
                                </p:cTn>
                              </p:par>
                              <p:par>
                                <p:cTn id="47" presetID="10" presetClass="exit" presetSubtype="0" fill="hold" grpId="1" nodeType="withEffect">
                                  <p:stCondLst>
                                    <p:cond delay="4000"/>
                                  </p:stCondLst>
                                  <p:childTnLst>
                                    <p:animEffect transition="out" filter="fade">
                                      <p:cBhvr>
                                        <p:cTn id="48" dur="500"/>
                                        <p:tgtEl>
                                          <p:spTgt spid="5"/>
                                        </p:tgtEl>
                                      </p:cBhvr>
                                    </p:animEffect>
                                    <p:set>
                                      <p:cBhvr>
                                        <p:cTn id="49" dur="1" fill="hold">
                                          <p:stCondLst>
                                            <p:cond delay="499"/>
                                          </p:stCondLst>
                                        </p:cTn>
                                        <p:tgtEl>
                                          <p:spTgt spid="5"/>
                                        </p:tgtEl>
                                        <p:attrNameLst>
                                          <p:attrName>style.visibility</p:attrName>
                                        </p:attrNameLst>
                                      </p:cBhvr>
                                      <p:to>
                                        <p:strVal val="hidden"/>
                                      </p:to>
                                    </p:set>
                                  </p:childTnLst>
                                </p:cTn>
                              </p:par>
                              <p:par>
                                <p:cTn id="50" presetID="10" presetClass="exit" presetSubtype="0" fill="hold" nodeType="withEffect">
                                  <p:stCondLst>
                                    <p:cond delay="4000"/>
                                  </p:stCondLst>
                                  <p:childTnLst>
                                    <p:animEffect transition="out" filter="fade">
                                      <p:cBhvr>
                                        <p:cTn id="51" dur="500"/>
                                        <p:tgtEl>
                                          <p:spTgt spid="8"/>
                                        </p:tgtEl>
                                      </p:cBhvr>
                                    </p:animEffect>
                                    <p:set>
                                      <p:cBhvr>
                                        <p:cTn id="52"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p:bldP spid="2055" grpId="1"/>
      <p:bldP spid="4" grpId="0"/>
      <p:bldP spid="4" grpId="1"/>
      <p:bldP spid="5" grpId="0"/>
      <p:bldP spid="5"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lum contrast="20000"/>
            <a:extLst>
              <a:ext uri="{28A0092B-C50C-407E-A947-70E740481C1C}">
                <a14:useLocalDpi xmlns:a14="http://schemas.microsoft.com/office/drawing/2010/main" val="0"/>
              </a:ext>
            </a:extLst>
          </a:blip>
          <a:srcRect/>
          <a:stretch>
            <a:fillRect/>
          </a:stretch>
        </p:blipFill>
        <p:spPr bwMode="auto">
          <a:xfrm>
            <a:off x="0" y="0"/>
            <a:ext cx="9144000" cy="51492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1151620" y="249491"/>
            <a:ext cx="6840760" cy="2308324"/>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FFFF99"/>
                </a:solidFill>
                <a:effectLst>
                  <a:outerShdw blurRad="50800" dist="38100" algn="l" rotWithShape="0">
                    <a:prstClr val="black">
                      <a:alpha val="40000"/>
                    </a:prstClr>
                  </a:outerShdw>
                </a:effectLst>
                <a:latin typeface="Kristen ITC" pitchFamily="66" charset="0"/>
              </a:rPr>
              <a:t>Hace muchísimos años, vivió en la India un sabio de quien se decía guardaba en un cofre encantado un gran secreto, que lo hacía ser un triunfador en todos los aspectos de su vida y que, por eso, se consideraba el hombre más feliz del mundo.</a:t>
            </a:r>
            <a:endParaRPr lang="es-AR" sz="2400" dirty="0">
              <a:solidFill>
                <a:srgbClr val="FFFF99"/>
              </a:solidFill>
              <a:effectLst>
                <a:outerShdw blurRad="50800" dist="38100" algn="l" rotWithShape="0">
                  <a:prstClr val="black">
                    <a:alpha val="40000"/>
                  </a:prstClr>
                </a:outerShdw>
              </a:effectLst>
              <a:latin typeface="Kristen ITC" pitchFamily="66" charset="0"/>
            </a:endParaRPr>
          </a:p>
        </p:txBody>
      </p:sp>
      <p:sp>
        <p:nvSpPr>
          <p:cNvPr id="6" name="5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extLst>
      <p:ext uri="{BB962C8B-B14F-4D97-AF65-F5344CB8AC3E}">
        <p14:creationId xmlns:p14="http://schemas.microsoft.com/office/powerpoint/2010/main" val="370513248"/>
      </p:ext>
    </p:extLst>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4"/>
                                        </p:tgtEl>
                                        <p:attrNameLst>
                                          <p:attrName>style.color</p:attrName>
                                        </p:attrNameLst>
                                      </p:cBhvr>
                                      <p:to>
                                        <a:srgbClr val="FFFF99"/>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a:off x="1177326" y="3291830"/>
            <a:ext cx="6840760" cy="1200329"/>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FFFF99"/>
                </a:solidFill>
                <a:effectLst>
                  <a:outerShdw blurRad="50800" dist="38100" algn="l" rotWithShape="0">
                    <a:prstClr val="black">
                      <a:alpha val="40000"/>
                    </a:prstClr>
                  </a:outerShdw>
                </a:effectLst>
                <a:latin typeface="Kristen ITC" pitchFamily="66" charset="0"/>
              </a:rPr>
              <a:t>Muchos reyes, envidiosos, le ofrecían poder y dinero, y hasta intentaron robarle para obtener el cofre, pero todo era en vano.</a:t>
            </a:r>
            <a:endParaRPr lang="es-AR" sz="2400" dirty="0">
              <a:solidFill>
                <a:srgbClr val="FFFF99"/>
              </a:solidFill>
              <a:effectLst>
                <a:outerShdw blurRad="50800" dist="38100" algn="l" rotWithShape="0">
                  <a:prstClr val="black">
                    <a:alpha val="40000"/>
                  </a:prstClr>
                </a:outerShdw>
              </a:effectLst>
              <a:latin typeface="Kristen ITC" pitchFamily="66" charset="0"/>
            </a:endParaRPr>
          </a:p>
        </p:txBody>
      </p:sp>
      <p:sp>
        <p:nvSpPr>
          <p:cNvPr id="5" name="4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6"/>
                                        </p:tgtEl>
                                        <p:attrNameLst>
                                          <p:attrName>style.color</p:attrName>
                                        </p:attrNameLst>
                                      </p:cBhvr>
                                      <p:to>
                                        <a:srgbClr val="FFFF99"/>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1166098" y="3219822"/>
            <a:ext cx="6840760" cy="1569660"/>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FFFF99"/>
                </a:solidFill>
                <a:effectLst>
                  <a:outerShdw blurRad="50800" dist="38100" algn="l" rotWithShape="0">
                    <a:prstClr val="black">
                      <a:alpha val="40000"/>
                    </a:prstClr>
                  </a:outerShdw>
                </a:effectLst>
                <a:latin typeface="Kristen ITC" pitchFamily="66" charset="0"/>
              </a:rPr>
              <a:t>Mientras </a:t>
            </a:r>
            <a:r>
              <a:rPr lang="es-AR" sz="2400" dirty="0">
                <a:solidFill>
                  <a:srgbClr val="FFFF99"/>
                </a:solidFill>
                <a:effectLst>
                  <a:outerShdw blurRad="50800" dist="38100" algn="l" rotWithShape="0">
                    <a:prstClr val="black">
                      <a:alpha val="40000"/>
                    </a:prstClr>
                  </a:outerShdw>
                </a:effectLst>
                <a:latin typeface="Kristen ITC" pitchFamily="66" charset="0"/>
              </a:rPr>
              <a:t>más </a:t>
            </a:r>
            <a:r>
              <a:rPr lang="es-AR" sz="2400" dirty="0" smtClean="0">
                <a:solidFill>
                  <a:srgbClr val="FFFF99"/>
                </a:solidFill>
                <a:effectLst>
                  <a:outerShdw blurRad="50800" dist="38100" algn="l" rotWithShape="0">
                    <a:prstClr val="black">
                      <a:alpha val="40000"/>
                    </a:prstClr>
                  </a:outerShdw>
                </a:effectLst>
                <a:latin typeface="Kristen ITC" pitchFamily="66" charset="0"/>
              </a:rPr>
              <a:t>lo intentaban, más infelices eran, pues la envidia no los dejaba vivir.</a:t>
            </a:r>
          </a:p>
          <a:p>
            <a:pPr algn="ctr"/>
            <a:r>
              <a:rPr lang="es-AR" sz="2400" dirty="0" smtClean="0">
                <a:solidFill>
                  <a:srgbClr val="FFFF99"/>
                </a:solidFill>
                <a:effectLst>
                  <a:outerShdw blurRad="50800" dist="38100" algn="l" rotWithShape="0">
                    <a:prstClr val="black">
                      <a:alpha val="40000"/>
                    </a:prstClr>
                  </a:outerShdw>
                </a:effectLst>
                <a:latin typeface="Kristen ITC" pitchFamily="66" charset="0"/>
              </a:rPr>
              <a:t>Así pasaban los años y el sabio era cada día más feliz.</a:t>
            </a:r>
            <a:endParaRPr lang="es-AR" sz="2400" dirty="0">
              <a:solidFill>
                <a:srgbClr val="FFFF99"/>
              </a:solidFill>
              <a:effectLst>
                <a:outerShdw blurRad="50800" dist="38100" algn="l" rotWithShape="0">
                  <a:prstClr val="black">
                    <a:alpha val="40000"/>
                  </a:prstClr>
                </a:outerShdw>
              </a:effectLst>
              <a:latin typeface="Kristen ITC" pitchFamily="66" charset="0"/>
            </a:endParaRPr>
          </a:p>
        </p:txBody>
      </p:sp>
      <p:sp>
        <p:nvSpPr>
          <p:cNvPr id="5" name="4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2"/>
                                        </p:tgtEl>
                                        <p:attrNameLst>
                                          <p:attrName>style.color</p:attrName>
                                        </p:attrNameLst>
                                      </p:cBhvr>
                                      <p:to>
                                        <a:srgbClr val="FFFF99"/>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82"/>
          <a:stretch/>
        </p:blipFill>
        <p:spPr bwMode="auto">
          <a:xfrm>
            <a:off x="2581" y="0"/>
            <a:ext cx="9200168" cy="5308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1117753" y="722281"/>
            <a:ext cx="6840760" cy="461665"/>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FFFF99"/>
                </a:solidFill>
                <a:effectLst>
                  <a:outerShdw blurRad="50800" dist="38100" algn="l" rotWithShape="0">
                    <a:prstClr val="black">
                      <a:alpha val="40000"/>
                    </a:prstClr>
                  </a:outerShdw>
                </a:effectLst>
                <a:latin typeface="Kristen ITC" pitchFamily="66" charset="0"/>
              </a:rPr>
              <a:t>Un día llegó ante él un niño y le dijo:</a:t>
            </a:r>
            <a:endParaRPr lang="es-AR" sz="2400" dirty="0">
              <a:solidFill>
                <a:srgbClr val="FFFF99"/>
              </a:solidFill>
              <a:effectLst>
                <a:outerShdw blurRad="50800" dist="38100" algn="l" rotWithShape="0">
                  <a:prstClr val="black">
                    <a:alpha val="40000"/>
                  </a:prstClr>
                </a:outerShdw>
              </a:effectLst>
              <a:latin typeface="Kristen ITC" pitchFamily="66" charset="0"/>
            </a:endParaRPr>
          </a:p>
        </p:txBody>
      </p:sp>
      <p:sp>
        <p:nvSpPr>
          <p:cNvPr id="6" name="5 CuadroTexto"/>
          <p:cNvSpPr txBox="1"/>
          <p:nvPr/>
        </p:nvSpPr>
        <p:spPr>
          <a:xfrm>
            <a:off x="1130894" y="1259664"/>
            <a:ext cx="6840760" cy="1569660"/>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848990"/>
                </a:solidFill>
                <a:effectLst>
                  <a:outerShdw blurRad="50800" dist="38100" algn="l" rotWithShape="0">
                    <a:prstClr val="black">
                      <a:alpha val="40000"/>
                    </a:prstClr>
                  </a:outerShdw>
                </a:effectLst>
                <a:latin typeface="Kristen ITC" pitchFamily="66" charset="0"/>
              </a:rPr>
              <a:t>“Señor, al igual que tú, también quiero ser inmensamente feliz.</a:t>
            </a:r>
          </a:p>
          <a:p>
            <a:pPr algn="ctr"/>
            <a:r>
              <a:rPr lang="es-AR" sz="2400" dirty="0" smtClean="0">
                <a:solidFill>
                  <a:srgbClr val="848990"/>
                </a:solidFill>
                <a:effectLst>
                  <a:outerShdw blurRad="50800" dist="38100" algn="l" rotWithShape="0">
                    <a:prstClr val="black">
                      <a:alpha val="40000"/>
                    </a:prstClr>
                  </a:outerShdw>
                </a:effectLst>
                <a:latin typeface="Kristen ITC" pitchFamily="66" charset="0"/>
              </a:rPr>
              <a:t>¿Por qué no me enseñas que debo hacer para conseguirlo?”.</a:t>
            </a:r>
            <a:endParaRPr lang="es-AR" sz="2400" dirty="0">
              <a:solidFill>
                <a:srgbClr val="848990"/>
              </a:solidFill>
              <a:effectLst>
                <a:outerShdw blurRad="50800" dist="38100" algn="l" rotWithShape="0">
                  <a:prstClr val="black">
                    <a:alpha val="40000"/>
                  </a:prstClr>
                </a:outerShdw>
              </a:effectLst>
              <a:latin typeface="Kristen ITC" pitchFamily="66" charset="0"/>
            </a:endParaRPr>
          </a:p>
        </p:txBody>
      </p:sp>
      <p:sp>
        <p:nvSpPr>
          <p:cNvPr id="7" name="6 CuadroTexto"/>
          <p:cNvSpPr txBox="1"/>
          <p:nvPr/>
        </p:nvSpPr>
        <p:spPr>
          <a:xfrm>
            <a:off x="1151620" y="2867947"/>
            <a:ext cx="6840760" cy="830997"/>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FFFF99"/>
                </a:solidFill>
                <a:effectLst>
                  <a:outerShdw blurRad="50800" dist="38100" algn="l" rotWithShape="0">
                    <a:prstClr val="black">
                      <a:alpha val="40000"/>
                    </a:prstClr>
                  </a:outerShdw>
                </a:effectLst>
                <a:latin typeface="Kristen ITC" pitchFamily="66" charset="0"/>
              </a:rPr>
              <a:t>El sabio, al ver la sencillez y pureza del niño, le respondió:</a:t>
            </a:r>
            <a:endParaRPr lang="es-AR" sz="2400" dirty="0">
              <a:solidFill>
                <a:srgbClr val="FFFF99"/>
              </a:solidFill>
              <a:effectLst>
                <a:outerShdw blurRad="50800" dist="38100" algn="l" rotWithShape="0">
                  <a:prstClr val="black">
                    <a:alpha val="40000"/>
                  </a:prstClr>
                </a:outerShdw>
              </a:effectLst>
              <a:latin typeface="Kristen ITC" pitchFamily="66" charset="0"/>
            </a:endParaRPr>
          </a:p>
        </p:txBody>
      </p:sp>
      <p:sp>
        <p:nvSpPr>
          <p:cNvPr id="8" name="7 CuadroTexto"/>
          <p:cNvSpPr txBox="1"/>
          <p:nvPr/>
        </p:nvSpPr>
        <p:spPr>
          <a:xfrm>
            <a:off x="1117753" y="3795886"/>
            <a:ext cx="6840760" cy="830997"/>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a:solidFill>
                  <a:srgbClr val="848990"/>
                </a:solidFill>
                <a:effectLst>
                  <a:outerShdw blurRad="50800" dist="38100" algn="l" rotWithShape="0">
                    <a:prstClr val="black">
                      <a:alpha val="40000"/>
                    </a:prstClr>
                  </a:outerShdw>
                </a:effectLst>
                <a:latin typeface="Kristen ITC" pitchFamily="66" charset="0"/>
              </a:rPr>
              <a:t>“A ti te enseñaré el secreto para ser feliz.</a:t>
            </a: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Ven conmigo y presta mucha atención”.</a:t>
            </a:r>
          </a:p>
        </p:txBody>
      </p:sp>
      <p:sp>
        <p:nvSpPr>
          <p:cNvPr id="11" name="10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
        <p:nvSpPr>
          <p:cNvPr id="9" name="Text Box 7"/>
          <p:cNvSpPr txBox="1">
            <a:spLocks noChangeArrowheads="1"/>
          </p:cNvSpPr>
          <p:nvPr/>
        </p:nvSpPr>
        <p:spPr bwMode="auto">
          <a:xfrm>
            <a:off x="900114" y="3759994"/>
            <a:ext cx="72723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endParaRPr lang="en-GB">
              <a:latin typeface="Calibri" pitchFamily="34" charset="0"/>
            </a:endParaRPr>
          </a:p>
        </p:txBody>
      </p:sp>
      <p:sp>
        <p:nvSpPr>
          <p:cNvPr id="10" name="9 CuadroTexto"/>
          <p:cNvSpPr txBox="1"/>
          <p:nvPr/>
        </p:nvSpPr>
        <p:spPr>
          <a:xfrm>
            <a:off x="1112343" y="843558"/>
            <a:ext cx="6840760" cy="830997"/>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a:solidFill>
                  <a:srgbClr val="848990"/>
                </a:solidFill>
                <a:effectLst>
                  <a:outerShdw blurRad="50800" dist="38100" algn="l" rotWithShape="0">
                    <a:prstClr val="black">
                      <a:alpha val="40000"/>
                    </a:prstClr>
                  </a:outerShdw>
                </a:effectLst>
                <a:latin typeface="Kristen ITC" pitchFamily="66" charset="0"/>
              </a:rPr>
              <a:t>En realidad son dos cofres en donde guardo el secreto para ser feliz, y estos </a:t>
            </a:r>
            <a:r>
              <a:rPr lang="es-AR" sz="2400" dirty="0" smtClean="0">
                <a:solidFill>
                  <a:srgbClr val="848990"/>
                </a:solidFill>
                <a:effectLst>
                  <a:outerShdw blurRad="50800" dist="38100" algn="l" rotWithShape="0">
                    <a:prstClr val="black">
                      <a:alpha val="40000"/>
                    </a:prstClr>
                  </a:outerShdw>
                </a:effectLst>
                <a:latin typeface="Kristen ITC" pitchFamily="66" charset="0"/>
              </a:rPr>
              <a:t>son:</a:t>
            </a:r>
          </a:p>
        </p:txBody>
      </p:sp>
      <p:sp>
        <p:nvSpPr>
          <p:cNvPr id="12" name="11 CuadroTexto"/>
          <p:cNvSpPr txBox="1"/>
          <p:nvPr/>
        </p:nvSpPr>
        <p:spPr>
          <a:xfrm>
            <a:off x="1099490" y="2008050"/>
            <a:ext cx="6840760" cy="461665"/>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FFFF00"/>
                </a:solidFill>
                <a:effectLst>
                  <a:outerShdw blurRad="50800" dist="38100" algn="l" rotWithShape="0">
                    <a:prstClr val="black">
                      <a:alpha val="40000"/>
                    </a:prstClr>
                  </a:outerShdw>
                </a:effectLst>
                <a:latin typeface="Kristen ITC" pitchFamily="66" charset="0"/>
              </a:rPr>
              <a:t>mi </a:t>
            </a:r>
            <a:r>
              <a:rPr lang="es-AR" sz="2400" dirty="0">
                <a:solidFill>
                  <a:srgbClr val="FFFF00"/>
                </a:solidFill>
                <a:effectLst>
                  <a:outerShdw blurRad="50800" dist="38100" algn="l" rotWithShape="0">
                    <a:prstClr val="black">
                      <a:alpha val="40000"/>
                    </a:prstClr>
                  </a:outerShdw>
                </a:effectLst>
                <a:latin typeface="Kristen ITC" pitchFamily="66" charset="0"/>
              </a:rPr>
              <a:t>mente y mi </a:t>
            </a:r>
            <a:r>
              <a:rPr lang="es-AR" sz="2400" dirty="0" smtClean="0">
                <a:solidFill>
                  <a:srgbClr val="FFFF00"/>
                </a:solidFill>
                <a:effectLst>
                  <a:outerShdw blurRad="50800" dist="38100" algn="l" rotWithShape="0">
                    <a:prstClr val="black">
                      <a:alpha val="40000"/>
                    </a:prstClr>
                  </a:outerShdw>
                </a:effectLst>
                <a:latin typeface="Kristen ITC" pitchFamily="66" charset="0"/>
              </a:rPr>
              <a:t>corazón</a:t>
            </a:r>
            <a:endParaRPr lang="es-AR" sz="2400" dirty="0">
              <a:solidFill>
                <a:srgbClr val="848990"/>
              </a:solidFill>
              <a:effectLst>
                <a:outerShdw blurRad="50800" dist="38100" algn="l" rotWithShape="0">
                  <a:prstClr val="black">
                    <a:alpha val="40000"/>
                  </a:prstClr>
                </a:outerShdw>
              </a:effectLst>
              <a:latin typeface="Kristen ITC" pitchFamily="66" charset="0"/>
            </a:endParaRPr>
          </a:p>
        </p:txBody>
      </p:sp>
      <p:sp>
        <p:nvSpPr>
          <p:cNvPr id="13" name="12 CuadroTexto"/>
          <p:cNvSpPr txBox="1"/>
          <p:nvPr/>
        </p:nvSpPr>
        <p:spPr>
          <a:xfrm>
            <a:off x="935856" y="2859781"/>
            <a:ext cx="7200851" cy="830997"/>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848990"/>
                </a:solidFill>
                <a:effectLst>
                  <a:outerShdw blurRad="50800" dist="38100" algn="l" rotWithShape="0">
                    <a:prstClr val="black">
                      <a:alpha val="40000"/>
                    </a:prstClr>
                  </a:outerShdw>
                </a:effectLst>
                <a:latin typeface="Kristen ITC" pitchFamily="66" charset="0"/>
              </a:rPr>
              <a:t>Y </a:t>
            </a:r>
            <a:r>
              <a:rPr lang="es-AR" sz="2400" dirty="0">
                <a:solidFill>
                  <a:srgbClr val="848990"/>
                </a:solidFill>
                <a:effectLst>
                  <a:outerShdw blurRad="50800" dist="38100" algn="l" rotWithShape="0">
                    <a:prstClr val="black">
                      <a:alpha val="40000"/>
                    </a:prstClr>
                  </a:outerShdw>
                </a:effectLst>
                <a:latin typeface="Kristen ITC" pitchFamily="66" charset="0"/>
              </a:rPr>
              <a:t>el gran secreto no es otro que una serie de pasos que debes seguir a lo largo de la vida:</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3" presetClass="emph" presetSubtype="10" fill="hold" grpId="0" nodeType="afterEffect">
                                  <p:stCondLst>
                                    <p:cond delay="0"/>
                                  </p:stCondLst>
                                  <p:childTnLst>
                                    <p:animClr clrSpc="hsl" dir="ccw">
                                      <p:cBhvr override="childStyle">
                                        <p:cTn id="10" dur="2000" fill="hold"/>
                                        <p:tgtEl>
                                          <p:spTgt spid="5"/>
                                        </p:tgtEl>
                                        <p:attrNameLst>
                                          <p:attrName>style.color</p:attrName>
                                        </p:attrNameLst>
                                      </p:cBhvr>
                                      <p:to>
                                        <a:srgbClr val="FFFF99"/>
                                      </p:to>
                                    </p:animClr>
                                  </p:childTnLst>
                                </p:cTn>
                              </p:par>
                            </p:childTnLst>
                          </p:cTn>
                        </p:par>
                        <p:par>
                          <p:cTn id="11" fill="hold">
                            <p:stCondLst>
                              <p:cond delay="2500"/>
                            </p:stCondLst>
                            <p:childTnLst>
                              <p:par>
                                <p:cTn id="12" presetID="10" presetClass="entr" presetSubtype="0" fill="hold" grpId="1"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par>
                          <p:cTn id="15" fill="hold">
                            <p:stCondLst>
                              <p:cond delay="3000"/>
                            </p:stCondLst>
                            <p:childTnLst>
                              <p:par>
                                <p:cTn id="16" presetID="3" presetClass="emph" presetSubtype="10" fill="hold" grpId="0" nodeType="afterEffect">
                                  <p:stCondLst>
                                    <p:cond delay="0"/>
                                  </p:stCondLst>
                                  <p:childTnLst>
                                    <p:animClr clrSpc="hsl" dir="ccw">
                                      <p:cBhvr override="childStyle">
                                        <p:cTn id="17" dur="2000" fill="hold"/>
                                        <p:tgtEl>
                                          <p:spTgt spid="6"/>
                                        </p:tgtEl>
                                        <p:attrNameLst>
                                          <p:attrName>style.color</p:attrName>
                                        </p:attrNameLst>
                                      </p:cBhvr>
                                      <p:to>
                                        <a:srgbClr val="E8EDF4"/>
                                      </p:to>
                                    </p:animClr>
                                  </p:childTnLst>
                                </p:cTn>
                              </p:par>
                            </p:childTnLst>
                          </p:cTn>
                        </p:par>
                        <p:par>
                          <p:cTn id="18" fill="hold">
                            <p:stCondLst>
                              <p:cond delay="5000"/>
                            </p:stCondLst>
                            <p:childTnLst>
                              <p:par>
                                <p:cTn id="19" presetID="10"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5500"/>
                            </p:stCondLst>
                            <p:childTnLst>
                              <p:par>
                                <p:cTn id="23" presetID="3" presetClass="emph" presetSubtype="10" fill="hold" grpId="1" nodeType="afterEffect">
                                  <p:stCondLst>
                                    <p:cond delay="0"/>
                                  </p:stCondLst>
                                  <p:childTnLst>
                                    <p:animClr clrSpc="hsl" dir="ccw">
                                      <p:cBhvr override="childStyle">
                                        <p:cTn id="24" dur="2000" fill="hold"/>
                                        <p:tgtEl>
                                          <p:spTgt spid="7"/>
                                        </p:tgtEl>
                                        <p:attrNameLst>
                                          <p:attrName>style.color</p:attrName>
                                        </p:attrNameLst>
                                      </p:cBhvr>
                                      <p:to>
                                        <a:srgbClr val="FFFF99"/>
                                      </p:to>
                                    </p:animClr>
                                  </p:childTnLst>
                                </p:cTn>
                              </p:par>
                            </p:childTnLst>
                          </p:cTn>
                        </p:par>
                        <p:par>
                          <p:cTn id="25" fill="hold">
                            <p:stCondLst>
                              <p:cond delay="7500"/>
                            </p:stCondLst>
                            <p:childTnLst>
                              <p:par>
                                <p:cTn id="26" presetID="10" presetClass="entr" presetSubtype="0" fill="hold" grpId="1"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8000"/>
                            </p:stCondLst>
                            <p:childTnLst>
                              <p:par>
                                <p:cTn id="30" presetID="3" presetClass="emph" presetSubtype="10" fill="hold" grpId="0" nodeType="afterEffect">
                                  <p:stCondLst>
                                    <p:cond delay="0"/>
                                  </p:stCondLst>
                                  <p:childTnLst>
                                    <p:animClr clrSpc="hsl" dir="ccw">
                                      <p:cBhvr override="childStyle">
                                        <p:cTn id="31" dur="2000" fill="hold"/>
                                        <p:tgtEl>
                                          <p:spTgt spid="8"/>
                                        </p:tgtEl>
                                        <p:attrNameLst>
                                          <p:attrName>style.color</p:attrName>
                                        </p:attrNameLst>
                                      </p:cBhvr>
                                      <p:to>
                                        <a:srgbClr val="E8EDF4"/>
                                      </p:to>
                                    </p:animClr>
                                  </p:childTnLst>
                                </p:cTn>
                              </p:par>
                            </p:childTnLst>
                          </p:cTn>
                        </p:par>
                        <p:par>
                          <p:cTn id="32" fill="hold">
                            <p:stCondLst>
                              <p:cond delay="10000"/>
                            </p:stCondLst>
                            <p:childTnLst>
                              <p:par>
                                <p:cTn id="33" presetID="10" presetClass="exit" presetSubtype="0" fill="hold" grpId="2" nodeType="afterEffect">
                                  <p:stCondLst>
                                    <p:cond delay="5500"/>
                                  </p:stCondLst>
                                  <p:childTnLst>
                                    <p:animEffect transition="out" filter="fade">
                                      <p:cBhvr>
                                        <p:cTn id="34" dur="500"/>
                                        <p:tgtEl>
                                          <p:spTgt spid="5"/>
                                        </p:tgtEl>
                                      </p:cBhvr>
                                    </p:animEffect>
                                    <p:set>
                                      <p:cBhvr>
                                        <p:cTn id="35" dur="1" fill="hold">
                                          <p:stCondLst>
                                            <p:cond delay="499"/>
                                          </p:stCondLst>
                                        </p:cTn>
                                        <p:tgtEl>
                                          <p:spTgt spid="5"/>
                                        </p:tgtEl>
                                        <p:attrNameLst>
                                          <p:attrName>style.visibility</p:attrName>
                                        </p:attrNameLst>
                                      </p:cBhvr>
                                      <p:to>
                                        <p:strVal val="hidden"/>
                                      </p:to>
                                    </p:set>
                                  </p:childTnLst>
                                </p:cTn>
                              </p:par>
                              <p:par>
                                <p:cTn id="36" presetID="10" presetClass="exit" presetSubtype="0" fill="hold" grpId="2" nodeType="withEffect">
                                  <p:stCondLst>
                                    <p:cond delay="5500"/>
                                  </p:stCondLst>
                                  <p:childTnLst>
                                    <p:animEffect transition="out" filter="fade">
                                      <p:cBhvr>
                                        <p:cTn id="37" dur="500"/>
                                        <p:tgtEl>
                                          <p:spTgt spid="6"/>
                                        </p:tgtEl>
                                      </p:cBhvr>
                                    </p:animEffect>
                                    <p:set>
                                      <p:cBhvr>
                                        <p:cTn id="38" dur="1" fill="hold">
                                          <p:stCondLst>
                                            <p:cond delay="499"/>
                                          </p:stCondLst>
                                        </p:cTn>
                                        <p:tgtEl>
                                          <p:spTgt spid="6"/>
                                        </p:tgtEl>
                                        <p:attrNameLst>
                                          <p:attrName>style.visibility</p:attrName>
                                        </p:attrNameLst>
                                      </p:cBhvr>
                                      <p:to>
                                        <p:strVal val="hidden"/>
                                      </p:to>
                                    </p:set>
                                  </p:childTnLst>
                                </p:cTn>
                              </p:par>
                              <p:par>
                                <p:cTn id="39" presetID="10" presetClass="exit" presetSubtype="0" fill="hold" grpId="2" nodeType="withEffect">
                                  <p:stCondLst>
                                    <p:cond delay="5500"/>
                                  </p:stCondLst>
                                  <p:childTnLst>
                                    <p:animEffect transition="out" filter="fade">
                                      <p:cBhvr>
                                        <p:cTn id="40" dur="500"/>
                                        <p:tgtEl>
                                          <p:spTgt spid="7"/>
                                        </p:tgtEl>
                                      </p:cBhvr>
                                    </p:animEffect>
                                    <p:set>
                                      <p:cBhvr>
                                        <p:cTn id="41" dur="1" fill="hold">
                                          <p:stCondLst>
                                            <p:cond delay="499"/>
                                          </p:stCondLst>
                                        </p:cTn>
                                        <p:tgtEl>
                                          <p:spTgt spid="7"/>
                                        </p:tgtEl>
                                        <p:attrNameLst>
                                          <p:attrName>style.visibility</p:attrName>
                                        </p:attrNameLst>
                                      </p:cBhvr>
                                      <p:to>
                                        <p:strVal val="hidden"/>
                                      </p:to>
                                    </p:set>
                                  </p:childTnLst>
                                </p:cTn>
                              </p:par>
                              <p:par>
                                <p:cTn id="42" presetID="10" presetClass="exit" presetSubtype="0" fill="hold" grpId="2" nodeType="withEffect">
                                  <p:stCondLst>
                                    <p:cond delay="5500"/>
                                  </p:stCondLst>
                                  <p:childTnLst>
                                    <p:animEffect transition="out" filter="fade">
                                      <p:cBhvr>
                                        <p:cTn id="43" dur="500"/>
                                        <p:tgtEl>
                                          <p:spTgt spid="8"/>
                                        </p:tgtEl>
                                      </p:cBhvr>
                                    </p:animEffect>
                                    <p:set>
                                      <p:cBhvr>
                                        <p:cTn id="44" dur="1" fill="hold">
                                          <p:stCondLst>
                                            <p:cond delay="499"/>
                                          </p:stCondLst>
                                        </p:cTn>
                                        <p:tgtEl>
                                          <p:spTgt spid="8"/>
                                        </p:tgtEl>
                                        <p:attrNameLst>
                                          <p:attrName>style.visibility</p:attrName>
                                        </p:attrNameLst>
                                      </p:cBhvr>
                                      <p:to>
                                        <p:strVal val="hidden"/>
                                      </p:to>
                                    </p:set>
                                  </p:childTnLst>
                                </p:cTn>
                              </p:par>
                            </p:childTnLst>
                          </p:cTn>
                        </p:par>
                        <p:par>
                          <p:cTn id="45" fill="hold">
                            <p:stCondLst>
                              <p:cond delay="16000"/>
                            </p:stCondLst>
                            <p:childTnLst>
                              <p:par>
                                <p:cTn id="46" presetID="10" presetClass="entr" presetSubtype="0" fill="hold" grpId="1"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2000"/>
                                        <p:tgtEl>
                                          <p:spTgt spid="10"/>
                                        </p:tgtEl>
                                      </p:cBhvr>
                                    </p:animEffect>
                                  </p:childTnLst>
                                </p:cTn>
                              </p:par>
                            </p:childTnLst>
                          </p:cTn>
                        </p:par>
                        <p:par>
                          <p:cTn id="49" fill="hold">
                            <p:stCondLst>
                              <p:cond delay="18000"/>
                            </p:stCondLst>
                            <p:childTnLst>
                              <p:par>
                                <p:cTn id="50" presetID="3" presetClass="emph" presetSubtype="10" fill="hold" grpId="0" nodeType="afterEffect">
                                  <p:stCondLst>
                                    <p:cond delay="0"/>
                                  </p:stCondLst>
                                  <p:childTnLst>
                                    <p:animClr clrSpc="hsl" dir="ccw">
                                      <p:cBhvr override="childStyle">
                                        <p:cTn id="51" dur="2000" fill="hold"/>
                                        <p:tgtEl>
                                          <p:spTgt spid="10"/>
                                        </p:tgtEl>
                                        <p:attrNameLst>
                                          <p:attrName>style.color</p:attrName>
                                        </p:attrNameLst>
                                      </p:cBhvr>
                                      <p:to>
                                        <a:srgbClr val="E8EDF4"/>
                                      </p:to>
                                    </p:animClr>
                                  </p:childTnLst>
                                </p:cTn>
                              </p:par>
                            </p:childTnLst>
                          </p:cTn>
                        </p:par>
                        <p:par>
                          <p:cTn id="52" fill="hold">
                            <p:stCondLst>
                              <p:cond delay="20000"/>
                            </p:stCondLst>
                            <p:childTnLst>
                              <p:par>
                                <p:cTn id="53" presetID="10" presetClass="entr" presetSubtype="0" fill="hold" grpId="1"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2000"/>
                                        <p:tgtEl>
                                          <p:spTgt spid="12"/>
                                        </p:tgtEl>
                                      </p:cBhvr>
                                    </p:animEffect>
                                  </p:childTnLst>
                                </p:cTn>
                              </p:par>
                            </p:childTnLst>
                          </p:cTn>
                        </p:par>
                        <p:par>
                          <p:cTn id="56" fill="hold">
                            <p:stCondLst>
                              <p:cond delay="22000"/>
                            </p:stCondLst>
                            <p:childTnLst>
                              <p:par>
                                <p:cTn id="57" presetID="3" presetClass="emph" presetSubtype="10" fill="hold" grpId="0" nodeType="afterEffect">
                                  <p:stCondLst>
                                    <p:cond delay="0"/>
                                  </p:stCondLst>
                                  <p:childTnLst>
                                    <p:animClr clrSpc="hsl" dir="ccw">
                                      <p:cBhvr override="childStyle">
                                        <p:cTn id="58" dur="2000" fill="hold"/>
                                        <p:tgtEl>
                                          <p:spTgt spid="12"/>
                                        </p:tgtEl>
                                        <p:attrNameLst>
                                          <p:attrName>style.color</p:attrName>
                                        </p:attrNameLst>
                                      </p:cBhvr>
                                      <p:to>
                                        <a:srgbClr val="FFFF66"/>
                                      </p:to>
                                    </p:animClr>
                                  </p:childTnLst>
                                </p:cTn>
                              </p:par>
                            </p:childTnLst>
                          </p:cTn>
                        </p:par>
                        <p:par>
                          <p:cTn id="59" fill="hold">
                            <p:stCondLst>
                              <p:cond delay="24000"/>
                            </p:stCondLst>
                            <p:childTnLst>
                              <p:par>
                                <p:cTn id="60" presetID="10" presetClass="entr" presetSubtype="0" fill="hold" grpId="1" nodeType="after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2000"/>
                                        <p:tgtEl>
                                          <p:spTgt spid="13"/>
                                        </p:tgtEl>
                                      </p:cBhvr>
                                    </p:animEffect>
                                  </p:childTnLst>
                                </p:cTn>
                              </p:par>
                            </p:childTnLst>
                          </p:cTn>
                        </p:par>
                        <p:par>
                          <p:cTn id="63" fill="hold">
                            <p:stCondLst>
                              <p:cond delay="26000"/>
                            </p:stCondLst>
                            <p:childTnLst>
                              <p:par>
                                <p:cTn id="64" presetID="3" presetClass="emph" presetSubtype="10" fill="hold" grpId="0" nodeType="afterEffect">
                                  <p:stCondLst>
                                    <p:cond delay="0"/>
                                  </p:stCondLst>
                                  <p:childTnLst>
                                    <p:animClr clrSpc="hsl" dir="ccw">
                                      <p:cBhvr override="childStyle">
                                        <p:cTn id="65" dur="2000" fill="hold"/>
                                        <p:tgtEl>
                                          <p:spTgt spid="13"/>
                                        </p:tgtEl>
                                        <p:attrNameLst>
                                          <p:attrName>style.color</p:attrName>
                                        </p:attrNameLst>
                                      </p:cBhvr>
                                      <p:to>
                                        <a:srgbClr val="E8EDF4"/>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5" grpId="2"/>
      <p:bldP spid="6" grpId="0"/>
      <p:bldP spid="6" grpId="1"/>
      <p:bldP spid="6" grpId="2"/>
      <p:bldP spid="7" grpId="0"/>
      <p:bldP spid="7" grpId="1"/>
      <p:bldP spid="7" grpId="2"/>
      <p:bldP spid="8" grpId="0"/>
      <p:bldP spid="8" grpId="1"/>
      <p:bldP spid="8" grpId="2"/>
      <p:bldP spid="10" grpId="0"/>
      <p:bldP spid="10" grpId="1"/>
      <p:bldP spid="12" grpId="0"/>
      <p:bldP spid="12" grpId="1"/>
      <p:bldP spid="13" grpId="0"/>
      <p:bldP spid="13"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34" y="0"/>
            <a:ext cx="9158154"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1189924" y="1995686"/>
            <a:ext cx="6840760" cy="2677656"/>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a:solidFill>
                  <a:srgbClr val="848990"/>
                </a:solidFill>
                <a:effectLst>
                  <a:outerShdw blurRad="50800" dist="38100" algn="l" rotWithShape="0">
                    <a:prstClr val="black">
                      <a:alpha val="40000"/>
                    </a:prstClr>
                  </a:outerShdw>
                </a:effectLst>
                <a:latin typeface="Kristen ITC" pitchFamily="66" charset="0"/>
              </a:rPr>
              <a:t>El primero:</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 es saber que existe la presencia de Dios en todas las cosas de la vida, y por lo tanto, debes amarlo y darle gracias por todas las cosas que tienes y por todas las cosas que te pasan. </a:t>
            </a:r>
          </a:p>
        </p:txBody>
      </p:sp>
      <p:sp>
        <p:nvSpPr>
          <p:cNvPr id="6" name="5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4"/>
                                        </p:tgtEl>
                                        <p:attrNameLst>
                                          <p:attrName>style.color</p:attrName>
                                        </p:attrNameLst>
                                      </p:cBhvr>
                                      <p:to>
                                        <a:srgbClr val="E8EDF4"/>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35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1151620" y="494258"/>
            <a:ext cx="6840760" cy="4154984"/>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a:solidFill>
                  <a:srgbClr val="848990"/>
                </a:solidFill>
                <a:effectLst>
                  <a:outerShdw blurRad="50800" dist="38100" algn="l" rotWithShape="0">
                    <a:prstClr val="black">
                      <a:alpha val="40000"/>
                    </a:prstClr>
                  </a:outerShdw>
                </a:effectLst>
                <a:latin typeface="Kristen ITC" pitchFamily="66" charset="0"/>
              </a:rPr>
              <a:t>El segundo:</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es que debes quererte a ti mismo, y todos los días al levantarte y al acostarte debes afirmar:</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 Yo soy importante, yo valgo, soy capaz, soy inteligente, soy cariñoso, espero mucho de mí, no hay obstáculo que no pueda vencer.</a:t>
            </a: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 </a:t>
            </a: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Este paso se llama autoestima. </a:t>
            </a:r>
          </a:p>
        </p:txBody>
      </p:sp>
      <p:sp>
        <p:nvSpPr>
          <p:cNvPr id="6" name="5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4"/>
                                        </p:tgtEl>
                                        <p:attrNameLst>
                                          <p:attrName>style.color</p:attrName>
                                        </p:attrNameLst>
                                      </p:cBhvr>
                                      <p:to>
                                        <a:srgbClr val="E8EDF4"/>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 y="11876"/>
            <a:ext cx="9144001"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1739937" y="195486"/>
            <a:ext cx="5616624" cy="1569660"/>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a:solidFill>
                  <a:srgbClr val="848990"/>
                </a:solidFill>
                <a:effectLst>
                  <a:outerShdw blurRad="50800" dist="38100" algn="l" rotWithShape="0">
                    <a:prstClr val="black">
                      <a:alpha val="40000"/>
                    </a:prstClr>
                  </a:outerShdw>
                </a:effectLst>
                <a:latin typeface="Kristen ITC" pitchFamily="66" charset="0"/>
              </a:rPr>
              <a:t>El tercero:</a:t>
            </a: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 </a:t>
            </a: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es que debes poner en práctica todo lo que dices que eres, es decir</a:t>
            </a:r>
            <a:r>
              <a:rPr lang="es-AR" sz="2400" dirty="0" smtClean="0">
                <a:solidFill>
                  <a:srgbClr val="848990"/>
                </a:solidFill>
                <a:effectLst>
                  <a:outerShdw blurRad="50800" dist="38100" algn="l" rotWithShape="0">
                    <a:prstClr val="black">
                      <a:alpha val="40000"/>
                    </a:prstClr>
                  </a:outerShdw>
                </a:effectLst>
                <a:latin typeface="Kristen ITC" pitchFamily="66" charset="0"/>
              </a:rPr>
              <a:t>:</a:t>
            </a:r>
            <a:endParaRPr lang="es-AR" sz="2400" dirty="0">
              <a:solidFill>
                <a:srgbClr val="848990"/>
              </a:solidFill>
              <a:effectLst>
                <a:outerShdw blurRad="50800" dist="38100" algn="l" rotWithShape="0">
                  <a:prstClr val="black">
                    <a:alpha val="40000"/>
                  </a:prstClr>
                </a:outerShdw>
              </a:effectLst>
              <a:latin typeface="Kristen ITC" pitchFamily="66" charset="0"/>
            </a:endParaRPr>
          </a:p>
        </p:txBody>
      </p:sp>
      <p:sp>
        <p:nvSpPr>
          <p:cNvPr id="6" name="5 CuadroTexto"/>
          <p:cNvSpPr txBox="1"/>
          <p:nvPr/>
        </p:nvSpPr>
        <p:spPr>
          <a:xfrm>
            <a:off x="-23751" y="1564743"/>
            <a:ext cx="9144000" cy="3416320"/>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 Si piensas que eres inteligente, actúa inteligentemente; </a:t>
            </a: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si piensas que eres capaz, haz lo que te propones; </a:t>
            </a: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si piensas que eres cariñoso, expresa tu cariño;</a:t>
            </a: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 si piensas que no hay obstáculos que no puedas vencer, entonces proponte metas en tu vida y lucha por ellas hasta lograrlas.</a:t>
            </a: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 </a:t>
            </a: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Este paso se llama motivación. </a:t>
            </a:r>
          </a:p>
        </p:txBody>
      </p:sp>
      <p:sp>
        <p:nvSpPr>
          <p:cNvPr id="8" name="7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5"/>
                                        </p:tgtEl>
                                        <p:attrNameLst>
                                          <p:attrName>style.color</p:attrName>
                                        </p:attrNameLst>
                                      </p:cBhvr>
                                      <p:to>
                                        <a:srgbClr val="E8EDF4"/>
                                      </p:to>
                                    </p:animClr>
                                  </p:childTnLst>
                                </p:cTn>
                              </p:par>
                            </p:childTnLst>
                          </p:cTn>
                        </p:par>
                        <p:par>
                          <p:cTn id="11" fill="hold">
                            <p:stCondLst>
                              <p:cond delay="4000"/>
                            </p:stCondLst>
                            <p:childTnLst>
                              <p:par>
                                <p:cTn id="12" presetID="10" presetClass="entr" presetSubtype="0" fill="hold" grpId="1"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childTnLst>
                          </p:cTn>
                        </p:par>
                        <p:par>
                          <p:cTn id="15" fill="hold">
                            <p:stCondLst>
                              <p:cond delay="6000"/>
                            </p:stCondLst>
                            <p:childTnLst>
                              <p:par>
                                <p:cTn id="16" presetID="3" presetClass="emph" presetSubtype="10" fill="hold" grpId="0" nodeType="afterEffect">
                                  <p:stCondLst>
                                    <p:cond delay="0"/>
                                  </p:stCondLst>
                                  <p:childTnLst>
                                    <p:animClr clrSpc="hsl" dir="ccw">
                                      <p:cBhvr override="childStyle">
                                        <p:cTn id="17" dur="2000" fill="hold"/>
                                        <p:tgtEl>
                                          <p:spTgt spid="6"/>
                                        </p:tgtEl>
                                        <p:attrNameLst>
                                          <p:attrName>style.color</p:attrName>
                                        </p:attrNameLst>
                                      </p:cBhvr>
                                      <p:to>
                                        <a:srgbClr val="E8EDF4"/>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58154"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a:off x="628239" y="1232180"/>
            <a:ext cx="7916366" cy="2308324"/>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a:solidFill>
                  <a:srgbClr val="848990"/>
                </a:solidFill>
                <a:effectLst>
                  <a:outerShdw blurRad="50800" dist="38100" algn="l" rotWithShape="0">
                    <a:prstClr val="black">
                      <a:alpha val="40000"/>
                    </a:prstClr>
                  </a:outerShdw>
                </a:effectLst>
                <a:latin typeface="Kristen ITC" pitchFamily="66" charset="0"/>
              </a:rPr>
              <a:t>El cuarto:</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es que no debes envidiar a nadie por lo que tiene o por lo que es, ellos alcanzaron su meta … </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 logra tú las tuyas. </a:t>
            </a:r>
          </a:p>
        </p:txBody>
      </p:sp>
      <p:sp>
        <p:nvSpPr>
          <p:cNvPr id="5" name="4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6"/>
                                        </p:tgtEl>
                                        <p:attrNameLst>
                                          <p:attrName>style.color</p:attrName>
                                        </p:attrNameLst>
                                      </p:cBhvr>
                                      <p:to>
                                        <a:srgbClr val="E8EDF4"/>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685"/>
            <a:ext cx="9171837" cy="5173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a:off x="611560" y="1059582"/>
            <a:ext cx="7916366" cy="2677656"/>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848990"/>
                </a:solidFill>
                <a:effectLst>
                  <a:outerShdw blurRad="50800" dist="38100" algn="l" rotWithShape="0">
                    <a:prstClr val="black">
                      <a:alpha val="40000"/>
                    </a:prstClr>
                  </a:outerShdw>
                </a:effectLst>
                <a:latin typeface="Kristen ITC" pitchFamily="66" charset="0"/>
              </a:rPr>
              <a:t>El </a:t>
            </a:r>
            <a:r>
              <a:rPr lang="es-AR" sz="2400" dirty="0">
                <a:solidFill>
                  <a:srgbClr val="848990"/>
                </a:solidFill>
                <a:effectLst>
                  <a:outerShdw blurRad="50800" dist="38100" algn="l" rotWithShape="0">
                    <a:prstClr val="black">
                      <a:alpha val="40000"/>
                    </a:prstClr>
                  </a:outerShdw>
                </a:effectLst>
                <a:latin typeface="Kristen ITC" pitchFamily="66" charset="0"/>
              </a:rPr>
              <a:t>quinto:</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es que no debes albergar en tu corazón rencor hacia nadie, ese sentimiento no te dejará ser feliz;</a:t>
            </a: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 deja que las leyes de Dios hagan justicia, y tú ... </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 perdona y olvida</a:t>
            </a:r>
            <a:r>
              <a:rPr lang="es-AR" sz="2400" dirty="0" smtClean="0">
                <a:solidFill>
                  <a:srgbClr val="848990"/>
                </a:solidFill>
                <a:effectLst>
                  <a:outerShdw blurRad="50800" dist="38100" algn="l" rotWithShape="0">
                    <a:prstClr val="black">
                      <a:alpha val="40000"/>
                    </a:prstClr>
                  </a:outerShdw>
                </a:effectLst>
                <a:latin typeface="Kristen ITC" pitchFamily="66" charset="0"/>
              </a:rPr>
              <a:t>.</a:t>
            </a:r>
            <a:endParaRPr lang="es-AR" sz="2400" dirty="0">
              <a:solidFill>
                <a:srgbClr val="848990"/>
              </a:solidFill>
              <a:effectLst>
                <a:outerShdw blurRad="50800" dist="38100" algn="l" rotWithShape="0">
                  <a:prstClr val="black">
                    <a:alpha val="40000"/>
                  </a:prstClr>
                </a:outerShdw>
              </a:effectLst>
              <a:latin typeface="Kristen ITC" pitchFamily="66" charset="0"/>
            </a:endParaRPr>
          </a:p>
        </p:txBody>
      </p:sp>
      <p:sp>
        <p:nvSpPr>
          <p:cNvPr id="7" name="6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extLst>
      <p:ext uri="{BB962C8B-B14F-4D97-AF65-F5344CB8AC3E}">
        <p14:creationId xmlns:p14="http://schemas.microsoft.com/office/powerpoint/2010/main" val="418454229"/>
      </p:ext>
    </p:extLst>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6"/>
                                        </p:tgtEl>
                                        <p:attrNameLst>
                                          <p:attrName>style.color</p:attrName>
                                        </p:attrNameLst>
                                      </p:cBhvr>
                                      <p:to>
                                        <a:srgbClr val="E8EDF4"/>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58154"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613817" y="282010"/>
            <a:ext cx="7916366" cy="1938992"/>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848990"/>
                </a:solidFill>
                <a:effectLst>
                  <a:outerShdw blurRad="50800" dist="38100" algn="l" rotWithShape="0">
                    <a:prstClr val="black">
                      <a:alpha val="40000"/>
                    </a:prstClr>
                  </a:outerShdw>
                </a:effectLst>
                <a:latin typeface="Kristen ITC" pitchFamily="66" charset="0"/>
              </a:rPr>
              <a:t>El sexto:</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es que no debes maltratar a nadie; todos los seres del mundo tenemos derecho a que se nos respete y se nos quiera.</a:t>
            </a:r>
          </a:p>
        </p:txBody>
      </p:sp>
      <p:sp>
        <p:nvSpPr>
          <p:cNvPr id="6" name="5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4"/>
                                        </p:tgtEl>
                                        <p:attrNameLst>
                                          <p:attrName>style.color</p:attrName>
                                        </p:attrNameLst>
                                      </p:cBhvr>
                                      <p:to>
                                        <a:srgbClr val="E8EDF4"/>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754"/>
          <a:stretch/>
        </p:blipFill>
        <p:spPr bwMode="auto">
          <a:xfrm>
            <a:off x="0" y="0"/>
            <a:ext cx="9144000" cy="5192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a:off x="467544" y="1851670"/>
            <a:ext cx="7916366" cy="1938992"/>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848990"/>
                </a:solidFill>
                <a:effectLst>
                  <a:outerShdw blurRad="50800" dist="38100" algn="l" rotWithShape="0">
                    <a:prstClr val="black">
                      <a:alpha val="40000"/>
                    </a:prstClr>
                  </a:outerShdw>
                </a:effectLst>
                <a:latin typeface="Kristen ITC" pitchFamily="66" charset="0"/>
              </a:rPr>
              <a:t>El séptimo:</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es que no debes tomar las cosas que no te pertenecen, recuerda que de acuerdo a las leyes de la naturaleza, mañana te quitarán algo de más valor. </a:t>
            </a:r>
          </a:p>
        </p:txBody>
      </p:sp>
      <p:sp>
        <p:nvSpPr>
          <p:cNvPr id="7" name="6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6"/>
                                        </p:tgtEl>
                                        <p:attrNameLst>
                                          <p:attrName>style.color</p:attrName>
                                        </p:attrNameLst>
                                      </p:cBhvr>
                                      <p:to>
                                        <a:srgbClr val="E8EDF4"/>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388"/>
          <a:stretch/>
        </p:blipFill>
        <p:spPr bwMode="auto">
          <a:xfrm>
            <a:off x="-1" y="0"/>
            <a:ext cx="9144001" cy="5165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613817" y="282010"/>
            <a:ext cx="7916366" cy="1569660"/>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848990"/>
                </a:solidFill>
                <a:effectLst>
                  <a:outerShdw blurRad="50800" dist="38100" algn="l" rotWithShape="0">
                    <a:prstClr val="black">
                      <a:alpha val="40000"/>
                    </a:prstClr>
                  </a:outerShdw>
                </a:effectLst>
                <a:latin typeface="Kristen ITC" pitchFamily="66" charset="0"/>
              </a:rPr>
              <a:t>El octavo:</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smtClean="0">
                <a:solidFill>
                  <a:srgbClr val="848990"/>
                </a:solidFill>
                <a:effectLst>
                  <a:outerShdw blurRad="50800" dist="38100" algn="l" rotWithShape="0">
                    <a:prstClr val="black">
                      <a:alpha val="40000"/>
                    </a:prstClr>
                  </a:outerShdw>
                </a:effectLst>
                <a:latin typeface="Kristen ITC" pitchFamily="66" charset="0"/>
              </a:rPr>
              <a:t>es </a:t>
            </a:r>
            <a:r>
              <a:rPr lang="es-AR" sz="2400" dirty="0">
                <a:solidFill>
                  <a:srgbClr val="848990"/>
                </a:solidFill>
                <a:effectLst>
                  <a:outerShdw blurRad="50800" dist="38100" algn="l" rotWithShape="0">
                    <a:prstClr val="black">
                      <a:alpha val="40000"/>
                    </a:prstClr>
                  </a:outerShdw>
                </a:effectLst>
                <a:latin typeface="Kristen ITC" pitchFamily="66" charset="0"/>
              </a:rPr>
              <a:t>olvidar los errores del pasado, el ayer es historia. Disfruta el presenta y planifica el futuro</a:t>
            </a:r>
            <a:r>
              <a:rPr lang="es-AR" sz="2400" dirty="0" smtClean="0">
                <a:solidFill>
                  <a:srgbClr val="848990"/>
                </a:solidFill>
                <a:effectLst>
                  <a:outerShdw blurRad="50800" dist="38100" algn="l" rotWithShape="0">
                    <a:prstClr val="black">
                      <a:alpha val="40000"/>
                    </a:prstClr>
                  </a:outerShdw>
                </a:effectLst>
                <a:latin typeface="Kristen ITC" pitchFamily="66" charset="0"/>
              </a:rPr>
              <a:t>.</a:t>
            </a:r>
            <a:endParaRPr lang="es-AR" sz="2400" dirty="0">
              <a:solidFill>
                <a:srgbClr val="848990"/>
              </a:solidFill>
              <a:effectLst>
                <a:outerShdw blurRad="50800" dist="38100" algn="l" rotWithShape="0">
                  <a:prstClr val="black">
                    <a:alpha val="40000"/>
                  </a:prstClr>
                </a:outerShdw>
              </a:effectLst>
              <a:latin typeface="Kristen ITC" pitchFamily="66" charset="0"/>
            </a:endParaRPr>
          </a:p>
        </p:txBody>
      </p:sp>
      <p:sp>
        <p:nvSpPr>
          <p:cNvPr id="6" name="5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extLst>
      <p:ext uri="{BB962C8B-B14F-4D97-AF65-F5344CB8AC3E}">
        <p14:creationId xmlns:p14="http://schemas.microsoft.com/office/powerpoint/2010/main" val="396778634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4"/>
                                        </p:tgtEl>
                                        <p:attrNameLst>
                                          <p:attrName>style.color</p:attrName>
                                        </p:attrNameLst>
                                      </p:cBhvr>
                                      <p:to>
                                        <a:srgbClr val="E8EDF4"/>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1037" b="1037"/>
          <a:stretch/>
        </p:blipFill>
        <p:spPr bwMode="auto">
          <a:xfrm>
            <a:off x="-13074" y="0"/>
            <a:ext cx="9157074" cy="5142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a:off x="648465" y="3117201"/>
            <a:ext cx="7916366" cy="1569660"/>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848990"/>
                </a:solidFill>
                <a:effectLst>
                  <a:outerShdw blurRad="50800" dist="38100" algn="l" rotWithShape="0">
                    <a:prstClr val="black">
                      <a:alpha val="40000"/>
                    </a:prstClr>
                  </a:outerShdw>
                </a:effectLst>
                <a:latin typeface="Kristen ITC" pitchFamily="66" charset="0"/>
              </a:rPr>
              <a:t>El noveno:</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es hacer sentir a las personas que tienes a tu lado que son importantes para ti</a:t>
            </a:r>
            <a:r>
              <a:rPr lang="es-AR" sz="2400" dirty="0" smtClean="0">
                <a:solidFill>
                  <a:srgbClr val="848990"/>
                </a:solidFill>
                <a:effectLst>
                  <a:outerShdw blurRad="50800" dist="38100" algn="l" rotWithShape="0">
                    <a:prstClr val="black">
                      <a:alpha val="40000"/>
                    </a:prstClr>
                  </a:outerShdw>
                </a:effectLst>
                <a:latin typeface="Kristen ITC" pitchFamily="66" charset="0"/>
              </a:rPr>
              <a:t>.</a:t>
            </a:r>
            <a:endParaRPr lang="es-AR" sz="2400" dirty="0">
              <a:solidFill>
                <a:srgbClr val="848990"/>
              </a:solidFill>
              <a:effectLst>
                <a:outerShdw blurRad="50800" dist="38100" algn="l" rotWithShape="0">
                  <a:prstClr val="black">
                    <a:alpha val="40000"/>
                  </a:prstClr>
                </a:outerShdw>
              </a:effectLst>
              <a:latin typeface="Kristen ITC" pitchFamily="66" charset="0"/>
            </a:endParaRPr>
          </a:p>
        </p:txBody>
      </p:sp>
      <p:sp>
        <p:nvSpPr>
          <p:cNvPr id="7" name="6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6"/>
                                        </p:tgtEl>
                                        <p:attrNameLst>
                                          <p:attrName>style.color</p:attrName>
                                        </p:attrNameLst>
                                      </p:cBhvr>
                                      <p:to>
                                        <a:srgbClr val="E8EDF4"/>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rtarulla\Pictures\Vacaciones 2011 Merlo - San Luis\día-4-El Filo\2011-01-20_09-42-01_427.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340"/>
          <a:stretch/>
        </p:blipFill>
        <p:spPr bwMode="auto">
          <a:xfrm>
            <a:off x="1" y="4024"/>
            <a:ext cx="9144000" cy="5139475"/>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613817" y="282010"/>
            <a:ext cx="7916366" cy="1569660"/>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848990"/>
                </a:solidFill>
                <a:effectLst>
                  <a:outerShdw blurRad="50800" dist="38100" algn="l" rotWithShape="0">
                    <a:prstClr val="black">
                      <a:alpha val="40000"/>
                    </a:prstClr>
                  </a:outerShdw>
                </a:effectLst>
                <a:latin typeface="Kristen ITC" pitchFamily="66" charset="0"/>
              </a:rPr>
              <a:t>El décimo:</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es buscar siempre el lado positivo del fracaso pues de él se aprende mucho.</a:t>
            </a:r>
          </a:p>
        </p:txBody>
      </p:sp>
      <p:sp>
        <p:nvSpPr>
          <p:cNvPr id="6" name="5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extLst>
      <p:ext uri="{BB962C8B-B14F-4D97-AF65-F5344CB8AC3E}">
        <p14:creationId xmlns:p14="http://schemas.microsoft.com/office/powerpoint/2010/main" val="396379970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5"/>
                                        </p:tgtEl>
                                        <p:attrNameLst>
                                          <p:attrName>style.color</p:attrName>
                                        </p:attrNameLst>
                                      </p:cBhvr>
                                      <p:to>
                                        <a:srgbClr val="E8EDF4"/>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58154"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613817" y="987574"/>
            <a:ext cx="7916366" cy="3416320"/>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r>
              <a:rPr lang="es-AR" sz="2400" dirty="0" smtClean="0">
                <a:solidFill>
                  <a:srgbClr val="848990"/>
                </a:solidFill>
                <a:effectLst>
                  <a:outerShdw blurRad="50800" dist="38100" algn="l" rotWithShape="0">
                    <a:prstClr val="black">
                      <a:alpha val="40000"/>
                    </a:prstClr>
                  </a:outerShdw>
                </a:effectLst>
                <a:latin typeface="Kristen ITC" pitchFamily="66" charset="0"/>
              </a:rPr>
              <a:t>Y </a:t>
            </a:r>
            <a:r>
              <a:rPr lang="es-AR" sz="2400" dirty="0">
                <a:solidFill>
                  <a:srgbClr val="848990"/>
                </a:solidFill>
                <a:effectLst>
                  <a:outerShdw blurRad="50800" dist="38100" algn="l" rotWithShape="0">
                    <a:prstClr val="black">
                      <a:alpha val="40000"/>
                    </a:prstClr>
                  </a:outerShdw>
                </a:effectLst>
                <a:latin typeface="Kristen ITC" pitchFamily="66" charset="0"/>
              </a:rPr>
              <a:t>por último:</a:t>
            </a: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 </a:t>
            </a: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levántate siempre con una sonrisa en los labios;</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 observa a tu alrededor y descubre en todas las cosas el lado bueno y bonito; </a:t>
            </a:r>
            <a:endParaRPr lang="es-AR" sz="2400" dirty="0" smtClean="0">
              <a:solidFill>
                <a:srgbClr val="848990"/>
              </a:solidFill>
              <a:effectLst>
                <a:outerShdw blurRad="50800" dist="38100" algn="l" rotWithShape="0">
                  <a:prstClr val="black">
                    <a:alpha val="40000"/>
                  </a:prstClr>
                </a:outerShdw>
              </a:effectLst>
              <a:latin typeface="Kristen ITC" pitchFamily="66" charset="0"/>
            </a:endParaRP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piensa en lo afortunado que eres al tener todo lo que tienes; </a:t>
            </a:r>
          </a:p>
        </p:txBody>
      </p:sp>
      <p:sp>
        <p:nvSpPr>
          <p:cNvPr id="6" name="5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5"/>
                                        </p:tgtEl>
                                        <p:attrNameLst>
                                          <p:attrName>style.color</p:attrName>
                                        </p:attrNameLst>
                                      </p:cBhvr>
                                      <p:to>
                                        <a:srgbClr val="E8EDF4"/>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7751" cy="5165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1187624" y="843558"/>
            <a:ext cx="6768752" cy="3785652"/>
          </a:xfrm>
          <a:prstGeom prst="rect">
            <a:avLst/>
          </a:prstGeom>
          <a:noFill/>
          <a:effectLst>
            <a:outerShdw blurRad="76200" dist="38100" dir="2700000" algn="tl" rotWithShape="0">
              <a:prstClr val="black">
                <a:alpha val="70000"/>
              </a:prstClr>
            </a:outerShdw>
          </a:effectLst>
        </p:spPr>
        <p:txBody>
          <a:bodyPr wrap="square" rtlCol="0">
            <a:spAutoFit/>
          </a:bodyPr>
          <a:lstStyle/>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ayuda a los demás, sin pensar que vas a recibir nada a cambio; </a:t>
            </a:r>
          </a:p>
          <a:p>
            <a:pPr algn="ctr"/>
            <a:endParaRPr lang="es-AR" sz="2400" dirty="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mira a las personas y descubre en ellas sus </a:t>
            </a:r>
            <a:r>
              <a:rPr lang="es-AR" sz="2400" dirty="0" smtClean="0">
                <a:solidFill>
                  <a:srgbClr val="848990"/>
                </a:solidFill>
                <a:effectLst>
                  <a:outerShdw blurRad="50800" dist="38100" algn="l" rotWithShape="0">
                    <a:prstClr val="black">
                      <a:alpha val="40000"/>
                    </a:prstClr>
                  </a:outerShdw>
                </a:effectLst>
                <a:latin typeface="Kristen ITC" pitchFamily="66" charset="0"/>
              </a:rPr>
              <a:t>cualidades;</a:t>
            </a:r>
          </a:p>
          <a:p>
            <a:pPr algn="ctr"/>
            <a:endParaRPr lang="es-AR" sz="2400" dirty="0" smtClean="0">
              <a:solidFill>
                <a:srgbClr val="848990"/>
              </a:solidFill>
              <a:effectLst>
                <a:outerShdw blurRad="50800" dist="38100" algn="l" rotWithShape="0">
                  <a:prstClr val="black">
                    <a:alpha val="40000"/>
                  </a:prstClr>
                </a:outerShdw>
              </a:effectLst>
              <a:latin typeface="Kristen ITC" pitchFamily="66" charset="0"/>
            </a:endParaRPr>
          </a:p>
          <a:p>
            <a:pPr algn="ctr"/>
            <a:r>
              <a:rPr lang="es-AR" sz="2400" dirty="0">
                <a:solidFill>
                  <a:srgbClr val="848990"/>
                </a:solidFill>
                <a:effectLst>
                  <a:outerShdw blurRad="50800" dist="38100" algn="l" rotWithShape="0">
                    <a:prstClr val="black">
                      <a:alpha val="40000"/>
                    </a:prstClr>
                  </a:outerShdw>
                </a:effectLst>
                <a:latin typeface="Kristen ITC" pitchFamily="66" charset="0"/>
              </a:rPr>
              <a:t> y dales también a ellos el secreto para ser </a:t>
            </a:r>
            <a:r>
              <a:rPr lang="es-AR" sz="2400" dirty="0" smtClean="0">
                <a:solidFill>
                  <a:srgbClr val="848990"/>
                </a:solidFill>
                <a:effectLst>
                  <a:outerShdw blurRad="50800" dist="38100" algn="l" rotWithShape="0">
                    <a:prstClr val="black">
                      <a:alpha val="40000"/>
                    </a:prstClr>
                  </a:outerShdw>
                </a:effectLst>
                <a:latin typeface="Kristen ITC" pitchFamily="66" charset="0"/>
              </a:rPr>
              <a:t>triunfador </a:t>
            </a:r>
            <a:r>
              <a:rPr lang="es-AR" sz="2400" dirty="0">
                <a:solidFill>
                  <a:srgbClr val="848990"/>
                </a:solidFill>
                <a:effectLst>
                  <a:outerShdw blurRad="50800" dist="38100" algn="l" rotWithShape="0">
                    <a:prstClr val="black">
                      <a:alpha val="40000"/>
                    </a:prstClr>
                  </a:outerShdw>
                </a:effectLst>
                <a:latin typeface="Kristen ITC" pitchFamily="66" charset="0"/>
              </a:rPr>
              <a:t>y que de esta manera, </a:t>
            </a:r>
            <a:r>
              <a:rPr lang="es-AR" sz="2400" dirty="0" smtClean="0">
                <a:solidFill>
                  <a:srgbClr val="848990"/>
                </a:solidFill>
                <a:effectLst>
                  <a:outerShdw blurRad="50800" dist="38100" algn="l" rotWithShape="0">
                    <a:prstClr val="black">
                      <a:alpha val="40000"/>
                    </a:prstClr>
                  </a:outerShdw>
                </a:effectLst>
                <a:latin typeface="Kristen ITC" pitchFamily="66" charset="0"/>
              </a:rPr>
              <a:t>puedan </a:t>
            </a:r>
            <a:r>
              <a:rPr lang="es-AR" sz="2400" dirty="0">
                <a:solidFill>
                  <a:srgbClr val="848990"/>
                </a:solidFill>
                <a:effectLst>
                  <a:outerShdw blurRad="50800" dist="38100" algn="l" rotWithShape="0">
                    <a:prstClr val="black">
                      <a:alpha val="40000"/>
                    </a:prstClr>
                  </a:outerShdw>
                </a:effectLst>
                <a:latin typeface="Kristen ITC" pitchFamily="66" charset="0"/>
              </a:rPr>
              <a:t>ser felices </a:t>
            </a:r>
            <a:r>
              <a:rPr lang="es-AR" sz="2400" dirty="0" smtClean="0">
                <a:solidFill>
                  <a:srgbClr val="848990"/>
                </a:solidFill>
                <a:effectLst>
                  <a:outerShdw blurRad="50800" dist="38100" algn="l" rotWithShape="0">
                    <a:prstClr val="black">
                      <a:alpha val="40000"/>
                    </a:prstClr>
                  </a:outerShdw>
                </a:effectLst>
                <a:latin typeface="Kristen ITC" pitchFamily="66" charset="0"/>
              </a:rPr>
              <a:t>...</a:t>
            </a:r>
            <a:endParaRPr lang="es-AR" sz="2400" dirty="0">
              <a:solidFill>
                <a:srgbClr val="848990"/>
              </a:solidFill>
              <a:effectLst>
                <a:outerShdw blurRad="50800" dist="38100" algn="l" rotWithShape="0">
                  <a:prstClr val="black">
                    <a:alpha val="40000"/>
                  </a:prstClr>
                </a:outerShdw>
              </a:effectLst>
              <a:latin typeface="Kristen ITC" pitchFamily="66" charset="0"/>
            </a:endParaRPr>
          </a:p>
        </p:txBody>
      </p:sp>
      <p:sp>
        <p:nvSpPr>
          <p:cNvPr id="6" name="5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Tree>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3" presetClass="emph" presetSubtype="10" fill="hold" grpId="0" nodeType="afterEffect">
                                  <p:stCondLst>
                                    <p:cond delay="0"/>
                                  </p:stCondLst>
                                  <p:childTnLst>
                                    <p:animClr clrSpc="hsl" dir="ccw">
                                      <p:cBhvr override="childStyle">
                                        <p:cTn id="10" dur="2000" fill="hold"/>
                                        <p:tgtEl>
                                          <p:spTgt spid="5"/>
                                        </p:tgtEl>
                                        <p:attrNameLst>
                                          <p:attrName>style.color</p:attrName>
                                        </p:attrNameLst>
                                      </p:cBhvr>
                                      <p:to>
                                        <a:srgbClr val="E8EDF4"/>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702" y="0"/>
            <a:ext cx="9144000" cy="5143500"/>
          </a:xfrm>
          <a:prstGeom prst="rect">
            <a:avLst/>
          </a:prstGeom>
        </p:spPr>
      </p:pic>
      <p:sp>
        <p:nvSpPr>
          <p:cNvPr id="2055" name="Rectangle 7"/>
          <p:cNvSpPr>
            <a:spLocks noChangeArrowheads="1"/>
          </p:cNvSpPr>
          <p:nvPr/>
        </p:nvSpPr>
        <p:spPr bwMode="auto">
          <a:xfrm>
            <a:off x="1547664" y="3147814"/>
            <a:ext cx="730091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scene3d>
              <a:camera prst="perspectiveContrastingLeftFacing"/>
              <a:lightRig rig="soft" dir="tl">
                <a:rot lat="0" lon="0" rev="0"/>
              </a:lightRig>
            </a:scene3d>
            <a:sp3d contourW="25400" prstMaterial="matte">
              <a:bevelT w="25400" h="55880" prst="artDeco"/>
              <a:contourClr>
                <a:schemeClr val="accent2">
                  <a:tint val="20000"/>
                </a:schemeClr>
              </a:contourClr>
            </a:sp3d>
          </a:bodyPr>
          <a:lstStyle/>
          <a:p>
            <a:pPr algn="ctr"/>
            <a:r>
              <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Kristen ITC" pitchFamily="66" charset="0"/>
              </a:rPr>
              <a:t>… este es mi secreto”</a:t>
            </a:r>
          </a:p>
        </p:txBody>
      </p:sp>
      <p:sp>
        <p:nvSpPr>
          <p:cNvPr id="4" name="Rectangle 7"/>
          <p:cNvSpPr>
            <a:spLocks noChangeArrowheads="1"/>
          </p:cNvSpPr>
          <p:nvPr/>
        </p:nvSpPr>
        <p:spPr bwMode="auto">
          <a:xfrm>
            <a:off x="165142" y="1394259"/>
            <a:ext cx="7300913" cy="646331"/>
          </a:xfrm>
          <a:prstGeom prst="rect">
            <a:avLst/>
          </a:prstGeom>
          <a:noFill/>
          <a:ln>
            <a:noFill/>
          </a:ln>
          <a:scene3d>
            <a:camera prst="isometricOffAxis1Top">
              <a:rot lat="21000000" lon="18600000" rev="4800000"/>
            </a:camera>
            <a:lightRig rig="threePt" dir="t"/>
          </a:scene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scene3d>
              <a:camera prst="perspectiveContrastingLeftFacing">
                <a:rot lat="600000" lon="2400000" rev="21386789"/>
              </a:camera>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Kristen ITC" pitchFamily="66" charset="0"/>
              </a:rPr>
              <a:t>… este es mi secreto”</a:t>
            </a:r>
          </a:p>
        </p:txBody>
      </p:sp>
      <p:sp>
        <p:nvSpPr>
          <p:cNvPr id="5" name="Rectangle 7"/>
          <p:cNvSpPr>
            <a:spLocks noChangeArrowheads="1"/>
          </p:cNvSpPr>
          <p:nvPr/>
        </p:nvSpPr>
        <p:spPr bwMode="auto">
          <a:xfrm>
            <a:off x="-1764704" y="1628696"/>
            <a:ext cx="7300913" cy="584775"/>
          </a:xfrm>
          <a:prstGeom prst="rect">
            <a:avLst/>
          </a:prstGeom>
          <a:noFill/>
          <a:ln>
            <a:noFill/>
          </a:ln>
          <a:scene3d>
            <a:camera prst="isometricOffAxis1Top">
              <a:rot lat="1800000" lon="19200000" rev="6600000"/>
            </a:camera>
            <a:lightRig rig="threePt" dir="t"/>
          </a:scene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scene3d>
              <a:camera prst="perspectiveContrastingLeftFacing">
                <a:rot lat="600000" lon="2400000" rev="21386789"/>
              </a:camera>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Kristen ITC" pitchFamily="66" charset="0"/>
              </a:rPr>
              <a:t>… este es mi secreto”</a:t>
            </a:r>
          </a:p>
        </p:txBody>
      </p:sp>
      <p:sp>
        <p:nvSpPr>
          <p:cNvPr id="7" name="6 CuadroTexto"/>
          <p:cNvSpPr txBox="1"/>
          <p:nvPr/>
        </p:nvSpPr>
        <p:spPr>
          <a:xfrm rot="19234859">
            <a:off x="8021740" y="4499562"/>
            <a:ext cx="1132041" cy="400110"/>
          </a:xfrm>
          <a:prstGeom prst="rect">
            <a:avLst/>
          </a:prstGeom>
          <a:noFill/>
        </p:spPr>
        <p:txBody>
          <a:bodyPr wrap="none" rtlCol="0">
            <a:spAutoFit/>
          </a:bodyPr>
          <a:lstStyle/>
          <a:p>
            <a:pPr algn="ctr"/>
            <a:r>
              <a:rPr lang="es-AR" sz="2000" b="1" dirty="0" smtClean="0">
                <a:solidFill>
                  <a:schemeClr val="bg1"/>
                </a:solidFill>
                <a:latin typeface="Tangerine" pitchFamily="2" charset="0"/>
                <a:ea typeface="Tangerine" pitchFamily="2" charset="0"/>
              </a:rPr>
              <a:t>Raúl TM</a:t>
            </a:r>
          </a:p>
        </p:txBody>
      </p:sp>
      <p:sp>
        <p:nvSpPr>
          <p:cNvPr id="8" name="7 CuadroTexto"/>
          <p:cNvSpPr txBox="1"/>
          <p:nvPr/>
        </p:nvSpPr>
        <p:spPr>
          <a:xfrm>
            <a:off x="611560" y="555526"/>
            <a:ext cx="7920879" cy="1600438"/>
          </a:xfrm>
          <a:prstGeom prst="rect">
            <a:avLst/>
          </a:prstGeom>
          <a:noFill/>
        </p:spPr>
        <p:txBody>
          <a:bodyPr wrap="square" rtlCol="0">
            <a:spAutoFit/>
          </a:bodyPr>
          <a:lstStyle/>
          <a:p>
            <a:r>
              <a:rPr lang="es-AR" sz="1400" dirty="0" smtClean="0">
                <a:solidFill>
                  <a:srgbClr val="FFFF66"/>
                </a:solidFill>
              </a:rPr>
              <a:t>NOTA: </a:t>
            </a:r>
          </a:p>
          <a:p>
            <a:pPr algn="just"/>
            <a:r>
              <a:rPr lang="es-AR" sz="1400" dirty="0">
                <a:solidFill>
                  <a:srgbClr val="FFFF66"/>
                </a:solidFill>
              </a:rPr>
              <a:t>	</a:t>
            </a:r>
            <a:r>
              <a:rPr lang="es-AR" sz="1400" dirty="0" smtClean="0">
                <a:solidFill>
                  <a:srgbClr val="FFFF66"/>
                </a:solidFill>
              </a:rPr>
              <a:t>Por tratarse de un cuento anónimo existen muchas versiones o variaciones dependiendo de la persona que lo publique, aunque difieren muy poco entre sí.</a:t>
            </a:r>
          </a:p>
          <a:p>
            <a:pPr algn="just"/>
            <a:r>
              <a:rPr lang="es-AR" sz="1400" dirty="0" smtClean="0">
                <a:solidFill>
                  <a:srgbClr val="FFFF66"/>
                </a:solidFill>
              </a:rPr>
              <a:t>	En algunos casos, como el que les presento, se suman algunas reflexiones, los pasos 8, 9 y 10 del Sr. Jorge Edgardo Oportus Romero (*) (Chile) y no incluye el paso 7, que sí figura en otras versiones.</a:t>
            </a:r>
          </a:p>
          <a:p>
            <a:pPr algn="just"/>
            <a:r>
              <a:rPr lang="es-AR" sz="1400" dirty="0">
                <a:solidFill>
                  <a:srgbClr val="FFFF66"/>
                </a:solidFill>
              </a:rPr>
              <a:t>	</a:t>
            </a:r>
            <a:r>
              <a:rPr lang="es-AR" sz="1400" dirty="0" smtClean="0">
                <a:solidFill>
                  <a:srgbClr val="FFFF66"/>
                </a:solidFill>
              </a:rPr>
              <a:t>(*) Profesor </a:t>
            </a:r>
            <a:r>
              <a:rPr lang="es-AR" sz="1400" dirty="0">
                <a:solidFill>
                  <a:srgbClr val="FFFF66"/>
                </a:solidFill>
              </a:rPr>
              <a:t>de historia, idioma español, </a:t>
            </a:r>
            <a:r>
              <a:rPr lang="es-AR" sz="1400" dirty="0" smtClean="0">
                <a:solidFill>
                  <a:srgbClr val="FFFF66"/>
                </a:solidFill>
              </a:rPr>
              <a:t>religión cristiana.</a:t>
            </a:r>
            <a:endParaRPr lang="es-AR" sz="1400" dirty="0">
              <a:solidFill>
                <a:srgbClr val="FFFF66"/>
              </a:solidFill>
            </a:endParaRPr>
          </a:p>
        </p:txBody>
      </p:sp>
      <p:sp>
        <p:nvSpPr>
          <p:cNvPr id="9" name="8 CuadroTexto"/>
          <p:cNvSpPr txBox="1"/>
          <p:nvPr/>
        </p:nvSpPr>
        <p:spPr>
          <a:xfrm>
            <a:off x="750776" y="3323188"/>
            <a:ext cx="7968913" cy="1200329"/>
          </a:xfrm>
          <a:prstGeom prst="rect">
            <a:avLst/>
          </a:prstGeom>
          <a:noFill/>
        </p:spPr>
        <p:txBody>
          <a:bodyPr wrap="none" rtlCol="0">
            <a:spAutoFit/>
          </a:bodyPr>
          <a:lstStyle/>
          <a:p>
            <a:r>
              <a:rPr lang="es-AR" dirty="0" smtClean="0">
                <a:solidFill>
                  <a:schemeClr val="bg1"/>
                </a:solidFill>
              </a:rPr>
              <a:t>Imágenes: Internet, (diapositiva 1, 4 y 7 a 13)</a:t>
            </a:r>
          </a:p>
          <a:p>
            <a:r>
              <a:rPr lang="es-AR" dirty="0">
                <a:solidFill>
                  <a:schemeClr val="bg1"/>
                </a:solidFill>
              </a:rPr>
              <a:t>	 </a:t>
            </a:r>
            <a:r>
              <a:rPr lang="es-AR" dirty="0" smtClean="0">
                <a:solidFill>
                  <a:schemeClr val="bg1"/>
                </a:solidFill>
              </a:rPr>
              <a:t>  Propias:  de Merlo - San Luis - Argentina (diapositiva 6 y 14 a 20)</a:t>
            </a:r>
          </a:p>
          <a:p>
            <a:r>
              <a:rPr lang="es-AR" dirty="0">
                <a:solidFill>
                  <a:schemeClr val="bg1"/>
                </a:solidFill>
              </a:rPr>
              <a:t>	 </a:t>
            </a:r>
            <a:r>
              <a:rPr lang="es-AR" dirty="0" smtClean="0">
                <a:solidFill>
                  <a:schemeClr val="bg1"/>
                </a:solidFill>
              </a:rPr>
              <a:t>  	         Salar en Bolivia diapositiva 21</a:t>
            </a:r>
          </a:p>
          <a:p>
            <a:r>
              <a:rPr lang="es-AR" dirty="0" smtClean="0">
                <a:solidFill>
                  <a:schemeClr val="bg1"/>
                </a:solidFill>
              </a:rPr>
              <a:t>		         Flamencos en  Bolivia diapositiva 2 y 3</a:t>
            </a:r>
            <a:endParaRPr lang="es-AR" dirty="0">
              <a:solidFill>
                <a:schemeClr val="bg1"/>
              </a:solidFill>
            </a:endParaRPr>
          </a:p>
        </p:txBody>
      </p:sp>
      <p:sp>
        <p:nvSpPr>
          <p:cNvPr id="10" name="9 CuadroTexto"/>
          <p:cNvSpPr txBox="1"/>
          <p:nvPr/>
        </p:nvSpPr>
        <p:spPr>
          <a:xfrm>
            <a:off x="747843" y="2891140"/>
            <a:ext cx="6750566" cy="369332"/>
          </a:xfrm>
          <a:prstGeom prst="rect">
            <a:avLst/>
          </a:prstGeom>
          <a:noFill/>
        </p:spPr>
        <p:txBody>
          <a:bodyPr wrap="none" rtlCol="0">
            <a:spAutoFit/>
          </a:bodyPr>
          <a:lstStyle/>
          <a:p>
            <a:r>
              <a:rPr lang="es-AR" dirty="0" smtClean="0">
                <a:solidFill>
                  <a:schemeClr val="bg1"/>
                </a:solidFill>
              </a:rPr>
              <a:t>Música: “Lo que no se dice pero se siente” - autor desconocido. </a:t>
            </a:r>
            <a:endParaRPr lang="es-AR" dirty="0">
              <a:solidFill>
                <a:schemeClr val="bg1"/>
              </a:solidFill>
            </a:endParaRPr>
          </a:p>
        </p:txBody>
      </p:sp>
      <p:sp>
        <p:nvSpPr>
          <p:cNvPr id="11" name="Rectangle 7"/>
          <p:cNvSpPr>
            <a:spLocks noChangeArrowheads="1"/>
          </p:cNvSpPr>
          <p:nvPr/>
        </p:nvSpPr>
        <p:spPr bwMode="auto">
          <a:xfrm>
            <a:off x="2915815" y="1753528"/>
            <a:ext cx="3312368" cy="1569660"/>
          </a:xfrm>
          <a:prstGeom prst="rect">
            <a:avLst/>
          </a:prstGeom>
          <a:noFill/>
          <a:ln>
            <a:noFill/>
          </a:ln>
          <a:effectLst>
            <a:outerShdw blurRad="50800" dist="38100" dir="8100000" algn="tr" rotWithShape="0">
              <a:schemeClr val="bg1">
                <a:alpha val="9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9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60000" dist="60007" dir="5400000" sy="-100000" algn="bl" rotWithShape="0"/>
                </a:effectLst>
                <a:latin typeface="Kristen ITC" pitchFamily="66" charset="0"/>
              </a:rPr>
              <a:t>Fin</a:t>
            </a:r>
            <a:endParaRPr lang="es-ES" sz="9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60000" dist="60007" dir="5400000" sy="-100000" algn="bl" rotWithShape="0"/>
              </a:effectLst>
              <a:latin typeface="Kristen ITC"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0">
        <p14:honeycomb/>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0"/>
                                  </p:iterate>
                                  <p:childTnLst>
                                    <p:set>
                                      <p:cBhvr>
                                        <p:cTn id="6" dur="1" fill="hold">
                                          <p:stCondLst>
                                            <p:cond delay="9"/>
                                          </p:stCondLst>
                                        </p:cTn>
                                        <p:tgtEl>
                                          <p:spTgt spid="5"/>
                                        </p:tgtEl>
                                        <p:attrNameLst>
                                          <p:attrName>style.visibility</p:attrName>
                                        </p:attrNameLst>
                                      </p:cBhvr>
                                      <p:to>
                                        <p:strVal val="visible"/>
                                      </p:to>
                                    </p:set>
                                  </p:childTnLst>
                                </p:cTn>
                              </p:par>
                            </p:childTnLst>
                          </p:cTn>
                        </p:par>
                        <p:par>
                          <p:cTn id="7" fill="hold">
                            <p:stCondLst>
                              <p:cond delay="10"/>
                            </p:stCondLst>
                            <p:childTnLst>
                              <p:par>
                                <p:cTn id="8" presetID="1" presetClass="exit" presetSubtype="0" fill="hold" grpId="1" nodeType="afterEffect">
                                  <p:stCondLst>
                                    <p:cond delay="1250"/>
                                  </p:stCondLst>
                                  <p:iterate type="lt">
                                    <p:tmAbs val="0"/>
                                  </p:iterate>
                                  <p:childTnLst>
                                    <p:set>
                                      <p:cBhvr>
                                        <p:cTn id="9" dur="1" fill="hold">
                                          <p:stCondLst>
                                            <p:cond delay="9"/>
                                          </p:stCondLst>
                                        </p:cTn>
                                        <p:tgtEl>
                                          <p:spTgt spid="5"/>
                                        </p:tgtEl>
                                        <p:attrNameLst>
                                          <p:attrName>style.visibility</p:attrName>
                                        </p:attrNameLst>
                                      </p:cBhvr>
                                      <p:to>
                                        <p:strVal val="hidden"/>
                                      </p:to>
                                    </p:set>
                                  </p:childTnLst>
                                </p:cTn>
                              </p:par>
                            </p:childTnLst>
                          </p:cTn>
                        </p:par>
                        <p:par>
                          <p:cTn id="10" fill="hold">
                            <p:stCondLst>
                              <p:cond delay="1270"/>
                            </p:stCondLst>
                            <p:childTnLst>
                              <p:par>
                                <p:cTn id="11" presetID="1" presetClass="entr" presetSubtype="0" fill="hold" grpId="0" nodeType="afterEffect">
                                  <p:stCondLst>
                                    <p:cond delay="0"/>
                                  </p:stCondLst>
                                  <p:childTnLst>
                                    <p:set>
                                      <p:cBhvr>
                                        <p:cTn id="12" dur="1" fill="hold">
                                          <p:stCondLst>
                                            <p:cond delay="9"/>
                                          </p:stCondLst>
                                        </p:cTn>
                                        <p:tgtEl>
                                          <p:spTgt spid="4"/>
                                        </p:tgtEl>
                                        <p:attrNameLst>
                                          <p:attrName>style.visibility</p:attrName>
                                        </p:attrNameLst>
                                      </p:cBhvr>
                                      <p:to>
                                        <p:strVal val="visible"/>
                                      </p:to>
                                    </p:set>
                                  </p:childTnLst>
                                </p:cTn>
                              </p:par>
                            </p:childTnLst>
                          </p:cTn>
                        </p:par>
                        <p:par>
                          <p:cTn id="13" fill="hold">
                            <p:stCondLst>
                              <p:cond delay="1280"/>
                            </p:stCondLst>
                            <p:childTnLst>
                              <p:par>
                                <p:cTn id="14" presetID="1" presetClass="exit" presetSubtype="0" fill="hold" grpId="1" nodeType="afterEffect">
                                  <p:stCondLst>
                                    <p:cond delay="1250"/>
                                  </p:stCondLst>
                                  <p:childTnLst>
                                    <p:set>
                                      <p:cBhvr>
                                        <p:cTn id="15" dur="1" fill="hold">
                                          <p:stCondLst>
                                            <p:cond delay="9"/>
                                          </p:stCondLst>
                                        </p:cTn>
                                        <p:tgtEl>
                                          <p:spTgt spid="4"/>
                                        </p:tgtEl>
                                        <p:attrNameLst>
                                          <p:attrName>style.visibility</p:attrName>
                                        </p:attrNameLst>
                                      </p:cBhvr>
                                      <p:to>
                                        <p:strVal val="hidden"/>
                                      </p:to>
                                    </p:set>
                                  </p:childTnLst>
                                </p:cTn>
                              </p:par>
                            </p:childTnLst>
                          </p:cTn>
                        </p:par>
                        <p:par>
                          <p:cTn id="16" fill="hold">
                            <p:stCondLst>
                              <p:cond delay="2540"/>
                            </p:stCondLst>
                            <p:childTnLst>
                              <p:par>
                                <p:cTn id="17" presetID="1" presetClass="entr" presetSubtype="0" fill="hold" grpId="0" nodeType="afterEffect">
                                  <p:stCondLst>
                                    <p:cond delay="0"/>
                                  </p:stCondLst>
                                  <p:childTnLst>
                                    <p:set>
                                      <p:cBhvr>
                                        <p:cTn id="18" dur="1" fill="hold">
                                          <p:stCondLst>
                                            <p:cond delay="9"/>
                                          </p:stCondLst>
                                        </p:cTn>
                                        <p:tgtEl>
                                          <p:spTgt spid="205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1" nodeType="clickEffect">
                                  <p:stCondLst>
                                    <p:cond delay="4000"/>
                                  </p:stCondLst>
                                  <p:childTnLst>
                                    <p:set>
                                      <p:cBhvr>
                                        <p:cTn id="22" dur="1" fill="hold">
                                          <p:stCondLst>
                                            <p:cond delay="9"/>
                                          </p:stCondLst>
                                        </p:cTn>
                                        <p:tgtEl>
                                          <p:spTgt spid="2055"/>
                                        </p:tgtEl>
                                        <p:attrNameLst>
                                          <p:attrName>style.visibility</p:attrName>
                                        </p:attrNameLst>
                                      </p:cBhvr>
                                      <p:to>
                                        <p:strVal val="hidden"/>
                                      </p:to>
                                    </p:set>
                                  </p:childTnLst>
                                </p:cTn>
                              </p:par>
                            </p:childTnLst>
                          </p:cTn>
                        </p:par>
                        <p:par>
                          <p:cTn id="23" fill="hold">
                            <p:stCondLst>
                              <p:cond delay="4010"/>
                            </p:stCondLst>
                            <p:childTnLst>
                              <p:par>
                                <p:cTn id="24" presetID="10" presetClass="exit" presetSubtype="0" fill="hold" grpId="2" nodeType="afterEffect">
                                  <p:stCondLst>
                                    <p:cond delay="2000"/>
                                  </p:stCondLst>
                                  <p:iterate type="lt">
                                    <p:tmPct val="0"/>
                                  </p:iterate>
                                  <p:childTnLst>
                                    <p:animEffect transition="out" filter="fade">
                                      <p:cBhvr>
                                        <p:cTn id="25" dur="500"/>
                                        <p:tgtEl>
                                          <p:spTgt spid="5"/>
                                        </p:tgtEl>
                                      </p:cBhvr>
                                    </p:animEffect>
                                    <p:set>
                                      <p:cBhvr>
                                        <p:cTn id="26" dur="1" fill="hold">
                                          <p:stCondLst>
                                            <p:cond delay="499"/>
                                          </p:stCondLst>
                                        </p:cTn>
                                        <p:tgtEl>
                                          <p:spTgt spid="5"/>
                                        </p:tgtEl>
                                        <p:attrNameLst>
                                          <p:attrName>style.visibility</p:attrName>
                                        </p:attrNameLst>
                                      </p:cBhvr>
                                      <p:to>
                                        <p:strVal val="hidden"/>
                                      </p:to>
                                    </p:set>
                                  </p:childTnLst>
                                </p:cTn>
                              </p:par>
                              <p:par>
                                <p:cTn id="27" presetID="10" presetClass="exit" presetSubtype="0" fill="hold" grpId="2" nodeType="withEffect">
                                  <p:stCondLst>
                                    <p:cond delay="2000"/>
                                  </p:stCondLst>
                                  <p:childTnLst>
                                    <p:animEffect transition="out" filter="fade">
                                      <p:cBhvr>
                                        <p:cTn id="28" dur="500"/>
                                        <p:tgtEl>
                                          <p:spTgt spid="4"/>
                                        </p:tgtEl>
                                      </p:cBhvr>
                                    </p:animEffect>
                                    <p:set>
                                      <p:cBhvr>
                                        <p:cTn id="29" dur="1" fill="hold">
                                          <p:stCondLst>
                                            <p:cond delay="499"/>
                                          </p:stCondLst>
                                        </p:cTn>
                                        <p:tgtEl>
                                          <p:spTgt spid="4"/>
                                        </p:tgtEl>
                                        <p:attrNameLst>
                                          <p:attrName>style.visibility</p:attrName>
                                        </p:attrNameLst>
                                      </p:cBhvr>
                                      <p:to>
                                        <p:strVal val="hidden"/>
                                      </p:to>
                                    </p:set>
                                  </p:childTnLst>
                                </p:cTn>
                              </p:par>
                              <p:par>
                                <p:cTn id="30" presetID="10" presetClass="exit" presetSubtype="0" fill="hold" grpId="2" nodeType="withEffect">
                                  <p:stCondLst>
                                    <p:cond delay="2000"/>
                                  </p:stCondLst>
                                  <p:childTnLst>
                                    <p:animEffect transition="out" filter="fade">
                                      <p:cBhvr>
                                        <p:cTn id="31" dur="500"/>
                                        <p:tgtEl>
                                          <p:spTgt spid="2055"/>
                                        </p:tgtEl>
                                      </p:cBhvr>
                                    </p:animEffect>
                                    <p:set>
                                      <p:cBhvr>
                                        <p:cTn id="32" dur="1" fill="hold">
                                          <p:stCondLst>
                                            <p:cond delay="499"/>
                                          </p:stCondLst>
                                        </p:cTn>
                                        <p:tgtEl>
                                          <p:spTgt spid="2055"/>
                                        </p:tgtEl>
                                        <p:attrNameLst>
                                          <p:attrName>style.visibility</p:attrName>
                                        </p:attrNameLst>
                                      </p:cBhvr>
                                      <p:to>
                                        <p:strVal val="hidden"/>
                                      </p:to>
                                    </p:set>
                                  </p:childTnLst>
                                </p:cTn>
                              </p:par>
                              <p:par>
                                <p:cTn id="33" presetID="10" presetClass="exit" presetSubtype="0" fill="hold" nodeType="withEffect">
                                  <p:stCondLst>
                                    <p:cond delay="2000"/>
                                  </p:stCondLst>
                                  <p:childTnLst>
                                    <p:animEffect transition="out" filter="fade">
                                      <p:cBhvr>
                                        <p:cTn id="34" dur="500"/>
                                        <p:tgtEl>
                                          <p:spTgt spid="2"/>
                                        </p:tgtEl>
                                      </p:cBhvr>
                                    </p:animEffect>
                                    <p:set>
                                      <p:cBhvr>
                                        <p:cTn id="35" dur="1" fill="hold">
                                          <p:stCondLst>
                                            <p:cond delay="499"/>
                                          </p:stCondLst>
                                        </p:cTn>
                                        <p:tgtEl>
                                          <p:spTgt spid="2"/>
                                        </p:tgtEl>
                                        <p:attrNameLst>
                                          <p:attrName>style.visibility</p:attrName>
                                        </p:attrNameLst>
                                      </p:cBhvr>
                                      <p:to>
                                        <p:strVal val="hidden"/>
                                      </p:to>
                                    </p:set>
                                  </p:childTnLst>
                                </p:cTn>
                              </p:par>
                            </p:childTnLst>
                          </p:cTn>
                        </p:par>
                        <p:par>
                          <p:cTn id="36" fill="hold">
                            <p:stCondLst>
                              <p:cond delay="6510"/>
                            </p:stCondLst>
                            <p:childTnLst>
                              <p:par>
                                <p:cTn id="37" presetID="42"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par>
                          <p:cTn id="42" fill="hold">
                            <p:stCondLst>
                              <p:cond delay="7510"/>
                            </p:stCondLst>
                            <p:childTnLst>
                              <p:par>
                                <p:cTn id="43" presetID="10" presetClass="exit" presetSubtype="0" fill="hold" grpId="1" nodeType="afterEffect">
                                  <p:stCondLst>
                                    <p:cond delay="2500"/>
                                  </p:stCondLst>
                                  <p:childTnLst>
                                    <p:animEffect transition="out" filter="fade">
                                      <p:cBhvr>
                                        <p:cTn id="44" dur="500"/>
                                        <p:tgtEl>
                                          <p:spTgt spid="11"/>
                                        </p:tgtEl>
                                      </p:cBhvr>
                                    </p:animEffect>
                                    <p:set>
                                      <p:cBhvr>
                                        <p:cTn id="45" dur="1" fill="hold">
                                          <p:stCondLst>
                                            <p:cond delay="499"/>
                                          </p:stCondLst>
                                        </p:cTn>
                                        <p:tgtEl>
                                          <p:spTgt spid="11"/>
                                        </p:tgtEl>
                                        <p:attrNameLst>
                                          <p:attrName>style.visibility</p:attrName>
                                        </p:attrNameLst>
                                      </p:cBhvr>
                                      <p:to>
                                        <p:strVal val="hidden"/>
                                      </p:to>
                                    </p:set>
                                  </p:childTnLst>
                                </p:cTn>
                              </p:par>
                            </p:childTnLst>
                          </p:cTn>
                        </p:par>
                        <p:par>
                          <p:cTn id="46" fill="hold">
                            <p:stCondLst>
                              <p:cond delay="10510"/>
                            </p:stCondLst>
                            <p:childTnLst>
                              <p:par>
                                <p:cTn id="47" presetID="22" presetClass="entr" presetSubtype="1"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up)">
                                      <p:cBhvr>
                                        <p:cTn id="49" dur="500"/>
                                        <p:tgtEl>
                                          <p:spTgt spid="8"/>
                                        </p:tgtEl>
                                      </p:cBhvr>
                                    </p:animEffect>
                                  </p:childTnLst>
                                </p:cTn>
                              </p:par>
                            </p:childTnLst>
                          </p:cTn>
                        </p:par>
                        <p:par>
                          <p:cTn id="50" fill="hold">
                            <p:stCondLst>
                              <p:cond delay="11010"/>
                            </p:stCondLst>
                            <p:childTnLst>
                              <p:par>
                                <p:cTn id="51" presetID="22" presetClass="entr" presetSubtype="1" fill="hold" grpId="0"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wipe(up)">
                                      <p:cBhvr>
                                        <p:cTn id="53" dur="500"/>
                                        <p:tgtEl>
                                          <p:spTgt spid="10"/>
                                        </p:tgtEl>
                                      </p:cBhvr>
                                    </p:animEffect>
                                  </p:childTnLst>
                                </p:cTn>
                              </p:par>
                            </p:childTnLst>
                          </p:cTn>
                        </p:par>
                        <p:par>
                          <p:cTn id="54" fill="hold">
                            <p:stCondLst>
                              <p:cond delay="11510"/>
                            </p:stCondLst>
                            <p:childTnLst>
                              <p:par>
                                <p:cTn id="55" presetID="22" presetClass="entr" presetSubtype="1" fill="hold" grpId="0" nodeType="after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wipe(up)">
                                      <p:cBhvr>
                                        <p:cTn id="57" dur="500"/>
                                        <p:tgtEl>
                                          <p:spTgt spid="9"/>
                                        </p:tgtEl>
                                      </p:cBhvr>
                                    </p:animEffect>
                                  </p:childTnLst>
                                </p:cTn>
                              </p:par>
                            </p:childTnLst>
                          </p:cTn>
                        </p:par>
                        <p:par>
                          <p:cTn id="58" fill="hold">
                            <p:stCondLst>
                              <p:cond delay="12010"/>
                            </p:stCondLst>
                            <p:childTnLst>
                              <p:par>
                                <p:cTn id="59" presetID="10" presetClass="exit" presetSubtype="0" fill="hold" grpId="1" nodeType="afterEffect">
                                  <p:stCondLst>
                                    <p:cond delay="25000"/>
                                  </p:stCondLst>
                                  <p:childTnLst>
                                    <p:animEffect transition="out" filter="fade">
                                      <p:cBhvr>
                                        <p:cTn id="60" dur="500"/>
                                        <p:tgtEl>
                                          <p:spTgt spid="8"/>
                                        </p:tgtEl>
                                      </p:cBhvr>
                                    </p:animEffect>
                                    <p:set>
                                      <p:cBhvr>
                                        <p:cTn id="61" dur="1" fill="hold">
                                          <p:stCondLst>
                                            <p:cond delay="499"/>
                                          </p:stCondLst>
                                        </p:cTn>
                                        <p:tgtEl>
                                          <p:spTgt spid="8"/>
                                        </p:tgtEl>
                                        <p:attrNameLst>
                                          <p:attrName>style.visibility</p:attrName>
                                        </p:attrNameLst>
                                      </p:cBhvr>
                                      <p:to>
                                        <p:strVal val="hidden"/>
                                      </p:to>
                                    </p:set>
                                  </p:childTnLst>
                                </p:cTn>
                              </p:par>
                              <p:par>
                                <p:cTn id="62" presetID="10" presetClass="exit" presetSubtype="0" fill="hold" grpId="1" nodeType="withEffect">
                                  <p:stCondLst>
                                    <p:cond delay="25000"/>
                                  </p:stCondLst>
                                  <p:childTnLst>
                                    <p:animEffect transition="out" filter="fade">
                                      <p:cBhvr>
                                        <p:cTn id="63" dur="500"/>
                                        <p:tgtEl>
                                          <p:spTgt spid="10"/>
                                        </p:tgtEl>
                                      </p:cBhvr>
                                    </p:animEffect>
                                    <p:set>
                                      <p:cBhvr>
                                        <p:cTn id="64" dur="1" fill="hold">
                                          <p:stCondLst>
                                            <p:cond delay="499"/>
                                          </p:stCondLst>
                                        </p:cTn>
                                        <p:tgtEl>
                                          <p:spTgt spid="10"/>
                                        </p:tgtEl>
                                        <p:attrNameLst>
                                          <p:attrName>style.visibility</p:attrName>
                                        </p:attrNameLst>
                                      </p:cBhvr>
                                      <p:to>
                                        <p:strVal val="hidden"/>
                                      </p:to>
                                    </p:set>
                                  </p:childTnLst>
                                </p:cTn>
                              </p:par>
                              <p:par>
                                <p:cTn id="65" presetID="10" presetClass="exit" presetSubtype="0" fill="hold" grpId="1" nodeType="withEffect">
                                  <p:stCondLst>
                                    <p:cond delay="25000"/>
                                  </p:stCondLst>
                                  <p:childTnLst>
                                    <p:animEffect transition="out" filter="fade">
                                      <p:cBhvr>
                                        <p:cTn id="66" dur="500"/>
                                        <p:tgtEl>
                                          <p:spTgt spid="9"/>
                                        </p:tgtEl>
                                      </p:cBhvr>
                                    </p:animEffect>
                                    <p:set>
                                      <p:cBhvr>
                                        <p:cTn id="67"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p:bldP spid="2055" grpId="1"/>
      <p:bldP spid="2055" grpId="2"/>
      <p:bldP spid="4" grpId="0"/>
      <p:bldP spid="4" grpId="1"/>
      <p:bldP spid="4" grpId="2"/>
      <p:bldP spid="5" grpId="0"/>
      <p:bldP spid="5" grpId="1"/>
      <p:bldP spid="5" grpId="2"/>
      <p:bldP spid="8" grpId="0"/>
      <p:bldP spid="8" grpId="1"/>
      <p:bldP spid="9" grpId="0"/>
      <p:bldP spid="9" grpId="1"/>
      <p:bldP spid="10" grpId="0"/>
      <p:bldP spid="10" grpId="1"/>
      <p:bldP spid="11" grpId="0"/>
      <p:bldP spid="11" grpId="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p:spPr>
        <p:txBody>
          <a:bodyPr wrap="none" anchor="ctr"/>
          <a:lstStyle/>
          <a:p>
            <a:pPr algn="ctr"/>
            <a:endParaRPr lang="es-AR" sz="2400" b="1">
              <a:solidFill>
                <a:srgbClr val="FFFFFF"/>
              </a:solidFill>
              <a:effectLst>
                <a:outerShdw blurRad="38100" dist="38100" dir="2700000" algn="tl">
                  <a:srgbClr val="000000">
                    <a:alpha val="43137"/>
                  </a:srgbClr>
                </a:outerShdw>
              </a:effectLst>
              <a:latin typeface="Arial Unicode MS" pitchFamily="34" charset="-128"/>
              <a:cs typeface="+mn-cs"/>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p:spPr>
        <p:txBody>
          <a:bodyPr wrap="none" anchor="ctr"/>
          <a:lstStyle/>
          <a:p>
            <a:pPr algn="ctr"/>
            <a:endParaRPr lang="es-AR" sz="2400" b="1">
              <a:solidFill>
                <a:srgbClr val="FFFFFF"/>
              </a:solidFill>
              <a:effectLst>
                <a:outerShdw blurRad="38100" dist="38100" dir="2700000" algn="tl">
                  <a:srgbClr val="000000">
                    <a:alpha val="43137"/>
                  </a:srgbClr>
                </a:outerShdw>
              </a:effectLst>
              <a:latin typeface="Arial Unicode MS" pitchFamily="34" charset="-128"/>
              <a:cs typeface="+mn-cs"/>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p:spPr>
        <p:txBody>
          <a:bodyPr wrap="none" anchor="ctr"/>
          <a:lstStyle/>
          <a:p>
            <a:pPr algn="ctr"/>
            <a:endParaRPr lang="es-AR" sz="2400" b="1">
              <a:solidFill>
                <a:srgbClr val="FFFFFF"/>
              </a:solidFill>
              <a:effectLst>
                <a:outerShdw blurRad="38100" dist="38100" dir="2700000" algn="tl">
                  <a:srgbClr val="000000">
                    <a:alpha val="43137"/>
                  </a:srgbClr>
                </a:outerShdw>
              </a:effectLst>
              <a:latin typeface="Arial Unicode MS" pitchFamily="34" charset="-128"/>
              <a:cs typeface="+mn-cs"/>
            </a:endParaRPr>
          </a:p>
        </p:txBody>
      </p:sp>
      <p:sp>
        <p:nvSpPr>
          <p:cNvPr id="11270" name="AutoShape 6" descr="postit"/>
          <p:cNvSpPr>
            <a:spLocks noChangeAspect="1" noChangeArrowheads="1"/>
          </p:cNvSpPr>
          <p:nvPr/>
        </p:nvSpPr>
        <p:spPr bwMode="auto">
          <a:xfrm>
            <a:off x="4191000" y="1657350"/>
            <a:ext cx="304800" cy="228600"/>
          </a:xfrm>
          <a:prstGeom prst="rect">
            <a:avLst/>
          </a:prstGeom>
          <a:noFill/>
        </p:spPr>
        <p:txBody>
          <a:bodyPr/>
          <a:lstStyle/>
          <a:p>
            <a:pPr algn="ctr"/>
            <a:endParaRPr lang="es-AR" sz="2400" b="1">
              <a:solidFill>
                <a:srgbClr val="FFFFFF"/>
              </a:solidFill>
              <a:effectLst>
                <a:outerShdw blurRad="38100" dist="38100" dir="2700000" algn="tl">
                  <a:srgbClr val="000000">
                    <a:alpha val="43137"/>
                  </a:srgbClr>
                </a:outerShdw>
              </a:effectLst>
              <a:latin typeface="Arial Unicode MS" pitchFamily="34" charset="-128"/>
              <a:cs typeface="+mn-cs"/>
            </a:endParaRPr>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4343402"/>
            <a:ext cx="3811588" cy="40957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15301" y="4023749"/>
            <a:ext cx="9144000" cy="276999"/>
          </a:xfrm>
          <a:prstGeom prst="rect">
            <a:avLst/>
          </a:prstGeom>
          <a:noFill/>
          <a:ln w="9525">
            <a:noFill/>
            <a:miter lim="800000"/>
            <a:headEnd/>
            <a:tailEnd/>
          </a:ln>
          <a:effectLst/>
        </p:spPr>
        <p:txBody>
          <a:bodyPr>
            <a:spAutoFit/>
          </a:bodyPr>
          <a:lstStyle/>
          <a:p>
            <a:pPr algn="ctr">
              <a:spcBef>
                <a:spcPct val="50000"/>
              </a:spcBef>
            </a:pPr>
            <a:r>
              <a:rPr lang="es-ES_tradnl" sz="1200" b="1" dirty="0">
                <a:solidFill>
                  <a:srgbClr val="04265C"/>
                </a:solidFill>
                <a:effectLst>
                  <a:outerShdw blurRad="38100" dist="38100" dir="2700000" algn="tl">
                    <a:srgbClr val="000000">
                      <a:alpha val="43137"/>
                    </a:srgbClr>
                  </a:outerShdw>
                </a:effectLst>
                <a:latin typeface="Berlin Sans FB Demi" pitchFamily="34" charset="0"/>
                <a:cs typeface="+mn-cs"/>
              </a:rPr>
              <a:t>Si deseas recibir </a:t>
            </a:r>
            <a:r>
              <a:rPr lang="es-ES_tradnl" sz="1200" b="1" dirty="0" err="1">
                <a:solidFill>
                  <a:srgbClr val="04265C"/>
                </a:solidFill>
                <a:effectLst>
                  <a:outerShdw blurRad="38100" dist="38100" dir="2700000" algn="tl">
                    <a:srgbClr val="000000">
                      <a:alpha val="43137"/>
                    </a:srgbClr>
                  </a:outerShdw>
                </a:effectLst>
                <a:latin typeface="Berlin Sans FB Demi" pitchFamily="34" charset="0"/>
                <a:cs typeface="+mn-cs"/>
              </a:rPr>
              <a:t>pps</a:t>
            </a:r>
            <a:r>
              <a:rPr lang="es-ES_tradnl" sz="1200" b="1" dirty="0">
                <a:solidFill>
                  <a:srgbClr val="04265C"/>
                </a:solidFill>
                <a:effectLst>
                  <a:outerShdw blurRad="38100" dist="38100" dir="2700000" algn="tl">
                    <a:srgbClr val="000000">
                      <a:alpha val="43137"/>
                    </a:srgbClr>
                  </a:outerShdw>
                </a:effectLst>
                <a:latin typeface="Berlin Sans FB Demi" pitchFamily="34" charset="0"/>
                <a:cs typeface="+mn-cs"/>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3429002"/>
            <a:ext cx="2540000" cy="847725"/>
          </a:xfrm>
          <a:prstGeom prst="rect">
            <a:avLst/>
          </a:prstGeom>
          <a:noFill/>
        </p:spPr>
      </p:pic>
      <p:sp>
        <p:nvSpPr>
          <p:cNvPr id="11390" name="Text Box 126"/>
          <p:cNvSpPr txBox="1">
            <a:spLocks noChangeArrowheads="1"/>
          </p:cNvSpPr>
          <p:nvPr/>
        </p:nvSpPr>
        <p:spPr bwMode="auto">
          <a:xfrm>
            <a:off x="914400" y="1943102"/>
            <a:ext cx="1066800" cy="461665"/>
          </a:xfrm>
          <a:prstGeom prst="rect">
            <a:avLst/>
          </a:prstGeom>
          <a:noFill/>
          <a:ln w="9525">
            <a:noFill/>
            <a:miter lim="800000"/>
            <a:headEnd/>
            <a:tailEnd/>
          </a:ln>
          <a:effectLst/>
        </p:spPr>
        <p:txBody>
          <a:bodyPr>
            <a:spAutoFit/>
          </a:bodyPr>
          <a:lstStyle/>
          <a:p>
            <a:pPr algn="ctr">
              <a:spcBef>
                <a:spcPct val="50000"/>
              </a:spcBef>
            </a:pPr>
            <a:endParaRPr lang="es-ES" sz="2400" b="1">
              <a:solidFill>
                <a:srgbClr val="FFFFFF"/>
              </a:solidFill>
              <a:effectLst>
                <a:outerShdw blurRad="38100" dist="38100" dir="2700000" algn="tl">
                  <a:srgbClr val="000000">
                    <a:alpha val="43137"/>
                  </a:srgbClr>
                </a:outerShdw>
              </a:effectLst>
              <a:latin typeface="Arial Unicode MS" pitchFamily="34" charset="-128"/>
              <a:cs typeface="+mn-cs"/>
            </a:endParaRPr>
          </a:p>
        </p:txBody>
      </p:sp>
      <p:graphicFrame>
        <p:nvGraphicFramePr>
          <p:cNvPr id="11701" name="Group 437"/>
          <p:cNvGraphicFramePr>
            <a:graphicFrameLocks noGrp="1"/>
          </p:cNvGraphicFramePr>
          <p:nvPr/>
        </p:nvGraphicFramePr>
        <p:xfrm>
          <a:off x="5029200" y="2514602"/>
          <a:ext cx="3200400" cy="1128720"/>
        </p:xfrm>
        <a:graphic>
          <a:graphicData uri="http://schemas.openxmlformats.org/drawingml/2006/table">
            <a:tbl>
              <a:tblPr/>
              <a:tblGrid>
                <a:gridCol w="1106488"/>
                <a:gridCol w="1046162"/>
                <a:gridCol w="1047750"/>
              </a:tblGrid>
              <a:tr h="2821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2E49D5"/>
                          </a:solidFill>
                          <a:effectLst/>
                          <a:latin typeface="Arial" charset="0"/>
                          <a:hlinkClick r:id="rId6"/>
                        </a:rPr>
                        <a:t>Dedicatorias</a:t>
                      </a:r>
                      <a:endParaRPr kumimoji="0" lang="es-ES_tradnl" sz="700" b="1" i="0" u="none" strike="noStrike" cap="none" normalizeH="0" baseline="0" dirty="0" smtClean="0">
                        <a:ln>
                          <a:noFill/>
                        </a:ln>
                        <a:solidFill>
                          <a:srgbClr val="2E49D5"/>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7"/>
                        </a:rPr>
                        <a:t>Fechas Especiales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8"/>
                        </a:rPr>
                        <a:t>Graciosos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821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9"/>
                        </a:rPr>
                        <a:t>Historia y Arte</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1"/>
                        </a:rPr>
                        <a:t>Musicales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821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2"/>
                        </a:rPr>
                        <a:t>Naturaleza y Ciencias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3"/>
                        </a:rPr>
                        <a:t>Política</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4"/>
                        </a:rPr>
                        <a:t>Reflexión</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821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5"/>
                        </a:rPr>
                        <a:t>Religiosos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6"/>
                        </a:rPr>
                        <a:t>Románticos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7"/>
                        </a:rPr>
                        <a:t>Salud</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400110"/>
          </a:xfrm>
          <a:prstGeom prst="rect">
            <a:avLst/>
          </a:prstGeom>
          <a:noFill/>
          <a:ln w="9525">
            <a:noFill/>
            <a:miter lim="800000"/>
            <a:headEnd/>
            <a:tailEnd/>
          </a:ln>
          <a:effectLst/>
        </p:spPr>
        <p:txBody>
          <a:bodyPr>
            <a:spAutoFit/>
          </a:bodyPr>
          <a:lstStyle/>
          <a:p>
            <a:pPr algn="ctr">
              <a:spcBef>
                <a:spcPct val="50000"/>
              </a:spcBef>
            </a:pPr>
            <a:r>
              <a:rPr lang="es-ES_tradnl" sz="2000" b="1" u="sng" dirty="0">
                <a:solidFill>
                  <a:srgbClr val="04265C"/>
                </a:solidFill>
                <a:effectLst>
                  <a:outerShdw blurRad="38100" dist="38100" dir="2700000" algn="tl">
                    <a:srgbClr val="000000">
                      <a:alpha val="43137"/>
                    </a:srgbClr>
                  </a:outerShdw>
                </a:effectLst>
                <a:latin typeface="Berlin Sans FB Demi" pitchFamily="34" charset="0"/>
                <a:cs typeface="+mn-cs"/>
              </a:rPr>
              <a:t>Propia Creación</a:t>
            </a:r>
          </a:p>
        </p:txBody>
      </p:sp>
      <p:sp>
        <p:nvSpPr>
          <p:cNvPr id="11651" name="Text Box 387"/>
          <p:cNvSpPr txBox="1">
            <a:spLocks noChangeArrowheads="1"/>
          </p:cNvSpPr>
          <p:nvPr/>
        </p:nvSpPr>
        <p:spPr bwMode="auto">
          <a:xfrm>
            <a:off x="5029200" y="2171700"/>
            <a:ext cx="3200400" cy="400110"/>
          </a:xfrm>
          <a:prstGeom prst="rect">
            <a:avLst/>
          </a:prstGeom>
          <a:noFill/>
          <a:ln w="9525">
            <a:noFill/>
            <a:miter lim="800000"/>
            <a:headEnd/>
            <a:tailEnd/>
          </a:ln>
          <a:effectLst/>
        </p:spPr>
        <p:txBody>
          <a:bodyPr>
            <a:spAutoFit/>
          </a:bodyPr>
          <a:lstStyle/>
          <a:p>
            <a:pPr algn="ctr">
              <a:spcBef>
                <a:spcPct val="50000"/>
              </a:spcBef>
            </a:pPr>
            <a:r>
              <a:rPr lang="es-ES_tradnl" sz="2000" b="1" u="sng" dirty="0">
                <a:solidFill>
                  <a:srgbClr val="04265C"/>
                </a:solidFill>
                <a:effectLst>
                  <a:outerShdw blurRad="38100" dist="38100" dir="2700000" algn="tl">
                    <a:srgbClr val="000000">
                      <a:alpha val="43137"/>
                    </a:srgbClr>
                  </a:outerShdw>
                </a:effectLst>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2514602"/>
          <a:ext cx="3200400" cy="1128718"/>
        </p:xfrm>
        <a:graphic>
          <a:graphicData uri="http://schemas.openxmlformats.org/drawingml/2006/table">
            <a:tbl>
              <a:tblPr/>
              <a:tblGrid>
                <a:gridCol w="1106488"/>
                <a:gridCol w="1046162"/>
                <a:gridCol w="1047750"/>
              </a:tblGrid>
              <a:tr h="2893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2E49D5"/>
                          </a:solidFill>
                          <a:effectLst/>
                          <a:latin typeface="Arial" charset="0"/>
                          <a:hlinkClick r:id="rId18"/>
                        </a:rPr>
                        <a:t>Dedicatorias</a:t>
                      </a:r>
                      <a:endParaRPr kumimoji="0" lang="es-ES_tradnl" sz="700" b="1" i="0" u="none" strike="noStrike" cap="none" normalizeH="0" baseline="0" dirty="0" smtClean="0">
                        <a:ln>
                          <a:noFill/>
                        </a:ln>
                        <a:solidFill>
                          <a:srgbClr val="2E49D5"/>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9"/>
                        </a:rPr>
                        <a:t>Fechas Especiales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0"/>
                        </a:rPr>
                        <a:t>Graciosos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893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1"/>
                        </a:rPr>
                        <a:t>Historia y Arte</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2"/>
                        </a:rPr>
                        <a:t>Lugares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3"/>
                        </a:rPr>
                        <a:t>Musicales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893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4"/>
                        </a:rPr>
                        <a:t>Naturaleza y Ciencias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6"/>
                        </a:rPr>
                        <a:t>Reflexión</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60710">
                <a:tc>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7"/>
                        </a:rPr>
                        <a:t>Religiosos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8"/>
                        </a:rPr>
                        <a:t>Románticos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9"/>
                        </a:rPr>
                        <a:t>Salud</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514350"/>
            <a:ext cx="7924800" cy="97155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1771652"/>
            <a:ext cx="9144000" cy="430887"/>
          </a:xfrm>
          <a:prstGeom prst="rect">
            <a:avLst/>
          </a:prstGeom>
          <a:noFill/>
          <a:ln w="9525">
            <a:noFill/>
            <a:miter lim="800000"/>
            <a:headEnd/>
            <a:tailEnd/>
          </a:ln>
          <a:effectLst/>
        </p:spPr>
        <p:txBody>
          <a:bodyPr>
            <a:spAutoFit/>
          </a:bodyPr>
          <a:lstStyle/>
          <a:p>
            <a:pPr algn="ctr">
              <a:spcBef>
                <a:spcPct val="50000"/>
              </a:spcBef>
            </a:pPr>
            <a:r>
              <a:rPr lang="es-ES_tradnl" sz="2200" b="1" dirty="0">
                <a:solidFill>
                  <a:srgbClr val="04265C"/>
                </a:solidFill>
                <a:effectLst>
                  <a:outerShdw blurRad="38100" dist="38100" dir="2700000" algn="tl">
                    <a:srgbClr val="000000">
                      <a:alpha val="43137"/>
                    </a:srgbClr>
                  </a:outerShdw>
                </a:effectLst>
                <a:latin typeface="Berlin Sans FB Demi" pitchFamily="34" charset="0"/>
                <a:cs typeface="+mn-cs"/>
              </a:rPr>
              <a:t>Accede a la sección que desees desde aquí:</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1536</TotalTime>
  <Words>857</Words>
  <Application>Microsoft Office PowerPoint</Application>
  <PresentationFormat>Presentación en pantalla (16:9)</PresentationFormat>
  <Paragraphs>137</Paragraphs>
  <Slides>20</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20</vt:i4>
      </vt:variant>
    </vt:vector>
  </HeadingPairs>
  <TitlesOfParts>
    <vt:vector size="28" baseType="lpstr">
      <vt:lpstr>Arial</vt:lpstr>
      <vt:lpstr>Arial Unicode MS</vt:lpstr>
      <vt:lpstr>Kristen ITC</vt:lpstr>
      <vt:lpstr>Berlin Sans FB Demi</vt:lpstr>
      <vt:lpstr>Calibri</vt:lpstr>
      <vt:lpstr>Tangerine</vt:lpstr>
      <vt:lpstr>Office Theme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secreto para ser feliz</dc:title>
  <dc:creator>Raúl TM</dc:creator>
  <cp:lastModifiedBy>Raúl Tarulla</cp:lastModifiedBy>
  <cp:revision>152</cp:revision>
  <dcterms:created xsi:type="dcterms:W3CDTF">2013-10-11T14:38:04Z</dcterms:created>
  <dcterms:modified xsi:type="dcterms:W3CDTF">2014-08-13T00:12:53Z</dcterms:modified>
  <cp:category>Cuento</cp:category>
</cp:coreProperties>
</file>