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57" r:id="rId1"/>
    <p:sldMasterId id="2147485069" r:id="rId2"/>
    <p:sldMasterId id="2147485081" r:id="rId3"/>
  </p:sldMasterIdLst>
  <p:notesMasterIdLst>
    <p:notesMasterId r:id="rId20"/>
  </p:notesMasterIdLst>
  <p:sldIdLst>
    <p:sldId id="376" r:id="rId4"/>
    <p:sldId id="356" r:id="rId5"/>
    <p:sldId id="365" r:id="rId6"/>
    <p:sldId id="364" r:id="rId7"/>
    <p:sldId id="367" r:id="rId8"/>
    <p:sldId id="368" r:id="rId9"/>
    <p:sldId id="369" r:id="rId10"/>
    <p:sldId id="370" r:id="rId11"/>
    <p:sldId id="371" r:id="rId12"/>
    <p:sldId id="372" r:id="rId13"/>
    <p:sldId id="373" r:id="rId14"/>
    <p:sldId id="374" r:id="rId15"/>
    <p:sldId id="375" r:id="rId16"/>
    <p:sldId id="337" r:id="rId17"/>
    <p:sldId id="355" r:id="rId18"/>
    <p:sldId id="361" r:id="rId19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4900"/>
    <a:srgbClr val="996600"/>
    <a:srgbClr val="996633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51" autoAdjust="0"/>
    <p:restoredTop sz="94404" autoAdjust="0"/>
  </p:normalViewPr>
  <p:slideViewPr>
    <p:cSldViewPr showGuides="1">
      <p:cViewPr varScale="1">
        <p:scale>
          <a:sx n="69" d="100"/>
          <a:sy n="69" d="100"/>
        </p:scale>
        <p:origin x="564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01/03/2016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760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557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280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41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371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912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614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708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040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33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01/03/2016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024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01/03/2016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60845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01/03/2016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65161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01/03/2016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547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01/03/2016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1777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01/03/2016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9988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01/03/2016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22458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01/03/2016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83729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01/03/2016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58196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01/03/2016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84534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01/03/2016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41240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01/03/2016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81086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612750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033485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712161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923073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107326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037380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263808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3216412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414139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111040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53570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01/03/2016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2947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D4F0B-659B-4D0C-990A-649D6F82FA31}" type="datetimeFigureOut">
              <a:rPr lang="es-ES" smtClean="0"/>
              <a:t>01/03/2016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890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0" r:id="rId1"/>
    <p:sldLayoutId id="2147485071" r:id="rId2"/>
    <p:sldLayoutId id="2147485072" r:id="rId3"/>
    <p:sldLayoutId id="2147485073" r:id="rId4"/>
    <p:sldLayoutId id="2147485074" r:id="rId5"/>
    <p:sldLayoutId id="2147485075" r:id="rId6"/>
    <p:sldLayoutId id="2147485076" r:id="rId7"/>
    <p:sldLayoutId id="2147485077" r:id="rId8"/>
    <p:sldLayoutId id="2147485078" r:id="rId9"/>
    <p:sldLayoutId id="2147485079" r:id="rId10"/>
    <p:sldLayoutId id="21474850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4554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2" r:id="rId1"/>
    <p:sldLayoutId id="2147485083" r:id="rId2"/>
    <p:sldLayoutId id="2147485084" r:id="rId3"/>
    <p:sldLayoutId id="2147485085" r:id="rId4"/>
    <p:sldLayoutId id="2147485086" r:id="rId5"/>
    <p:sldLayoutId id="2147485087" r:id="rId6"/>
    <p:sldLayoutId id="2147485088" r:id="rId7"/>
    <p:sldLayoutId id="2147485089" r:id="rId8"/>
    <p:sldLayoutId id="2147485090" r:id="rId9"/>
    <p:sldLayoutId id="2147485091" r:id="rId10"/>
    <p:sldLayoutId id="214748509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8.jp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403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-45719" y="-45719"/>
            <a:ext cx="2370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524096" y="1932038"/>
            <a:ext cx="5773466" cy="4089249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8000" b="1" i="0" u="none" strike="noStrike" kern="0" cap="none" spc="0" normalizeH="0" baseline="0" noProof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Matura MT Script Capitals" panose="03020802060602070202" pitchFamily="66" charset="0"/>
              </a:rPr>
              <a:t>El sabio maestro y el rio</a:t>
            </a:r>
            <a:endParaRPr kumimoji="0" lang="es-ES" sz="8000" b="1" i="0" u="none" strike="noStrike" kern="0" cap="none" spc="0" normalizeH="0" baseline="0" noProof="0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uLnTx/>
              <a:uFillTx/>
              <a:latin typeface="Matura MT Script Capitals" panose="03020802060602070202" pitchFamily="66" charset="0"/>
            </a:endParaRPr>
          </a:p>
        </p:txBody>
      </p:sp>
      <p:sp>
        <p:nvSpPr>
          <p:cNvPr id="6" name="12 CuadroTexto"/>
          <p:cNvSpPr txBox="1"/>
          <p:nvPr/>
        </p:nvSpPr>
        <p:spPr>
          <a:xfrm>
            <a:off x="839416" y="516721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emiliomaguilar8@gmail.com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584" y="116632"/>
            <a:ext cx="1855057" cy="720080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2796751" y="5157192"/>
            <a:ext cx="20842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i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Cuento subido por:</a:t>
            </a:r>
          </a:p>
          <a:p>
            <a:pPr algn="ctr"/>
            <a:r>
              <a:rPr lang="es-MX" i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Enrique B.</a:t>
            </a:r>
            <a:endParaRPr lang="es-ES" i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3009106" y="2062589"/>
            <a:ext cx="13452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i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Enrique B.</a:t>
            </a:r>
            <a:endParaRPr lang="es-ES" i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394" b="100000" l="0" r="100000">
                        <a14:foregroundMark x1="10800" y1="95775" x2="10800" y2="95775"/>
                        <a14:foregroundMark x1="14200" y1="97606" x2="14200" y2="97606"/>
                        <a14:foregroundMark x1="67800" y1="83662" x2="67800" y2="83662"/>
                        <a14:foregroundMark x1="43800" y1="92254" x2="43800" y2="92254"/>
                        <a14:foregroundMark x1="19200" y1="98592" x2="19200" y2="98592"/>
                        <a14:foregroundMark x1="95000" y1="95211" x2="95000" y2="95211"/>
                        <a14:foregroundMark x1="90200" y1="97042" x2="90200" y2="97042"/>
                        <a14:foregroundMark x1="52600" y1="32113" x2="52600" y2="32113"/>
                        <a14:foregroundMark x1="92800" y1="92676" x2="92800" y2="92676"/>
                        <a14:foregroundMark x1="48600" y1="70563" x2="48600" y2="70563"/>
                        <a14:foregroundMark x1="55000" y1="8451" x2="55000" y2="8451"/>
                        <a14:foregroundMark x1="54600" y1="7324" x2="54600" y2="7324"/>
                        <a14:backgroundMark x1="1400" y1="94366" x2="1400" y2="94366"/>
                        <a14:backgroundMark x1="98800" y1="94366" x2="98800" y2="943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867" y="2276872"/>
            <a:ext cx="3203029" cy="4548301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264590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restige"/>
        <p:sndAc>
          <p:stSnd>
            <p:snd r:embed="rId2" name="Eagle 1 - Gu Su Xing (Go Su's Trip).wav"/>
          </p:stSnd>
        </p:sndAc>
      </p:transition>
    </mc:Choice>
    <mc:Fallback xmlns="">
      <p:transition spd="slow" advTm="0">
        <p:fade/>
        <p:sndAc>
          <p:stSnd>
            <p:snd r:embed="rId7" name="Eagle 1 - Gu Su Xing (Go Su's Trip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1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4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415480" y="1916832"/>
            <a:ext cx="93610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Una pequeña y bella enseñanza </a:t>
            </a:r>
          </a:p>
          <a:p>
            <a:pPr algn="ctr"/>
            <a:r>
              <a:rPr lang="es-ES" sz="320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sobre lo que realmente se necesita </a:t>
            </a:r>
          </a:p>
          <a:p>
            <a:pPr algn="ctr"/>
            <a:r>
              <a:rPr lang="es-ES" sz="320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para alcanzar la verdadera paz mental. </a:t>
            </a:r>
          </a:p>
          <a:p>
            <a:pPr algn="ctr"/>
            <a:endParaRPr lang="es-ES" sz="3200">
              <a:solidFill>
                <a:srgbClr val="C00000"/>
              </a:solidFill>
              <a:latin typeface="Matura MT Script Capitals" panose="03020802060602070202" pitchFamily="66" charset="0"/>
              <a:ea typeface="Times New Roman" panose="02020603050405020304" pitchFamily="18" charset="0"/>
            </a:endParaRPr>
          </a:p>
          <a:p>
            <a:pPr algn="ctr"/>
            <a:r>
              <a:rPr lang="es-ES" sz="320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Aunque esta historia parece simple al principio, </a:t>
            </a:r>
          </a:p>
          <a:p>
            <a:pPr algn="ctr"/>
            <a:r>
              <a:rPr lang="es-ES" sz="320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su mensaje nos incita a pensamientos y reflexiones.</a:t>
            </a:r>
            <a:endParaRPr lang="es-ES" sz="3200">
              <a:solidFill>
                <a:srgbClr val="C00000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609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4988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8894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2990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7052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6920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171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7089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6855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575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3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37956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072473" y="6259123"/>
            <a:ext cx="18760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</a:rPr>
              <a:t>emiliomaguilar8@gmail.com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Enrique B.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Gu su xing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The Chao</a:t>
            </a:r>
            <a:r>
              <a:rPr kumimoji="0" lang="es-ES" sz="3200" b="1" i="0" u="none" strike="noStrike" kern="0" cap="none" spc="0" normalizeH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Shou Esemble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04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14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 Bien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259394" y="5829267"/>
            <a:ext cx="132440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35418" y="5838562"/>
            <a:ext cx="1762021" cy="74879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Hasta la vista</a:t>
            </a:r>
          </a:p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9932338" y="5838559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576004" y="5838559"/>
            <a:ext cx="214674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4463820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336693" y="7084640"/>
            <a:ext cx="406400" cy="3048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60960" y="-60958"/>
            <a:ext cx="60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MX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34"/>
            <a:ext cx="12192001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866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37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8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21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051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fade/>
      </p:transition>
    </mc:Choice>
    <mc:Fallback xmlns="">
      <p:transition spd="slow" advTm="1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241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1090</TotalTime>
  <Words>121</Words>
  <Application>Microsoft Office PowerPoint</Application>
  <PresentationFormat>Panorámica</PresentationFormat>
  <Paragraphs>49</Paragraphs>
  <Slides>16</Slides>
  <Notes>0</Notes>
  <HiddenSlides>1</HiddenSlides>
  <MMClips>1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16</vt:i4>
      </vt:variant>
    </vt:vector>
  </HeadingPairs>
  <TitlesOfParts>
    <vt:vector size="30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Matura MT Script Capitals</vt:lpstr>
      <vt:lpstr>Times New Roman</vt:lpstr>
      <vt:lpstr>Verdana</vt:lpstr>
      <vt:lpstr>3_Tema de Office</vt:lpstr>
      <vt:lpstr>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Sabio Maestro y El Río   414</dc:title>
  <dc:creator>Eaglenest</dc:creator>
  <cp:lastModifiedBy>Emilio M Aguilar P</cp:lastModifiedBy>
  <cp:revision>116</cp:revision>
  <dcterms:created xsi:type="dcterms:W3CDTF">2015-03-21T13:32:37Z</dcterms:created>
  <dcterms:modified xsi:type="dcterms:W3CDTF">2016-03-01T13:33:02Z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