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1"/>
  </p:notesMasterIdLst>
  <p:sldIdLst>
    <p:sldId id="314" r:id="rId3"/>
    <p:sldId id="316" r:id="rId4"/>
    <p:sldId id="319" r:id="rId5"/>
    <p:sldId id="340" r:id="rId6"/>
    <p:sldId id="341" r:id="rId7"/>
    <p:sldId id="342" r:id="rId8"/>
    <p:sldId id="345" r:id="rId9"/>
    <p:sldId id="346" r:id="rId10"/>
    <p:sldId id="347" r:id="rId11"/>
    <p:sldId id="350" r:id="rId12"/>
    <p:sldId id="349" r:id="rId13"/>
    <p:sldId id="333" r:id="rId14"/>
    <p:sldId id="348" r:id="rId15"/>
    <p:sldId id="351" r:id="rId16"/>
    <p:sldId id="354" r:id="rId17"/>
    <p:sldId id="353" r:id="rId18"/>
    <p:sldId id="355" r:id="rId19"/>
    <p:sldId id="356" r:id="rId20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6E/orIi8FGmJg3penGo5Q==" hashData="ZaJ+dyHzFYk9yYJ7QlBiXD47Q7TtHGfoN+C2uHursheq6H2yZd/lVmhW9FgznhFbEqk5WQTwuz0XL9o2WwGguw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21B00"/>
    <a:srgbClr val="033745"/>
    <a:srgbClr val="002E00"/>
    <a:srgbClr val="390605"/>
    <a:srgbClr val="4C2A00"/>
    <a:srgbClr val="002142"/>
    <a:srgbClr val="054C5F"/>
    <a:srgbClr val="361B00"/>
    <a:srgbClr val="663300"/>
    <a:srgbClr val="0C1B2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861" autoAdjust="0"/>
    <p:restoredTop sz="97336" autoAdjust="0"/>
  </p:normalViewPr>
  <p:slideViewPr>
    <p:cSldViewPr>
      <p:cViewPr varScale="1">
        <p:scale>
          <a:sx n="92" d="100"/>
          <a:sy n="92" d="100"/>
        </p:scale>
        <p:origin x="84" y="7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DA720C-5803-4554-8703-F7EAC6268AA2}" type="datetimeFigureOut">
              <a:rPr lang="es-ES" smtClean="0"/>
              <a:pPr/>
              <a:t>15/06/2017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12702E-8D3D-45B1-B3B8-D7EED66CE9F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75574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15/06/2017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15/06/2017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15/06/2017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15/06/2017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15/06/2017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15/06/2017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15/06/2017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15/06/2017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15/06/2017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15/06/2017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15/06/2017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 smtClean="0"/>
              <a:t>Haga clic para editar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39161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607814-110D-4305-9662-250F6805FAAD}" type="datetimeFigureOut">
              <a:rPr lang="es-ES" smtClean="0"/>
              <a:pPr/>
              <a:t>15/06/2017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50"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9568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3429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6858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0287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3716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257175" indent="-257175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fontAlgn="base">
        <a:spcBef>
          <a:spcPct val="20000"/>
        </a:spcBef>
        <a:spcAft>
          <a:spcPct val="0"/>
        </a:spcAft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fontAlgn="base">
        <a:spcBef>
          <a:spcPct val="20000"/>
        </a:spcBef>
        <a:spcAft>
          <a:spcPct val="0"/>
        </a:spcAft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fontAlgn="base">
        <a:spcBef>
          <a:spcPct val="20000"/>
        </a:spcBef>
        <a:spcAft>
          <a:spcPct val="0"/>
        </a:spcAft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fontAlgn="base">
        <a:spcBef>
          <a:spcPct val="20000"/>
        </a:spcBef>
        <a:spcAft>
          <a:spcPct val="0"/>
        </a:spcAft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microsoft.com/office/2007/relationships/hdphoto" Target="../media/hdphoto1.wdp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7.png"/><Relationship Id="rId10" Type="http://schemas.openxmlformats.org/officeDocument/2006/relationships/image" Target="../media/image4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andy Dulfer &amp;  Dave Stewart - Lily Was Here  wma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062859"/>
            <a:ext cx="4176122" cy="3017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07068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2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1585" y="2079177"/>
            <a:ext cx="6620830" cy="1005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93666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n 1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4" y="0"/>
            <a:ext cx="9141291" cy="51435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647" y="2079177"/>
            <a:ext cx="7925487" cy="1005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7138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4" y="0"/>
            <a:ext cx="9141291" cy="5143500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4438" y="2299859"/>
            <a:ext cx="5755123" cy="1012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37902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4" y="0"/>
            <a:ext cx="9141291" cy="5143500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4525" y="1617643"/>
            <a:ext cx="5035732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84253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8836" y="1248803"/>
            <a:ext cx="3456732" cy="2645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82294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8647" y="2432411"/>
            <a:ext cx="6486706" cy="1024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57952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4" y="0"/>
            <a:ext cx="9141291" cy="5143500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8530" y="775632"/>
            <a:ext cx="2377646" cy="3529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47616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4" y="0"/>
            <a:ext cx="9141291" cy="5143500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6320" y="1497649"/>
            <a:ext cx="3316511" cy="2231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37087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8156" y="1566397"/>
            <a:ext cx="3529890" cy="2877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30931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3" t="555" r="416" b="555"/>
          <a:stretch/>
        </p:blipFill>
        <p:spPr>
          <a:xfrm>
            <a:off x="1" y="1"/>
            <a:ext cx="9144000" cy="5143499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1195" y="1927454"/>
            <a:ext cx="4901609" cy="1371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41568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1060" y="1983435"/>
            <a:ext cx="6181880" cy="1176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51111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4" y="0"/>
            <a:ext cx="9141291" cy="51435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6065" y="1719482"/>
            <a:ext cx="3603048" cy="1725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39551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4" y="0"/>
            <a:ext cx="9141291" cy="5143500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0411" y="1359787"/>
            <a:ext cx="3023878" cy="2444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43834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982" y="2792069"/>
            <a:ext cx="8718036" cy="1438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21975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5143501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4659" y="2355610"/>
            <a:ext cx="5474682" cy="1152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25273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51435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7007" y="1280543"/>
            <a:ext cx="2664183" cy="2517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91142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s-ES" sz="135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</a:pPr>
            <a:endParaRPr lang="es-ES" altLang="es-ES" sz="135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18004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45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36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36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33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33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33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33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4427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sz="135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sz="1350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defTabSz="685800" fontAlgn="base">
              <a:spcBef>
                <a:spcPct val="50000"/>
              </a:spcBef>
              <a:spcAft>
                <a:spcPct val="0"/>
              </a:spcAft>
            </a:pPr>
            <a:endParaRPr lang="es-ES" altLang="es-ES" sz="1350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2204351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29727</TotalTime>
  <Words>16</Words>
  <Application>Microsoft Office PowerPoint</Application>
  <PresentationFormat>Presentación en pantalla (16:9)</PresentationFormat>
  <Paragraphs>2</Paragraphs>
  <Slides>18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3" baseType="lpstr">
      <vt:lpstr>Arial</vt:lpstr>
      <vt:lpstr>Calibri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C@B</cp:lastModifiedBy>
  <cp:revision>2524</cp:revision>
  <dcterms:created xsi:type="dcterms:W3CDTF">2012-12-20T15:47:10Z</dcterms:created>
  <dcterms:modified xsi:type="dcterms:W3CDTF">2017-06-16T02:52:50Z</dcterms:modified>
</cp:coreProperties>
</file>