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371" r:id="rId3"/>
    <p:sldId id="390" r:id="rId4"/>
    <p:sldId id="374" r:id="rId5"/>
    <p:sldId id="376" r:id="rId6"/>
    <p:sldId id="375" r:id="rId7"/>
    <p:sldId id="325" r:id="rId8"/>
    <p:sldId id="380" r:id="rId9"/>
    <p:sldId id="377" r:id="rId10"/>
    <p:sldId id="386" r:id="rId11"/>
    <p:sldId id="378" r:id="rId12"/>
    <p:sldId id="381" r:id="rId13"/>
    <p:sldId id="382" r:id="rId14"/>
    <p:sldId id="385" r:id="rId15"/>
    <p:sldId id="387" r:id="rId16"/>
    <p:sldId id="389" r:id="rId17"/>
    <p:sldId id="383" r:id="rId18"/>
    <p:sldId id="370" r:id="rId19"/>
    <p:sldId id="391" r:id="rId20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7wM2Nyvuy//nKKNOIoKXw==" hashData="PS3qEMdrmHYVsNe5Z2aHZ7KAZK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A47900"/>
    <a:srgbClr val="A50021"/>
    <a:srgbClr val="800000"/>
    <a:srgbClr val="CC0000"/>
    <a:srgbClr val="666633"/>
    <a:srgbClr val="66CCFF"/>
    <a:srgbClr val="0099FF"/>
    <a:srgbClr val="0066FF"/>
    <a:srgbClr val="8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96" y="-1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26/08/2014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686758-6660-4DD8-8E6E-CB6628ED9DF3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749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8B076CB-EB64-46AA-AD84-AB8F011A0C39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80247" y="987530"/>
            <a:ext cx="2983509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000" spc="150" dirty="0" smtClean="0">
                <a:ln w="11430"/>
                <a:solidFill>
                  <a:srgbClr val="F8F8F8"/>
                </a:solidFill>
                <a:effectLst>
                  <a:glow rad="127000">
                    <a:schemeClr val="tx1">
                      <a:alpha val="24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utumn" pitchFamily="2" charset="0"/>
              </a:rPr>
              <a:t>EL</a:t>
            </a:r>
          </a:p>
          <a:p>
            <a:pPr algn="ctr"/>
            <a:r>
              <a:rPr lang="es-ES" sz="5000" cap="none" spc="150" dirty="0" smtClean="0">
                <a:ln w="11430"/>
                <a:solidFill>
                  <a:srgbClr val="F8F8F8"/>
                </a:solidFill>
                <a:effectLst>
                  <a:glow rad="127000">
                    <a:schemeClr val="tx1">
                      <a:alpha val="24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utumn" pitchFamily="2" charset="0"/>
              </a:rPr>
              <a:t>PODER</a:t>
            </a:r>
          </a:p>
          <a:p>
            <a:pPr algn="ctr"/>
            <a:r>
              <a:rPr lang="es-ES" sz="5000" spc="150" dirty="0" smtClean="0">
                <a:ln w="11430"/>
                <a:solidFill>
                  <a:srgbClr val="F8F8F8"/>
                </a:solidFill>
                <a:effectLst>
                  <a:glow rad="127000">
                    <a:schemeClr val="tx1">
                      <a:alpha val="24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utumn" pitchFamily="2" charset="0"/>
              </a:rPr>
              <a:t>DE</a:t>
            </a:r>
          </a:p>
          <a:p>
            <a:pPr algn="ctr"/>
            <a:r>
              <a:rPr lang="es-ES" sz="5000" cap="none" spc="150" dirty="0" smtClean="0">
                <a:ln w="11430"/>
                <a:solidFill>
                  <a:srgbClr val="F8F8F8"/>
                </a:solidFill>
                <a:effectLst>
                  <a:glow rad="127000">
                    <a:schemeClr val="tx1">
                      <a:alpha val="24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utumn" pitchFamily="2" charset="0"/>
              </a:rPr>
              <a:t>LA PALBRA</a:t>
            </a:r>
            <a:endParaRPr lang="es-ES" sz="5000" cap="none" spc="150" dirty="0">
              <a:ln w="11430"/>
              <a:solidFill>
                <a:srgbClr val="F8F8F8"/>
              </a:solidFill>
              <a:effectLst>
                <a:glow rad="127000">
                  <a:schemeClr val="tx1">
                    <a:alpha val="24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utumn" pitchFamily="2" charset="0"/>
            </a:endParaRPr>
          </a:p>
        </p:txBody>
      </p:sp>
      <p:pic>
        <p:nvPicPr>
          <p:cNvPr id="3" name="Ara Gevorkyan - Moush  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79390" y="-20610"/>
            <a:ext cx="87852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Cuenta la historia que en cierta ocasión, un sabio maestro se dirigía a un atento auditorio dando valiosas lecciones sobre el poder sagrado de la palabra y el influjo que ella ejerce en nuestra vida y la de los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demás… </a:t>
            </a:r>
            <a:endParaRPr lang="es-CO" sz="2000" b="1" dirty="0">
              <a:solidFill>
                <a:schemeClr val="bg1"/>
              </a:solidFill>
              <a:effectLst>
                <a:glow rad="63500">
                  <a:schemeClr val="tx1"/>
                </a:glow>
              </a:effectLst>
              <a:latin typeface="+mj-lt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971500" y="4691990"/>
            <a:ext cx="71289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De repente fue interrumpido por un hombre que le dijo airado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:…</a:t>
            </a:r>
            <a:endParaRPr lang="es-CO" sz="2000" b="1" dirty="0">
              <a:solidFill>
                <a:schemeClr val="bg1"/>
              </a:solidFill>
              <a:effectLst>
                <a:glow rad="63500">
                  <a:schemeClr val="tx1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5751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-28133"/>
            <a:ext cx="84971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¡No engañe a la gente! El poder está en las ideas, no en la palabra. Todos sabemos que las palabras se las lleva el viento. Lo que usted dice no tiene ningún valor!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820577" y="4148447"/>
            <a:ext cx="551667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El maestro lo escucha con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mucha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atención y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tan pronto termina, le grita con fuerza: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¡Cállate, estúpido; siéntate, idiota!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-2061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Ante el asombro de la gente, el aludido se llena de furia, suelta varias imprecaciones y, cuando estaba fuera de sí, el maestro alza la voz y le dijo: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9390" y="4415135"/>
            <a:ext cx="87852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-Perdone caballero, lo he ofendido y le pido perdón. Acepte, por favor, mis sinceras excusas y sepa que respeto su opinión, aunque estemos en desacuerdo.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8"/>
          <a:stretch/>
        </p:blipFill>
        <p:spPr bwMode="auto">
          <a:xfrm>
            <a:off x="0" y="3274"/>
            <a:ext cx="9144000" cy="514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7591" y="11340"/>
            <a:ext cx="41718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El Señor se calma y le dijo al maestro: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410" y="4100322"/>
            <a:ext cx="84971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-Lo entiendo... y también yo le presento mis excusas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por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mi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conducta. No hay ningún problema, y acepto que la diferencia de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opiniones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no debe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servir para pelear sino para mirar otras opciones.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58905" y="51400"/>
            <a:ext cx="32483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El maestro le sonrió y le dijo: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33137" y="4083960"/>
            <a:ext cx="82873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"Perdone Usted que haya sido de esta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manera,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pero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así hemos visto del modo más claro, el gran poder de las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palabras.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Con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unas pocas palabras lo exalté y con otras le he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calmado“.</a:t>
            </a:r>
            <a:endParaRPr lang="es-CO" sz="2000" b="1" dirty="0">
              <a:solidFill>
                <a:schemeClr val="bg1"/>
              </a:solidFill>
              <a:effectLst>
                <a:glow rad="76200">
                  <a:schemeClr val="tx1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090150" y="1229"/>
            <a:ext cx="49686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REFLEXIÓN...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LAS PALABRAS NO SE LAS LLEVA EL VIENTO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41876" y="4129197"/>
            <a:ext cx="84594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Las palabras dejan huella, tienen poder 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influyen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positiva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o negativamente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. Las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palabras curan o hieren, animan o desmotivan, reconcilian o enfrentan, iluminan o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ensombrecen.</a:t>
            </a:r>
            <a:endParaRPr lang="es-CO" sz="2000" b="1" dirty="0">
              <a:solidFill>
                <a:schemeClr val="bg1"/>
              </a:solidFill>
              <a:effectLst>
                <a:glow rad="76200">
                  <a:schemeClr val="tx1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5358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3512" y="15002"/>
            <a:ext cx="8287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Con pocas palabras podemos alegrar a alguien y con pocas palabras podemos llevarlo al desaliento y desespero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.</a:t>
            </a:r>
            <a:endParaRPr lang="es-CO" sz="2000" b="1" dirty="0">
              <a:solidFill>
                <a:schemeClr val="bg1"/>
              </a:solidFill>
              <a:effectLst>
                <a:glow rad="76200">
                  <a:schemeClr val="tx1"/>
                </a:glow>
              </a:effectLst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23512" y="4413089"/>
            <a:ext cx="8287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¡Ah, cuanta falta nos hace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tomar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conciencia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del tremendo poder las palabras!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17890" y="-1360"/>
            <a:ext cx="87132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Ellas moldean nuestra vida y la de los demás. Por eso mismo,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los griegos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decían que la palabra era divina y los filósofos elogiaban el silencio.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23512" y="4422714"/>
            <a:ext cx="8287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Piensa en esto y cuida tus pensamientos porque ellos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se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convierten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en palabras y cuida tus palabras porque ellas marcan tu destino.</a:t>
            </a:r>
          </a:p>
        </p:txBody>
      </p:sp>
    </p:spTree>
    <p:extLst>
      <p:ext uri="{BB962C8B-B14F-4D97-AF65-F5344CB8AC3E}">
        <p14:creationId xmlns:p14="http://schemas.microsoft.com/office/powerpoint/2010/main" val="427784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3"/>
          <a:stretch/>
        </p:blipFill>
        <p:spPr bwMode="auto">
          <a:xfrm>
            <a:off x="0" y="0"/>
            <a:ext cx="9144000" cy="5145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835620" y="41775"/>
            <a:ext cx="5472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Eres sabio si sabes cuándo hablar y cuándo callar.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23410" y="4436974"/>
            <a:ext cx="8497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Piensa muy bien antes de hablar, cálmate cuanto estés airado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y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resentido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y habla solo cuando estás en paz y que el viento nunca se las lleve.</a:t>
            </a:r>
          </a:p>
        </p:txBody>
      </p:sp>
    </p:spTree>
    <p:extLst>
      <p:ext uri="{BB962C8B-B14F-4D97-AF65-F5344CB8AC3E}">
        <p14:creationId xmlns:p14="http://schemas.microsoft.com/office/powerpoint/2010/main" val="50286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226030" y="51400"/>
            <a:ext cx="66969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Las palabras encierran una energía creadora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transformante.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33137" y="4384214"/>
            <a:ext cx="8287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Una palabra irresponsable: puede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encender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discordias y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fuegos difíciles de apagar…</a:t>
            </a:r>
          </a:p>
        </p:txBody>
      </p:sp>
    </p:spTree>
    <p:extLst>
      <p:ext uri="{BB962C8B-B14F-4D97-AF65-F5344CB8AC3E}">
        <p14:creationId xmlns:p14="http://schemas.microsoft.com/office/powerpoint/2010/main" val="172929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17820" y="27515"/>
            <a:ext cx="6318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Una palabra cruel: puede arruinar y derribar todo lo que se había edificado en una vida…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23512" y="4393839"/>
            <a:ext cx="8287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Una palabra brutal: puede herir y hasta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destruir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autoestima y la dignidad de una persona…</a:t>
            </a:r>
          </a:p>
        </p:txBody>
      </p:sp>
    </p:spTree>
    <p:extLst>
      <p:ext uri="{BB962C8B-B14F-4D97-AF65-F5344CB8AC3E}">
        <p14:creationId xmlns:p14="http://schemas.microsoft.com/office/powerpoint/2010/main" val="352038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286000" y="5140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Una palabra amable: puede suavizar las cosas y modificar la actitud de otros…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946130" y="4403464"/>
            <a:ext cx="52567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Una palabra alegre: puede cambiar totalmente la fragancia y los colores de nuestro día…</a:t>
            </a:r>
          </a:p>
        </p:txBody>
      </p:sp>
    </p:spTree>
    <p:extLst>
      <p:ext uri="{BB962C8B-B14F-4D97-AF65-F5344CB8AC3E}">
        <p14:creationId xmlns:p14="http://schemas.microsoft.com/office/powerpoint/2010/main" val="427784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286000" y="3215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Una palabra oportuna: puede aliviar la carga y traer luz a nuestra vida…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286000" y="438421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Una palabra de amor: puede sanar el corazón herido. </a:t>
            </a:r>
          </a:p>
        </p:txBody>
      </p:sp>
    </p:spTree>
    <p:extLst>
      <p:ext uri="{BB962C8B-B14F-4D97-AF65-F5344CB8AC3E}">
        <p14:creationId xmlns:p14="http://schemas.microsoft.com/office/powerpoint/2010/main" val="427784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01 Mis docu. Backup\Mis imágenes\00 Para el mensaje haciendo\1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8"/>
          <a:stretch/>
        </p:blipFill>
        <p:spPr bwMode="auto">
          <a:xfrm>
            <a:off x="0" y="0"/>
            <a:ext cx="9144000" cy="5141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714726" y="40215"/>
            <a:ext cx="371922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Porque las palabras tienen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vida…</a:t>
            </a:r>
            <a:endParaRPr lang="es-CO" sz="2000" b="1" dirty="0">
              <a:solidFill>
                <a:schemeClr val="bg1"/>
              </a:solidFill>
              <a:effectLst>
                <a:glow rad="76200">
                  <a:schemeClr val="tx1"/>
                </a:glow>
              </a:effectLst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75387" y="4086062"/>
            <a:ext cx="839707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Son capaces de bendecir o maldecir, de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edificar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o derribar, de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animar o abatir,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de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perdonar o condenar, de empujar al éxito o al fracaso, de aceptar o rechazar...</a:t>
            </a:r>
          </a:p>
        </p:txBody>
      </p:sp>
    </p:spTree>
    <p:extLst>
      <p:ext uri="{BB962C8B-B14F-4D97-AF65-F5344CB8AC3E}">
        <p14:creationId xmlns:p14="http://schemas.microsoft.com/office/powerpoint/2010/main" val="503369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01 Mis docu. Backup\Mis imágenes\00 Para el mensaje haciendo\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3512" y="51400"/>
            <a:ext cx="8287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Jesús dijo: “Yo os digo que de toda palabra ociosa que hablen los hombres, de ella darán cuenta en el día del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juicio…</a:t>
            </a:r>
            <a:endParaRPr lang="es-CO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23512" y="4403464"/>
            <a:ext cx="8287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Porque por tus palabras serás justificado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y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por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tus palabras serás condenado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”.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Mateo 12:36-37</a:t>
            </a:r>
          </a:p>
        </p:txBody>
      </p:sp>
    </p:spTree>
    <p:extLst>
      <p:ext uri="{BB962C8B-B14F-4D97-AF65-F5344CB8AC3E}">
        <p14:creationId xmlns:p14="http://schemas.microsoft.com/office/powerpoint/2010/main" val="212347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01 Mis docu. Backup\Mis imágenes\00 Para el mensaje haciendo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547703" y="1599032"/>
            <a:ext cx="205274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200" b="1" dirty="0" smtClean="0">
                <a:solidFill>
                  <a:schemeClr val="bg1"/>
                </a:solidFill>
                <a:latin typeface="+mj-lt"/>
              </a:rPr>
              <a:t>Textos: </a:t>
            </a:r>
            <a:r>
              <a:rPr lang="es-CO" sz="1200" b="1" i="1" dirty="0" smtClean="0">
                <a:solidFill>
                  <a:schemeClr val="bg1"/>
                </a:solidFill>
                <a:latin typeface="+mj-lt"/>
              </a:rPr>
              <a:t>Autores desconocidos</a:t>
            </a:r>
          </a:p>
          <a:p>
            <a:pPr algn="ctr"/>
            <a:endParaRPr lang="es-CO" sz="12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es-CO" sz="12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2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es-CO" sz="1200" b="1" dirty="0" err="1">
                <a:solidFill>
                  <a:schemeClr val="bg1"/>
                </a:solidFill>
                <a:latin typeface="+mj-lt"/>
              </a:rPr>
              <a:t>Moush</a:t>
            </a:r>
            <a:r>
              <a:rPr lang="es-CO" sz="12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200" b="1" dirty="0" smtClean="0">
                <a:solidFill>
                  <a:schemeClr val="bg1"/>
                </a:solidFill>
                <a:latin typeface="+mj-lt"/>
              </a:rPr>
              <a:t>- </a:t>
            </a:r>
            <a:r>
              <a:rPr lang="es-CO" sz="1200" b="1" i="1" dirty="0" smtClean="0">
                <a:solidFill>
                  <a:schemeClr val="bg1"/>
                </a:solidFill>
                <a:latin typeface="+mj-lt"/>
              </a:rPr>
              <a:t>Ara </a:t>
            </a:r>
            <a:r>
              <a:rPr lang="es-CO" sz="1200" b="1" i="1" dirty="0" err="1">
                <a:solidFill>
                  <a:schemeClr val="bg1"/>
                </a:solidFill>
                <a:latin typeface="+mj-lt"/>
              </a:rPr>
              <a:t>Gevorkyan</a:t>
            </a:r>
            <a:endParaRPr lang="es-CO" sz="1200" b="1" i="1" dirty="0">
              <a:solidFill>
                <a:schemeClr val="bg1"/>
              </a:solidFill>
              <a:latin typeface="+mj-lt"/>
            </a:endParaRPr>
          </a:p>
          <a:p>
            <a:pPr algn="ctr"/>
            <a:endParaRPr lang="es-CO" sz="12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es-CO" sz="12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2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2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2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2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4191</TotalTime>
  <Words>731</Words>
  <Application>Microsoft Office PowerPoint</Application>
  <PresentationFormat>Presentación en pantalla (16:9)</PresentationFormat>
  <Paragraphs>94</Paragraphs>
  <Slides>18</Slides>
  <Notes>7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240</cp:revision>
  <dcterms:created xsi:type="dcterms:W3CDTF">2013-05-29T02:56:16Z</dcterms:created>
  <dcterms:modified xsi:type="dcterms:W3CDTF">2014-08-26T23:33:45Z</dcterms:modified>
</cp:coreProperties>
</file>