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01" r:id="rId3"/>
    <p:sldId id="319" r:id="rId4"/>
    <p:sldId id="331" r:id="rId5"/>
    <p:sldId id="325" r:id="rId6"/>
    <p:sldId id="261" r:id="rId7"/>
    <p:sldId id="326" r:id="rId8"/>
    <p:sldId id="333" r:id="rId9"/>
    <p:sldId id="324" r:id="rId10"/>
    <p:sldId id="330" r:id="rId11"/>
    <p:sldId id="327" r:id="rId12"/>
    <p:sldId id="328" r:id="rId13"/>
    <p:sldId id="329" r:id="rId14"/>
    <p:sldId id="271" r:id="rId15"/>
    <p:sldId id="275" r:id="rId16"/>
    <p:sldId id="307" r:id="rId17"/>
    <p:sldId id="273" r:id="rId18"/>
    <p:sldId id="340" r:id="rId19"/>
    <p:sldId id="342" r:id="rId20"/>
  </p:sldIdLst>
  <p:sldSz cx="10837863" cy="7704138"/>
  <p:notesSz cx="6858000" cy="9144000"/>
  <p:defaultTextStyle>
    <a:defPPr>
      <a:defRPr lang="es-ES"/>
    </a:defPPr>
    <a:lvl1pPr marL="0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9758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59515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89273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19031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48788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78546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08303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38061" algn="l" defTabSz="105951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Be8SzJpH0RSpNBBAgeV0A==" hashData="6biatp0cGrb32iRShk5bxyauqh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70" d="100"/>
          <a:sy n="70" d="100"/>
        </p:scale>
        <p:origin x="-150" y="-18"/>
      </p:cViewPr>
      <p:guideLst>
        <p:guide orient="horz" pos="2427"/>
        <p:guide pos="3414"/>
      </p:guideLst>
    </p:cSldViewPr>
  </p:slideViewPr>
  <p:outlineViewPr>
    <p:cViewPr>
      <p:scale>
        <a:sx n="33" d="100"/>
        <a:sy n="33" d="100"/>
      </p:scale>
      <p:origin x="0" y="34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A5CA73-F578-47AE-87B1-16F92420BF2A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17588" y="685800"/>
            <a:ext cx="482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72488B-59AC-4D39-88CA-62ED1314C90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675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393277"/>
            <a:ext cx="9212184" cy="165139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365678"/>
            <a:ext cx="7586504" cy="196883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9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9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9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9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48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78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08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38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629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242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16" y="4950623"/>
            <a:ext cx="9212184" cy="1530127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16" y="3265343"/>
            <a:ext cx="9212184" cy="1685280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975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595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8927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190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487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785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0830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380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480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3" y="1797633"/>
            <a:ext cx="4786723" cy="5084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7" y="1797633"/>
            <a:ext cx="4786723" cy="5084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40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724515"/>
            <a:ext cx="4788605" cy="718696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9758" indent="0">
              <a:buNone/>
              <a:defRPr sz="2300" b="1"/>
            </a:lvl2pPr>
            <a:lvl3pPr marL="1059515" indent="0">
              <a:buNone/>
              <a:defRPr sz="2100" b="1"/>
            </a:lvl3pPr>
            <a:lvl4pPr marL="1589273" indent="0">
              <a:buNone/>
              <a:defRPr sz="1900" b="1"/>
            </a:lvl4pPr>
            <a:lvl5pPr marL="2119031" indent="0">
              <a:buNone/>
              <a:defRPr sz="1900" b="1"/>
            </a:lvl5pPr>
            <a:lvl6pPr marL="2648788" indent="0">
              <a:buNone/>
              <a:defRPr sz="1900" b="1"/>
            </a:lvl6pPr>
            <a:lvl7pPr marL="3178546" indent="0">
              <a:buNone/>
              <a:defRPr sz="1900" b="1"/>
            </a:lvl7pPr>
            <a:lvl8pPr marL="3708303" indent="0">
              <a:buNone/>
              <a:defRPr sz="1900" b="1"/>
            </a:lvl8pPr>
            <a:lvl9pPr marL="4238061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3" y="2443210"/>
            <a:ext cx="4788605" cy="4438797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484" y="1724515"/>
            <a:ext cx="4790486" cy="718696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9758" indent="0">
              <a:buNone/>
              <a:defRPr sz="2300" b="1"/>
            </a:lvl2pPr>
            <a:lvl3pPr marL="1059515" indent="0">
              <a:buNone/>
              <a:defRPr sz="2100" b="1"/>
            </a:lvl3pPr>
            <a:lvl4pPr marL="1589273" indent="0">
              <a:buNone/>
              <a:defRPr sz="1900" b="1"/>
            </a:lvl4pPr>
            <a:lvl5pPr marL="2119031" indent="0">
              <a:buNone/>
              <a:defRPr sz="1900" b="1"/>
            </a:lvl5pPr>
            <a:lvl6pPr marL="2648788" indent="0">
              <a:buNone/>
              <a:defRPr sz="1900" b="1"/>
            </a:lvl6pPr>
            <a:lvl7pPr marL="3178546" indent="0">
              <a:buNone/>
              <a:defRPr sz="1900" b="1"/>
            </a:lvl7pPr>
            <a:lvl8pPr marL="3708303" indent="0">
              <a:buNone/>
              <a:defRPr sz="1900" b="1"/>
            </a:lvl8pPr>
            <a:lvl9pPr marL="4238061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484" y="2443210"/>
            <a:ext cx="4790486" cy="4438797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546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503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82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4" y="306739"/>
            <a:ext cx="3565582" cy="130542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4" y="306740"/>
            <a:ext cx="6058666" cy="657526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894" y="1612163"/>
            <a:ext cx="3565582" cy="5269845"/>
          </a:xfrm>
        </p:spPr>
        <p:txBody>
          <a:bodyPr/>
          <a:lstStyle>
            <a:lvl1pPr marL="0" indent="0">
              <a:buNone/>
              <a:defRPr sz="1600"/>
            </a:lvl1pPr>
            <a:lvl2pPr marL="529758" indent="0">
              <a:buNone/>
              <a:defRPr sz="1400"/>
            </a:lvl2pPr>
            <a:lvl3pPr marL="1059515" indent="0">
              <a:buNone/>
              <a:defRPr sz="1200"/>
            </a:lvl3pPr>
            <a:lvl4pPr marL="1589273" indent="0">
              <a:buNone/>
              <a:defRPr sz="1000"/>
            </a:lvl4pPr>
            <a:lvl5pPr marL="2119031" indent="0">
              <a:buNone/>
              <a:defRPr sz="1000"/>
            </a:lvl5pPr>
            <a:lvl6pPr marL="2648788" indent="0">
              <a:buNone/>
              <a:defRPr sz="1000"/>
            </a:lvl6pPr>
            <a:lvl7pPr marL="3178546" indent="0">
              <a:buNone/>
              <a:defRPr sz="1000"/>
            </a:lvl7pPr>
            <a:lvl8pPr marL="3708303" indent="0">
              <a:buNone/>
              <a:defRPr sz="1000"/>
            </a:lvl8pPr>
            <a:lvl9pPr marL="423806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740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297" y="5392897"/>
            <a:ext cx="6502718" cy="63666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297" y="688379"/>
            <a:ext cx="6502718" cy="4622483"/>
          </a:xfrm>
        </p:spPr>
        <p:txBody>
          <a:bodyPr/>
          <a:lstStyle>
            <a:lvl1pPr marL="0" indent="0">
              <a:buNone/>
              <a:defRPr sz="3700"/>
            </a:lvl1pPr>
            <a:lvl2pPr marL="529758" indent="0">
              <a:buNone/>
              <a:defRPr sz="3200"/>
            </a:lvl2pPr>
            <a:lvl3pPr marL="1059515" indent="0">
              <a:buNone/>
              <a:defRPr sz="2800"/>
            </a:lvl3pPr>
            <a:lvl4pPr marL="1589273" indent="0">
              <a:buNone/>
              <a:defRPr sz="2300"/>
            </a:lvl4pPr>
            <a:lvl5pPr marL="2119031" indent="0">
              <a:buNone/>
              <a:defRPr sz="2300"/>
            </a:lvl5pPr>
            <a:lvl6pPr marL="2648788" indent="0">
              <a:buNone/>
              <a:defRPr sz="2300"/>
            </a:lvl6pPr>
            <a:lvl7pPr marL="3178546" indent="0">
              <a:buNone/>
              <a:defRPr sz="2300"/>
            </a:lvl7pPr>
            <a:lvl8pPr marL="3708303" indent="0">
              <a:buNone/>
              <a:defRPr sz="2300"/>
            </a:lvl8pPr>
            <a:lvl9pPr marL="4238061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297" y="6029558"/>
            <a:ext cx="6502718" cy="904166"/>
          </a:xfrm>
        </p:spPr>
        <p:txBody>
          <a:bodyPr/>
          <a:lstStyle>
            <a:lvl1pPr marL="0" indent="0">
              <a:buNone/>
              <a:defRPr sz="1600"/>
            </a:lvl1pPr>
            <a:lvl2pPr marL="529758" indent="0">
              <a:buNone/>
              <a:defRPr sz="1400"/>
            </a:lvl2pPr>
            <a:lvl3pPr marL="1059515" indent="0">
              <a:buNone/>
              <a:defRPr sz="1200"/>
            </a:lvl3pPr>
            <a:lvl4pPr marL="1589273" indent="0">
              <a:buNone/>
              <a:defRPr sz="1000"/>
            </a:lvl4pPr>
            <a:lvl5pPr marL="2119031" indent="0">
              <a:buNone/>
              <a:defRPr sz="1000"/>
            </a:lvl5pPr>
            <a:lvl6pPr marL="2648788" indent="0">
              <a:buNone/>
              <a:defRPr sz="1000"/>
            </a:lvl6pPr>
            <a:lvl7pPr marL="3178546" indent="0">
              <a:buNone/>
              <a:defRPr sz="1000"/>
            </a:lvl7pPr>
            <a:lvl8pPr marL="3708303" indent="0">
              <a:buNone/>
              <a:defRPr sz="1000"/>
            </a:lvl8pPr>
            <a:lvl9pPr marL="423806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54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947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1" y="308524"/>
            <a:ext cx="2438519" cy="657348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308524"/>
            <a:ext cx="7134926" cy="657348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73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2840" y="2393295"/>
            <a:ext cx="9212184" cy="1651396"/>
          </a:xfrm>
          <a:prstGeom prst="rect">
            <a:avLst/>
          </a:prstGeom>
        </p:spPr>
        <p:txBody>
          <a:bodyPr lIns="105678" tIns="52836" rIns="105678" bIns="528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5680" y="4365680"/>
            <a:ext cx="7586504" cy="1968836"/>
          </a:xfrm>
          <a:prstGeom prst="rect">
            <a:avLst/>
          </a:prstGeom>
        </p:spPr>
        <p:txBody>
          <a:bodyPr lIns="105678" tIns="52836" rIns="105678" bIns="52836"/>
          <a:lstStyle>
            <a:lvl1pPr marL="0" indent="0" algn="ctr">
              <a:buNone/>
              <a:defRPr/>
            </a:lvl1pPr>
            <a:lvl2pPr marL="528378" indent="0" algn="ctr">
              <a:buNone/>
              <a:defRPr/>
            </a:lvl2pPr>
            <a:lvl3pPr marL="1056762" indent="0" algn="ctr">
              <a:buNone/>
              <a:defRPr/>
            </a:lvl3pPr>
            <a:lvl4pPr marL="1585140" indent="0" algn="ctr">
              <a:buNone/>
              <a:defRPr/>
            </a:lvl4pPr>
            <a:lvl5pPr marL="2113519" indent="0" algn="ctr">
              <a:buNone/>
              <a:defRPr/>
            </a:lvl5pPr>
            <a:lvl6pPr marL="2641909" indent="0" algn="ctr">
              <a:buNone/>
              <a:defRPr/>
            </a:lvl6pPr>
            <a:lvl7pPr marL="3170280" indent="0" algn="ctr">
              <a:buNone/>
              <a:defRPr/>
            </a:lvl7pPr>
            <a:lvl8pPr marL="3698653" indent="0" algn="ctr">
              <a:buNone/>
              <a:defRPr/>
            </a:lvl8pPr>
            <a:lvl9pPr marL="422703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2571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9" y="308555"/>
            <a:ext cx="9754077" cy="1284024"/>
          </a:xfrm>
          <a:prstGeom prst="rect">
            <a:avLst/>
          </a:prstGeom>
        </p:spPr>
        <p:txBody>
          <a:bodyPr lIns="105678" tIns="52836" rIns="105678" bIns="528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1899" y="1797633"/>
            <a:ext cx="9754077" cy="5084376"/>
          </a:xfrm>
          <a:prstGeom prst="rect">
            <a:avLst/>
          </a:prstGeom>
        </p:spPr>
        <p:txBody>
          <a:bodyPr lIns="105678" tIns="52836" rIns="105678" bIns="5283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6500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6116" y="4950627"/>
            <a:ext cx="9212184" cy="1530129"/>
          </a:xfrm>
          <a:prstGeom prst="rect">
            <a:avLst/>
          </a:prstGeom>
        </p:spPr>
        <p:txBody>
          <a:bodyPr lIns="105678" tIns="52836" rIns="105678" bIns="52836"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6116" y="3265346"/>
            <a:ext cx="9212184" cy="1685280"/>
          </a:xfrm>
          <a:prstGeom prst="rect">
            <a:avLst/>
          </a:prstGeom>
        </p:spPr>
        <p:txBody>
          <a:bodyPr lIns="105678" tIns="52836" rIns="105678" bIns="52836" anchor="b"/>
          <a:lstStyle>
            <a:lvl1pPr marL="0" indent="0">
              <a:buNone/>
              <a:defRPr sz="2300"/>
            </a:lvl1pPr>
            <a:lvl2pPr marL="528378" indent="0">
              <a:buNone/>
              <a:defRPr sz="2100"/>
            </a:lvl2pPr>
            <a:lvl3pPr marL="1056762" indent="0">
              <a:buNone/>
              <a:defRPr sz="1900"/>
            </a:lvl3pPr>
            <a:lvl4pPr marL="1585140" indent="0">
              <a:buNone/>
              <a:defRPr sz="1600"/>
            </a:lvl4pPr>
            <a:lvl5pPr marL="2113519" indent="0">
              <a:buNone/>
              <a:defRPr sz="1600"/>
            </a:lvl5pPr>
            <a:lvl6pPr marL="2641909" indent="0">
              <a:buNone/>
              <a:defRPr sz="1600"/>
            </a:lvl6pPr>
            <a:lvl7pPr marL="3170280" indent="0">
              <a:buNone/>
              <a:defRPr sz="1600"/>
            </a:lvl7pPr>
            <a:lvl8pPr marL="3698653" indent="0">
              <a:buNone/>
              <a:defRPr sz="1600"/>
            </a:lvl8pPr>
            <a:lvl9pPr marL="4227038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669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9" y="308555"/>
            <a:ext cx="9754077" cy="1284024"/>
          </a:xfrm>
          <a:prstGeom prst="rect">
            <a:avLst/>
          </a:prstGeom>
        </p:spPr>
        <p:txBody>
          <a:bodyPr lIns="105678" tIns="52836" rIns="105678" bIns="528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1898" y="1797633"/>
            <a:ext cx="4786723" cy="5084376"/>
          </a:xfrm>
          <a:prstGeom prst="rect">
            <a:avLst/>
          </a:prstGeom>
        </p:spPr>
        <p:txBody>
          <a:bodyPr lIns="105678" tIns="52836" rIns="105678" bIns="52836"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09249" y="1797633"/>
            <a:ext cx="4786723" cy="5084376"/>
          </a:xfrm>
          <a:prstGeom prst="rect">
            <a:avLst/>
          </a:prstGeom>
        </p:spPr>
        <p:txBody>
          <a:bodyPr lIns="105678" tIns="52836" rIns="105678" bIns="52836"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2602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9" y="308555"/>
            <a:ext cx="9754077" cy="1284024"/>
          </a:xfrm>
          <a:prstGeom prst="rect">
            <a:avLst/>
          </a:prstGeom>
        </p:spPr>
        <p:txBody>
          <a:bodyPr lIns="105678" tIns="52836" rIns="105678" bIns="5283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7" y="1724516"/>
            <a:ext cx="4788605" cy="718698"/>
          </a:xfrm>
          <a:prstGeom prst="rect">
            <a:avLst/>
          </a:prstGeom>
        </p:spPr>
        <p:txBody>
          <a:bodyPr lIns="105678" tIns="52836" rIns="105678" bIns="52836" anchor="b"/>
          <a:lstStyle>
            <a:lvl1pPr marL="0" indent="0">
              <a:buNone/>
              <a:defRPr sz="2900" b="1"/>
            </a:lvl1pPr>
            <a:lvl2pPr marL="528378" indent="0">
              <a:buNone/>
              <a:defRPr sz="2300" b="1"/>
            </a:lvl2pPr>
            <a:lvl3pPr marL="1056762" indent="0">
              <a:buNone/>
              <a:defRPr sz="2100" b="1"/>
            </a:lvl3pPr>
            <a:lvl4pPr marL="1585140" indent="0">
              <a:buNone/>
              <a:defRPr sz="1900" b="1"/>
            </a:lvl4pPr>
            <a:lvl5pPr marL="2113519" indent="0">
              <a:buNone/>
              <a:defRPr sz="1900" b="1"/>
            </a:lvl5pPr>
            <a:lvl6pPr marL="2641909" indent="0">
              <a:buNone/>
              <a:defRPr sz="1900" b="1"/>
            </a:lvl6pPr>
            <a:lvl7pPr marL="3170280" indent="0">
              <a:buNone/>
              <a:defRPr sz="1900" b="1"/>
            </a:lvl7pPr>
            <a:lvl8pPr marL="3698653" indent="0">
              <a:buNone/>
              <a:defRPr sz="1900" b="1"/>
            </a:lvl8pPr>
            <a:lvl9pPr marL="4227038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1897" y="2443217"/>
            <a:ext cx="4788605" cy="4438797"/>
          </a:xfrm>
          <a:prstGeom prst="rect">
            <a:avLst/>
          </a:prstGeom>
        </p:spPr>
        <p:txBody>
          <a:bodyPr lIns="105678" tIns="52836" rIns="105678" bIns="52836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05500" y="1724516"/>
            <a:ext cx="4790486" cy="718698"/>
          </a:xfrm>
          <a:prstGeom prst="rect">
            <a:avLst/>
          </a:prstGeom>
        </p:spPr>
        <p:txBody>
          <a:bodyPr lIns="105678" tIns="52836" rIns="105678" bIns="52836" anchor="b"/>
          <a:lstStyle>
            <a:lvl1pPr marL="0" indent="0">
              <a:buNone/>
              <a:defRPr sz="2900" b="1"/>
            </a:lvl1pPr>
            <a:lvl2pPr marL="528378" indent="0">
              <a:buNone/>
              <a:defRPr sz="2300" b="1"/>
            </a:lvl2pPr>
            <a:lvl3pPr marL="1056762" indent="0">
              <a:buNone/>
              <a:defRPr sz="2100" b="1"/>
            </a:lvl3pPr>
            <a:lvl4pPr marL="1585140" indent="0">
              <a:buNone/>
              <a:defRPr sz="1900" b="1"/>
            </a:lvl4pPr>
            <a:lvl5pPr marL="2113519" indent="0">
              <a:buNone/>
              <a:defRPr sz="1900" b="1"/>
            </a:lvl5pPr>
            <a:lvl6pPr marL="2641909" indent="0">
              <a:buNone/>
              <a:defRPr sz="1900" b="1"/>
            </a:lvl6pPr>
            <a:lvl7pPr marL="3170280" indent="0">
              <a:buNone/>
              <a:defRPr sz="1900" b="1"/>
            </a:lvl7pPr>
            <a:lvl8pPr marL="3698653" indent="0">
              <a:buNone/>
              <a:defRPr sz="1900" b="1"/>
            </a:lvl8pPr>
            <a:lvl9pPr marL="4227038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05500" y="2443217"/>
            <a:ext cx="4790486" cy="4438797"/>
          </a:xfrm>
          <a:prstGeom prst="rect">
            <a:avLst/>
          </a:prstGeom>
        </p:spPr>
        <p:txBody>
          <a:bodyPr lIns="105678" tIns="52836" rIns="105678" bIns="52836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4117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9" y="308555"/>
            <a:ext cx="9754077" cy="1284024"/>
          </a:xfrm>
          <a:prstGeom prst="rect">
            <a:avLst/>
          </a:prstGeom>
        </p:spPr>
        <p:txBody>
          <a:bodyPr lIns="105678" tIns="52836" rIns="105678" bIns="528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1924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1479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960" y="306775"/>
            <a:ext cx="3565582" cy="1305425"/>
          </a:xfrm>
          <a:prstGeom prst="rect">
            <a:avLst/>
          </a:prstGeom>
        </p:spPr>
        <p:txBody>
          <a:bodyPr lIns="105678" tIns="52836" rIns="105678" bIns="52836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37304" y="306746"/>
            <a:ext cx="6058666" cy="6575267"/>
          </a:xfrm>
          <a:prstGeom prst="rect">
            <a:avLst/>
          </a:prstGeom>
        </p:spPr>
        <p:txBody>
          <a:bodyPr lIns="105678" tIns="52836" rIns="105678" bIns="52836"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1960" y="1612200"/>
            <a:ext cx="3565582" cy="5269845"/>
          </a:xfrm>
          <a:prstGeom prst="rect">
            <a:avLst/>
          </a:prstGeom>
        </p:spPr>
        <p:txBody>
          <a:bodyPr lIns="105678" tIns="52836" rIns="105678" bIns="52836"/>
          <a:lstStyle>
            <a:lvl1pPr marL="0" indent="0">
              <a:buNone/>
              <a:defRPr sz="1600"/>
            </a:lvl1pPr>
            <a:lvl2pPr marL="528378" indent="0">
              <a:buNone/>
              <a:defRPr sz="1400"/>
            </a:lvl2pPr>
            <a:lvl3pPr marL="1056762" indent="0">
              <a:buNone/>
              <a:defRPr sz="1300"/>
            </a:lvl3pPr>
            <a:lvl4pPr marL="1585140" indent="0">
              <a:buNone/>
              <a:defRPr sz="1000"/>
            </a:lvl4pPr>
            <a:lvl5pPr marL="2113519" indent="0">
              <a:buNone/>
              <a:defRPr sz="1000"/>
            </a:lvl5pPr>
            <a:lvl6pPr marL="2641909" indent="0">
              <a:buNone/>
              <a:defRPr sz="1000"/>
            </a:lvl6pPr>
            <a:lvl7pPr marL="3170280" indent="0">
              <a:buNone/>
              <a:defRPr sz="1000"/>
            </a:lvl7pPr>
            <a:lvl8pPr marL="3698653" indent="0">
              <a:buNone/>
              <a:defRPr sz="1000"/>
            </a:lvl8pPr>
            <a:lvl9pPr marL="422703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6128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24300" y="5392898"/>
            <a:ext cx="6502718" cy="636666"/>
          </a:xfrm>
          <a:prstGeom prst="rect">
            <a:avLst/>
          </a:prstGeom>
        </p:spPr>
        <p:txBody>
          <a:bodyPr lIns="105678" tIns="52836" rIns="105678" bIns="52836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24300" y="688380"/>
            <a:ext cx="6502718" cy="4622483"/>
          </a:xfrm>
          <a:prstGeom prst="rect">
            <a:avLst/>
          </a:prstGeom>
        </p:spPr>
        <p:txBody>
          <a:bodyPr lIns="105678" tIns="52836" rIns="105678" bIns="52836"/>
          <a:lstStyle>
            <a:lvl1pPr marL="0" indent="0">
              <a:buNone/>
              <a:defRPr sz="3700"/>
            </a:lvl1pPr>
            <a:lvl2pPr marL="528378" indent="0">
              <a:buNone/>
              <a:defRPr sz="3200"/>
            </a:lvl2pPr>
            <a:lvl3pPr marL="1056762" indent="0">
              <a:buNone/>
              <a:defRPr sz="2900"/>
            </a:lvl3pPr>
            <a:lvl4pPr marL="1585140" indent="0">
              <a:buNone/>
              <a:defRPr sz="2300"/>
            </a:lvl4pPr>
            <a:lvl5pPr marL="2113519" indent="0">
              <a:buNone/>
              <a:defRPr sz="2300"/>
            </a:lvl5pPr>
            <a:lvl6pPr marL="2641909" indent="0">
              <a:buNone/>
              <a:defRPr sz="2300"/>
            </a:lvl6pPr>
            <a:lvl7pPr marL="3170280" indent="0">
              <a:buNone/>
              <a:defRPr sz="2300"/>
            </a:lvl7pPr>
            <a:lvl8pPr marL="3698653" indent="0">
              <a:buNone/>
              <a:defRPr sz="2300"/>
            </a:lvl8pPr>
            <a:lvl9pPr marL="422703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24300" y="6029606"/>
            <a:ext cx="6502718" cy="904167"/>
          </a:xfrm>
          <a:prstGeom prst="rect">
            <a:avLst/>
          </a:prstGeom>
        </p:spPr>
        <p:txBody>
          <a:bodyPr lIns="105678" tIns="52836" rIns="105678" bIns="52836"/>
          <a:lstStyle>
            <a:lvl1pPr marL="0" indent="0">
              <a:buNone/>
              <a:defRPr sz="1600"/>
            </a:lvl1pPr>
            <a:lvl2pPr marL="528378" indent="0">
              <a:buNone/>
              <a:defRPr sz="1400"/>
            </a:lvl2pPr>
            <a:lvl3pPr marL="1056762" indent="0">
              <a:buNone/>
              <a:defRPr sz="1300"/>
            </a:lvl3pPr>
            <a:lvl4pPr marL="1585140" indent="0">
              <a:buNone/>
              <a:defRPr sz="1000"/>
            </a:lvl4pPr>
            <a:lvl5pPr marL="2113519" indent="0">
              <a:buNone/>
              <a:defRPr sz="1000"/>
            </a:lvl5pPr>
            <a:lvl6pPr marL="2641909" indent="0">
              <a:buNone/>
              <a:defRPr sz="1000"/>
            </a:lvl6pPr>
            <a:lvl7pPr marL="3170280" indent="0">
              <a:buNone/>
              <a:defRPr sz="1000"/>
            </a:lvl7pPr>
            <a:lvl8pPr marL="3698653" indent="0">
              <a:buNone/>
              <a:defRPr sz="1000"/>
            </a:lvl8pPr>
            <a:lvl9pPr marL="422703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0384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899" y="308555"/>
            <a:ext cx="9754077" cy="1284024"/>
          </a:xfrm>
          <a:prstGeom prst="rect">
            <a:avLst/>
          </a:prstGeom>
        </p:spPr>
        <p:txBody>
          <a:bodyPr lIns="105678" tIns="52836" rIns="105678" bIns="528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9" y="1797633"/>
            <a:ext cx="9754077" cy="5084376"/>
          </a:xfrm>
          <a:prstGeom prst="rect">
            <a:avLst/>
          </a:prstGeom>
        </p:spPr>
        <p:txBody>
          <a:bodyPr vert="eaVert" lIns="105678" tIns="52836" rIns="105678" bIns="5283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275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57452" y="308567"/>
            <a:ext cx="2438519" cy="6573484"/>
          </a:xfrm>
          <a:prstGeom prst="rect">
            <a:avLst/>
          </a:prstGeom>
        </p:spPr>
        <p:txBody>
          <a:bodyPr vert="eaVert" lIns="105678" tIns="52836" rIns="105678" bIns="5283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1893" y="308567"/>
            <a:ext cx="7134926" cy="6573484"/>
          </a:xfrm>
          <a:prstGeom prst="rect">
            <a:avLst/>
          </a:prstGeom>
        </p:spPr>
        <p:txBody>
          <a:bodyPr vert="eaVert" lIns="105678" tIns="52836" rIns="105678" bIns="5283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62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1893" y="308523"/>
            <a:ext cx="9754077" cy="1284023"/>
          </a:xfrm>
          <a:prstGeom prst="rect">
            <a:avLst/>
          </a:prstGeom>
        </p:spPr>
        <p:txBody>
          <a:bodyPr vert="horz" lIns="105952" tIns="52976" rIns="105952" bIns="5297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893" y="1797633"/>
            <a:ext cx="9754077" cy="5084375"/>
          </a:xfrm>
          <a:prstGeom prst="rect">
            <a:avLst/>
          </a:prstGeom>
        </p:spPr>
        <p:txBody>
          <a:bodyPr vert="horz" lIns="105952" tIns="52976" rIns="105952" bIns="5297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1893" y="7140595"/>
            <a:ext cx="2528835" cy="410174"/>
          </a:xfrm>
          <a:prstGeom prst="rect">
            <a:avLst/>
          </a:prstGeom>
        </p:spPr>
        <p:txBody>
          <a:bodyPr vert="horz" lIns="105952" tIns="52976" rIns="105952" bIns="52976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6140E-50C3-4913-9078-164D4E0EB9FC}" type="datetimeFigureOut">
              <a:rPr lang="es-ES" smtClean="0"/>
              <a:t>07/11/2016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02937" y="7140595"/>
            <a:ext cx="3431990" cy="410174"/>
          </a:xfrm>
          <a:prstGeom prst="rect">
            <a:avLst/>
          </a:prstGeom>
        </p:spPr>
        <p:txBody>
          <a:bodyPr vert="horz" lIns="105952" tIns="52976" rIns="105952" bIns="52976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67135" y="7140595"/>
            <a:ext cx="2528835" cy="410174"/>
          </a:xfrm>
          <a:prstGeom prst="rect">
            <a:avLst/>
          </a:prstGeom>
        </p:spPr>
        <p:txBody>
          <a:bodyPr vert="horz" lIns="105952" tIns="52976" rIns="105952" bIns="52976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85921-10C0-4C9B-8D4D-2749AA779F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204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105951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318" indent="-397318" algn="l" defTabSz="1059515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0856" indent="-331099" algn="l" defTabSz="1059515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4394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54152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3909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3667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3425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182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02940" indent="-264879" algn="l" defTabSz="10595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9758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9515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9273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9031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48788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78546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08303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38061" algn="l" defTabSz="105951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1893" y="7015774"/>
            <a:ext cx="2528835" cy="53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5678" tIns="52836" rIns="105678" bIns="52836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567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72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28378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56762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8514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13519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6287" indent="-396287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58619" indent="-330240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20957" indent="-264189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cs typeface="+mn-cs"/>
        </a:defRPr>
      </a:lvl3pPr>
      <a:lvl4pPr marL="1849328" indent="-264189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77710" indent="-26418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906091" indent="-26418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34466" indent="-26418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62857" indent="-26418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91231" indent="-26418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8378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6762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5140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3519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41909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70280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8653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7038" algn="l" defTabSz="105676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2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3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4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4.png"/><Relationship Id="rId7" Type="http://schemas.microsoft.com/office/2007/relationships/hdphoto" Target="../media/hdphoto1.wdp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5.gif"/><Relationship Id="rId4" Type="http://schemas.microsoft.com/office/2007/relationships/hdphoto" Target="../media/hdphoto2.wdp"/><Relationship Id="rId9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El Placer de Leer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8135" y="539701"/>
            <a:ext cx="1017202" cy="11866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1905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EL</a:t>
            </a:r>
            <a:endParaRPr lang="es-ES" sz="5400" b="1" dirty="0">
              <a:ln w="1905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178571" y="539701"/>
            <a:ext cx="2932787" cy="11866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PLACER</a:t>
            </a:r>
            <a:endParaRPr lang="es-ES" sz="5400" b="1" cap="none" spc="0" dirty="0">
              <a:ln w="1905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13861" y="1907853"/>
            <a:ext cx="1194994" cy="11866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</a:t>
            </a:r>
            <a:endParaRPr lang="es-ES" sz="5400" b="1" cap="none" spc="0" dirty="0">
              <a:ln w="1905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55035" y="1907853"/>
            <a:ext cx="1924134" cy="11866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LEER</a:t>
            </a:r>
            <a:endParaRPr lang="es-ES" sz="5400" b="1" cap="none" spc="0" dirty="0">
              <a:ln w="1905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Picture 8" descr="http://www.conversordeletras.com/fontgenerator/?text=Helen&amp;size=70&amp;font=Ruritania&amp;color=ea1616&amp;a=b6d1a7aa2f48c89ac6e488c09ca0975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017" l="5464" r="89891">
                        <a14:foregroundMark x1="49180" y1="38150" x2="48634" y2="49711"/>
                        <a14:foregroundMark x1="48634" y1="50289" x2="48634" y2="55491"/>
                        <a14:foregroundMark x1="48361" y1="65896" x2="48361" y2="65896"/>
                        <a14:foregroundMark x1="61475" y1="42197" x2="61475" y2="57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355" y="6510172"/>
            <a:ext cx="1892915" cy="89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C:\Users\Eleni\Desktop\El Placer de Leer\Diapositiva7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80"/>
            <a:ext cx="10837863" cy="772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15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90">
        <p14:ripple/>
        <p:sndAc>
          <p:stSnd loop="1">
            <p:snd r:embed="rId2" name="Everythink_I_Do_Brian_Adams_Piano_Y_Violin.wav"/>
          </p:stSnd>
        </p:sndAc>
      </p:transition>
    </mc:Choice>
    <mc:Fallback xmlns="">
      <p:transition spd="slow" advTm="33290">
        <p:fade/>
        <p:sndAc>
          <p:stSnd loop="1">
            <p:snd r:embed="rId8" name="Everythink_I_Do_Brian_Adams_Piano_Y_Viol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3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60647" y="4140101"/>
            <a:ext cx="24482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  <a:ea typeface="MS PGothic" panose="020B0600070205080204" pitchFamily="34" charset="-128"/>
              </a:rPr>
              <a:t>Uno llega a ser grande por lo que lee y no por lo que escribe.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  <a:ea typeface="MS PGothic" panose="020B0600070205080204" pitchFamily="34" charset="-128"/>
              </a:rPr>
              <a:t>Borges </a:t>
            </a:r>
          </a:p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  <a:ea typeface="MS PGothic" panose="020B0600070205080204" pitchFamily="34" charset="-128"/>
              </a:rPr>
              <a:t> 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80344" y="4120456"/>
            <a:ext cx="23659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No hay espectáculo más hermoso que la mirada de un niño que lee. </a:t>
            </a:r>
            <a:r>
              <a:rPr lang="es-E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Günter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es-E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Grass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5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074" y="297278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1" descr="C:\Users\Eleni\Desktop\El Placer de Leer\Diapositiva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8632"/>
            <a:ext cx="10837863" cy="774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El Placer de Leer\Diapositiva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38632"/>
            <a:ext cx="10850041" cy="773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0" descr="C:\Users\Eleni\Desktop\El Placer de Leer\Diapositiva4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60515"/>
            <a:ext cx="10859939" cy="775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35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558">
        <p14:ripple/>
      </p:transition>
    </mc:Choice>
    <mc:Fallback xmlns="">
      <p:transition spd="slow" advTm="425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3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B0F0"/>
            </a:gs>
            <a:gs pos="75000">
              <a:schemeClr val="accent6"/>
            </a:gs>
            <a:gs pos="100000">
              <a:schemeClr val="accent5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El Placer de Leer\Diapositiva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45"/>
            <a:ext cx="10837863" cy="797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El Placer de Leer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95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2" descr="C:\Users\Eleni\Desktop\El Placer de Leer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45"/>
            <a:ext cx="10829925" cy="797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leer-H\Diapositiva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0829925" cy="794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08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8359">
        <p14:ripple/>
      </p:transition>
    </mc:Choice>
    <mc:Fallback xmlns="">
      <p:transition spd="slow" advTm="383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7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3248" y="3714967"/>
            <a:ext cx="20882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El recuerdo que deja un libro es más importante que el libro mismo. 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Gustavo Adolfo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Bécquer </a:t>
            </a:r>
          </a:p>
        </p:txBody>
      </p:sp>
      <p:pic>
        <p:nvPicPr>
          <p:cNvPr id="5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934" y="2923421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86682" y="3492029"/>
            <a:ext cx="24210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He buscado en todas partes el sosiego, y no lo he encontrado sino sentado en un rincón con un libro en las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manos.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Thomas 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de Kempis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2050" name="Picture 2" descr="C:\Users\Eleni\Desktop\leer-H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" y="27821"/>
            <a:ext cx="10945266" cy="767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5" descr="C:\Users\Eleni\Desktop\El Placer de Leer\Diapositiva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5" y="27822"/>
            <a:ext cx="10928101" cy="767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0" descr="C:\Users\Eleni\Desktop\El Placer de Leer\Diapositiva3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6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Eleni\Desktop\El Placer de Leer\Diapositiva7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" y="0"/>
            <a:ext cx="10963765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45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9712">
        <p14:ripple/>
      </p:transition>
    </mc:Choice>
    <mc:Fallback xmlns="">
      <p:transition spd="slow" advTm="497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70C0"/>
            </a:gs>
            <a:gs pos="0">
              <a:srgbClr val="FFFF00"/>
            </a:gs>
            <a:gs pos="50000">
              <a:srgbClr val="FFFF00"/>
            </a:gs>
            <a:gs pos="75000">
              <a:schemeClr val="accent6">
                <a:lumMod val="75000"/>
              </a:schemeClr>
            </a:gs>
            <a:gs pos="100000">
              <a:srgbClr val="FF00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El Placer de Leer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5" y="-596"/>
            <a:ext cx="10963548" cy="770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El Placer de Leer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5" y="-596"/>
            <a:ext cx="10963548" cy="770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El Placer de Leer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2" y="-180379"/>
            <a:ext cx="10988675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leer-H\Diapositiva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812" y="-180379"/>
            <a:ext cx="10988675" cy="78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leer-H\Diapositiva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289" y="-180379"/>
            <a:ext cx="11099627" cy="78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6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3495">
        <p14:ripple/>
      </p:transition>
    </mc:Choice>
    <mc:Fallback xmlns="">
      <p:transition spd="slow" advTm="434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3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2872" y="3636045"/>
            <a:ext cx="25650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A menudo en tu vida te encontrarás con que un libro es mejor amigo que un hombre.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    Luigi   </a:t>
            </a:r>
          </a:p>
          <a:p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 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Settembrini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98428" y="3640014"/>
            <a:ext cx="270509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Amar la lectura es trocar horas de hastío por horas de inefable y deliciosa compañía.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John </a:t>
            </a:r>
            <a:r>
              <a:rPr lang="es-E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Fitzgerald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Kennedy</a:t>
            </a:r>
          </a:p>
        </p:txBody>
      </p:sp>
      <p:pic>
        <p:nvPicPr>
          <p:cNvPr id="5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710" y="2953731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C:\Users\Eleni\Desktop\El Placer de Leer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37862" cy="769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Eleni\Desktop\El Placer de Leer\Diapositiva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46"/>
            <a:ext cx="10829925" cy="772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El Placer de Leer\Diapositiva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19646"/>
            <a:ext cx="10850042" cy="771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leer-H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60516"/>
            <a:ext cx="10850042" cy="776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61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7039">
        <p14:ripple/>
      </p:transition>
    </mc:Choice>
    <mc:Fallback xmlns="">
      <p:transition spd="slow" advTm="470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8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6">
                <a:lumMod val="75000"/>
              </a:schemeClr>
            </a:gs>
            <a:gs pos="0">
              <a:srgbClr val="FFFF00"/>
            </a:gs>
            <a:gs pos="50000">
              <a:schemeClr val="accent6">
                <a:lumMod val="50000"/>
              </a:schemeClr>
            </a:gs>
            <a:gs pos="75000">
              <a:schemeClr val="accent6">
                <a:lumMod val="75000"/>
              </a:schemeClr>
            </a:gs>
            <a:gs pos="10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El Placer de Leer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29925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837863" cy="771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El Placer de Leer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595"/>
            <a:ext cx="10850042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El Placer de Leer\Diapositiva6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45"/>
            <a:ext cx="10837863" cy="7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74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5189">
        <p14:ripple/>
      </p:transition>
    </mc:Choice>
    <mc:Fallback xmlns="">
      <p:transition spd="slow" advTm="451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4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8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78371" y="3862705"/>
            <a:ext cx="27050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Los libros me enseñaron a pensar, y el pensamiento me hizo libre.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 Ricardo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León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065934" y="3862705"/>
            <a:ext cx="23490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Leer sin reflexionar es igual que comer sin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digerir.</a:t>
            </a: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Edmund </a:t>
            </a:r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Burke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7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651" y="2965510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3" descr="C:\Users\Eleni\Desktop\El Placer de Leer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1" descr="C:\Users\Eleni\Desktop\El Placer de Leer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29925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Eleni\Desktop\El Placer de Leer\Diapositiva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595"/>
            <a:ext cx="10850042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Eleni\Desktop\El Placer de Leer\Diapositiva6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379"/>
            <a:ext cx="11035555" cy="78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20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4792">
        <p14:ripple/>
      </p:transition>
    </mc:Choice>
    <mc:Fallback xmlns="">
      <p:transition spd="slow" advTm="447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3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350" decel="50000" fill="hold">
                                          <p:stCondLst>
                                            <p:cond delay="2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350" decel="50000" fill="hold">
                                          <p:stCondLst>
                                            <p:cond delay="2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7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0379" y="3636045"/>
            <a:ext cx="24210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La lectura de un buen libro es un diálogo incesante en que el libro habla y el alma contesta...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André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Maurois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742034" y="3805321"/>
            <a:ext cx="270827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No hay libro tan malo del que no se pueda aprender algo bueno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.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Plinio el Joven</a:t>
            </a:r>
          </a:p>
        </p:txBody>
      </p:sp>
      <p:pic>
        <p:nvPicPr>
          <p:cNvPr id="6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904" y="2933490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8" descr="C:\Users\Eleni\Desktop\El Placer de Leer\Diapositiva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0" descr="C:\Users\Eleni\Desktop\El Placer de Leer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37" y="0"/>
            <a:ext cx="10845900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9" descr="C:\Users\Eleni\Desktop\El Placer de Leer\Diapositiva4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7863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15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9535">
        <p14:ripple/>
      </p:transition>
    </mc:Choice>
    <mc:Fallback xmlns="">
      <p:transition spd="slow" advTm="395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09863" y="3458686"/>
            <a:ext cx="24930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¡Cuántas veces la lectura de un libro no ha sido la encrucijada que ha cambiado de curso la vida de una persona!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Henry David </a:t>
            </a:r>
            <a:r>
              <a:rPr lang="es-E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Thoreau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43112" y="3458686"/>
            <a:ext cx="227702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El hallazgo afortunado de un buen libro puede cambiar el destino de un alma.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Marcel </a:t>
            </a:r>
            <a:r>
              <a:rPr lang="es-E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Prevost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6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118" y="2945318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7" descr="C:\Users\Eleni\Desktop\El Placer de Leer\Diapositiva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3" descr="C:\Users\Eleni\Desktop\El Placer de Leer\Diapositiva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2" descr="C:\Users\Eleni\Desktop\El Placer de Leer\Diapositiva4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3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5000">
        <p14:ripple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8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9424" y="3852069"/>
            <a:ext cx="24210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El que lee mucho y anda mucho, ve mucho y sabe mucho.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.</a:t>
            </a:r>
          </a:p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Miguel de Cervantes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763589" y="3786393"/>
            <a:ext cx="24930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El libro es fuerza, es valor, es poder, es alimento; antorcha del pensamiento y manantial del amor. 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Ruben</a:t>
            </a:r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Darío</a:t>
            </a:r>
          </a:p>
        </p:txBody>
      </p:sp>
      <p:pic>
        <p:nvPicPr>
          <p:cNvPr id="6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257" y="2952540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6" descr="C:\Users\Eleni\Desktop\El Placer de Leer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3" descr="C:\Users\Eleni\Desktop\El Placer de Leer\Diapositiva5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63547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Eleni\Desktop\El Placer de Leer\Diapositiva6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46"/>
            <a:ext cx="10963547" cy="772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11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6813">
        <p14:ripple/>
      </p:transition>
    </mc:Choice>
    <mc:Fallback xmlns="">
      <p:transition spd="slow" advTm="368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5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Placer de Leer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35555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48" y="2953732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 photo divider6-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667" y="2953731"/>
            <a:ext cx="1948533" cy="83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68709" y="4042272"/>
            <a:ext cx="24930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Siempre me había imaginado el Paraíso bajo la especia de una biblioteca. </a:t>
            </a:r>
            <a:r>
              <a:rPr lang="es-E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Jorge Luís Borges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961753" y="4008141"/>
            <a:ext cx="224115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Triste destino del libro prestado, a menudo perdido,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siempe</a:t>
            </a:r>
            <a:endParaRPr lang="es-E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estropeado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. </a:t>
            </a:r>
            <a:r>
              <a:rPr lang="es-E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Leclerq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8" name="Picture 8" descr="C:\Users\Eleni\Desktop\El Placer de Leer\Diapositiva6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81" y="-60516"/>
            <a:ext cx="11057035" cy="776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El Placer de Leer\Diapositiva5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73" y="-60516"/>
            <a:ext cx="11080958" cy="776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Eleni\Desktop\El Placer de Leer\Diapositiva6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73" y="-111950"/>
            <a:ext cx="11108317" cy="7799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Eleni\Desktop\El Placer de Leer\Diapositiva1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38" y="-124858"/>
            <a:ext cx="11104882" cy="782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5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4474">
        <p14:ripple/>
      </p:transition>
    </mc:Choice>
    <mc:Fallback xmlns="">
      <p:transition spd="slow" advTm="444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0070C0"/>
            </a:gs>
            <a:gs pos="25000">
              <a:srgbClr val="92D050"/>
            </a:gs>
            <a:gs pos="75000">
              <a:srgbClr val="9933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C:\Users\Eleni\Desktop\El Placer de Leer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04200" cy="794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El Placer de Leer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4" y="0"/>
            <a:ext cx="10892765" cy="859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El Placer de Leer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4" y="-15876"/>
            <a:ext cx="10850042" cy="861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14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14:ripple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El Placer de Leer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9" y="-595"/>
            <a:ext cx="10829925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3.bp.blogspot.com/-KwJTaLi_e84/VkazWSd55vI/AAAAAAAAAFU/kQDwaLJv4Xc/s1600/ratones-leye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87" y="4891658"/>
            <a:ext cx="3168352" cy="2509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9" descr="C:\Users\Eleni\Desktop\El Placer de Leer\Diapositiva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8" y="-595"/>
            <a:ext cx="10869886" cy="7704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El Placer de Leer\Diapositiva6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645"/>
            <a:ext cx="10857708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4" descr="C:\Users\Eleni\Desktop\El Placer de Leer\Diapositiva5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57708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4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179">
        <p14:ripple/>
      </p:transition>
    </mc:Choice>
    <mc:Fallback xmlns="">
      <p:transition spd="slow" advTm="281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3000">
              <a:srgbClr val="92D050"/>
            </a:gs>
            <a:gs pos="60500">
              <a:schemeClr val="accent2">
                <a:lumMod val="60000"/>
                <a:lumOff val="40000"/>
              </a:schemeClr>
            </a:gs>
            <a:gs pos="38000">
              <a:schemeClr val="accent6">
                <a:lumMod val="50000"/>
              </a:schemeClr>
            </a:gs>
            <a:gs pos="14000">
              <a:srgbClr val="FFC000"/>
            </a:gs>
            <a:gs pos="100000">
              <a:srgbClr val="FFF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37863" cy="78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El Placer de Leer\Diapositiva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5" y="-1"/>
            <a:ext cx="10920985" cy="7877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leer-H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30" y="0"/>
            <a:ext cx="10934330" cy="787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leer-H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137" y="7938"/>
            <a:ext cx="10955737" cy="787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82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7351">
        <p14:ripple/>
      </p:transition>
    </mc:Choice>
    <mc:Fallback xmlns="">
      <p:transition spd="slow" advTm="373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2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Eleni\Desktop\ultimo escritorio\bellisima\00000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4" y="0"/>
            <a:ext cx="10963548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3" y="0"/>
            <a:ext cx="10963546" cy="770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682" y="0"/>
            <a:ext cx="10963544" cy="77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5850979" y="323504"/>
            <a:ext cx="4680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LA MAGIA QUE LLEVA  DENTRO LOS LIBROS …… CUANDO ALGUIEN DESCUBRE  ÉSTA MAGIA ,NO PUEDE VIVIR SIN ELLA..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07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6000">
        <p14:ripple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eer-H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371"/>
            <a:ext cx="10837863" cy="781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278" y="395685"/>
            <a:ext cx="2106952" cy="1743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2.bp.blogspot.com/-7ovSdG8UyPQ/VBkSHfImHKI/AAAAAAAB184/oBw10HgDo6U/s1600/Gifs%2BAnimados%2BBrujas%2B11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875" y="3429125"/>
            <a:ext cx="387667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www.conversordeletras.com/fontgenerator/?text=Helen&amp;size=70&amp;font=Ruritania&amp;color=ea1616&amp;a=b6d1a7aa2f48c89ac6e488c09ca0975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017" l="5464" r="89891">
                        <a14:foregroundMark x1="49180" y1="38150" x2="48634" y2="49711"/>
                        <a14:foregroundMark x1="48634" y1="50289" x2="48634" y2="55491"/>
                        <a14:foregroundMark x1="48361" y1="65896" x2="48361" y2="65896"/>
                        <a14:foregroundMark x1="61475" y1="42197" x2="61475" y2="57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7150" y="6084317"/>
            <a:ext cx="1892915" cy="89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El Placer de Leer\Diapositiva1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372"/>
            <a:ext cx="10837863" cy="781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leer-H\Diapositiva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8373"/>
            <a:ext cx="10970065" cy="781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59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994">
        <p14:ripple/>
      </p:transition>
    </mc:Choice>
    <mc:Fallback xmlns="">
      <p:transition spd="slow" advTm="289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97664"/>
            <a:ext cx="10837863" cy="25680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5673" tIns="52833" rIns="105673" bIns="52833" anchor="ctr"/>
          <a:lstStyle/>
          <a:p>
            <a:pPr defTabSz="105671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54446"/>
            <a:ext cx="10837863" cy="564970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5673" tIns="52833" rIns="105673" bIns="52833" anchor="ctr"/>
          <a:lstStyle/>
          <a:p>
            <a:pPr algn="ctr" defTabSz="105671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8205" y="1"/>
            <a:ext cx="5780194" cy="1754831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40039"/>
            <a:ext cx="10837863" cy="2763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5673" tIns="52833" rIns="105673" bIns="52833">
            <a:spAutoFit/>
          </a:bodyPr>
          <a:lstStyle/>
          <a:p>
            <a:pPr algn="ctr" defTabSz="1056718" fontAlgn="base">
              <a:spcBef>
                <a:spcPct val="50000"/>
              </a:spcBef>
              <a:spcAft>
                <a:spcPct val="0"/>
              </a:spcAft>
            </a:pPr>
            <a:r>
              <a:rPr lang="es-ES" sz="7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6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6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1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4734" y="5307307"/>
            <a:ext cx="3161043" cy="1884108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5673" tIns="52833" rIns="105673" bIns="52833">
            <a:spAutoFit/>
          </a:bodyPr>
          <a:lstStyle/>
          <a:p>
            <a:pPr algn="ctr" defTabSz="105671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56718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3355" y="4708106"/>
            <a:ext cx="2799781" cy="265364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724" y="5478503"/>
            <a:ext cx="1445048" cy="111282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338496"/>
            <a:ext cx="632209" cy="59921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937708"/>
            <a:ext cx="632209" cy="59921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536913"/>
            <a:ext cx="632209" cy="59921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5136125"/>
            <a:ext cx="632209" cy="5992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81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ripple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345</Words>
  <Application>Microsoft Office PowerPoint</Application>
  <PresentationFormat>Personalizado</PresentationFormat>
  <Paragraphs>35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Placer de Leer</dc:title>
  <dc:creator>Helen VC</dc:creator>
  <cp:lastModifiedBy>Usuario</cp:lastModifiedBy>
  <cp:revision>89</cp:revision>
  <dcterms:created xsi:type="dcterms:W3CDTF">2016-11-02T23:22:44Z</dcterms:created>
  <dcterms:modified xsi:type="dcterms:W3CDTF">2016-11-07T16:03:59Z</dcterms:modified>
</cp:coreProperties>
</file>