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302" r:id="rId3"/>
    <p:sldId id="303" r:id="rId4"/>
    <p:sldId id="304" r:id="rId5"/>
    <p:sldId id="305" r:id="rId6"/>
    <p:sldId id="306" r:id="rId7"/>
    <p:sldId id="307" r:id="rId8"/>
    <p:sldId id="308" r:id="rId9"/>
    <p:sldId id="309" r:id="rId10"/>
    <p:sldId id="310" r:id="rId11"/>
    <p:sldId id="311" r:id="rId12"/>
    <p:sldId id="312" r:id="rId13"/>
    <p:sldId id="313" r:id="rId14"/>
    <p:sldId id="314" r:id="rId15"/>
    <p:sldId id="315" r:id="rId16"/>
    <p:sldId id="293"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j8t9yrjLmlDmi2e1zI8pw==" hashData="UtQlUBVOC29Q2h5vl0Mq9ds+hK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E1FF"/>
    <a:srgbClr val="BDEEFF"/>
    <a:srgbClr val="FFB9FF"/>
    <a:srgbClr val="E5AFFB"/>
    <a:srgbClr val="FFFF99"/>
    <a:srgbClr val="2D73FF"/>
    <a:srgbClr val="75DBFF"/>
    <a:srgbClr val="FFA161"/>
    <a:srgbClr val="BD76F8"/>
    <a:srgbClr val="CCFF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2" d="100"/>
          <a:sy n="82" d="100"/>
        </p:scale>
        <p:origin x="-714" y="-45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BB4B5F-8238-46F5-AC86-8B2355D6CC32}" type="datetimeFigureOut">
              <a:rPr lang="es-ES" smtClean="0"/>
              <a:pPr/>
              <a:t>07/04/2015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7CE0C-4C83-49B8-8A9E-DAA3E16712E8}" type="slidenum">
              <a:rPr lang="es-ES" smtClean="0"/>
              <a:pPr/>
              <a:t>‹Nº›</a:t>
            </a:fld>
            <a:endParaRPr lang="es-ES"/>
          </a:p>
        </p:txBody>
      </p:sp>
    </p:spTree>
    <p:extLst>
      <p:ext uri="{BB962C8B-B14F-4D97-AF65-F5344CB8AC3E}">
        <p14:creationId xmlns:p14="http://schemas.microsoft.com/office/powerpoint/2010/main" xmlns="" val="4190168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945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194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39376D5-5BFE-4709-85B9-876786109586}" type="slidenum">
              <a:rPr lang="es-ES"/>
              <a:pPr fontAlgn="base">
                <a:spcBef>
                  <a:spcPct val="0"/>
                </a:spcBef>
                <a:spcAft>
                  <a:spcPct val="0"/>
                </a:spcAft>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B49E97-9824-44B1-A06B-6C70C4475AAD}" type="datetimeFigureOut">
              <a:rPr lang="es-ES" smtClean="0"/>
              <a:pPr/>
              <a:t>07/04/2015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F83685-0075-46FA-8FA4-D32089F48F6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B49E97-9824-44B1-A06B-6C70C4475AAD}" type="datetimeFigureOut">
              <a:rPr lang="es-ES" smtClean="0"/>
              <a:pPr/>
              <a:t>07/04/2015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F83685-0075-46FA-8FA4-D32089F48F6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eg"/><Relationship Id="rId4" Type="http://schemas.microsoft.com/office/2007/relationships/hdphoto" Target="../media/hdphoto1.wdp"/><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MUJER VIRTUOSAAA.jpg"/>
          <p:cNvPicPr>
            <a:picLocks noGrp="1" noChangeAspect="1"/>
          </p:cNvPicPr>
          <p:nvPr isPhoto="1"/>
        </p:nvPicPr>
        <p:blipFill rotWithShape="1">
          <a:blip r:embed="rId3" cstate="email">
            <a:extLst>
              <a:ext uri="{BEBA8EAE-BF5A-486C-A8C5-ECC9F3942E4B}">
                <a14:imgProps xmlns:a14="http://schemas.microsoft.com/office/drawing/2010/main" xmlns="">
                  <a14:imgLayer r:embed="rId4">
                    <a14:imgEffect>
                      <a14:colorTemperature colorTemp="4375"/>
                    </a14:imgEffect>
                    <a14:imgEffect>
                      <a14:brightnessContrast bright="-40000" contrast="40000"/>
                    </a14:imgEffect>
                  </a14:imgLayer>
                </a14:imgProps>
              </a:ext>
            </a:extLst>
          </a:blip>
          <a:srcRect/>
          <a:stretch/>
        </p:blipFill>
        <p:spPr>
          <a:xfrm>
            <a:off x="-26548" y="0"/>
            <a:ext cx="9144000" cy="6858000"/>
          </a:xfrm>
          <a:prstGeom prst="rect">
            <a:avLst/>
          </a:prstGeom>
          <a:noFill/>
          <a:ln>
            <a:noFill/>
          </a:ln>
        </p:spPr>
      </p:pic>
      <p:pic>
        <p:nvPicPr>
          <p:cNvPr id="19" name="18 Imagen" descr="EL PEOR DE LOS SENTIMIENTOS"/>
          <p:cNvPicPr>
            <a:picLocks noGrp="1" noChangeAspect="1"/>
          </p:cNvPicPr>
          <p:nvPr isPhoto="1"/>
        </p:nvPicPr>
        <p:blipFill>
          <a:blip r:embed="rId5" cstate="email">
            <a:lum/>
            <a:extLst>
              <a:ext uri="{28A0092B-C50C-407E-A947-70E740481C1C}">
                <a14:useLocalDpi xmlns:a14="http://schemas.microsoft.com/office/drawing/2010/main" xmlns="" val="0"/>
              </a:ext>
            </a:extLst>
          </a:blip>
          <a:stretch>
            <a:fillRect/>
          </a:stretch>
        </p:blipFill>
        <p:spPr>
          <a:xfrm>
            <a:off x="-46586" y="0"/>
            <a:ext cx="9190586" cy="6858000"/>
          </a:xfrm>
          <a:prstGeom prst="rect">
            <a:avLst/>
          </a:prstGeom>
          <a:noFill/>
          <a:ln>
            <a:noFill/>
          </a:ln>
        </p:spPr>
      </p:pic>
      <p:pic>
        <p:nvPicPr>
          <p:cNvPr id="1027" name="Picture 3"/>
          <p:cNvPicPr>
            <a:picLocks noChangeAspect="1" noChangeArrowheads="1"/>
          </p:cNvPicPr>
          <p:nvPr/>
        </p:nvPicPr>
        <p:blipFill rotWithShape="1">
          <a:blip r:embed="rId6" cstate="email">
            <a:lum contrast="20000"/>
            <a:extLst>
              <a:ext uri="{28A0092B-C50C-407E-A947-70E740481C1C}">
                <a14:useLocalDpi xmlns:a14="http://schemas.microsoft.com/office/drawing/2010/main" xmlns="" val="0"/>
              </a:ext>
            </a:extLst>
          </a:blip>
          <a:srcRect/>
          <a:stretch/>
        </p:blipFill>
        <p:spPr bwMode="auto">
          <a:xfrm flipH="1">
            <a:off x="1619672" y="1069975"/>
            <a:ext cx="2147227" cy="4718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3"/>
          <p:cNvPicPr>
            <a:picLocks noChangeAspect="1" noChangeArrowheads="1"/>
          </p:cNvPicPr>
          <p:nvPr/>
        </p:nvPicPr>
        <p:blipFill rotWithShape="1">
          <a:blip r:embed="rId6" cstate="email">
            <a:lum contrast="20000"/>
            <a:extLst>
              <a:ext uri="{28A0092B-C50C-407E-A947-70E740481C1C}">
                <a14:useLocalDpi xmlns:a14="http://schemas.microsoft.com/office/drawing/2010/main" xmlns="" val="0"/>
              </a:ext>
            </a:extLst>
          </a:blip>
          <a:srcRect/>
          <a:stretch/>
        </p:blipFill>
        <p:spPr bwMode="auto">
          <a:xfrm>
            <a:off x="5380719" y="1085051"/>
            <a:ext cx="2147227" cy="4718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3"/>
          <p:cNvPicPr>
            <a:picLocks noChangeAspect="1" noChangeArrowheads="1"/>
          </p:cNvPicPr>
          <p:nvPr/>
        </p:nvPicPr>
        <p:blipFill rotWithShape="1">
          <a:blip r:embed="rId6" cstate="email">
            <a:lum contrast="20000"/>
            <a:extLst>
              <a:ext uri="{28A0092B-C50C-407E-A947-70E740481C1C}">
                <a14:useLocalDpi xmlns:a14="http://schemas.microsoft.com/office/drawing/2010/main" xmlns="" val="0"/>
              </a:ext>
            </a:extLst>
          </a:blip>
          <a:srcRect/>
          <a:stretch/>
        </p:blipFill>
        <p:spPr bwMode="auto">
          <a:xfrm rot="16200000" flipV="1">
            <a:off x="3471839" y="-808739"/>
            <a:ext cx="2147227" cy="4718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Picture 3"/>
          <p:cNvPicPr>
            <a:picLocks noChangeAspect="1" noChangeArrowheads="1"/>
          </p:cNvPicPr>
          <p:nvPr/>
        </p:nvPicPr>
        <p:blipFill rotWithShape="1">
          <a:blip r:embed="rId6" cstate="email">
            <a:lum contrast="20000"/>
            <a:extLst>
              <a:ext uri="{28A0092B-C50C-407E-A947-70E740481C1C}">
                <a14:useLocalDpi xmlns:a14="http://schemas.microsoft.com/office/drawing/2010/main" xmlns="" val="0"/>
              </a:ext>
            </a:extLst>
          </a:blip>
          <a:srcRect/>
          <a:stretch/>
        </p:blipFill>
        <p:spPr bwMode="auto">
          <a:xfrm rot="5400000" flipV="1">
            <a:off x="3481148" y="2935677"/>
            <a:ext cx="2147227" cy="4718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 name="19 Imagen" descr="EL PEOR DE LOS SENTIMIENTOS"/>
          <p:cNvPicPr>
            <a:picLocks noGrp="1" noChangeAspect="1"/>
          </p:cNvPicPr>
          <p:nvPr isPhoto="1"/>
        </p:nvPicPr>
        <p:blipFill>
          <a:blip r:embed="rId5" cstate="email">
            <a:lum/>
            <a:extLst>
              <a:ext uri="{28A0092B-C50C-407E-A947-70E740481C1C}">
                <a14:useLocalDpi xmlns:a14="http://schemas.microsoft.com/office/drawing/2010/main" xmlns="" val="0"/>
              </a:ext>
            </a:extLst>
          </a:blip>
          <a:stretch>
            <a:fillRect/>
          </a:stretch>
        </p:blipFill>
        <p:spPr>
          <a:xfrm>
            <a:off x="0" y="0"/>
            <a:ext cx="9144000" cy="6858000"/>
          </a:xfrm>
          <a:prstGeom prst="rect">
            <a:avLst/>
          </a:prstGeom>
          <a:noFill/>
          <a:ln>
            <a:noFill/>
          </a:ln>
        </p:spPr>
      </p:pic>
      <p:sp>
        <p:nvSpPr>
          <p:cNvPr id="6" name="5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100000">
                <a:schemeClr val="accent2">
                  <a:lumMod val="0"/>
                </a:schemeClr>
              </a:gs>
              <a:gs pos="64000">
                <a:srgbClr val="2D73FF"/>
              </a:gs>
              <a:gs pos="48000">
                <a:srgbClr val="C2CDC3"/>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Picture 16"/>
          <p:cNvPicPr>
            <a:picLocks noChangeAspect="1" noChangeArrowheads="1"/>
          </p:cNvPicPr>
          <p:nvPr/>
        </p:nvPicPr>
        <p:blipFill>
          <a:blip r:embed="rId7" cstate="email">
            <a:duotone>
              <a:schemeClr val="accent1">
                <a:shade val="45000"/>
                <a:satMod val="135000"/>
              </a:schemeClr>
              <a:prstClr val="white"/>
            </a:duotone>
          </a:blip>
          <a:srcRect/>
          <a:stretch>
            <a:fillRect/>
          </a:stretch>
        </p:blipFill>
        <p:spPr bwMode="auto">
          <a:xfrm>
            <a:off x="0" y="6309320"/>
            <a:ext cx="1187624" cy="383010"/>
          </a:xfrm>
          <a:prstGeom prst="rect">
            <a:avLst/>
          </a:prstGeom>
          <a:noFill/>
          <a:ln w="9525">
            <a:noFill/>
            <a:miter lim="800000"/>
            <a:headEnd/>
            <a:tailEnd/>
          </a:ln>
        </p:spPr>
      </p:pic>
      <p:pic>
        <p:nvPicPr>
          <p:cNvPr id="11" name="10 Imagen" descr="espectacular naturaleza.definitivo.jpg"/>
          <p:cNvPicPr>
            <a:picLocks noGrp="1" noChangeAspect="1"/>
          </p:cNvPicPr>
          <p:nvPr/>
        </p:nvPicPr>
        <p:blipFill>
          <a:blip r:embed="rId8" cstate="email">
            <a:duotone>
              <a:prstClr val="black"/>
              <a:schemeClr val="accent1">
                <a:tint val="45000"/>
                <a:satMod val="400000"/>
              </a:schemeClr>
            </a:duotone>
            <a:lum contrast="40000"/>
          </a:blip>
          <a:srcRect/>
          <a:stretch>
            <a:fillRect/>
          </a:stretch>
        </p:blipFill>
        <p:spPr>
          <a:xfrm>
            <a:off x="7572396" y="6215081"/>
            <a:ext cx="1571604" cy="642919"/>
          </a:xfrm>
          <a:prstGeom prst="notchedRightArrow">
            <a:avLst/>
          </a:prstGeom>
          <a:noFill/>
          <a:ln>
            <a:noFill/>
          </a:ln>
          <a:effectLst/>
          <a:scene3d>
            <a:camera prst="orthographicFront"/>
            <a:lightRig rig="flat" dir="t"/>
          </a:scene3d>
          <a:sp3d>
            <a:bevelT w="152400" h="50800" prst="softRound"/>
          </a:sp3d>
        </p:spPr>
      </p:pic>
      <p:sp>
        <p:nvSpPr>
          <p:cNvPr id="10" name="9 CuadroTexto"/>
          <p:cNvSpPr txBox="1"/>
          <p:nvPr/>
        </p:nvSpPr>
        <p:spPr>
          <a:xfrm>
            <a:off x="7500926" y="6357958"/>
            <a:ext cx="1643074" cy="338554"/>
          </a:xfrm>
          <a:prstGeom prst="rect">
            <a:avLst/>
          </a:prstGeom>
          <a:noFill/>
        </p:spPr>
        <p:txBody>
          <a:bodyPr>
            <a:spAutoFit/>
            <a:scene3d>
              <a:camera prst="obliqueBottomLeft"/>
              <a:lightRig rig="threePt" dir="t"/>
            </a:scene3d>
            <a:sp3d extrusionH="44450">
              <a:extrusionClr>
                <a:schemeClr val="tx1"/>
              </a:extrusionClr>
            </a:sp3d>
          </a:bodyPr>
          <a:lstStyle/>
          <a:p>
            <a:pPr algn="ctr">
              <a:defRPr/>
            </a:pPr>
            <a:r>
              <a:rPr lang="es-ES" sz="800" b="1" dirty="0">
                <a:solidFill>
                  <a:schemeClr val="bg1"/>
                </a:solidFill>
                <a:latin typeface="Aharoni" pitchFamily="2" charset="-79"/>
                <a:ea typeface="Adobe Gothic Std B" pitchFamily="34" charset="-128"/>
                <a:cs typeface="Aharoni" pitchFamily="2" charset="-79"/>
              </a:rPr>
              <a:t>CON REPRODUCCION</a:t>
            </a:r>
          </a:p>
          <a:p>
            <a:pPr algn="ctr">
              <a:defRPr/>
            </a:pPr>
            <a:r>
              <a:rPr lang="es-ES" sz="800" b="1" dirty="0">
                <a:solidFill>
                  <a:schemeClr val="bg1"/>
                </a:solidFill>
                <a:latin typeface="Aharoni" pitchFamily="2" charset="-79"/>
                <a:ea typeface="Adobe Gothic Std B" pitchFamily="34" charset="-128"/>
                <a:cs typeface="Aharoni" pitchFamily="2" charset="-79"/>
              </a:rPr>
              <a:t> MANUAL Y MUSICA</a:t>
            </a:r>
          </a:p>
        </p:txBody>
      </p:sp>
      <p:pic>
        <p:nvPicPr>
          <p:cNvPr id="1026" name="Picture 2"/>
          <p:cNvPicPr>
            <a:picLocks noChangeAspect="1" noChangeArrowheads="1"/>
          </p:cNvPicPr>
          <p:nvPr/>
        </p:nvPicPr>
        <p:blipFill rotWithShape="1">
          <a:blip r:embed="rId9" cstate="email">
            <a:lum contrast="10000"/>
            <a:extLst>
              <a:ext uri="{28A0092B-C50C-407E-A947-70E740481C1C}">
                <a14:useLocalDpi xmlns:a14="http://schemas.microsoft.com/office/drawing/2010/main" xmlns="" val="0"/>
              </a:ext>
            </a:extLst>
          </a:blip>
          <a:srcRect/>
          <a:stretch/>
        </p:blipFill>
        <p:spPr bwMode="auto">
          <a:xfrm>
            <a:off x="899592" y="836712"/>
            <a:ext cx="7333113" cy="19843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8" name="17 Forma libre"/>
          <p:cNvSpPr/>
          <p:nvPr/>
        </p:nvSpPr>
        <p:spPr>
          <a:xfrm>
            <a:off x="-40080" y="-2935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100000">
                <a:schemeClr val="accent2">
                  <a:lumMod val="0"/>
                </a:schemeClr>
              </a:gs>
              <a:gs pos="64000">
                <a:srgbClr val="2D73FF"/>
              </a:gs>
              <a:gs pos="48000">
                <a:srgbClr val="C2CDC3"/>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p:sndAc>
      <p:stSnd loop="1">
        <p:snd r:embed="rId2" name="PELUSI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3000" fill="hold"/>
                                        <p:tgtEl>
                                          <p:spTgt spid="15"/>
                                        </p:tgtEl>
                                        <p:attrNameLst>
                                          <p:attrName>ppt_w</p:attrName>
                                        </p:attrNameLst>
                                      </p:cBhvr>
                                      <p:tavLst>
                                        <p:tav tm="0" fmla="#ppt_w*sin(2.5*pi*$)">
                                          <p:val>
                                            <p:fltVal val="0"/>
                                          </p:val>
                                        </p:tav>
                                        <p:tav tm="100000">
                                          <p:val>
                                            <p:fltVal val="1"/>
                                          </p:val>
                                        </p:tav>
                                      </p:tavLst>
                                    </p:anim>
                                    <p:anim calcmode="lin" valueType="num">
                                      <p:cBhvr>
                                        <p:cTn id="15" dur="3000" fill="hold"/>
                                        <p:tgtEl>
                                          <p:spTgt spid="15"/>
                                        </p:tgtEl>
                                        <p:attrNameLst>
                                          <p:attrName>ppt_h</p:attrName>
                                        </p:attrNameLst>
                                      </p:cBhvr>
                                      <p:tavLst>
                                        <p:tav tm="0">
                                          <p:val>
                                            <p:strVal val="#ppt_h"/>
                                          </p:val>
                                        </p:tav>
                                        <p:tav tm="100000">
                                          <p:val>
                                            <p:strVal val="#ppt_h"/>
                                          </p:val>
                                        </p:tav>
                                      </p:tavLst>
                                    </p:anim>
                                  </p:childTnLst>
                                </p:cTn>
                              </p:par>
                              <p:par>
                                <p:cTn id="16" presetID="2" presetClass="entr" presetSubtype="1"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ppt_x"/>
                                          </p:val>
                                        </p:tav>
                                        <p:tav tm="100000">
                                          <p:val>
                                            <p:strVal val="#ppt_x"/>
                                          </p:val>
                                        </p:tav>
                                      </p:tavLst>
                                    </p:anim>
                                    <p:anim calcmode="lin" valueType="num">
                                      <p:cBhvr additive="base">
                                        <p:cTn id="19" dur="3000" fill="hold"/>
                                        <p:tgtEl>
                                          <p:spTgt spid="17"/>
                                        </p:tgtEl>
                                        <p:attrNameLst>
                                          <p:attrName>ppt_y</p:attrName>
                                        </p:attrNameLst>
                                      </p:cBhvr>
                                      <p:tavLst>
                                        <p:tav tm="0">
                                          <p:val>
                                            <p:strVal val="0-#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3000" fill="hold"/>
                                        <p:tgtEl>
                                          <p:spTgt spid="17"/>
                                        </p:tgtEl>
                                        <p:attrNameLst>
                                          <p:attrName>ppt_w</p:attrName>
                                        </p:attrNameLst>
                                      </p:cBhvr>
                                      <p:tavLst>
                                        <p:tav tm="0" fmla="#ppt_w*sin(2.5*pi*$)">
                                          <p:val>
                                            <p:fltVal val="0"/>
                                          </p:val>
                                        </p:tav>
                                        <p:tav tm="100000">
                                          <p:val>
                                            <p:fltVal val="1"/>
                                          </p:val>
                                        </p:tav>
                                      </p:tavLst>
                                    </p:anim>
                                    <p:anim calcmode="lin" valueType="num">
                                      <p:cBhvr>
                                        <p:cTn id="23" dur="3000" fill="hold"/>
                                        <p:tgtEl>
                                          <p:spTgt spid="17"/>
                                        </p:tgtEl>
                                        <p:attrNameLst>
                                          <p:attrName>ppt_h</p:attrName>
                                        </p:attrNameLst>
                                      </p:cBhvr>
                                      <p:tavLst>
                                        <p:tav tm="0">
                                          <p:val>
                                            <p:strVal val="#ppt_h"/>
                                          </p:val>
                                        </p:tav>
                                        <p:tav tm="100000">
                                          <p:val>
                                            <p:strVal val="#ppt_h"/>
                                          </p:val>
                                        </p:tav>
                                      </p:tavLst>
                                    </p:anim>
                                  </p:childTnLst>
                                </p:cTn>
                              </p:par>
                              <p:par>
                                <p:cTn id="24" presetID="2" presetClass="entr" presetSubtype="2" fill="hold" nodeType="withEffect">
                                  <p:stCondLst>
                                    <p:cond delay="0"/>
                                  </p:stCondLst>
                                  <p:childTnLst>
                                    <p:set>
                                      <p:cBhvr>
                                        <p:cTn id="25" dur="1" fill="hold">
                                          <p:stCondLst>
                                            <p:cond delay="0"/>
                                          </p:stCondLst>
                                        </p:cTn>
                                        <p:tgtEl>
                                          <p:spTgt spid="1027"/>
                                        </p:tgtEl>
                                        <p:attrNameLst>
                                          <p:attrName>style.visibility</p:attrName>
                                        </p:attrNameLst>
                                      </p:cBhvr>
                                      <p:to>
                                        <p:strVal val="visible"/>
                                      </p:to>
                                    </p:set>
                                    <p:anim calcmode="lin" valueType="num">
                                      <p:cBhvr additive="base">
                                        <p:cTn id="26" dur="3000" fill="hold"/>
                                        <p:tgtEl>
                                          <p:spTgt spid="1027"/>
                                        </p:tgtEl>
                                        <p:attrNameLst>
                                          <p:attrName>ppt_x</p:attrName>
                                        </p:attrNameLst>
                                      </p:cBhvr>
                                      <p:tavLst>
                                        <p:tav tm="0">
                                          <p:val>
                                            <p:strVal val="1+#ppt_w/2"/>
                                          </p:val>
                                        </p:tav>
                                        <p:tav tm="100000">
                                          <p:val>
                                            <p:strVal val="#ppt_x"/>
                                          </p:val>
                                        </p:tav>
                                      </p:tavLst>
                                    </p:anim>
                                    <p:anim calcmode="lin" valueType="num">
                                      <p:cBhvr additive="base">
                                        <p:cTn id="27" dur="3000" fill="hold"/>
                                        <p:tgtEl>
                                          <p:spTgt spid="1027"/>
                                        </p:tgtEl>
                                        <p:attrNameLst>
                                          <p:attrName>ppt_y</p:attrName>
                                        </p:attrNameLst>
                                      </p:cBhvr>
                                      <p:tavLst>
                                        <p:tav tm="0">
                                          <p:val>
                                            <p:strVal val="#ppt_y"/>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1027"/>
                                        </p:tgtEl>
                                        <p:attrNameLst>
                                          <p:attrName>style.visibility</p:attrName>
                                        </p:attrNameLst>
                                      </p:cBhvr>
                                      <p:to>
                                        <p:strVal val="visible"/>
                                      </p:to>
                                    </p:set>
                                    <p:anim calcmode="lin" valueType="num">
                                      <p:cBhvr>
                                        <p:cTn id="30" dur="3000" fill="hold"/>
                                        <p:tgtEl>
                                          <p:spTgt spid="1027"/>
                                        </p:tgtEl>
                                        <p:attrNameLst>
                                          <p:attrName>ppt_w</p:attrName>
                                        </p:attrNameLst>
                                      </p:cBhvr>
                                      <p:tavLst>
                                        <p:tav tm="0">
                                          <p:val>
                                            <p:strVal val="#ppt_w"/>
                                          </p:val>
                                        </p:tav>
                                        <p:tav tm="100000">
                                          <p:val>
                                            <p:strVal val="#ppt_w"/>
                                          </p:val>
                                        </p:tav>
                                      </p:tavLst>
                                    </p:anim>
                                    <p:anim calcmode="lin" valueType="num">
                                      <p:cBhvr>
                                        <p:cTn id="31" dur="3000" fill="hold"/>
                                        <p:tgtEl>
                                          <p:spTgt spid="1027"/>
                                        </p:tgtEl>
                                        <p:attrNameLst>
                                          <p:attrName>ppt_h</p:attrName>
                                        </p:attrNameLst>
                                      </p:cBhvr>
                                      <p:tavLst>
                                        <p:tav tm="0" fmla="#ppt_h*sin(2.5*pi*$)">
                                          <p:val>
                                            <p:fltVal val="0"/>
                                          </p:val>
                                        </p:tav>
                                        <p:tav tm="100000">
                                          <p:val>
                                            <p:fltVal val="1"/>
                                          </p:val>
                                        </p:tav>
                                      </p:tavLst>
                                    </p:anim>
                                  </p:childTnLst>
                                </p:cTn>
                              </p:par>
                              <p:par>
                                <p:cTn id="32" presetID="2" presetClass="entr" presetSubtype="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0" fill="hold"/>
                                        <p:tgtEl>
                                          <p:spTgt spid="13"/>
                                        </p:tgtEl>
                                        <p:attrNameLst>
                                          <p:attrName>ppt_w</p:attrName>
                                        </p:attrNameLst>
                                      </p:cBhvr>
                                      <p:tavLst>
                                        <p:tav tm="0">
                                          <p:val>
                                            <p:strVal val="#ppt_w"/>
                                          </p:val>
                                        </p:tav>
                                        <p:tav tm="100000">
                                          <p:val>
                                            <p:strVal val="#ppt_w"/>
                                          </p:val>
                                        </p:tav>
                                      </p:tavLst>
                                    </p:anim>
                                    <p:anim calcmode="lin" valueType="num">
                                      <p:cBhvr>
                                        <p:cTn id="39" dur="3000" fill="hold"/>
                                        <p:tgtEl>
                                          <p:spTgt spid="13"/>
                                        </p:tgtEl>
                                        <p:attrNameLst>
                                          <p:attrName>ppt_h</p:attrName>
                                        </p:attrNameLst>
                                      </p:cBhvr>
                                      <p:tavLst>
                                        <p:tav tm="0" fmla="#ppt_h*sin(2.5*pi*$)">
                                          <p:val>
                                            <p:fltVal val="0"/>
                                          </p:val>
                                        </p:tav>
                                        <p:tav tm="100000">
                                          <p:val>
                                            <p:fltVal val="1"/>
                                          </p:val>
                                        </p:tav>
                                      </p:tavLst>
                                    </p:anim>
                                  </p:childTnLst>
                                </p:cTn>
                              </p:par>
                            </p:childTnLst>
                          </p:cTn>
                        </p:par>
                        <p:par>
                          <p:cTn id="40" fill="hold">
                            <p:stCondLst>
                              <p:cond delay="3000"/>
                            </p:stCondLst>
                            <p:childTnLst>
                              <p:par>
                                <p:cTn id="41" presetID="2" presetClass="exit" presetSubtype="1" fill="hold" nodeType="afterEffect">
                                  <p:stCondLst>
                                    <p:cond delay="0"/>
                                  </p:stCondLst>
                                  <p:childTnLst>
                                    <p:anim calcmode="lin" valueType="num">
                                      <p:cBhvr additive="base">
                                        <p:cTn id="42" dur="3250"/>
                                        <p:tgtEl>
                                          <p:spTgt spid="17"/>
                                        </p:tgtEl>
                                        <p:attrNameLst>
                                          <p:attrName>ppt_x</p:attrName>
                                        </p:attrNameLst>
                                      </p:cBhvr>
                                      <p:tavLst>
                                        <p:tav tm="0">
                                          <p:val>
                                            <p:strVal val="ppt_x"/>
                                          </p:val>
                                        </p:tav>
                                        <p:tav tm="100000">
                                          <p:val>
                                            <p:strVal val="ppt_x"/>
                                          </p:val>
                                        </p:tav>
                                      </p:tavLst>
                                    </p:anim>
                                    <p:anim calcmode="lin" valueType="num">
                                      <p:cBhvr additive="base">
                                        <p:cTn id="43" dur="3250"/>
                                        <p:tgtEl>
                                          <p:spTgt spid="17"/>
                                        </p:tgtEl>
                                        <p:attrNameLst>
                                          <p:attrName>ppt_y</p:attrName>
                                        </p:attrNameLst>
                                      </p:cBhvr>
                                      <p:tavLst>
                                        <p:tav tm="0">
                                          <p:val>
                                            <p:strVal val="ppt_y"/>
                                          </p:val>
                                        </p:tav>
                                        <p:tav tm="100000">
                                          <p:val>
                                            <p:strVal val="0-ppt_h/2"/>
                                          </p:val>
                                        </p:tav>
                                      </p:tavLst>
                                    </p:anim>
                                    <p:set>
                                      <p:cBhvr>
                                        <p:cTn id="44" dur="1" fill="hold">
                                          <p:stCondLst>
                                            <p:cond delay="3249"/>
                                          </p:stCondLst>
                                        </p:cTn>
                                        <p:tgtEl>
                                          <p:spTgt spid="17"/>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3250"/>
                                        <p:tgtEl>
                                          <p:spTgt spid="15"/>
                                        </p:tgtEl>
                                        <p:attrNameLst>
                                          <p:attrName>ppt_x</p:attrName>
                                        </p:attrNameLst>
                                      </p:cBhvr>
                                      <p:tavLst>
                                        <p:tav tm="0">
                                          <p:val>
                                            <p:strVal val="ppt_x"/>
                                          </p:val>
                                        </p:tav>
                                        <p:tav tm="100000">
                                          <p:val>
                                            <p:strVal val="ppt_x"/>
                                          </p:val>
                                        </p:tav>
                                      </p:tavLst>
                                    </p:anim>
                                    <p:anim calcmode="lin" valueType="num">
                                      <p:cBhvr additive="base">
                                        <p:cTn id="47" dur="3250"/>
                                        <p:tgtEl>
                                          <p:spTgt spid="15"/>
                                        </p:tgtEl>
                                        <p:attrNameLst>
                                          <p:attrName>ppt_y</p:attrName>
                                        </p:attrNameLst>
                                      </p:cBhvr>
                                      <p:tavLst>
                                        <p:tav tm="0">
                                          <p:val>
                                            <p:strVal val="ppt_y"/>
                                          </p:val>
                                        </p:tav>
                                        <p:tav tm="100000">
                                          <p:val>
                                            <p:strVal val="1+ppt_h/2"/>
                                          </p:val>
                                        </p:tav>
                                      </p:tavLst>
                                    </p:anim>
                                    <p:set>
                                      <p:cBhvr>
                                        <p:cTn id="48" dur="1" fill="hold">
                                          <p:stCondLst>
                                            <p:cond delay="324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250"/>
                                        <p:tgtEl>
                                          <p:spTgt spid="1027"/>
                                        </p:tgtEl>
                                        <p:attrNameLst>
                                          <p:attrName>ppt_x</p:attrName>
                                        </p:attrNameLst>
                                      </p:cBhvr>
                                      <p:tavLst>
                                        <p:tav tm="0">
                                          <p:val>
                                            <p:strVal val="ppt_x"/>
                                          </p:val>
                                        </p:tav>
                                        <p:tav tm="100000">
                                          <p:val>
                                            <p:strVal val="1+ppt_w/2"/>
                                          </p:val>
                                        </p:tav>
                                      </p:tavLst>
                                    </p:anim>
                                    <p:anim calcmode="lin" valueType="num">
                                      <p:cBhvr additive="base">
                                        <p:cTn id="51" dur="3250"/>
                                        <p:tgtEl>
                                          <p:spTgt spid="1027"/>
                                        </p:tgtEl>
                                        <p:attrNameLst>
                                          <p:attrName>ppt_y</p:attrName>
                                        </p:attrNameLst>
                                      </p:cBhvr>
                                      <p:tavLst>
                                        <p:tav tm="0">
                                          <p:val>
                                            <p:strVal val="ppt_y"/>
                                          </p:val>
                                        </p:tav>
                                        <p:tav tm="100000">
                                          <p:val>
                                            <p:strVal val="ppt_y"/>
                                          </p:val>
                                        </p:tav>
                                      </p:tavLst>
                                    </p:anim>
                                    <p:set>
                                      <p:cBhvr>
                                        <p:cTn id="52" dur="1" fill="hold">
                                          <p:stCondLst>
                                            <p:cond delay="3249"/>
                                          </p:stCondLst>
                                        </p:cTn>
                                        <p:tgtEl>
                                          <p:spTgt spid="1027"/>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250"/>
                                        <p:tgtEl>
                                          <p:spTgt spid="13"/>
                                        </p:tgtEl>
                                        <p:attrNameLst>
                                          <p:attrName>ppt_x</p:attrName>
                                        </p:attrNameLst>
                                      </p:cBhvr>
                                      <p:tavLst>
                                        <p:tav tm="0">
                                          <p:val>
                                            <p:strVal val="ppt_x"/>
                                          </p:val>
                                        </p:tav>
                                        <p:tav tm="100000">
                                          <p:val>
                                            <p:strVal val="0-ppt_w/2"/>
                                          </p:val>
                                        </p:tav>
                                      </p:tavLst>
                                    </p:anim>
                                    <p:anim calcmode="lin" valueType="num">
                                      <p:cBhvr additive="base">
                                        <p:cTn id="55" dur="3250"/>
                                        <p:tgtEl>
                                          <p:spTgt spid="13"/>
                                        </p:tgtEl>
                                        <p:attrNameLst>
                                          <p:attrName>ppt_y</p:attrName>
                                        </p:attrNameLst>
                                      </p:cBhvr>
                                      <p:tavLst>
                                        <p:tav tm="0">
                                          <p:val>
                                            <p:strVal val="ppt_y"/>
                                          </p:val>
                                        </p:tav>
                                        <p:tav tm="100000">
                                          <p:val>
                                            <p:strVal val="ppt_y"/>
                                          </p:val>
                                        </p:tav>
                                      </p:tavLst>
                                    </p:anim>
                                    <p:set>
                                      <p:cBhvr>
                                        <p:cTn id="56" dur="1" fill="hold">
                                          <p:stCondLst>
                                            <p:cond delay="3249"/>
                                          </p:stCondLst>
                                        </p:cTn>
                                        <p:tgtEl>
                                          <p:spTgt spid="13"/>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3250" fill="hold"/>
                                        <p:tgtEl>
                                          <p:spTgt spid="19"/>
                                        </p:tgtEl>
                                        <p:attrNameLst>
                                          <p:attrName>ppt_w</p:attrName>
                                        </p:attrNameLst>
                                      </p:cBhvr>
                                      <p:tavLst>
                                        <p:tav tm="0">
                                          <p:val>
                                            <p:strVal val="4/3*#ppt_w"/>
                                          </p:val>
                                        </p:tav>
                                        <p:tav tm="100000">
                                          <p:val>
                                            <p:strVal val="#ppt_w"/>
                                          </p:val>
                                        </p:tav>
                                      </p:tavLst>
                                    </p:anim>
                                    <p:anim calcmode="lin" valueType="num">
                                      <p:cBhvr>
                                        <p:cTn id="60" dur="3250" fill="hold"/>
                                        <p:tgtEl>
                                          <p:spTgt spid="19"/>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circle(out)">
                                      <p:cBhvr>
                                        <p:cTn id="63" dur="3250"/>
                                        <p:tgtEl>
                                          <p:spTgt spid="19"/>
                                        </p:tgtEl>
                                      </p:cBhvr>
                                    </p:animEffect>
                                  </p:childTnLst>
                                </p:cTn>
                              </p:par>
                              <p:par>
                                <p:cTn id="64" presetID="23" presetClass="entr" presetSubtype="528" fill="hold" nodeType="withEffect">
                                  <p:stCondLst>
                                    <p:cond delay="750"/>
                                  </p:stCondLst>
                                  <p:childTnLst>
                                    <p:set>
                                      <p:cBhvr>
                                        <p:cTn id="65" dur="1" fill="hold">
                                          <p:stCondLst>
                                            <p:cond delay="0"/>
                                          </p:stCondLst>
                                        </p:cTn>
                                        <p:tgtEl>
                                          <p:spTgt spid="1026"/>
                                        </p:tgtEl>
                                        <p:attrNameLst>
                                          <p:attrName>style.visibility</p:attrName>
                                        </p:attrNameLst>
                                      </p:cBhvr>
                                      <p:to>
                                        <p:strVal val="visible"/>
                                      </p:to>
                                    </p:set>
                                    <p:anim calcmode="lin" valueType="num">
                                      <p:cBhvr>
                                        <p:cTn id="66" dur="2750" fill="hold"/>
                                        <p:tgtEl>
                                          <p:spTgt spid="1026"/>
                                        </p:tgtEl>
                                        <p:attrNameLst>
                                          <p:attrName>ppt_w</p:attrName>
                                        </p:attrNameLst>
                                      </p:cBhvr>
                                      <p:tavLst>
                                        <p:tav tm="0">
                                          <p:val>
                                            <p:fltVal val="0"/>
                                          </p:val>
                                        </p:tav>
                                        <p:tav tm="100000">
                                          <p:val>
                                            <p:strVal val="#ppt_w"/>
                                          </p:val>
                                        </p:tav>
                                      </p:tavLst>
                                    </p:anim>
                                    <p:anim calcmode="lin" valueType="num">
                                      <p:cBhvr>
                                        <p:cTn id="67" dur="2750" fill="hold"/>
                                        <p:tgtEl>
                                          <p:spTgt spid="1026"/>
                                        </p:tgtEl>
                                        <p:attrNameLst>
                                          <p:attrName>ppt_h</p:attrName>
                                        </p:attrNameLst>
                                      </p:cBhvr>
                                      <p:tavLst>
                                        <p:tav tm="0">
                                          <p:val>
                                            <p:fltVal val="0"/>
                                          </p:val>
                                        </p:tav>
                                        <p:tav tm="100000">
                                          <p:val>
                                            <p:strVal val="#ppt_h"/>
                                          </p:val>
                                        </p:tav>
                                      </p:tavLst>
                                    </p:anim>
                                    <p:anim calcmode="lin" valueType="num">
                                      <p:cBhvr>
                                        <p:cTn id="68" dur="2750" fill="hold"/>
                                        <p:tgtEl>
                                          <p:spTgt spid="1026"/>
                                        </p:tgtEl>
                                        <p:attrNameLst>
                                          <p:attrName>ppt_x</p:attrName>
                                        </p:attrNameLst>
                                      </p:cBhvr>
                                      <p:tavLst>
                                        <p:tav tm="0">
                                          <p:val>
                                            <p:fltVal val="0.5"/>
                                          </p:val>
                                        </p:tav>
                                        <p:tav tm="100000">
                                          <p:val>
                                            <p:strVal val="#ppt_x"/>
                                          </p:val>
                                        </p:tav>
                                      </p:tavLst>
                                    </p:anim>
                                    <p:anim calcmode="lin" valueType="num">
                                      <p:cBhvr>
                                        <p:cTn id="69" dur="275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5 Imagen" descr="201577_wielblady_zachod_slonca_morze_odbicie.jpg"/>
          <p:cNvPicPr>
            <a:picLocks noGrp="1" noChangeAspect="1"/>
          </p:cNvPicPr>
          <p:nvPr isPhoto="1"/>
        </p:nvPicPr>
        <p:blipFill>
          <a:blip r:embed="rId2" cstate="print"/>
          <a:srcRect/>
          <a:stretch>
            <a:fillRect/>
          </a:stretch>
        </p:blipFill>
        <p:spPr bwMode="auto">
          <a:xfrm>
            <a:off x="0" y="333375"/>
            <a:ext cx="9191625" cy="6099175"/>
          </a:xfrm>
          <a:prstGeom prst="rect">
            <a:avLst/>
          </a:prstGeom>
          <a:noFill/>
          <a:ln w="9525">
            <a:noFill/>
            <a:miter lim="800000"/>
            <a:headEnd/>
            <a:tailEnd/>
          </a:ln>
        </p:spPr>
      </p:pic>
      <p:sp>
        <p:nvSpPr>
          <p:cNvPr id="11" name="10 Rectángulo"/>
          <p:cNvSpPr/>
          <p:nvPr/>
        </p:nvSpPr>
        <p:spPr>
          <a:xfrm>
            <a:off x="907876" y="764704"/>
            <a:ext cx="7344816" cy="1938992"/>
          </a:xfrm>
          <a:prstGeom prst="rect">
            <a:avLst/>
          </a:prstGeom>
        </p:spPr>
        <p:txBody>
          <a:bodyPr>
            <a:spAutoFit/>
            <a:scene3d>
              <a:camera prst="obliqueBottomLeft"/>
              <a:lightRig rig="threePt" dir="t"/>
            </a:scene3d>
            <a:sp3d extrusionH="114300">
              <a:extrusionClr>
                <a:schemeClr val="accent5">
                  <a:lumMod val="50000"/>
                </a:schemeClr>
              </a:extrusionClr>
            </a:sp3d>
          </a:bodyPr>
          <a:lstStyle/>
          <a:p>
            <a:pPr algn="ctr" fontAlgn="auto">
              <a:spcBef>
                <a:spcPts val="0"/>
              </a:spcBef>
              <a:spcAft>
                <a:spcPts val="0"/>
              </a:spcAft>
              <a:defRPr/>
            </a:pPr>
            <a:r>
              <a:rPr lang="es-ES" sz="2400" b="1" dirty="0">
                <a:solidFill>
                  <a:srgbClr val="BDEEFF"/>
                </a:solidFill>
                <a:effectLst>
                  <a:glow rad="88900">
                    <a:schemeClr val="bg2">
                      <a:lumMod val="75000"/>
                    </a:schemeClr>
                  </a:glow>
                  <a:outerShdw blurRad="50800" dir="5400000" algn="ctr" rotWithShape="0">
                    <a:schemeClr val="bg1"/>
                  </a:outerShdw>
                </a:effectLst>
                <a:latin typeface="AR ESSENCE" pitchFamily="2" charset="0"/>
                <a:cs typeface="+mn-cs"/>
              </a:rPr>
              <a:t>Los sentimientos  destructivos son los que por su naturaleza pueden llegar a ser dañinos para nuestra salud. Estos nos hacen sentir preocupados, ansiosos y alteran  nuestras relaciones </a:t>
            </a:r>
            <a:r>
              <a:rPr lang="es-ES" sz="2400" b="1" dirty="0" err="1">
                <a:solidFill>
                  <a:srgbClr val="BDEEFF"/>
                </a:solidFill>
                <a:effectLst>
                  <a:glow rad="88900">
                    <a:schemeClr val="bg2">
                      <a:lumMod val="75000"/>
                    </a:schemeClr>
                  </a:glow>
                  <a:outerShdw blurRad="50800" dir="5400000" algn="ctr" rotWithShape="0">
                    <a:schemeClr val="bg1"/>
                  </a:outerShdw>
                </a:effectLst>
                <a:latin typeface="AR ESSENCE" pitchFamily="2" charset="0"/>
                <a:cs typeface="+mn-cs"/>
              </a:rPr>
              <a:t>interpesonales</a:t>
            </a:r>
            <a:r>
              <a:rPr lang="es-ES" sz="2400" b="1" dirty="0">
                <a:solidFill>
                  <a:srgbClr val="BDEEFF"/>
                </a:solidFill>
                <a:effectLst>
                  <a:glow rad="88900">
                    <a:schemeClr val="bg2">
                      <a:lumMod val="75000"/>
                    </a:schemeClr>
                  </a:glow>
                  <a:outerShdw blurRad="50800" dir="5400000" algn="ctr" rotWithShape="0">
                    <a:schemeClr val="bg1"/>
                  </a:outerShdw>
                </a:effectLst>
                <a:latin typeface="AR ESSENCE" pitchFamily="2" charset="0"/>
                <a:cs typeface="+mn-cs"/>
              </a:rPr>
              <a:t>. Uno de los más negativos es  la envidia que abordaremos en esta presentación. </a:t>
            </a:r>
          </a:p>
        </p:txBody>
      </p:sp>
      <p:sp>
        <p:nvSpPr>
          <p:cNvPr id="10" name="9 Forma libre"/>
          <p:cNvSpPr/>
          <p:nvPr/>
        </p:nvSpPr>
        <p:spPr>
          <a:xfrm flipV="1">
            <a:off x="0" y="0"/>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flipH="1" flipV="1">
            <a:off x="510152" y="0"/>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dirty="0"/>
          </a:p>
        </p:txBody>
      </p:sp>
      <p:sp>
        <p:nvSpPr>
          <p:cNvPr id="7" name="6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22880" y="5803100"/>
            <a:ext cx="916688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1+ppt_w/2"/>
                                          </p:val>
                                        </p:tav>
                                      </p:tavLst>
                                    </p:anim>
                                    <p:anim calcmode="lin" valueType="num">
                                      <p:cBhvr additive="base">
                                        <p:cTn id="7" dur="3000"/>
                                        <p:tgtEl>
                                          <p:spTgt spid="9"/>
                                        </p:tgtEl>
                                        <p:attrNameLst>
                                          <p:attrName>ppt_y</p:attrName>
                                        </p:attrNameLst>
                                      </p:cBhvr>
                                      <p:tavLst>
                                        <p:tav tm="0">
                                          <p:val>
                                            <p:strVal val="ppt_y"/>
                                          </p:val>
                                        </p:tav>
                                        <p:tav tm="100000">
                                          <p:val>
                                            <p:strVal val="ppt_y"/>
                                          </p:val>
                                        </p:tav>
                                      </p:tavLst>
                                    </p:anim>
                                    <p:set>
                                      <p:cBhvr>
                                        <p:cTn id="8" dur="1" fill="hold">
                                          <p:stCondLst>
                                            <p:cond delay="2999"/>
                                          </p:stCondLst>
                                        </p:cTn>
                                        <p:tgtEl>
                                          <p:spTgt spid="9"/>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0-ppt_w/2"/>
                                          </p:val>
                                        </p:tav>
                                      </p:tavLst>
                                    </p:anim>
                                    <p:anim calcmode="lin" valueType="num">
                                      <p:cBhvr additive="base">
                                        <p:cTn id="11" dur="3000"/>
                                        <p:tgtEl>
                                          <p:spTgt spid="10"/>
                                        </p:tgtEl>
                                        <p:attrNameLst>
                                          <p:attrName>ppt_y</p:attrName>
                                        </p:attrNameLst>
                                      </p:cBhvr>
                                      <p:tavLst>
                                        <p:tav tm="0">
                                          <p:val>
                                            <p:strVal val="ppt_y"/>
                                          </p:val>
                                        </p:tav>
                                        <p:tav tm="100000">
                                          <p:val>
                                            <p:strVal val="ppt_y"/>
                                          </p:val>
                                        </p:tav>
                                      </p:tavLst>
                                    </p:anim>
                                    <p:set>
                                      <p:cBhvr>
                                        <p:cTn id="12" dur="1" fill="hold">
                                          <p:stCondLst>
                                            <p:cond delay="2999"/>
                                          </p:stCondLst>
                                        </p:cTn>
                                        <p:tgtEl>
                                          <p:spTgt spid="10"/>
                                        </p:tgtEl>
                                        <p:attrNameLst>
                                          <p:attrName>style.visibility</p:attrName>
                                        </p:attrNameLst>
                                      </p:cBhvr>
                                      <p:to>
                                        <p:strVal val="hidden"/>
                                      </p:to>
                                    </p:set>
                                  </p:childTnLst>
                                </p:cTn>
                              </p:par>
                              <p:par>
                                <p:cTn id="13" presetID="23" presetClass="entr" presetSubtype="52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3000" fill="hold"/>
                                        <p:tgtEl>
                                          <p:spTgt spid="11"/>
                                        </p:tgtEl>
                                        <p:attrNameLst>
                                          <p:attrName>ppt_w</p:attrName>
                                        </p:attrNameLst>
                                      </p:cBhvr>
                                      <p:tavLst>
                                        <p:tav tm="0">
                                          <p:val>
                                            <p:fltVal val="0"/>
                                          </p:val>
                                        </p:tav>
                                        <p:tav tm="100000">
                                          <p:val>
                                            <p:strVal val="#ppt_w"/>
                                          </p:val>
                                        </p:tav>
                                      </p:tavLst>
                                    </p:anim>
                                    <p:anim calcmode="lin" valueType="num">
                                      <p:cBhvr>
                                        <p:cTn id="16" dur="3000" fill="hold"/>
                                        <p:tgtEl>
                                          <p:spTgt spid="11"/>
                                        </p:tgtEl>
                                        <p:attrNameLst>
                                          <p:attrName>ppt_h</p:attrName>
                                        </p:attrNameLst>
                                      </p:cBhvr>
                                      <p:tavLst>
                                        <p:tav tm="0">
                                          <p:val>
                                            <p:fltVal val="0"/>
                                          </p:val>
                                        </p:tav>
                                        <p:tav tm="100000">
                                          <p:val>
                                            <p:strVal val="#ppt_h"/>
                                          </p:val>
                                        </p:tav>
                                      </p:tavLst>
                                    </p:anim>
                                    <p:anim calcmode="lin" valueType="num">
                                      <p:cBhvr>
                                        <p:cTn id="17" dur="3000" fill="hold"/>
                                        <p:tgtEl>
                                          <p:spTgt spid="11"/>
                                        </p:tgtEl>
                                        <p:attrNameLst>
                                          <p:attrName>ppt_x</p:attrName>
                                        </p:attrNameLst>
                                      </p:cBhvr>
                                      <p:tavLst>
                                        <p:tav tm="0">
                                          <p:val>
                                            <p:fltVal val="0.5"/>
                                          </p:val>
                                        </p:tav>
                                        <p:tav tm="100000">
                                          <p:val>
                                            <p:strVal val="#ppt_x"/>
                                          </p:val>
                                        </p:tav>
                                      </p:tavLst>
                                    </p:anim>
                                    <p:anim calcmode="lin" valueType="num">
                                      <p:cBhvr>
                                        <p:cTn id="18" dur="3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7 Imagen" descr="Diapositiva60.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Rectángulo"/>
          <p:cNvSpPr/>
          <p:nvPr/>
        </p:nvSpPr>
        <p:spPr>
          <a:xfrm>
            <a:off x="1091571" y="764704"/>
            <a:ext cx="6912768" cy="2308324"/>
          </a:xfrm>
          <a:prstGeom prst="rect">
            <a:avLst/>
          </a:prstGeom>
        </p:spPr>
        <p:txBody>
          <a:bodyPr>
            <a:spAutoFit/>
            <a:scene3d>
              <a:camera prst="obliqueBottomLeft"/>
              <a:lightRig rig="threePt" dir="t"/>
            </a:scene3d>
            <a:sp3d extrusionH="76200">
              <a:extrusionClr>
                <a:srgbClr val="FFFF99"/>
              </a:extrusionClr>
            </a:sp3d>
          </a:bodyPr>
          <a:lstStyle/>
          <a:p>
            <a:pPr algn="ctr" fontAlgn="auto">
              <a:spcBef>
                <a:spcPts val="0"/>
              </a:spcBef>
              <a:spcAft>
                <a:spcPts val="0"/>
              </a:spcAft>
              <a:defRPr/>
            </a:pPr>
            <a:r>
              <a:rPr lang="es-ES" sz="2400" dirty="0">
                <a:effectLst>
                  <a:glow rad="50800">
                    <a:schemeClr val="accent1">
                      <a:lumMod val="50000"/>
                      <a:alpha val="66000"/>
                    </a:schemeClr>
                  </a:glow>
                  <a:outerShdw blurRad="50800" dist="50800" dir="5400000" algn="ctr" rotWithShape="0">
                    <a:schemeClr val="bg2">
                      <a:lumMod val="50000"/>
                    </a:schemeClr>
                  </a:outerShdw>
                </a:effectLst>
                <a:latin typeface="AR ESSENCE" pitchFamily="2" charset="0"/>
                <a:cs typeface="+mn-cs"/>
              </a:rPr>
              <a:t>No es bueno tener envidia en nuestras vidas, es algo que nos perjudica en gran manera pues nos lleva a hacernos constantes comparaciones con otras personas de un modo que no nos hace bien, ni a nosotros ni a los que nos rodean. La envidia no es sana, sólo daña. </a:t>
            </a:r>
          </a:p>
          <a:p>
            <a:pPr algn="ctr" fontAlgn="auto">
              <a:spcBef>
                <a:spcPts val="0"/>
              </a:spcBef>
              <a:spcAft>
                <a:spcPts val="0"/>
              </a:spcAft>
              <a:defRPr/>
            </a:pPr>
            <a:r>
              <a:rPr lang="es-ES" sz="2400" dirty="0">
                <a:effectLst>
                  <a:glow rad="50800">
                    <a:schemeClr val="accent1">
                      <a:lumMod val="50000"/>
                      <a:alpha val="66000"/>
                    </a:schemeClr>
                  </a:glow>
                  <a:outerShdw blurRad="50800" dist="50800" dir="5400000" algn="ctr" rotWithShape="0">
                    <a:schemeClr val="bg2">
                      <a:lumMod val="50000"/>
                    </a:schemeClr>
                  </a:outerShdw>
                </a:effectLst>
                <a:latin typeface="AR ESSENCE" pitchFamily="2" charset="0"/>
                <a:cs typeface="+mn-cs"/>
              </a:rPr>
              <a:t> </a:t>
            </a:r>
          </a:p>
        </p:txBody>
      </p:sp>
      <p:sp>
        <p:nvSpPr>
          <p:cNvPr id="11" name="10 Forma libre"/>
          <p:cNvSpPr/>
          <p:nvPr/>
        </p:nvSpPr>
        <p:spPr>
          <a:xfrm flipH="1" flipV="1">
            <a:off x="511581" y="166328"/>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6" name="5 Forma libre"/>
          <p:cNvSpPr/>
          <p:nvPr/>
        </p:nvSpPr>
        <p:spPr>
          <a:xfrm flipV="1">
            <a:off x="-26052" y="202332"/>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a:off x="-39985"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0"/>
                  <a:lumOff val="100000"/>
                </a:srgbClr>
              </a:gs>
              <a:gs pos="42000">
                <a:srgbClr val="66FFFF">
                  <a:lumMod val="41000"/>
                  <a:lumOff val="59000"/>
                </a:srgbClr>
              </a:gs>
              <a:gs pos="58000">
                <a:schemeClr val="accent5">
                  <a:lumMod val="75000"/>
                </a:schemeClr>
              </a:gs>
              <a:gs pos="82000">
                <a:srgbClr val="002060">
                  <a:lumMod val="2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53138" y="5803100"/>
            <a:ext cx="9197137"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0"/>
                  <a:lumOff val="100000"/>
                </a:srgbClr>
              </a:gs>
              <a:gs pos="42000">
                <a:srgbClr val="66FFFF">
                  <a:lumMod val="41000"/>
                  <a:lumOff val="59000"/>
                </a:srgbClr>
              </a:gs>
              <a:gs pos="58000">
                <a:schemeClr val="accent5">
                  <a:lumMod val="75000"/>
                </a:schemeClr>
              </a:gs>
              <a:gs pos="82000">
                <a:srgbClr val="002060">
                  <a:lumMod val="2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0-ppt_w/2"/>
                                          </p:val>
                                        </p:tav>
                                      </p:tavLst>
                                    </p:anim>
                                    <p:anim calcmode="lin" valueType="num">
                                      <p:cBhvr additive="base">
                                        <p:cTn id="13" dur="3000"/>
                                        <p:tgtEl>
                                          <p:spTgt spid="6"/>
                                        </p:tgtEl>
                                        <p:attrNameLst>
                                          <p:attrName>ppt_y</p:attrName>
                                        </p:attrNameLst>
                                      </p:cBhvr>
                                      <p:tavLst>
                                        <p:tav tm="0">
                                          <p:val>
                                            <p:strVal val="ppt_y"/>
                                          </p:val>
                                        </p:tav>
                                        <p:tav tm="100000">
                                          <p:val>
                                            <p:strVal val="ppt_y"/>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11"/>
                                        </p:tgtEl>
                                        <p:attrNameLst>
                                          <p:attrName>ppt_x</p:attrName>
                                        </p:attrNameLst>
                                      </p:cBhvr>
                                      <p:tavLst>
                                        <p:tav tm="0">
                                          <p:val>
                                            <p:strVal val="ppt_x"/>
                                          </p:val>
                                        </p:tav>
                                        <p:tav tm="100000">
                                          <p:val>
                                            <p:strVal val="1+ppt_w/2"/>
                                          </p:val>
                                        </p:tav>
                                      </p:tavLst>
                                    </p:anim>
                                    <p:anim calcmode="lin" valueType="num">
                                      <p:cBhvr additive="base">
                                        <p:cTn id="17" dur="3000"/>
                                        <p:tgtEl>
                                          <p:spTgt spid="11"/>
                                        </p:tgtEl>
                                        <p:attrNameLst>
                                          <p:attrName>ppt_y</p:attrName>
                                        </p:attrNameLst>
                                      </p:cBhvr>
                                      <p:tavLst>
                                        <p:tav tm="0">
                                          <p:val>
                                            <p:strVal val="ppt_y"/>
                                          </p:val>
                                        </p:tav>
                                        <p:tav tm="100000">
                                          <p:val>
                                            <p:strVal val="ppt_y"/>
                                          </p:val>
                                        </p:tav>
                                      </p:tavLst>
                                    </p:anim>
                                    <p:set>
                                      <p:cBhvr>
                                        <p:cTn id="18"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6 Imagen" descr="Diapositiva330.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23586" y="772728"/>
            <a:ext cx="8352928" cy="4154984"/>
          </a:xfrm>
          <a:prstGeom prst="rect">
            <a:avLst/>
          </a:prstGeom>
          <a:effectLst/>
        </p:spPr>
        <p:txBody>
          <a:bodyPr>
            <a:spAutoFit/>
            <a:scene3d>
              <a:camera prst="obliqueBottomLeft"/>
              <a:lightRig rig="threePt" dir="t"/>
            </a:scene3d>
            <a:sp3d extrusionH="63500">
              <a:extrusionClr>
                <a:schemeClr val="accent4">
                  <a:lumMod val="50000"/>
                </a:schemeClr>
              </a:extrusionClr>
              <a:contourClr>
                <a:srgbClr val="7030A0"/>
              </a:contourClr>
            </a:sp3d>
          </a:bodyPr>
          <a:lstStyle/>
          <a:p>
            <a:pPr algn="ctr" fontAlgn="auto">
              <a:spcBef>
                <a:spcPts val="0"/>
              </a:spcBef>
              <a:spcAft>
                <a:spcPts val="0"/>
              </a:spcAft>
              <a:defRPr/>
            </a:pPr>
            <a:r>
              <a:rPr lang="es-ES" sz="2400" dirty="0">
                <a:effectLst>
                  <a:glow rad="63500">
                    <a:srgbClr val="7030A0">
                      <a:alpha val="87000"/>
                    </a:srgbClr>
                  </a:glow>
                  <a:outerShdw blurRad="50800" dist="50800" dir="5400000" algn="ctr" rotWithShape="0">
                    <a:schemeClr val="accent4">
                      <a:lumMod val="50000"/>
                    </a:schemeClr>
                  </a:outerShdw>
                </a:effectLst>
                <a:latin typeface="AR ESSENCE" pitchFamily="2" charset="0"/>
                <a:cs typeface="+mn-cs"/>
              </a:rPr>
              <a:t>La envidia se nos genera a causa de nuestra propia inseguridad </a:t>
            </a:r>
          </a:p>
          <a:p>
            <a:pPr algn="ctr" fontAlgn="auto">
              <a:spcBef>
                <a:spcPts val="0"/>
              </a:spcBef>
              <a:spcAft>
                <a:spcPts val="0"/>
              </a:spcAft>
              <a:defRPr/>
            </a:pPr>
            <a:r>
              <a:rPr lang="es-ES" sz="2400" dirty="0">
                <a:effectLst>
                  <a:glow rad="63500">
                    <a:srgbClr val="7030A0">
                      <a:alpha val="87000"/>
                    </a:srgbClr>
                  </a:glow>
                  <a:outerShdw blurRad="50800" dist="50800" dir="5400000" algn="ctr" rotWithShape="0">
                    <a:schemeClr val="accent4">
                      <a:lumMod val="50000"/>
                    </a:schemeClr>
                  </a:outerShdw>
                </a:effectLst>
                <a:latin typeface="AR ESSENCE" pitchFamily="2" charset="0"/>
                <a:cs typeface="+mn-cs"/>
              </a:rPr>
              <a:t>en lo que hacemos o somos. Nos lleva a buscar la aprobación de todos, a querer hacer más cosas de las que podemos, y eso puede llegar a ser terriblemente agotador. Las personas que sufren este mal, quizás actúan así de forma inocente, sin querer o sin darse cuenta… pero debe ser algo muy terrible de vivir, pues te hace sufrir, caer en la hipocresía, decir cosas desagradables… y finalmente nos vuelve en </a:t>
            </a:r>
          </a:p>
          <a:p>
            <a:pPr algn="ctr" fontAlgn="auto">
              <a:spcBef>
                <a:spcPts val="0"/>
              </a:spcBef>
              <a:spcAft>
                <a:spcPts val="0"/>
              </a:spcAft>
              <a:defRPr/>
            </a:pPr>
            <a:r>
              <a:rPr lang="es-ES" sz="2400" dirty="0">
                <a:effectLst>
                  <a:glow rad="63500">
                    <a:srgbClr val="7030A0">
                      <a:alpha val="87000"/>
                    </a:srgbClr>
                  </a:glow>
                  <a:outerShdw blurRad="50800" dist="50800" dir="5400000" algn="ctr" rotWithShape="0">
                    <a:schemeClr val="accent4">
                      <a:lumMod val="50000"/>
                    </a:schemeClr>
                  </a:outerShdw>
                </a:effectLst>
                <a:latin typeface="AR ESSENCE" pitchFamily="2" charset="0"/>
                <a:cs typeface="+mn-cs"/>
              </a:rPr>
              <a:t>personas destructivas.</a:t>
            </a:r>
          </a:p>
          <a:p>
            <a:pPr algn="ctr" fontAlgn="auto">
              <a:spcBef>
                <a:spcPts val="0"/>
              </a:spcBef>
              <a:spcAft>
                <a:spcPts val="0"/>
              </a:spcAft>
              <a:defRPr/>
            </a:pPr>
            <a:endParaRPr lang="es-ES" sz="2400" dirty="0">
              <a:effectLst>
                <a:glow rad="63500">
                  <a:srgbClr val="7030A0">
                    <a:alpha val="87000"/>
                  </a:srgbClr>
                </a:glow>
                <a:outerShdw blurRad="50800" dist="50800" dir="5400000" algn="ctr" rotWithShape="0">
                  <a:schemeClr val="accent4">
                    <a:lumMod val="50000"/>
                  </a:schemeClr>
                </a:outerShdw>
              </a:effectLst>
              <a:latin typeface="AR ESSENCE" pitchFamily="2" charset="0"/>
              <a:cs typeface="+mn-cs"/>
            </a:endParaRPr>
          </a:p>
          <a:p>
            <a:pPr algn="ctr" fontAlgn="auto">
              <a:spcBef>
                <a:spcPts val="0"/>
              </a:spcBef>
              <a:spcAft>
                <a:spcPts val="0"/>
              </a:spcAft>
              <a:defRPr/>
            </a:pPr>
            <a:endParaRPr lang="es-ES" sz="2400" dirty="0">
              <a:effectLst>
                <a:glow rad="63500">
                  <a:srgbClr val="7030A0">
                    <a:alpha val="87000"/>
                  </a:srgbClr>
                </a:glow>
                <a:outerShdw blurRad="50800" dist="50800" dir="5400000" algn="ctr" rotWithShape="0">
                  <a:schemeClr val="accent4">
                    <a:lumMod val="50000"/>
                  </a:schemeClr>
                </a:outerShdw>
              </a:effectLst>
              <a:latin typeface="AR ESSENCE" pitchFamily="2" charset="0"/>
              <a:cs typeface="+mn-cs"/>
            </a:endParaRPr>
          </a:p>
          <a:p>
            <a:pPr algn="ctr" fontAlgn="auto">
              <a:spcBef>
                <a:spcPts val="0"/>
              </a:spcBef>
              <a:spcAft>
                <a:spcPts val="0"/>
              </a:spcAft>
              <a:defRPr/>
            </a:pPr>
            <a:r>
              <a:rPr lang="es-ES" sz="2400" dirty="0">
                <a:effectLst>
                  <a:glow rad="63500">
                    <a:srgbClr val="7030A0">
                      <a:alpha val="87000"/>
                    </a:srgbClr>
                  </a:glow>
                  <a:outerShdw blurRad="50800" dist="50800" dir="5400000" algn="ctr" rotWithShape="0">
                    <a:schemeClr val="accent4">
                      <a:lumMod val="50000"/>
                    </a:schemeClr>
                  </a:outerShdw>
                </a:effectLst>
                <a:latin typeface="AR ESSENCE" pitchFamily="2" charset="0"/>
                <a:cs typeface="+mn-cs"/>
              </a:rPr>
              <a:t> </a:t>
            </a:r>
          </a:p>
        </p:txBody>
      </p:sp>
      <p:sp>
        <p:nvSpPr>
          <p:cNvPr id="11" name="10 Forma libre"/>
          <p:cNvSpPr/>
          <p:nvPr/>
        </p:nvSpPr>
        <p:spPr>
          <a:xfrm flipV="1">
            <a:off x="12567" y="202332"/>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E5AFFB">
                  <a:alpha val="76863"/>
                  <a:lumMod val="91000"/>
                </a:srgbClr>
              </a:gs>
              <a:gs pos="50000">
                <a:srgbClr val="B3B3FF">
                  <a:alpha val="61000"/>
                </a:srgbClr>
              </a:gs>
              <a:gs pos="36000">
                <a:srgbClr val="7030A0">
                  <a:lumMod val="52000"/>
                  <a:lumOff val="48000"/>
                  <a:alpha val="74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flipH="1" flipV="1">
            <a:off x="510152" y="188640"/>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BD76F8">
                  <a:alpha val="56863"/>
                </a:srgbClr>
              </a:gs>
              <a:gs pos="50000">
                <a:srgbClr val="B3B3FF">
                  <a:alpha val="61000"/>
                </a:srgbClr>
              </a:gs>
              <a:gs pos="36000">
                <a:srgbClr val="7030A0">
                  <a:alpha val="55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8" name="7 Forma libre"/>
          <p:cNvSpPr/>
          <p:nvPr/>
        </p:nvSpPr>
        <p:spPr>
          <a:xfrm>
            <a:off x="-9657" y="0"/>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4996">
                <a:srgbClr val="390090">
                  <a:lumMod val="54000"/>
                  <a:lumOff val="46000"/>
                </a:srgbClr>
              </a:gs>
              <a:gs pos="60000">
                <a:srgbClr val="3333CC">
                  <a:lumMod val="42000"/>
                  <a:lumOff val="58000"/>
                </a:srgbClr>
              </a:gs>
              <a:gs pos="84000">
                <a:srgbClr val="6600FF">
                  <a:lumMod val="6300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48090" y="5803101"/>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4996">
                <a:srgbClr val="390090">
                  <a:lumMod val="54000"/>
                  <a:lumOff val="46000"/>
                </a:srgbClr>
              </a:gs>
              <a:gs pos="60000">
                <a:srgbClr val="3333CC">
                  <a:lumMod val="42000"/>
                  <a:lumOff val="58000"/>
                </a:srgbClr>
              </a:gs>
              <a:gs pos="84000">
                <a:srgbClr val="6600FF">
                  <a:lumMod val="6300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1+ppt_w/2"/>
                                          </p:val>
                                        </p:tav>
                                      </p:tavLst>
                                    </p:anim>
                                    <p:anim calcmode="lin" valueType="num">
                                      <p:cBhvr additive="base">
                                        <p:cTn id="13" dur="3000"/>
                                        <p:tgtEl>
                                          <p:spTgt spid="10"/>
                                        </p:tgtEl>
                                        <p:attrNameLst>
                                          <p:attrName>ppt_y</p:attrName>
                                        </p:attrNameLst>
                                      </p:cBhvr>
                                      <p:tavLst>
                                        <p:tav tm="0">
                                          <p:val>
                                            <p:strVal val="ppt_y"/>
                                          </p:val>
                                        </p:tav>
                                        <p:tav tm="100000">
                                          <p:val>
                                            <p:strVal val="ppt_y"/>
                                          </p:val>
                                        </p:tav>
                                      </p:tavLst>
                                    </p:anim>
                                    <p:set>
                                      <p:cBhvr>
                                        <p:cTn id="14" dur="1" fill="hold">
                                          <p:stCondLst>
                                            <p:cond delay="2999"/>
                                          </p:stCondLst>
                                        </p:cTn>
                                        <p:tgtEl>
                                          <p:spTgt spid="10"/>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11"/>
                                        </p:tgtEl>
                                        <p:attrNameLst>
                                          <p:attrName>ppt_x</p:attrName>
                                        </p:attrNameLst>
                                      </p:cBhvr>
                                      <p:tavLst>
                                        <p:tav tm="0">
                                          <p:val>
                                            <p:strVal val="ppt_x"/>
                                          </p:val>
                                        </p:tav>
                                        <p:tav tm="100000">
                                          <p:val>
                                            <p:strVal val="0-ppt_w/2"/>
                                          </p:val>
                                        </p:tav>
                                      </p:tavLst>
                                    </p:anim>
                                    <p:anim calcmode="lin" valueType="num">
                                      <p:cBhvr additive="base">
                                        <p:cTn id="17" dur="3000"/>
                                        <p:tgtEl>
                                          <p:spTgt spid="11"/>
                                        </p:tgtEl>
                                        <p:attrNameLst>
                                          <p:attrName>ppt_y</p:attrName>
                                        </p:attrNameLst>
                                      </p:cBhvr>
                                      <p:tavLst>
                                        <p:tav tm="0">
                                          <p:val>
                                            <p:strVal val="ppt_y"/>
                                          </p:val>
                                        </p:tav>
                                        <p:tav tm="100000">
                                          <p:val>
                                            <p:strVal val="ppt_y"/>
                                          </p:val>
                                        </p:tav>
                                      </p:tavLst>
                                    </p:anim>
                                    <p:set>
                                      <p:cBhvr>
                                        <p:cTn id="18"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3 Imagen" descr="Diapositiva24.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755576" y="836712"/>
            <a:ext cx="7848872" cy="3046988"/>
          </a:xfrm>
          <a:prstGeom prst="rect">
            <a:avLst/>
          </a:prstGeom>
        </p:spPr>
        <p:txBody>
          <a:bodyPr>
            <a:spAutoFit/>
            <a:scene3d>
              <a:camera prst="obliqueBottomLeft"/>
              <a:lightRig rig="threePt" dir="t"/>
            </a:scene3d>
            <a:sp3d extrusionH="88900">
              <a:extrusionClr>
                <a:srgbClr val="FFC000"/>
              </a:extrusionClr>
            </a:sp3d>
          </a:bodyPr>
          <a:lstStyle/>
          <a:p>
            <a:pPr algn="ctr" fontAlgn="auto">
              <a:spcBef>
                <a:spcPts val="0"/>
              </a:spcBef>
              <a:spcAft>
                <a:spcPts val="0"/>
              </a:spcAft>
              <a:defRPr/>
            </a:pPr>
            <a:r>
              <a:rPr lang="es-ES" sz="2400" dirty="0">
                <a:effectLst>
                  <a:glow rad="76200">
                    <a:schemeClr val="bg2">
                      <a:lumMod val="50000"/>
                    </a:schemeClr>
                  </a:glow>
                  <a:outerShdw blurRad="50800" dist="50800" dir="5400000" algn="ctr" rotWithShape="0">
                    <a:schemeClr val="bg2">
                      <a:lumMod val="50000"/>
                    </a:schemeClr>
                  </a:outerShdw>
                </a:effectLst>
                <a:latin typeface="AR ESSENCE" pitchFamily="2" charset="0"/>
                <a:cs typeface="+mn-cs"/>
              </a:rPr>
              <a:t>Si conoces a alguna persona envidiosa, con toda seguridad llegará a hacértelo pasar mal. Si eres tú la persona envidiosa, lo pasarás mal y harás daño o cansarás a otros, sólo por tus inseguridades, ya que quisieras borrar del mapa todo intento de cualquier persona que en tu equivocado juicio crees compite contigo.</a:t>
            </a:r>
            <a:br>
              <a:rPr lang="es-ES" sz="2400" dirty="0">
                <a:effectLst>
                  <a:glow rad="76200">
                    <a:schemeClr val="bg2">
                      <a:lumMod val="50000"/>
                    </a:schemeClr>
                  </a:glow>
                  <a:outerShdw blurRad="50800" dist="50800" dir="5400000" algn="ctr" rotWithShape="0">
                    <a:schemeClr val="bg2">
                      <a:lumMod val="50000"/>
                    </a:schemeClr>
                  </a:outerShdw>
                </a:effectLst>
                <a:latin typeface="AR ESSENCE" pitchFamily="2" charset="0"/>
                <a:cs typeface="+mn-cs"/>
              </a:rPr>
            </a:br>
            <a:endParaRPr lang="es-ES" sz="2400" dirty="0">
              <a:effectLst>
                <a:glow rad="76200">
                  <a:schemeClr val="bg2">
                    <a:lumMod val="50000"/>
                  </a:schemeClr>
                </a:glow>
                <a:outerShdw blurRad="50800" dist="50800" dir="5400000" algn="ctr" rotWithShape="0">
                  <a:schemeClr val="bg2">
                    <a:lumMod val="50000"/>
                  </a:schemeClr>
                </a:outerShdw>
              </a:effectLst>
              <a:latin typeface="AR ESSENCE" pitchFamily="2" charset="0"/>
              <a:cs typeface="+mn-cs"/>
            </a:endParaRPr>
          </a:p>
          <a:p>
            <a:pPr algn="ctr" fontAlgn="auto">
              <a:spcBef>
                <a:spcPts val="0"/>
              </a:spcBef>
              <a:spcAft>
                <a:spcPts val="0"/>
              </a:spcAft>
              <a:defRPr/>
            </a:pPr>
            <a:r>
              <a:rPr lang="es-ES" sz="2400" dirty="0">
                <a:effectLst>
                  <a:glow rad="76200">
                    <a:schemeClr val="bg2">
                      <a:lumMod val="50000"/>
                    </a:schemeClr>
                  </a:glow>
                  <a:outerShdw blurRad="50800" dist="50800" dir="5400000" algn="ctr" rotWithShape="0">
                    <a:schemeClr val="bg2">
                      <a:lumMod val="50000"/>
                    </a:schemeClr>
                  </a:outerShdw>
                </a:effectLst>
                <a:latin typeface="AR ESSENCE" pitchFamily="2" charset="0"/>
                <a:cs typeface="+mn-cs"/>
              </a:rPr>
              <a:t>.</a:t>
            </a:r>
          </a:p>
          <a:p>
            <a:pPr algn="ctr" fontAlgn="auto">
              <a:spcBef>
                <a:spcPts val="0"/>
              </a:spcBef>
              <a:spcAft>
                <a:spcPts val="0"/>
              </a:spcAft>
              <a:defRPr/>
            </a:pPr>
            <a:r>
              <a:rPr lang="es-ES" sz="2400" dirty="0">
                <a:effectLst>
                  <a:glow rad="76200">
                    <a:schemeClr val="bg2">
                      <a:lumMod val="50000"/>
                    </a:schemeClr>
                  </a:glow>
                  <a:outerShdw blurRad="50800" dist="50800" dir="5400000" algn="ctr" rotWithShape="0">
                    <a:schemeClr val="bg2">
                      <a:lumMod val="50000"/>
                    </a:schemeClr>
                  </a:outerShdw>
                </a:effectLst>
                <a:latin typeface="AR ESSENCE" pitchFamily="2" charset="0"/>
                <a:cs typeface="+mn-cs"/>
              </a:rPr>
              <a:t> </a:t>
            </a:r>
          </a:p>
        </p:txBody>
      </p:sp>
      <p:sp>
        <p:nvSpPr>
          <p:cNvPr id="7" name="6 Forma libre"/>
          <p:cNvSpPr/>
          <p:nvPr/>
        </p:nvSpPr>
        <p:spPr>
          <a:xfrm flipV="1">
            <a:off x="0" y="260648"/>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B6AFFF">
                  <a:alpha val="68000"/>
                </a:srgbClr>
              </a:gs>
              <a:gs pos="50000">
                <a:srgbClr val="B3B3FF">
                  <a:alpha val="61000"/>
                </a:srgbClr>
              </a:gs>
              <a:gs pos="36000">
                <a:srgbClr val="6666FF">
                  <a:alpha val="74000"/>
                  <a:lumMod val="77000"/>
                  <a:lumOff val="23000"/>
                </a:srgbClr>
              </a:gs>
              <a:gs pos="69000">
                <a:schemeClr val="tx1">
                  <a:alpha val="82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flipH="1" flipV="1">
            <a:off x="510152" y="332656"/>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B6AFFF">
                  <a:alpha val="68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6" name="5 Forma libre"/>
          <p:cNvSpPr/>
          <p:nvPr/>
        </p:nvSpPr>
        <p:spPr>
          <a:xfrm>
            <a:off x="-48090" y="0"/>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accent6">
                  <a:lumMod val="40000"/>
                  <a:lumOff val="60000"/>
                </a:schemeClr>
              </a:gs>
              <a:gs pos="71251">
                <a:srgbClr val="2D73FF"/>
              </a:gs>
              <a:gs pos="52000">
                <a:srgbClr val="3333CC">
                  <a:lumMod val="42000"/>
                  <a:lumOff val="58000"/>
                </a:srgbClr>
              </a:gs>
              <a:gs pos="91000">
                <a:srgbClr val="002060">
                  <a:lumMod val="0"/>
                </a:srgbClr>
              </a:gs>
              <a:gs pos="0">
                <a:schemeClr val="accent6">
                  <a:lumMod val="60000"/>
                  <a:lumOff val="40000"/>
                </a:scheme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48090" y="5803101"/>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accent6">
                  <a:lumMod val="40000"/>
                  <a:lumOff val="60000"/>
                </a:schemeClr>
              </a:gs>
              <a:gs pos="71251">
                <a:srgbClr val="2D73FF"/>
              </a:gs>
              <a:gs pos="52000">
                <a:srgbClr val="3333CC">
                  <a:lumMod val="42000"/>
                  <a:lumOff val="58000"/>
                </a:srgbClr>
              </a:gs>
              <a:gs pos="91000">
                <a:srgbClr val="002060">
                  <a:lumMod val="0"/>
                </a:srgbClr>
              </a:gs>
              <a:gs pos="0">
                <a:schemeClr val="accent6">
                  <a:lumMod val="60000"/>
                  <a:lumOff val="40000"/>
                </a:scheme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1+ppt_w/2"/>
                                          </p:val>
                                        </p:tav>
                                      </p:tavLst>
                                    </p:anim>
                                    <p:anim calcmode="lin" valueType="num">
                                      <p:cBhvr additive="base">
                                        <p:cTn id="11" dur="3000"/>
                                        <p:tgtEl>
                                          <p:spTgt spid="9"/>
                                        </p:tgtEl>
                                        <p:attrNameLst>
                                          <p:attrName>ppt_y</p:attrName>
                                        </p:attrNameLst>
                                      </p:cBhvr>
                                      <p:tavLst>
                                        <p:tav tm="0">
                                          <p:val>
                                            <p:strVal val="ppt_y"/>
                                          </p:val>
                                        </p:tav>
                                        <p:tav tm="100000">
                                          <p:val>
                                            <p:strVal val="ppt_y"/>
                                          </p:val>
                                        </p:tav>
                                      </p:tavLst>
                                    </p:anim>
                                    <p:set>
                                      <p:cBhvr>
                                        <p:cTn id="12" dur="1" fill="hold">
                                          <p:stCondLst>
                                            <p:cond delay="2999"/>
                                          </p:stCondLst>
                                        </p:cTn>
                                        <p:tgtEl>
                                          <p:spTgt spid="9"/>
                                        </p:tgtEl>
                                        <p:attrNameLst>
                                          <p:attrName>style.visibility</p:attrName>
                                        </p:attrNameLst>
                                      </p:cBhvr>
                                      <p:to>
                                        <p:strVal val="hidden"/>
                                      </p:to>
                                    </p:set>
                                  </p:childTnLst>
                                </p:cTn>
                              </p:par>
                              <p:par>
                                <p:cTn id="13" presetID="23" presetClass="entr" presetSubtype="52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fltVal val="0"/>
                                          </p:val>
                                        </p:tav>
                                        <p:tav tm="100000">
                                          <p:val>
                                            <p:strVal val="#ppt_w"/>
                                          </p:val>
                                        </p:tav>
                                      </p:tavLst>
                                    </p:anim>
                                    <p:anim calcmode="lin" valueType="num">
                                      <p:cBhvr>
                                        <p:cTn id="16" dur="3000" fill="hold"/>
                                        <p:tgtEl>
                                          <p:spTgt spid="2"/>
                                        </p:tgtEl>
                                        <p:attrNameLst>
                                          <p:attrName>ppt_h</p:attrName>
                                        </p:attrNameLst>
                                      </p:cBhvr>
                                      <p:tavLst>
                                        <p:tav tm="0">
                                          <p:val>
                                            <p:fltVal val="0"/>
                                          </p:val>
                                        </p:tav>
                                        <p:tav tm="100000">
                                          <p:val>
                                            <p:strVal val="#ppt_h"/>
                                          </p:val>
                                        </p:tav>
                                      </p:tavLst>
                                    </p:anim>
                                    <p:anim calcmode="lin" valueType="num">
                                      <p:cBhvr>
                                        <p:cTn id="17" dur="3000" fill="hold"/>
                                        <p:tgtEl>
                                          <p:spTgt spid="2"/>
                                        </p:tgtEl>
                                        <p:attrNameLst>
                                          <p:attrName>ppt_x</p:attrName>
                                        </p:attrNameLst>
                                      </p:cBhvr>
                                      <p:tavLst>
                                        <p:tav tm="0">
                                          <p:val>
                                            <p:fltVal val="0.5"/>
                                          </p:val>
                                        </p:tav>
                                        <p:tav tm="100000">
                                          <p:val>
                                            <p:strVal val="#ppt_x"/>
                                          </p:val>
                                        </p:tav>
                                      </p:tavLst>
                                    </p:anim>
                                    <p:anim calcmode="lin" valueType="num">
                                      <p:cBhvr>
                                        <p:cTn id="18" dur="30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2 Imagen" descr="Diapositiva58.JPG"/>
          <p:cNvPicPr>
            <a:picLocks noGrp="1" noChangeAspect="1"/>
          </p:cNvPicPr>
          <p:nvPr isPhoto="1"/>
        </p:nvPicPr>
        <p:blipFill>
          <a:blip r:embed="rId2" cstate="print"/>
          <a:srcRect/>
          <a:stretch>
            <a:fillRect/>
          </a:stretch>
        </p:blipFill>
        <p:spPr bwMode="auto">
          <a:xfrm>
            <a:off x="-39688" y="7938"/>
            <a:ext cx="9144001" cy="6858000"/>
          </a:xfrm>
          <a:prstGeom prst="rect">
            <a:avLst/>
          </a:prstGeom>
          <a:noFill/>
          <a:ln w="9525">
            <a:noFill/>
            <a:miter lim="800000"/>
            <a:headEnd/>
            <a:tailEnd/>
          </a:ln>
        </p:spPr>
      </p:pic>
      <p:sp>
        <p:nvSpPr>
          <p:cNvPr id="2" name="1 Rectángulo"/>
          <p:cNvSpPr/>
          <p:nvPr/>
        </p:nvSpPr>
        <p:spPr>
          <a:xfrm>
            <a:off x="467544" y="764704"/>
            <a:ext cx="8190656" cy="3354765"/>
          </a:xfrm>
          <a:prstGeom prst="rect">
            <a:avLst/>
          </a:prstGeom>
        </p:spPr>
        <p:txBody>
          <a:bodyPr>
            <a:spAutoFit/>
            <a:scene3d>
              <a:camera prst="obliqueBottomLeft"/>
              <a:lightRig rig="threePt" dir="t"/>
            </a:scene3d>
            <a:sp3d extrusionH="76200">
              <a:extrusionClr>
                <a:srgbClr val="75DBFF"/>
              </a:extrusionClr>
            </a:sp3d>
          </a:bodyPr>
          <a:lstStyle/>
          <a:p>
            <a:pPr algn="ctr" fontAlgn="auto">
              <a:spcBef>
                <a:spcPts val="0"/>
              </a:spcBef>
              <a:spcAft>
                <a:spcPts val="0"/>
              </a:spcAft>
              <a:defRPr/>
            </a:pPr>
            <a:r>
              <a:rPr lang="es-ES" sz="2400" b="1" dirty="0">
                <a:solidFill>
                  <a:srgbClr val="BDEEFF"/>
                </a:solidFill>
                <a:effectLst>
                  <a:glow rad="114300">
                    <a:schemeClr val="bg2">
                      <a:lumMod val="50000"/>
                      <a:alpha val="59000"/>
                    </a:schemeClr>
                  </a:glow>
                  <a:outerShdw blurRad="50800" dist="50800" dir="5400000" algn="ctr" rotWithShape="0">
                    <a:schemeClr val="bg2">
                      <a:lumMod val="50000"/>
                    </a:schemeClr>
                  </a:outerShdw>
                </a:effectLst>
                <a:latin typeface="AR ESSENCE" pitchFamily="2" charset="0"/>
                <a:cs typeface="+mn-cs"/>
              </a:rPr>
              <a:t>La envidia es el miedo a no ser aceptado por nuestro entorno, es “inseguridad total en nosotros mismos”. Es fruto de dar demasiada importancia a lo que tienen y hacen los demás, e intentar superarles para recibir la aprobación y admiración. O igualmente, puede llevarte a criticar y echar abajo lo que los demás tienen, para que lo que tú tienes, al ser comparado, crezca en valor. La envidia de ningún modo es buena, y hay que tratar de controlar tal resentimiento porque sólo traerá soledad a nuestras vidas.</a:t>
            </a:r>
          </a:p>
          <a:p>
            <a:pPr algn="ctr" fontAlgn="auto">
              <a:spcBef>
                <a:spcPts val="0"/>
              </a:spcBef>
              <a:spcAft>
                <a:spcPts val="0"/>
              </a:spcAft>
              <a:defRPr/>
            </a:pPr>
            <a:r>
              <a:rPr lang="es-ES" sz="2000" b="1" dirty="0">
                <a:solidFill>
                  <a:srgbClr val="BDEEFF"/>
                </a:solidFill>
                <a:effectLst>
                  <a:glow rad="114300">
                    <a:schemeClr val="bg2">
                      <a:lumMod val="50000"/>
                      <a:alpha val="59000"/>
                    </a:schemeClr>
                  </a:glow>
                  <a:outerShdw blurRad="50800" dist="50800" dir="5400000" algn="ctr" rotWithShape="0">
                    <a:schemeClr val="bg2">
                      <a:lumMod val="50000"/>
                    </a:schemeClr>
                  </a:outerShdw>
                </a:effectLst>
                <a:latin typeface="AR ESSENCE" pitchFamily="2" charset="0"/>
                <a:cs typeface="+mn-cs"/>
              </a:rPr>
              <a:t> </a:t>
            </a:r>
          </a:p>
        </p:txBody>
      </p:sp>
      <p:sp>
        <p:nvSpPr>
          <p:cNvPr id="7" name="6 Forma libre"/>
          <p:cNvSpPr/>
          <p:nvPr/>
        </p:nvSpPr>
        <p:spPr>
          <a:xfrm flipH="1" flipV="1">
            <a:off x="510152" y="177102"/>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8" name="7 Forma libre"/>
          <p:cNvSpPr/>
          <p:nvPr/>
        </p:nvSpPr>
        <p:spPr>
          <a:xfrm flipV="1">
            <a:off x="-33732" y="213106"/>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60119" y="7460"/>
            <a:ext cx="920411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ppt_x</p:attrName>
                                        </p:attrNameLst>
                                      </p:cBhvr>
                                      <p:tavLst>
                                        <p:tav tm="0">
                                          <p:val>
                                            <p:fltVal val="0.5"/>
                                          </p:val>
                                        </p:tav>
                                        <p:tav tm="100000">
                                          <p:val>
                                            <p:strVal val="#ppt_x"/>
                                          </p:val>
                                        </p:tav>
                                      </p:tavLst>
                                    </p:anim>
                                    <p:anim calcmode="lin" valueType="num">
                                      <p:cBhvr>
                                        <p:cTn id="10" dur="3000" fill="hold"/>
                                        <p:tgtEl>
                                          <p:spTgt spid="2"/>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1+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0-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8 Imagen" descr="hggghghgh.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735536" y="643582"/>
            <a:ext cx="7632848" cy="3046988"/>
          </a:xfrm>
          <a:prstGeom prst="rect">
            <a:avLst/>
          </a:prstGeom>
        </p:spPr>
        <p:txBody>
          <a:bodyPr>
            <a:spAutoFit/>
            <a:scene3d>
              <a:camera prst="obliqueBottomLeft"/>
              <a:lightRig rig="threePt" dir="t"/>
            </a:scene3d>
            <a:sp3d extrusionH="95250">
              <a:extrusionClr>
                <a:schemeClr val="accent6">
                  <a:lumMod val="60000"/>
                  <a:lumOff val="40000"/>
                </a:schemeClr>
              </a:extrusionClr>
            </a:sp3d>
          </a:bodyPr>
          <a:lstStyle/>
          <a:p>
            <a:pPr algn="ctr" fontAlgn="auto">
              <a:spcBef>
                <a:spcPts val="0"/>
              </a:spcBef>
              <a:spcAft>
                <a:spcPts val="0"/>
              </a:spcAft>
              <a:defRPr/>
            </a:pPr>
            <a:r>
              <a:rPr lang="es-ES" sz="2400" dirty="0">
                <a:effectLst>
                  <a:glow rad="88900">
                    <a:schemeClr val="bg2">
                      <a:lumMod val="50000"/>
                      <a:alpha val="82000"/>
                    </a:schemeClr>
                  </a:glow>
                  <a:outerShdw blurRad="50800" algn="ctr" rotWithShape="0">
                    <a:schemeClr val="bg2">
                      <a:lumMod val="50000"/>
                    </a:schemeClr>
                  </a:outerShdw>
                </a:effectLst>
                <a:latin typeface="AR ESSENCE" pitchFamily="2" charset="0"/>
                <a:cs typeface="+mn-cs"/>
              </a:rPr>
              <a:t>No te quemes comparándote con otros, eso es frustrante y nunca edificante. No te enaltezcas por encima de los demás, eso se nota cuando lo haces y en realidad es humillante. Recuerda que todos los seres humanos somos débiles, que todos tenemos talentos que Dios nos regaló, pero son diferentes, y es nuestro deber descubrir cuáles son.</a:t>
            </a:r>
          </a:p>
          <a:p>
            <a:pPr algn="ctr" fontAlgn="auto">
              <a:spcBef>
                <a:spcPts val="0"/>
              </a:spcBef>
              <a:spcAft>
                <a:spcPts val="0"/>
              </a:spcAft>
              <a:defRPr/>
            </a:pPr>
            <a:endParaRPr lang="es-ES" sz="2400" dirty="0">
              <a:effectLst>
                <a:glow rad="88900">
                  <a:schemeClr val="bg2">
                    <a:lumMod val="50000"/>
                    <a:alpha val="82000"/>
                  </a:schemeClr>
                </a:glow>
                <a:outerShdw blurRad="50800" algn="ctr" rotWithShape="0">
                  <a:schemeClr val="bg2">
                    <a:lumMod val="50000"/>
                  </a:schemeClr>
                </a:outerShdw>
              </a:effectLst>
              <a:latin typeface="AR ESSENCE" pitchFamily="2" charset="0"/>
              <a:cs typeface="+mn-cs"/>
            </a:endParaRPr>
          </a:p>
          <a:p>
            <a:pPr algn="ctr" fontAlgn="auto">
              <a:spcBef>
                <a:spcPts val="0"/>
              </a:spcBef>
              <a:spcAft>
                <a:spcPts val="0"/>
              </a:spcAft>
              <a:defRPr/>
            </a:pPr>
            <a:r>
              <a:rPr lang="es-ES" sz="2400" dirty="0">
                <a:effectLst>
                  <a:glow rad="88900">
                    <a:schemeClr val="bg2">
                      <a:lumMod val="50000"/>
                      <a:alpha val="82000"/>
                    </a:schemeClr>
                  </a:glow>
                  <a:outerShdw blurRad="50800" algn="ctr" rotWithShape="0">
                    <a:schemeClr val="bg2">
                      <a:lumMod val="50000"/>
                    </a:schemeClr>
                  </a:outerShdw>
                </a:effectLst>
                <a:latin typeface="AR ESSENCE" pitchFamily="2" charset="0"/>
                <a:cs typeface="+mn-cs"/>
              </a:rPr>
              <a:t> </a:t>
            </a:r>
          </a:p>
        </p:txBody>
      </p:sp>
      <p:sp>
        <p:nvSpPr>
          <p:cNvPr id="7" name="6 Forma libre"/>
          <p:cNvSpPr/>
          <p:nvPr/>
        </p:nvSpPr>
        <p:spPr>
          <a:xfrm flipH="1" flipV="1">
            <a:off x="510152" y="166328"/>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FFC000">
                  <a:lumMod val="29000"/>
                  <a:lumOff val="71000"/>
                  <a:alpha val="46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8" name="7 Forma libre"/>
          <p:cNvSpPr/>
          <p:nvPr/>
        </p:nvSpPr>
        <p:spPr>
          <a:xfrm flipV="1">
            <a:off x="-40079" y="202332"/>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FFC000">
                  <a:lumMod val="29000"/>
                  <a:lumOff val="71000"/>
                  <a:alpha val="46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2000">
                <a:srgbClr val="9966FF">
                  <a:lumMod val="0"/>
                  <a:lumOff val="100000"/>
                </a:srgbClr>
              </a:gs>
              <a:gs pos="78000">
                <a:schemeClr val="bg2">
                  <a:lumMod val="50000"/>
                </a:schemeClr>
              </a:gs>
              <a:gs pos="55000">
                <a:srgbClr val="C2E9FF"/>
              </a:gs>
              <a:gs pos="35000">
                <a:srgbClr val="00B0F0">
                  <a:lumMod val="23000"/>
                  <a:lumOff val="77000"/>
                </a:srgbClr>
              </a:gs>
              <a:gs pos="89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275" y="-31698"/>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2000">
                <a:srgbClr val="9966FF">
                  <a:lumMod val="0"/>
                  <a:lumOff val="100000"/>
                </a:srgbClr>
              </a:gs>
              <a:gs pos="78000">
                <a:schemeClr val="bg2">
                  <a:lumMod val="50000"/>
                </a:schemeClr>
              </a:gs>
              <a:gs pos="55000">
                <a:srgbClr val="C2E9FF"/>
              </a:gs>
              <a:gs pos="35000">
                <a:srgbClr val="00B0F0">
                  <a:lumMod val="23000"/>
                  <a:lumOff val="77000"/>
                </a:srgbClr>
              </a:gs>
              <a:gs pos="89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1+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0-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2 Imagen" descr="Diapositiva136.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Rectángulo"/>
          <p:cNvSpPr/>
          <p:nvPr/>
        </p:nvSpPr>
        <p:spPr>
          <a:xfrm>
            <a:off x="251520" y="764704"/>
            <a:ext cx="8695378" cy="3046988"/>
          </a:xfrm>
          <a:prstGeom prst="rect">
            <a:avLst/>
          </a:prstGeom>
        </p:spPr>
        <p:txBody>
          <a:bodyPr>
            <a:spAutoFit/>
            <a:scene3d>
              <a:camera prst="obliqueBottomLeft"/>
              <a:lightRig rig="threePt" dir="t"/>
            </a:scene3d>
            <a:sp3d extrusionH="50800">
              <a:extrusionClr>
                <a:srgbClr val="FFC000"/>
              </a:extrusionClr>
            </a:sp3d>
          </a:bodyPr>
          <a:lstStyle/>
          <a:p>
            <a:pPr algn="ctr" fontAlgn="auto">
              <a:spcBef>
                <a:spcPts val="0"/>
              </a:spcBef>
              <a:spcAft>
                <a:spcPts val="0"/>
              </a:spcAft>
              <a:defRPr/>
            </a:pPr>
            <a:r>
              <a:rPr lang="es-ES" sz="2400" dirty="0">
                <a:solidFill>
                  <a:srgbClr val="BDEEFF"/>
                </a:solidFill>
                <a:effectLst>
                  <a:glow rad="101600">
                    <a:schemeClr val="bg2">
                      <a:lumMod val="50000"/>
                      <a:alpha val="60000"/>
                    </a:schemeClr>
                  </a:glow>
                  <a:outerShdw blurRad="50800" dist="50800" dir="5400000" algn="ctr" rotWithShape="0">
                    <a:schemeClr val="bg2">
                      <a:lumMod val="50000"/>
                    </a:schemeClr>
                  </a:outerShdw>
                </a:effectLst>
                <a:latin typeface="AR ESSENCE" pitchFamily="2" charset="0"/>
                <a:cs typeface="+mn-cs"/>
              </a:rPr>
              <a:t>Es difícil reconocer que se es una persona muy envidiosa. </a:t>
            </a:r>
          </a:p>
          <a:p>
            <a:pPr algn="ctr" fontAlgn="auto">
              <a:spcBef>
                <a:spcPts val="0"/>
              </a:spcBef>
              <a:spcAft>
                <a:spcPts val="0"/>
              </a:spcAft>
              <a:defRPr/>
            </a:pPr>
            <a:r>
              <a:rPr lang="es-ES" sz="2400" dirty="0">
                <a:solidFill>
                  <a:srgbClr val="BDEEFF"/>
                </a:solidFill>
                <a:effectLst>
                  <a:glow rad="101600">
                    <a:schemeClr val="bg2">
                      <a:lumMod val="50000"/>
                      <a:alpha val="60000"/>
                    </a:schemeClr>
                  </a:glow>
                  <a:outerShdw blurRad="50800" dist="50800" dir="5400000" algn="ctr" rotWithShape="0">
                    <a:schemeClr val="bg2">
                      <a:lumMod val="50000"/>
                    </a:schemeClr>
                  </a:outerShdw>
                </a:effectLst>
                <a:latin typeface="AR ESSENCE" pitchFamily="2" charset="0"/>
                <a:cs typeface="+mn-cs"/>
              </a:rPr>
              <a:t>Si estás haciendo cosas por agradar a los demás, por buscar su aprobación, o diciendo cosas con la intención de aumentar tu reputación con respecto a otros, de que valoren lo que tienes o haces en comparación con otros… es muy posible que tu motivación sea la envidia. Busca ser sincero contigo mismo, y piensa que tal vez pudieras estar afectado por la envidia.</a:t>
            </a:r>
          </a:p>
          <a:p>
            <a:pPr algn="ctr" fontAlgn="auto">
              <a:spcBef>
                <a:spcPts val="0"/>
              </a:spcBef>
              <a:spcAft>
                <a:spcPts val="0"/>
              </a:spcAft>
              <a:defRPr/>
            </a:pPr>
            <a:r>
              <a:rPr lang="es-ES" sz="2400" dirty="0">
                <a:solidFill>
                  <a:srgbClr val="BDEEFF"/>
                </a:solidFill>
                <a:effectLst>
                  <a:glow rad="101600">
                    <a:schemeClr val="bg2">
                      <a:lumMod val="50000"/>
                      <a:alpha val="60000"/>
                    </a:schemeClr>
                  </a:glow>
                  <a:outerShdw blurRad="50800" dist="50800" dir="5400000" algn="ctr" rotWithShape="0">
                    <a:schemeClr val="bg2">
                      <a:lumMod val="50000"/>
                    </a:schemeClr>
                  </a:outerShdw>
                </a:effectLst>
                <a:latin typeface="AR ESSENCE" pitchFamily="2" charset="0"/>
                <a:cs typeface="+mn-cs"/>
              </a:rPr>
              <a:t> </a:t>
            </a:r>
            <a:endParaRPr lang="es-ES" sz="2000" dirty="0">
              <a:solidFill>
                <a:srgbClr val="BDEEFF"/>
              </a:solidFill>
              <a:effectLst>
                <a:glow rad="101600">
                  <a:schemeClr val="bg2">
                    <a:lumMod val="50000"/>
                    <a:alpha val="60000"/>
                  </a:schemeClr>
                </a:glow>
                <a:outerShdw blurRad="50800" dist="50800" dir="5400000" algn="ctr" rotWithShape="0">
                  <a:schemeClr val="bg2">
                    <a:lumMod val="50000"/>
                  </a:schemeClr>
                </a:outerShdw>
              </a:effectLst>
              <a:latin typeface="AR ESSENCE" pitchFamily="2" charset="0"/>
              <a:cs typeface="+mn-cs"/>
            </a:endParaRPr>
          </a:p>
        </p:txBody>
      </p:sp>
      <p:sp>
        <p:nvSpPr>
          <p:cNvPr id="8" name="7 Forma libre"/>
          <p:cNvSpPr/>
          <p:nvPr/>
        </p:nvSpPr>
        <p:spPr>
          <a:xfrm flipH="1" flipV="1">
            <a:off x="510152" y="188640"/>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9" name="8 Forma libre"/>
          <p:cNvSpPr/>
          <p:nvPr/>
        </p:nvSpPr>
        <p:spPr>
          <a:xfrm flipV="1">
            <a:off x="0" y="188640"/>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3381" y="5803102"/>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40079" y="36004"/>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8"/>
                                        </p:tgtEl>
                                        <p:attrNameLst>
                                          <p:attrName>ppt_x</p:attrName>
                                        </p:attrNameLst>
                                      </p:cBhvr>
                                      <p:tavLst>
                                        <p:tav tm="0">
                                          <p:val>
                                            <p:strVal val="ppt_x"/>
                                          </p:val>
                                        </p:tav>
                                        <p:tav tm="100000">
                                          <p:val>
                                            <p:strVal val="1+ppt_w/2"/>
                                          </p:val>
                                        </p:tav>
                                      </p:tavLst>
                                    </p:anim>
                                    <p:anim calcmode="lin" valueType="num">
                                      <p:cBhvr additive="base">
                                        <p:cTn id="13" dur="3000"/>
                                        <p:tgtEl>
                                          <p:spTgt spid="8"/>
                                        </p:tgtEl>
                                        <p:attrNameLst>
                                          <p:attrName>ppt_y</p:attrName>
                                        </p:attrNameLst>
                                      </p:cBhvr>
                                      <p:tavLst>
                                        <p:tav tm="0">
                                          <p:val>
                                            <p:strVal val="ppt_y"/>
                                          </p:val>
                                        </p:tav>
                                        <p:tav tm="100000">
                                          <p:val>
                                            <p:strVal val="ppt_y"/>
                                          </p:val>
                                        </p:tav>
                                      </p:tavLst>
                                    </p:anim>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9"/>
                                        </p:tgtEl>
                                        <p:attrNameLst>
                                          <p:attrName>ppt_x</p:attrName>
                                        </p:attrNameLst>
                                      </p:cBhvr>
                                      <p:tavLst>
                                        <p:tav tm="0">
                                          <p:val>
                                            <p:strVal val="ppt_x"/>
                                          </p:val>
                                        </p:tav>
                                        <p:tav tm="100000">
                                          <p:val>
                                            <p:strVal val="0-ppt_w/2"/>
                                          </p:val>
                                        </p:tav>
                                      </p:tavLst>
                                    </p:anim>
                                    <p:anim calcmode="lin" valueType="num">
                                      <p:cBhvr additive="base">
                                        <p:cTn id="17" dur="3000"/>
                                        <p:tgtEl>
                                          <p:spTgt spid="9"/>
                                        </p:tgtEl>
                                        <p:attrNameLst>
                                          <p:attrName>ppt_y</p:attrName>
                                        </p:attrNameLst>
                                      </p:cBhvr>
                                      <p:tavLst>
                                        <p:tav tm="0">
                                          <p:val>
                                            <p:strVal val="ppt_y"/>
                                          </p:val>
                                        </p:tav>
                                        <p:tav tm="100000">
                                          <p:val>
                                            <p:strVal val="ppt_y"/>
                                          </p:val>
                                        </p:tav>
                                      </p:tavLst>
                                    </p:anim>
                                    <p:set>
                                      <p:cBhvr>
                                        <p:cTn id="18"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7 Imagen" descr="Diapositiva3.JPG"/>
          <p:cNvPicPr>
            <a:picLocks noGrp="1" noChangeAspect="1"/>
          </p:cNvPicPr>
          <p:nvPr isPhoto="1"/>
        </p:nvPicPr>
        <p:blipFill>
          <a:blip r:embed="rId2" cstate="print"/>
          <a:srcRect l="1147"/>
          <a:stretch>
            <a:fillRect/>
          </a:stretch>
        </p:blipFill>
        <p:spPr bwMode="auto">
          <a:xfrm>
            <a:off x="-47625" y="0"/>
            <a:ext cx="9191625" cy="6858000"/>
          </a:xfrm>
          <a:prstGeom prst="rect">
            <a:avLst/>
          </a:prstGeom>
          <a:noFill/>
          <a:ln w="9525">
            <a:noFill/>
            <a:miter lim="800000"/>
            <a:headEnd/>
            <a:tailEnd/>
          </a:ln>
        </p:spPr>
      </p:pic>
      <p:sp>
        <p:nvSpPr>
          <p:cNvPr id="6" name="5 Rectángulo"/>
          <p:cNvSpPr/>
          <p:nvPr/>
        </p:nvSpPr>
        <p:spPr>
          <a:xfrm>
            <a:off x="673127" y="958347"/>
            <a:ext cx="7776864" cy="1938992"/>
          </a:xfrm>
          <a:prstGeom prst="rect">
            <a:avLst/>
          </a:prstGeom>
        </p:spPr>
        <p:txBody>
          <a:bodyPr>
            <a:spAutoFit/>
            <a:scene3d>
              <a:camera prst="obliqueBottomLeft"/>
              <a:lightRig rig="threePt" dir="t"/>
            </a:scene3d>
            <a:sp3d extrusionH="114300">
              <a:extrusionClr>
                <a:srgbClr val="BDEEFF"/>
              </a:extrusionClr>
            </a:sp3d>
          </a:bodyPr>
          <a:lstStyle/>
          <a:p>
            <a:pPr algn="ctr" fontAlgn="auto">
              <a:spcBef>
                <a:spcPts val="0"/>
              </a:spcBef>
              <a:spcAft>
                <a:spcPts val="0"/>
              </a:spcAft>
              <a:defRPr/>
            </a:pPr>
            <a:r>
              <a:rPr lang="es-ES" sz="2400" dirty="0">
                <a:effectLst>
                  <a:glow rad="88900">
                    <a:srgbClr val="002060">
                      <a:alpha val="61000"/>
                    </a:srgbClr>
                  </a:glow>
                  <a:outerShdw blurRad="50800" dist="50800" dir="5400000" algn="ctr" rotWithShape="0">
                    <a:srgbClr val="002060"/>
                  </a:outerShdw>
                </a:effectLst>
                <a:latin typeface="AR ESSENCE" pitchFamily="2" charset="0"/>
                <a:cs typeface="+mn-cs"/>
              </a:rPr>
              <a:t>Tratemos de controlar la envidia: Agradezcamos cada día por lo que tenemos y carecemos. Tratemos de actuar bien con los demás, esforcémonos, y no nos comparemos con nadie.</a:t>
            </a:r>
          </a:p>
          <a:p>
            <a:pPr algn="ctr" fontAlgn="auto">
              <a:spcBef>
                <a:spcPts val="0"/>
              </a:spcBef>
              <a:spcAft>
                <a:spcPts val="0"/>
              </a:spcAft>
              <a:defRPr/>
            </a:pPr>
            <a:r>
              <a:rPr lang="es-ES" sz="2400" dirty="0">
                <a:effectLst>
                  <a:glow rad="88900">
                    <a:srgbClr val="002060">
                      <a:alpha val="61000"/>
                    </a:srgbClr>
                  </a:glow>
                  <a:outerShdw blurRad="50800" dist="50800" dir="5400000" algn="ctr" rotWithShape="0">
                    <a:srgbClr val="002060"/>
                  </a:outerShdw>
                </a:effectLst>
                <a:latin typeface="AR ESSENCE" pitchFamily="2" charset="0"/>
                <a:cs typeface="+mn-cs"/>
              </a:rPr>
              <a:t> </a:t>
            </a:r>
          </a:p>
          <a:p>
            <a:pPr algn="ctr" fontAlgn="auto">
              <a:spcBef>
                <a:spcPts val="0"/>
              </a:spcBef>
              <a:spcAft>
                <a:spcPts val="0"/>
              </a:spcAft>
              <a:defRPr/>
            </a:pPr>
            <a:r>
              <a:rPr lang="es-ES" sz="2400" dirty="0">
                <a:effectLst>
                  <a:glow rad="88900">
                    <a:srgbClr val="002060">
                      <a:alpha val="61000"/>
                    </a:srgbClr>
                  </a:glow>
                  <a:outerShdw blurRad="50800" dist="50800" dir="5400000" algn="ctr" rotWithShape="0">
                    <a:srgbClr val="002060"/>
                  </a:outerShdw>
                </a:effectLst>
                <a:latin typeface="AR ESSENCE" pitchFamily="2" charset="0"/>
                <a:cs typeface="+mn-cs"/>
              </a:rPr>
              <a:t> </a:t>
            </a:r>
          </a:p>
        </p:txBody>
      </p:sp>
      <p:sp>
        <p:nvSpPr>
          <p:cNvPr id="9" name="8 Forma libre"/>
          <p:cNvSpPr/>
          <p:nvPr/>
        </p:nvSpPr>
        <p:spPr>
          <a:xfrm flipH="1" flipV="1">
            <a:off x="510152" y="188640"/>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00B0F0">
                  <a:alpha val="40000"/>
                </a:srgbClr>
              </a:gs>
              <a:gs pos="50000">
                <a:srgbClr val="B3B3FF">
                  <a:alpha val="61000"/>
                </a:srgbClr>
              </a:gs>
              <a:gs pos="36000">
                <a:srgbClr val="7030A0">
                  <a:alpha val="55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7" name="6 Forma libre"/>
          <p:cNvSpPr/>
          <p:nvPr/>
        </p:nvSpPr>
        <p:spPr>
          <a:xfrm flipV="1">
            <a:off x="-50365" y="238336"/>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7030A0">
                  <a:lumMod val="52000"/>
                  <a:lumOff val="48000"/>
                  <a:alpha val="74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34486" y="0"/>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1251">
                <a:srgbClr val="3333CC"/>
              </a:gs>
              <a:gs pos="62000">
                <a:srgbClr val="9C39FF">
                  <a:lumMod val="56000"/>
                  <a:lumOff val="44000"/>
                </a:srgbClr>
              </a:gs>
              <a:gs pos="52000">
                <a:srgbClr val="3333CC">
                  <a:lumMod val="42000"/>
                  <a:lumOff val="58000"/>
                </a:srgbClr>
              </a:gs>
              <a:gs pos="91000">
                <a:srgbClr val="002060">
                  <a:lumMod val="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8090" y="5803101"/>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1251">
                <a:srgbClr val="3333CC"/>
              </a:gs>
              <a:gs pos="62000">
                <a:srgbClr val="9C39FF">
                  <a:lumMod val="56000"/>
                  <a:lumOff val="44000"/>
                </a:srgbClr>
              </a:gs>
              <a:gs pos="52000">
                <a:srgbClr val="3333CC">
                  <a:lumMod val="42000"/>
                  <a:lumOff val="58000"/>
                </a:srgbClr>
              </a:gs>
              <a:gs pos="91000">
                <a:srgbClr val="002060">
                  <a:lumMod val="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0-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9"/>
                                        </p:tgtEl>
                                        <p:attrNameLst>
                                          <p:attrName>ppt_x</p:attrName>
                                        </p:attrNameLst>
                                      </p:cBhvr>
                                      <p:tavLst>
                                        <p:tav tm="0">
                                          <p:val>
                                            <p:strVal val="ppt_x"/>
                                          </p:val>
                                        </p:tav>
                                        <p:tav tm="100000">
                                          <p:val>
                                            <p:strVal val="1+ppt_w/2"/>
                                          </p:val>
                                        </p:tav>
                                      </p:tavLst>
                                    </p:anim>
                                    <p:anim calcmode="lin" valueType="num">
                                      <p:cBhvr additive="base">
                                        <p:cTn id="17" dur="3000"/>
                                        <p:tgtEl>
                                          <p:spTgt spid="9"/>
                                        </p:tgtEl>
                                        <p:attrNameLst>
                                          <p:attrName>ppt_y</p:attrName>
                                        </p:attrNameLst>
                                      </p:cBhvr>
                                      <p:tavLst>
                                        <p:tav tm="0">
                                          <p:val>
                                            <p:strVal val="ppt_y"/>
                                          </p:val>
                                        </p:tav>
                                        <p:tav tm="100000">
                                          <p:val>
                                            <p:strVal val="ppt_y"/>
                                          </p:val>
                                        </p:tav>
                                      </p:tavLst>
                                    </p:anim>
                                    <p:set>
                                      <p:cBhvr>
                                        <p:cTn id="18"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2 Imagen" descr="Diapositiva156.JPG"/>
          <p:cNvPicPr>
            <a:picLocks noGrp="1" noChangeAspect="1"/>
          </p:cNvPicPr>
          <p:nvPr isPhoto="1"/>
        </p:nvPicPr>
        <p:blipFill>
          <a:blip r:embed="rId2" cstate="print"/>
          <a:srcRect t="3801" b="4851"/>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545785" y="836712"/>
            <a:ext cx="8052429" cy="3046988"/>
          </a:xfrm>
          <a:prstGeom prst="rect">
            <a:avLst/>
          </a:prstGeom>
        </p:spPr>
        <p:txBody>
          <a:bodyPr>
            <a:spAutoFit/>
            <a:scene3d>
              <a:camera prst="obliqueBottomLeft"/>
              <a:lightRig rig="threePt" dir="t"/>
            </a:scene3d>
            <a:sp3d extrusionH="101600">
              <a:extrusionClr>
                <a:srgbClr val="CCFF99"/>
              </a:extrusionClr>
            </a:sp3d>
          </a:bodyPr>
          <a:lstStyle/>
          <a:p>
            <a:pPr algn="ctr" fontAlgn="auto">
              <a:spcBef>
                <a:spcPts val="0"/>
              </a:spcBef>
              <a:spcAft>
                <a:spcPts val="0"/>
              </a:spcAft>
              <a:defRPr/>
            </a:pPr>
            <a:r>
              <a:rPr lang="es-ES" sz="2400" dirty="0">
                <a:effectLst>
                  <a:glow rad="88900">
                    <a:srgbClr val="7030A0">
                      <a:alpha val="49000"/>
                    </a:srgbClr>
                  </a:glow>
                  <a:outerShdw blurRad="50800" dist="50800" dir="5400000" algn="ctr" rotWithShape="0">
                    <a:srgbClr val="002060"/>
                  </a:outerShdw>
                </a:effectLst>
                <a:latin typeface="AR ESSENCE" pitchFamily="2" charset="0"/>
                <a:cs typeface="+mn-cs"/>
              </a:rPr>
              <a:t>Para salir de la envidia busca la belleza que hay en tu interior: </a:t>
            </a:r>
          </a:p>
          <a:p>
            <a:pPr algn="ctr" fontAlgn="auto">
              <a:spcBef>
                <a:spcPts val="0"/>
              </a:spcBef>
              <a:spcAft>
                <a:spcPts val="0"/>
              </a:spcAft>
              <a:defRPr/>
            </a:pPr>
            <a:r>
              <a:rPr lang="es-ES" sz="2400" dirty="0">
                <a:effectLst>
                  <a:glow rad="88900">
                    <a:srgbClr val="7030A0">
                      <a:alpha val="49000"/>
                    </a:srgbClr>
                  </a:glow>
                  <a:outerShdw blurRad="50800" dist="50800" dir="5400000" algn="ctr" rotWithShape="0">
                    <a:srgbClr val="002060"/>
                  </a:outerShdw>
                </a:effectLst>
                <a:latin typeface="AR ESSENCE" pitchFamily="2" charset="0"/>
                <a:cs typeface="+mn-cs"/>
              </a:rPr>
              <a:t>Haz cosas buenas porque sientes que es bueno hacerlas, no porque quieras recibir aprobación. Si actúas bien de corazón, verás que recibirás más admiración que haciendo cosas buenas por llamar la atención. Sé feliz y aleja de ti esos malos pensamientos, recuerda que siempre habrá mejores y peores personas que tú. </a:t>
            </a:r>
          </a:p>
          <a:p>
            <a:pPr algn="ctr" fontAlgn="auto">
              <a:spcBef>
                <a:spcPts val="0"/>
              </a:spcBef>
              <a:spcAft>
                <a:spcPts val="0"/>
              </a:spcAft>
              <a:defRPr/>
            </a:pPr>
            <a:endParaRPr lang="es-ES" sz="2400" dirty="0">
              <a:effectLst>
                <a:glow rad="88900">
                  <a:srgbClr val="7030A0">
                    <a:alpha val="49000"/>
                  </a:srgbClr>
                </a:glow>
                <a:outerShdw blurRad="50800" dist="50800" dir="5400000" algn="ctr" rotWithShape="0">
                  <a:srgbClr val="002060"/>
                </a:outerShdw>
              </a:effectLst>
              <a:latin typeface="AR ESSENCE" pitchFamily="2" charset="0"/>
              <a:cs typeface="+mn-cs"/>
            </a:endParaRPr>
          </a:p>
          <a:p>
            <a:pPr algn="ctr" fontAlgn="auto">
              <a:spcBef>
                <a:spcPts val="0"/>
              </a:spcBef>
              <a:spcAft>
                <a:spcPts val="0"/>
              </a:spcAft>
              <a:defRPr/>
            </a:pPr>
            <a:r>
              <a:rPr lang="es-ES" sz="2400" dirty="0">
                <a:effectLst>
                  <a:glow rad="88900">
                    <a:srgbClr val="7030A0">
                      <a:alpha val="49000"/>
                    </a:srgbClr>
                  </a:glow>
                  <a:outerShdw blurRad="50800" dist="50800" dir="5400000" algn="ctr" rotWithShape="0">
                    <a:srgbClr val="002060"/>
                  </a:outerShdw>
                </a:effectLst>
                <a:latin typeface="AR ESSENCE" pitchFamily="2" charset="0"/>
                <a:cs typeface="+mn-cs"/>
              </a:rPr>
              <a:t> </a:t>
            </a:r>
          </a:p>
        </p:txBody>
      </p:sp>
      <p:sp>
        <p:nvSpPr>
          <p:cNvPr id="8" name="7 Forma libre"/>
          <p:cNvSpPr/>
          <p:nvPr/>
        </p:nvSpPr>
        <p:spPr>
          <a:xfrm flipH="1" flipV="1">
            <a:off x="510152" y="188640"/>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BD76F8">
                  <a:alpha val="56863"/>
                </a:srgbClr>
              </a:gs>
              <a:gs pos="50000">
                <a:srgbClr val="B3B3FF">
                  <a:alpha val="61000"/>
                </a:srgbClr>
              </a:gs>
              <a:gs pos="36000">
                <a:srgbClr val="7030A0">
                  <a:alpha val="55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7" name="6 Forma libre"/>
          <p:cNvSpPr/>
          <p:nvPr/>
        </p:nvSpPr>
        <p:spPr>
          <a:xfrm flipV="1">
            <a:off x="0" y="188640"/>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E5AFFB">
                  <a:alpha val="76863"/>
                  <a:lumMod val="91000"/>
                </a:srgbClr>
              </a:gs>
              <a:gs pos="50000">
                <a:srgbClr val="B3B3FF">
                  <a:alpha val="61000"/>
                </a:srgbClr>
              </a:gs>
              <a:gs pos="36000">
                <a:srgbClr val="7030A0">
                  <a:lumMod val="52000"/>
                  <a:lumOff val="48000"/>
                  <a:alpha val="74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24045" y="14093"/>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4996">
                <a:srgbClr val="390090">
                  <a:lumMod val="54000"/>
                  <a:lumOff val="46000"/>
                </a:srgbClr>
              </a:gs>
              <a:gs pos="60000">
                <a:srgbClr val="3333CC">
                  <a:lumMod val="42000"/>
                  <a:lumOff val="58000"/>
                </a:srgbClr>
              </a:gs>
              <a:gs pos="84000">
                <a:srgbClr val="6600FF">
                  <a:lumMod val="6300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5803101"/>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4996">
                <a:srgbClr val="390090">
                  <a:lumMod val="54000"/>
                  <a:lumOff val="46000"/>
                </a:srgbClr>
              </a:gs>
              <a:gs pos="60000">
                <a:srgbClr val="3333CC">
                  <a:lumMod val="42000"/>
                  <a:lumOff val="58000"/>
                </a:srgbClr>
              </a:gs>
              <a:gs pos="84000">
                <a:srgbClr val="6600FF">
                  <a:lumMod val="6300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0-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1+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8 Imagen" descr="Diapositiva6.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67544" y="908720"/>
            <a:ext cx="8076918" cy="3293209"/>
          </a:xfrm>
          <a:prstGeom prst="rect">
            <a:avLst/>
          </a:prstGeom>
        </p:spPr>
        <p:txBody>
          <a:bodyPr>
            <a:spAutoFit/>
            <a:scene3d>
              <a:camera prst="obliqueBottomLeft"/>
              <a:lightRig rig="threePt" dir="t"/>
            </a:scene3d>
            <a:sp3d extrusionH="114300">
              <a:extrusionClr>
                <a:srgbClr val="FFB9FF"/>
              </a:extrusionClr>
            </a:sp3d>
          </a:bodyPr>
          <a:lstStyle/>
          <a:p>
            <a:pPr algn="ctr" fontAlgn="auto">
              <a:spcBef>
                <a:spcPts val="0"/>
              </a:spcBef>
              <a:spcAft>
                <a:spcPts val="0"/>
              </a:spcAft>
              <a:defRPr/>
            </a:pPr>
            <a:r>
              <a:rPr lang="es-ES" sz="2400" dirty="0">
                <a:effectLst>
                  <a:glow rad="88900">
                    <a:schemeClr val="bg2">
                      <a:lumMod val="75000"/>
                      <a:alpha val="46000"/>
                    </a:schemeClr>
                  </a:glow>
                  <a:outerShdw blurRad="50800" dist="50800" dir="5400000" algn="ctr" rotWithShape="0">
                    <a:schemeClr val="bg1"/>
                  </a:outerShdw>
                </a:effectLst>
                <a:latin typeface="AR ESSENCE" pitchFamily="2" charset="0"/>
                <a:cs typeface="+mn-cs"/>
              </a:rPr>
              <a:t>Nunca debemos compararnos con los demás, entendamos que somos únicos e irrepetibles, todos somos criaturas de Dios y tenemos que estar conformes con lo que hemos logrado, con los talentos que Dios nos ha dado. Con independencia de que brillemos o no, debemos estar felices disfrutando de este festín llamado </a:t>
            </a:r>
          </a:p>
          <a:p>
            <a:pPr algn="ctr" fontAlgn="auto">
              <a:spcBef>
                <a:spcPts val="0"/>
              </a:spcBef>
              <a:spcAft>
                <a:spcPts val="0"/>
              </a:spcAft>
              <a:defRPr/>
            </a:pPr>
            <a:r>
              <a:rPr lang="es-ES" sz="4400" dirty="0">
                <a:effectLst>
                  <a:glow rad="88900">
                    <a:schemeClr val="bg2">
                      <a:lumMod val="75000"/>
                      <a:alpha val="46000"/>
                    </a:schemeClr>
                  </a:glow>
                  <a:outerShdw blurRad="50800" dist="50800" dir="5400000" algn="ctr" rotWithShape="0">
                    <a:schemeClr val="bg1"/>
                  </a:outerShdw>
                </a:effectLst>
                <a:latin typeface="AR ESSENCE" pitchFamily="2" charset="0"/>
                <a:cs typeface="+mn-cs"/>
              </a:rPr>
              <a:t>VIDA…</a:t>
            </a:r>
          </a:p>
          <a:p>
            <a:pPr algn="ctr" fontAlgn="auto">
              <a:spcBef>
                <a:spcPts val="0"/>
              </a:spcBef>
              <a:spcAft>
                <a:spcPts val="0"/>
              </a:spcAft>
              <a:defRPr/>
            </a:pPr>
            <a:r>
              <a:rPr lang="es-ES" sz="4400" dirty="0">
                <a:effectLst>
                  <a:glow rad="88900">
                    <a:schemeClr val="bg2">
                      <a:lumMod val="75000"/>
                      <a:alpha val="46000"/>
                    </a:schemeClr>
                  </a:glow>
                  <a:outerShdw blurRad="50800" dist="50800" dir="5400000" algn="ctr" rotWithShape="0">
                    <a:schemeClr val="bg1"/>
                  </a:outerShdw>
                </a:effectLst>
                <a:latin typeface="AR ESSENCE" pitchFamily="2" charset="0"/>
                <a:cs typeface="+mn-cs"/>
              </a:rPr>
              <a:t> </a:t>
            </a:r>
          </a:p>
        </p:txBody>
      </p:sp>
      <p:sp>
        <p:nvSpPr>
          <p:cNvPr id="7" name="6 Forma libre"/>
          <p:cNvSpPr/>
          <p:nvPr/>
        </p:nvSpPr>
        <p:spPr>
          <a:xfrm flipH="1" flipV="1">
            <a:off x="489905" y="308754"/>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FFB9FF">
                  <a:alpha val="57000"/>
                </a:srgbClr>
              </a:gs>
              <a:gs pos="50000">
                <a:srgbClr val="B3B3FF">
                  <a:alpha val="61000"/>
                </a:srgbClr>
              </a:gs>
              <a:gs pos="36000">
                <a:srgbClr val="7030A0">
                  <a:alpha val="55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8" name="7 Forma libre"/>
          <p:cNvSpPr/>
          <p:nvPr/>
        </p:nvSpPr>
        <p:spPr>
          <a:xfrm flipV="1">
            <a:off x="-41522" y="308754"/>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FFB9FF">
                  <a:lumMod val="29000"/>
                  <a:lumOff val="71000"/>
                  <a:alpha val="79000"/>
                </a:srgbClr>
              </a:gs>
              <a:gs pos="50000">
                <a:srgbClr val="B3B3FF">
                  <a:alpha val="61000"/>
                </a:srgbClr>
              </a:gs>
              <a:gs pos="36000">
                <a:srgbClr val="7030A0">
                  <a:lumMod val="52000"/>
                  <a:lumOff val="48000"/>
                  <a:alpha val="74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24045" y="-22278"/>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8000">
                <a:srgbClr val="3333CC">
                  <a:lumMod val="72000"/>
                </a:srgbClr>
              </a:gs>
              <a:gs pos="62000">
                <a:srgbClr val="9C39FF">
                  <a:lumMod val="56000"/>
                  <a:lumOff val="44000"/>
                </a:srgbClr>
              </a:gs>
              <a:gs pos="52000">
                <a:srgbClr val="3333CC">
                  <a:lumMod val="42000"/>
                  <a:lumOff val="58000"/>
                </a:srgbClr>
              </a:gs>
              <a:gs pos="91000">
                <a:srgbClr val="002060">
                  <a:lumMod val="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8090" y="5803101"/>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78000">
                <a:srgbClr val="3333CC">
                  <a:lumMod val="72000"/>
                </a:srgbClr>
              </a:gs>
              <a:gs pos="62000">
                <a:srgbClr val="9C39FF">
                  <a:lumMod val="56000"/>
                  <a:lumOff val="44000"/>
                </a:srgbClr>
              </a:gs>
              <a:gs pos="52000">
                <a:srgbClr val="3333CC">
                  <a:lumMod val="42000"/>
                  <a:lumOff val="58000"/>
                </a:srgbClr>
              </a:gs>
              <a:gs pos="91000">
                <a:srgbClr val="002060">
                  <a:lumMod val="0"/>
                </a:srgbClr>
              </a:gs>
              <a:gs pos="39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B9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1+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0-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6 Imagen" descr="Diapositiva1.JPG"/>
          <p:cNvPicPr>
            <a:picLocks noGrp="1" noChangeAspect="1"/>
          </p:cNvPicPr>
          <p:nvPr isPhoto="1"/>
        </p:nvPicPr>
        <p:blipFill>
          <a:blip r:embed="rId2" cstate="print">
            <a:lum contrast="10000"/>
          </a:blip>
          <a:srcRect b="3169"/>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289590" y="836712"/>
            <a:ext cx="8620920" cy="3046988"/>
          </a:xfrm>
          <a:prstGeom prst="rect">
            <a:avLst/>
          </a:prstGeom>
        </p:spPr>
        <p:txBody>
          <a:bodyPr>
            <a:spAutoFit/>
            <a:scene3d>
              <a:camera prst="obliqueBottomLeft"/>
              <a:lightRig rig="threePt" dir="t"/>
            </a:scene3d>
            <a:sp3d extrusionH="95250">
              <a:extrusionClr>
                <a:srgbClr val="75DBFF"/>
              </a:extrusionClr>
            </a:sp3d>
          </a:bodyPr>
          <a:lstStyle/>
          <a:p>
            <a:pPr algn="ctr" fontAlgn="auto">
              <a:spcBef>
                <a:spcPts val="0"/>
              </a:spcBef>
              <a:spcAft>
                <a:spcPts val="0"/>
              </a:spcAft>
              <a:defRPr/>
            </a:pPr>
            <a:r>
              <a:rPr lang="es-ES" sz="2400" dirty="0">
                <a:effectLst>
                  <a:glow rad="88900">
                    <a:schemeClr val="bg2">
                      <a:lumMod val="50000"/>
                      <a:alpha val="49000"/>
                    </a:schemeClr>
                  </a:glow>
                  <a:outerShdw blurRad="50800" dist="50800" dir="5400000" algn="ctr" rotWithShape="0">
                    <a:schemeClr val="bg1"/>
                  </a:outerShdw>
                </a:effectLst>
                <a:latin typeface="AR ESSENCE" pitchFamily="2" charset="0"/>
                <a:cs typeface="+mn-cs"/>
              </a:rPr>
              <a:t>Y sí, algunas veces nuestro estado de ánimo no es bueno y no </a:t>
            </a:r>
          </a:p>
          <a:p>
            <a:pPr algn="ctr" fontAlgn="auto">
              <a:spcBef>
                <a:spcPts val="0"/>
              </a:spcBef>
              <a:spcAft>
                <a:spcPts val="0"/>
              </a:spcAft>
              <a:defRPr/>
            </a:pPr>
            <a:r>
              <a:rPr lang="es-ES" sz="2400" dirty="0">
                <a:effectLst>
                  <a:glow rad="88900">
                    <a:schemeClr val="bg2">
                      <a:lumMod val="50000"/>
                      <a:alpha val="49000"/>
                    </a:schemeClr>
                  </a:glow>
                  <a:outerShdw blurRad="50800" dist="50800" dir="5400000" algn="ctr" rotWithShape="0">
                    <a:schemeClr val="bg1"/>
                  </a:outerShdw>
                </a:effectLst>
                <a:latin typeface="AR ESSENCE" pitchFamily="2" charset="0"/>
                <a:cs typeface="+mn-cs"/>
              </a:rPr>
              <a:t>podemos ver las maravillas que nos rodean, no tenemos capacidad para contar nuestras bendiciones, que realmente son muchas… Pero podemos pedirle a Dios que nos ayude a sanar nuestra alma, para que sepamos estar felices con lo poco y lo mucho que tenemos.  Y sobre todo, para que aprendamos a saber agradecer también lo que tienen los demás, entonces sí conoceremos lo que es vivir en paz, y con plenitud total..</a:t>
            </a:r>
          </a:p>
          <a:p>
            <a:pPr algn="ctr" fontAlgn="auto">
              <a:spcBef>
                <a:spcPts val="0"/>
              </a:spcBef>
              <a:spcAft>
                <a:spcPts val="0"/>
              </a:spcAft>
              <a:defRPr/>
            </a:pPr>
            <a:r>
              <a:rPr lang="es-ES" sz="2400" dirty="0">
                <a:effectLst>
                  <a:glow rad="88900">
                    <a:schemeClr val="bg2">
                      <a:lumMod val="50000"/>
                      <a:alpha val="49000"/>
                    </a:schemeClr>
                  </a:glow>
                  <a:outerShdw blurRad="50800" dist="50800" dir="5400000" algn="ctr" rotWithShape="0">
                    <a:schemeClr val="bg1"/>
                  </a:outerShdw>
                </a:effectLst>
                <a:latin typeface="AR ESSENCE" pitchFamily="2" charset="0"/>
                <a:cs typeface="+mn-cs"/>
              </a:rPr>
              <a:t> </a:t>
            </a:r>
          </a:p>
        </p:txBody>
      </p:sp>
      <p:sp>
        <p:nvSpPr>
          <p:cNvPr id="9" name="8 Forma libre"/>
          <p:cNvSpPr/>
          <p:nvPr/>
        </p:nvSpPr>
        <p:spPr>
          <a:xfrm flipV="1">
            <a:off x="0" y="188640"/>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effectLst>
                <a:glow rad="127000">
                  <a:schemeClr val="accent1">
                    <a:alpha val="92000"/>
                  </a:schemeClr>
                </a:glow>
              </a:effectLst>
            </a:endParaRPr>
          </a:p>
        </p:txBody>
      </p:sp>
      <p:sp>
        <p:nvSpPr>
          <p:cNvPr id="8" name="7 Forma libre"/>
          <p:cNvSpPr/>
          <p:nvPr/>
        </p:nvSpPr>
        <p:spPr>
          <a:xfrm flipH="1" flipV="1">
            <a:off x="510152" y="116632"/>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4" name="3 Forma libre"/>
          <p:cNvSpPr/>
          <p:nvPr/>
        </p:nvSpPr>
        <p:spPr>
          <a:xfrm>
            <a:off x="8011"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0"/>
                  <a:lumOff val="100000"/>
                </a:srgbClr>
              </a:gs>
              <a:gs pos="38000">
                <a:srgbClr val="66FFFF">
                  <a:lumMod val="41000"/>
                  <a:lumOff val="59000"/>
                </a:srgbClr>
              </a:gs>
              <a:gs pos="55000">
                <a:srgbClr val="729FE8"/>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0"/>
                  <a:lumOff val="100000"/>
                </a:srgbClr>
              </a:gs>
              <a:gs pos="38000">
                <a:srgbClr val="66FFFF">
                  <a:lumMod val="41000"/>
                  <a:lumOff val="59000"/>
                </a:srgbClr>
              </a:gs>
              <a:gs pos="55000">
                <a:srgbClr val="729FE8"/>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8"/>
                                        </p:tgtEl>
                                        <p:attrNameLst>
                                          <p:attrName>ppt_x</p:attrName>
                                        </p:attrNameLst>
                                      </p:cBhvr>
                                      <p:tavLst>
                                        <p:tav tm="0">
                                          <p:val>
                                            <p:strVal val="ppt_x"/>
                                          </p:val>
                                        </p:tav>
                                        <p:tav tm="100000">
                                          <p:val>
                                            <p:strVal val="1+ppt_w/2"/>
                                          </p:val>
                                        </p:tav>
                                      </p:tavLst>
                                    </p:anim>
                                    <p:anim calcmode="lin" valueType="num">
                                      <p:cBhvr additive="base">
                                        <p:cTn id="13" dur="3000"/>
                                        <p:tgtEl>
                                          <p:spTgt spid="8"/>
                                        </p:tgtEl>
                                        <p:attrNameLst>
                                          <p:attrName>ppt_y</p:attrName>
                                        </p:attrNameLst>
                                      </p:cBhvr>
                                      <p:tavLst>
                                        <p:tav tm="0">
                                          <p:val>
                                            <p:strVal val="ppt_y"/>
                                          </p:val>
                                        </p:tav>
                                        <p:tav tm="100000">
                                          <p:val>
                                            <p:strVal val="ppt_y"/>
                                          </p:val>
                                        </p:tav>
                                      </p:tavLst>
                                    </p:anim>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9"/>
                                        </p:tgtEl>
                                        <p:attrNameLst>
                                          <p:attrName>ppt_x</p:attrName>
                                        </p:attrNameLst>
                                      </p:cBhvr>
                                      <p:tavLst>
                                        <p:tav tm="0">
                                          <p:val>
                                            <p:strVal val="ppt_x"/>
                                          </p:val>
                                        </p:tav>
                                        <p:tav tm="100000">
                                          <p:val>
                                            <p:strVal val="0-ppt_w/2"/>
                                          </p:val>
                                        </p:tav>
                                      </p:tavLst>
                                    </p:anim>
                                    <p:anim calcmode="lin" valueType="num">
                                      <p:cBhvr additive="base">
                                        <p:cTn id="17" dur="3000"/>
                                        <p:tgtEl>
                                          <p:spTgt spid="9"/>
                                        </p:tgtEl>
                                        <p:attrNameLst>
                                          <p:attrName>ppt_y</p:attrName>
                                        </p:attrNameLst>
                                      </p:cBhvr>
                                      <p:tavLst>
                                        <p:tav tm="0">
                                          <p:val>
                                            <p:strVal val="ppt_y"/>
                                          </p:val>
                                        </p:tav>
                                        <p:tav tm="100000">
                                          <p:val>
                                            <p:strVal val="ppt_y"/>
                                          </p:val>
                                        </p:tav>
                                      </p:tavLst>
                                    </p:anim>
                                    <p:set>
                                      <p:cBhvr>
                                        <p:cTn id="18"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7 Imagen" descr="Diapositiva4.JPG"/>
          <p:cNvPicPr>
            <a:picLocks noGrp="1" noChangeAspect="1"/>
          </p:cNvPicPr>
          <p:nvPr isPhoto="1"/>
        </p:nvPicPr>
        <p:blipFill>
          <a:blip r:embed="rId3" cstate="print">
            <a:lum contrast="10000"/>
          </a:blip>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4139952" y="908720"/>
            <a:ext cx="4644008" cy="3785652"/>
          </a:xfrm>
          <a:prstGeom prst="rect">
            <a:avLst/>
          </a:prstGeom>
        </p:spPr>
        <p:txBody>
          <a:bodyPr>
            <a:spAutoFit/>
            <a:scene3d>
              <a:camera prst="obliqueBottomLeft"/>
              <a:lightRig rig="threePt" dir="t"/>
            </a:scene3d>
            <a:sp3d extrusionH="63500">
              <a:extrusionClr>
                <a:schemeClr val="tx1"/>
              </a:extrusionClr>
            </a:sp3d>
          </a:bodyPr>
          <a:lstStyle/>
          <a:p>
            <a:pPr algn="ctr" fontAlgn="auto">
              <a:spcBef>
                <a:spcPts val="0"/>
              </a:spcBef>
              <a:spcAft>
                <a:spcPts val="0"/>
              </a:spcAft>
              <a:defRPr/>
            </a:pPr>
            <a:r>
              <a:rPr lang="es-ES" sz="2400" b="1" dirty="0">
                <a:gradFill>
                  <a:gsLst>
                    <a:gs pos="0">
                      <a:srgbClr val="03D4A8">
                        <a:lumMod val="0"/>
                        <a:lumOff val="100000"/>
                      </a:srgbClr>
                    </a:gs>
                    <a:gs pos="69000">
                      <a:schemeClr val="tx1"/>
                    </a:gs>
                  </a:gsLst>
                  <a:lin ang="5400000" scaled="0"/>
                </a:gradFill>
                <a:effectLst>
                  <a:glow rad="88900">
                    <a:schemeClr val="bg2">
                      <a:lumMod val="50000"/>
                      <a:alpha val="60000"/>
                    </a:schemeClr>
                  </a:glow>
                  <a:outerShdw blurRad="50800" dist="50800" dir="5400000" algn="ctr" rotWithShape="0">
                    <a:schemeClr val="bg2">
                      <a:lumMod val="50000"/>
                    </a:schemeClr>
                  </a:outerShdw>
                </a:effectLst>
                <a:latin typeface="AR ESSENCE" pitchFamily="2" charset="0"/>
                <a:cs typeface="+mn-cs"/>
              </a:rPr>
              <a:t>LA ENVIDIA NOS EMPEQUEÑECE</a:t>
            </a:r>
          </a:p>
          <a:p>
            <a:pPr algn="ctr" fontAlgn="auto">
              <a:spcBef>
                <a:spcPts val="0"/>
              </a:spcBef>
              <a:spcAft>
                <a:spcPts val="0"/>
              </a:spcAft>
              <a:defRPr/>
            </a:pPr>
            <a:r>
              <a:rPr lang="es-ES" sz="2400" b="1" dirty="0">
                <a:gradFill>
                  <a:gsLst>
                    <a:gs pos="0">
                      <a:srgbClr val="03D4A8">
                        <a:lumMod val="0"/>
                        <a:lumOff val="100000"/>
                      </a:srgbClr>
                    </a:gs>
                    <a:gs pos="69000">
                      <a:schemeClr val="tx1"/>
                    </a:gs>
                  </a:gsLst>
                  <a:lin ang="5400000" scaled="0"/>
                </a:gradFill>
                <a:effectLst>
                  <a:glow rad="88900">
                    <a:schemeClr val="bg2">
                      <a:lumMod val="50000"/>
                      <a:alpha val="60000"/>
                    </a:schemeClr>
                  </a:glow>
                  <a:outerShdw blurRad="50800" dist="50800" dir="5400000" algn="ctr" rotWithShape="0">
                    <a:schemeClr val="bg2">
                      <a:lumMod val="50000"/>
                    </a:schemeClr>
                  </a:outerShdw>
                </a:effectLst>
                <a:latin typeface="AR ESSENCE" pitchFamily="2" charset="0"/>
                <a:cs typeface="+mn-cs"/>
              </a:rPr>
              <a:t>El tener envidia es una señal de pequeñez. El ser envidioso denota un alma estrecha. El ser envidioso</a:t>
            </a:r>
          </a:p>
          <a:p>
            <a:pPr algn="ctr" fontAlgn="auto">
              <a:spcBef>
                <a:spcPts val="0"/>
              </a:spcBef>
              <a:spcAft>
                <a:spcPts val="0"/>
              </a:spcAft>
              <a:defRPr/>
            </a:pPr>
            <a:r>
              <a:rPr lang="es-ES" sz="2400" b="1" dirty="0">
                <a:gradFill>
                  <a:gsLst>
                    <a:gs pos="0">
                      <a:srgbClr val="03D4A8">
                        <a:lumMod val="0"/>
                        <a:lumOff val="100000"/>
                      </a:srgbClr>
                    </a:gs>
                    <a:gs pos="69000">
                      <a:schemeClr val="tx1"/>
                    </a:gs>
                  </a:gsLst>
                  <a:lin ang="5400000" scaled="0"/>
                </a:gradFill>
                <a:effectLst>
                  <a:glow rad="88900">
                    <a:schemeClr val="bg2">
                      <a:lumMod val="50000"/>
                      <a:alpha val="60000"/>
                    </a:schemeClr>
                  </a:glow>
                  <a:outerShdw blurRad="50800" dist="50800" dir="5400000" algn="ctr" rotWithShape="0">
                    <a:schemeClr val="bg2">
                      <a:lumMod val="50000"/>
                    </a:schemeClr>
                  </a:outerShdw>
                </a:effectLst>
                <a:latin typeface="AR ESSENCE" pitchFamily="2" charset="0"/>
                <a:cs typeface="+mn-cs"/>
              </a:rPr>
              <a:t>es admitir francamente que no se tiene la habilidad ni la natural disposición y capacidad para</a:t>
            </a:r>
          </a:p>
          <a:p>
            <a:pPr algn="ctr" fontAlgn="auto">
              <a:spcBef>
                <a:spcPts val="0"/>
              </a:spcBef>
              <a:spcAft>
                <a:spcPts val="0"/>
              </a:spcAft>
              <a:defRPr/>
            </a:pPr>
            <a:r>
              <a:rPr lang="es-ES" sz="2400" b="1" dirty="0">
                <a:gradFill>
                  <a:gsLst>
                    <a:gs pos="0">
                      <a:srgbClr val="03D4A8">
                        <a:lumMod val="0"/>
                        <a:lumOff val="100000"/>
                      </a:srgbClr>
                    </a:gs>
                    <a:gs pos="69000">
                      <a:schemeClr val="tx1"/>
                    </a:gs>
                  </a:gsLst>
                  <a:lin ang="5400000" scaled="0"/>
                </a:gradFill>
                <a:effectLst>
                  <a:glow rad="88900">
                    <a:schemeClr val="bg2">
                      <a:lumMod val="50000"/>
                      <a:alpha val="60000"/>
                    </a:schemeClr>
                  </a:glow>
                  <a:outerShdw blurRad="50800" dist="50800" dir="5400000" algn="ctr" rotWithShape="0">
                    <a:schemeClr val="bg2">
                      <a:lumMod val="50000"/>
                    </a:schemeClr>
                  </a:outerShdw>
                </a:effectLst>
                <a:latin typeface="AR ESSENCE" pitchFamily="2" charset="0"/>
                <a:cs typeface="+mn-cs"/>
              </a:rPr>
              <a:t>competir con aquellos que  destacan, con aquellos que son superiores a nosotros</a:t>
            </a:r>
            <a:r>
              <a:rPr lang="es-ES" sz="2400" b="1" dirty="0">
                <a:gradFill>
                  <a:gsLst>
                    <a:gs pos="0">
                      <a:srgbClr val="03D4A8">
                        <a:lumMod val="0"/>
                        <a:lumOff val="100000"/>
                      </a:srgbClr>
                    </a:gs>
                    <a:gs pos="69000">
                      <a:srgbClr val="21D6E0">
                        <a:lumMod val="41000"/>
                        <a:lumOff val="59000"/>
                      </a:srgbClr>
                    </a:gs>
                  </a:gsLst>
                  <a:lin ang="5400000" scaled="0"/>
                </a:gradFill>
                <a:effectLst>
                  <a:glow rad="88900">
                    <a:schemeClr val="bg2">
                      <a:lumMod val="50000"/>
                      <a:alpha val="60000"/>
                    </a:schemeClr>
                  </a:glow>
                  <a:outerShdw blurRad="50800" dist="50800" dir="5400000" algn="ctr" rotWithShape="0">
                    <a:schemeClr val="bg2">
                      <a:lumMod val="50000"/>
                    </a:schemeClr>
                  </a:outerShdw>
                </a:effectLst>
                <a:latin typeface="AR ESSENCE" pitchFamily="2" charset="0"/>
                <a:cs typeface="+mn-cs"/>
              </a:rPr>
              <a:t>.</a:t>
            </a:r>
          </a:p>
        </p:txBody>
      </p:sp>
      <p:sp>
        <p:nvSpPr>
          <p:cNvPr id="6" name="5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0"/>
                  <a:lumOff val="100000"/>
                </a:srgbClr>
              </a:gs>
              <a:gs pos="28000">
                <a:srgbClr val="66FFFF">
                  <a:lumMod val="41000"/>
                  <a:lumOff val="59000"/>
                </a:srgbClr>
              </a:gs>
              <a:gs pos="58000">
                <a:srgbClr val="729FE8"/>
              </a:gs>
              <a:gs pos="82000">
                <a:srgbClr val="002060">
                  <a:lumMod val="2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flipH="1" flipV="1">
            <a:off x="508866" y="166328"/>
            <a:ext cx="8633848" cy="6525344"/>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6583283"/>
              <a:gd name="connsiteY0" fmla="*/ 0 h 4057648"/>
              <a:gd name="connsiteX1" fmla="*/ 3486136 w 6583283"/>
              <a:gd name="connsiteY1" fmla="*/ 0 h 4057648"/>
              <a:gd name="connsiteX2" fmla="*/ 3486136 w 6583283"/>
              <a:gd name="connsiteY2" fmla="*/ 4057648 h 4057648"/>
              <a:gd name="connsiteX3" fmla="*/ 0 w 6583283"/>
              <a:gd name="connsiteY3" fmla="*/ 4057648 h 4057648"/>
              <a:gd name="connsiteX4" fmla="*/ 0 w 6583283"/>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3283" h="4057648">
                <a:moveTo>
                  <a:pt x="0" y="0"/>
                </a:moveTo>
                <a:lnTo>
                  <a:pt x="3486136" y="0"/>
                </a:lnTo>
                <a:cubicBezTo>
                  <a:pt x="6583283" y="1271238"/>
                  <a:pt x="3486136" y="2705099"/>
                  <a:pt x="3486136" y="4057648"/>
                </a:cubicBezTo>
                <a:lnTo>
                  <a:pt x="0" y="4057648"/>
                </a:lnTo>
                <a:lnTo>
                  <a:pt x="0" y="0"/>
                </a:lnTo>
                <a:close/>
              </a:path>
            </a:pathLst>
          </a:custGeom>
          <a:gradFill flip="none" rotWithShape="1">
            <a:gsLst>
              <a:gs pos="0">
                <a:srgbClr val="CCCCFF">
                  <a:alpha val="27000"/>
                </a:srgbClr>
              </a:gs>
              <a:gs pos="0">
                <a:srgbClr val="99CCFF"/>
              </a:gs>
              <a:gs pos="80000">
                <a:srgbClr val="BDEEFF">
                  <a:alpha val="66000"/>
                  <a:lumMod val="89000"/>
                </a:srgbClr>
              </a:gs>
              <a:gs pos="50000">
                <a:srgbClr val="B3B3FF">
                  <a:alpha val="61000"/>
                </a:srgbClr>
              </a:gs>
              <a:gs pos="36000">
                <a:srgbClr val="0070C0">
                  <a:alpha val="42000"/>
                </a:srgbClr>
              </a:gs>
              <a:gs pos="59000">
                <a:schemeClr val="tx1">
                  <a:alpha val="54000"/>
                </a:schemeClr>
              </a:gs>
              <a:gs pos="94000">
                <a:srgbClr val="99CCFF">
                  <a:alpha val="15000"/>
                </a:srgbClr>
              </a:gs>
              <a:gs pos="100000">
                <a:srgbClr val="CCCCFF">
                  <a:alpha val="58000"/>
                </a:srgbClr>
              </a:gs>
            </a:gsLst>
            <a:path path="circle">
              <a:fillToRect r="100000" b="100000"/>
            </a:path>
            <a:tileRect l="-100000" t="-100000"/>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69850" h="69850" prst="divot"/>
            </a:sp3d>
          </a:bodyPr>
          <a:lstStyle/>
          <a:p>
            <a:pPr algn="ctr" fontAlgn="auto">
              <a:spcBef>
                <a:spcPts val="0"/>
              </a:spcBef>
              <a:spcAft>
                <a:spcPts val="0"/>
              </a:spcAft>
              <a:defRPr/>
            </a:pPr>
            <a:endParaRPr lang="es-ES"/>
          </a:p>
        </p:txBody>
      </p:sp>
      <p:sp>
        <p:nvSpPr>
          <p:cNvPr id="12" name="11 Forma libre"/>
          <p:cNvSpPr/>
          <p:nvPr/>
        </p:nvSpPr>
        <p:spPr>
          <a:xfrm flipV="1">
            <a:off x="-40079" y="202332"/>
            <a:ext cx="4644008" cy="6453336"/>
          </a:xfrm>
          <a:custGeom>
            <a:avLst/>
            <a:gdLst>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 name="connsiteX0" fmla="*/ 0 w 3486136"/>
              <a:gd name="connsiteY0" fmla="*/ 0 h 4057648"/>
              <a:gd name="connsiteX1" fmla="*/ 3486136 w 3486136"/>
              <a:gd name="connsiteY1" fmla="*/ 0 h 4057648"/>
              <a:gd name="connsiteX2" fmla="*/ 3486136 w 3486136"/>
              <a:gd name="connsiteY2" fmla="*/ 4057648 h 4057648"/>
              <a:gd name="connsiteX3" fmla="*/ 0 w 3486136"/>
              <a:gd name="connsiteY3" fmla="*/ 4057648 h 4057648"/>
              <a:gd name="connsiteX4" fmla="*/ 0 w 3486136"/>
              <a:gd name="connsiteY4" fmla="*/ 0 h 405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6136" h="4057648">
                <a:moveTo>
                  <a:pt x="0" y="0"/>
                </a:moveTo>
                <a:lnTo>
                  <a:pt x="3486136" y="0"/>
                </a:lnTo>
                <a:cubicBezTo>
                  <a:pt x="343795" y="1236883"/>
                  <a:pt x="3486136" y="2705099"/>
                  <a:pt x="3486136" y="4057648"/>
                </a:cubicBezTo>
                <a:lnTo>
                  <a:pt x="0" y="4057648"/>
                </a:lnTo>
                <a:lnTo>
                  <a:pt x="0" y="0"/>
                </a:lnTo>
                <a:close/>
              </a:path>
            </a:pathLst>
          </a:custGeom>
          <a:gradFill>
            <a:gsLst>
              <a:gs pos="0">
                <a:srgbClr val="CCCCFF">
                  <a:alpha val="27000"/>
                </a:srgbClr>
              </a:gs>
              <a:gs pos="0">
                <a:srgbClr val="99CCFF"/>
              </a:gs>
              <a:gs pos="80000">
                <a:srgbClr val="00B0F0">
                  <a:alpha val="40000"/>
                </a:srgbClr>
              </a:gs>
              <a:gs pos="50000">
                <a:srgbClr val="B3B3FF">
                  <a:alpha val="61000"/>
                </a:srgbClr>
              </a:gs>
              <a:gs pos="36000">
                <a:srgbClr val="0070C0">
                  <a:alpha val="42000"/>
                </a:srgbClr>
              </a:gs>
              <a:gs pos="58000">
                <a:schemeClr val="tx1">
                  <a:alpha val="54000"/>
                </a:schemeClr>
              </a:gs>
              <a:gs pos="94000">
                <a:srgbClr val="99CCFF">
                  <a:alpha val="15000"/>
                </a:srgbClr>
              </a:gs>
              <a:gs pos="100000">
                <a:srgbClr val="CCCCFF">
                  <a:alpha val="58000"/>
                </a:srgbClr>
              </a:gs>
            </a:gsLst>
            <a:path path="circle">
              <a:fillToRect r="100000" b="100000"/>
            </a:path>
          </a:gradFill>
          <a:ln>
            <a:noFill/>
          </a:ln>
          <a:scene3d>
            <a:camera prst="orthographicFront"/>
            <a:lightRig rig="glow"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a:off x="-40079" y="-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100000">
                <a:schemeClr val="accent2">
                  <a:lumMod val="0"/>
                </a:schemeClr>
              </a:gs>
              <a:gs pos="64000">
                <a:srgbClr val="2D73FF"/>
              </a:gs>
              <a:gs pos="48000">
                <a:srgbClr val="C2CDC3"/>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2004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100000">
                <a:schemeClr val="accent2">
                  <a:lumMod val="0"/>
                </a:schemeClr>
              </a:gs>
              <a:gs pos="64000">
                <a:srgbClr val="2D73FF"/>
              </a:gs>
              <a:gs pos="48000">
                <a:srgbClr val="C2CDC3"/>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p:val>
                                            <p:fltVal val="0.5"/>
                                          </p:val>
                                        </p:tav>
                                        <p:tav tm="100000">
                                          <p:val>
                                            <p:strVal val="#ppt_x"/>
                                          </p:val>
                                        </p:tav>
                                      </p:tavLst>
                                    </p:anim>
                                    <p:anim calcmode="lin" valueType="num">
                                      <p:cBhvr>
                                        <p:cTn id="10" dur="3000" fill="hold"/>
                                        <p:tgtEl>
                                          <p:spTgt spid="3"/>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12"/>
                                        </p:tgtEl>
                                        <p:attrNameLst>
                                          <p:attrName>ppt_x</p:attrName>
                                        </p:attrNameLst>
                                      </p:cBhvr>
                                      <p:tavLst>
                                        <p:tav tm="0">
                                          <p:val>
                                            <p:strVal val="ppt_x"/>
                                          </p:val>
                                        </p:tav>
                                        <p:tav tm="100000">
                                          <p:val>
                                            <p:strVal val="0-ppt_w/2"/>
                                          </p:val>
                                        </p:tav>
                                      </p:tavLst>
                                    </p:anim>
                                    <p:anim calcmode="lin" valueType="num">
                                      <p:cBhvr additive="base">
                                        <p:cTn id="17" dur="3000"/>
                                        <p:tgtEl>
                                          <p:spTgt spid="12"/>
                                        </p:tgtEl>
                                        <p:attrNameLst>
                                          <p:attrName>ppt_y</p:attrName>
                                        </p:attrNameLst>
                                      </p:cBhvr>
                                      <p:tavLst>
                                        <p:tav tm="0">
                                          <p:val>
                                            <p:strVal val="ppt_y"/>
                                          </p:val>
                                        </p:tav>
                                        <p:tav tm="100000">
                                          <p:val>
                                            <p:strVal val="ppt_y"/>
                                          </p:val>
                                        </p:tav>
                                      </p:tavLst>
                                    </p:anim>
                                    <p:set>
                                      <p:cBhvr>
                                        <p:cTn id="18"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3 Imagen" descr="EL PEOR DE LOS SENTIMIENTOS"/>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100000">
                <a:schemeClr val="accent2">
                  <a:lumMod val="0"/>
                </a:schemeClr>
              </a:gs>
              <a:gs pos="64000">
                <a:srgbClr val="2D73FF"/>
              </a:gs>
              <a:gs pos="48000">
                <a:srgbClr val="C2CDC3"/>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40080" y="5791353"/>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100000">
                <a:schemeClr val="accent2">
                  <a:lumMod val="0"/>
                </a:schemeClr>
              </a:gs>
              <a:gs pos="64000">
                <a:srgbClr val="2D73FF"/>
              </a:gs>
              <a:gs pos="48000">
                <a:srgbClr val="C2CDC3"/>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50" name="Picture 2"/>
          <p:cNvPicPr>
            <a:picLocks noChangeAspect="1" noChangeArrowheads="1"/>
          </p:cNvPicPr>
          <p:nvPr/>
        </p:nvPicPr>
        <p:blipFill>
          <a:blip r:embed="rId3" cstate="print">
            <a:lum contrast="10000"/>
          </a:blip>
          <a:srcRect/>
          <a:stretch>
            <a:fillRect/>
          </a:stretch>
        </p:blipFill>
        <p:spPr bwMode="auto">
          <a:xfrm>
            <a:off x="571500" y="874713"/>
            <a:ext cx="7889875" cy="2239962"/>
          </a:xfrm>
          <a:prstGeom prst="rect">
            <a:avLst/>
          </a:prstGeom>
          <a:noFill/>
          <a:ln w="9525">
            <a:noFill/>
            <a:miter lim="800000"/>
            <a:headEnd/>
            <a:tailEnd/>
          </a:ln>
        </p:spPr>
      </p:pic>
      <p:pic>
        <p:nvPicPr>
          <p:cNvPr id="3074" name="Picture 2"/>
          <p:cNvPicPr>
            <a:picLocks noChangeAspect="1" noChangeArrowheads="1"/>
          </p:cNvPicPr>
          <p:nvPr/>
        </p:nvPicPr>
        <p:blipFill>
          <a:blip r:embed="rId4" cstate="print">
            <a:lum contrast="10000"/>
          </a:blip>
          <a:srcRect/>
          <a:stretch>
            <a:fillRect/>
          </a:stretch>
        </p:blipFill>
        <p:spPr bwMode="auto">
          <a:xfrm>
            <a:off x="4516438" y="404813"/>
            <a:ext cx="4627562" cy="6065837"/>
          </a:xfrm>
          <a:prstGeom prst="rect">
            <a:avLst/>
          </a:prstGeom>
          <a:noFill/>
          <a:ln w="9525">
            <a:noFill/>
            <a:miter lim="800000"/>
            <a:headEnd/>
            <a:tailEnd/>
          </a:ln>
        </p:spPr>
      </p:pic>
      <p:pic>
        <p:nvPicPr>
          <p:cNvPr id="13" name="Picture 2"/>
          <p:cNvPicPr>
            <a:picLocks noChangeAspect="1" noChangeArrowheads="1"/>
          </p:cNvPicPr>
          <p:nvPr/>
        </p:nvPicPr>
        <p:blipFill>
          <a:blip r:embed="rId5" cstate="print">
            <a:lum contrast="10000"/>
          </a:blip>
          <a:srcRect/>
          <a:stretch>
            <a:fillRect/>
          </a:stretch>
        </p:blipFill>
        <p:spPr bwMode="auto">
          <a:xfrm>
            <a:off x="0" y="404813"/>
            <a:ext cx="4627563" cy="60658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3074"/>
                                        </p:tgtEl>
                                        <p:attrNameLst>
                                          <p:attrName>ppt_x</p:attrName>
                                        </p:attrNameLst>
                                      </p:cBhvr>
                                      <p:tavLst>
                                        <p:tav tm="0">
                                          <p:val>
                                            <p:strVal val="ppt_x"/>
                                          </p:val>
                                        </p:tav>
                                        <p:tav tm="100000">
                                          <p:val>
                                            <p:strVal val="ppt_x+ppt_w/2"/>
                                          </p:val>
                                        </p:tav>
                                      </p:tavLst>
                                    </p:anim>
                                    <p:anim calcmode="lin" valueType="num">
                                      <p:cBhvr>
                                        <p:cTn id="7" dur="3000"/>
                                        <p:tgtEl>
                                          <p:spTgt spid="3074"/>
                                        </p:tgtEl>
                                        <p:attrNameLst>
                                          <p:attrName>ppt_y</p:attrName>
                                        </p:attrNameLst>
                                      </p:cBhvr>
                                      <p:tavLst>
                                        <p:tav tm="0">
                                          <p:val>
                                            <p:strVal val="ppt_y"/>
                                          </p:val>
                                        </p:tav>
                                        <p:tav tm="100000">
                                          <p:val>
                                            <p:strVal val="ppt_y"/>
                                          </p:val>
                                        </p:tav>
                                      </p:tavLst>
                                    </p:anim>
                                    <p:anim calcmode="lin" valueType="num">
                                      <p:cBhvr>
                                        <p:cTn id="8" dur="3000"/>
                                        <p:tgtEl>
                                          <p:spTgt spid="3074"/>
                                        </p:tgtEl>
                                        <p:attrNameLst>
                                          <p:attrName>ppt_w</p:attrName>
                                        </p:attrNameLst>
                                      </p:cBhvr>
                                      <p:tavLst>
                                        <p:tav tm="0">
                                          <p:val>
                                            <p:strVal val="ppt_w"/>
                                          </p:val>
                                        </p:tav>
                                        <p:tav tm="100000">
                                          <p:val>
                                            <p:fltVal val="0"/>
                                          </p:val>
                                        </p:tav>
                                      </p:tavLst>
                                    </p:anim>
                                    <p:anim calcmode="lin" valueType="num">
                                      <p:cBhvr>
                                        <p:cTn id="9" dur="3000"/>
                                        <p:tgtEl>
                                          <p:spTgt spid="3074"/>
                                        </p:tgtEl>
                                        <p:attrNameLst>
                                          <p:attrName>ppt_h</p:attrName>
                                        </p:attrNameLst>
                                      </p:cBhvr>
                                      <p:tavLst>
                                        <p:tav tm="0">
                                          <p:val>
                                            <p:strVal val="ppt_h"/>
                                          </p:val>
                                        </p:tav>
                                        <p:tav tm="100000">
                                          <p:val>
                                            <p:strVal val="ppt_h"/>
                                          </p:val>
                                        </p:tav>
                                      </p:tavLst>
                                    </p:anim>
                                    <p:set>
                                      <p:cBhvr>
                                        <p:cTn id="10" dur="1" fill="hold">
                                          <p:stCondLst>
                                            <p:cond delay="2999"/>
                                          </p:stCondLst>
                                        </p:cTn>
                                        <p:tgtEl>
                                          <p:spTgt spid="3074"/>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3"/>
                                        </p:tgtEl>
                                        <p:attrNameLst>
                                          <p:attrName>ppt_x</p:attrName>
                                        </p:attrNameLst>
                                      </p:cBhvr>
                                      <p:tavLst>
                                        <p:tav tm="0">
                                          <p:val>
                                            <p:strVal val="ppt_x"/>
                                          </p:val>
                                        </p:tav>
                                        <p:tav tm="100000">
                                          <p:val>
                                            <p:strVal val="ppt_x-ppt_w/2"/>
                                          </p:val>
                                        </p:tav>
                                      </p:tavLst>
                                    </p:anim>
                                    <p:anim calcmode="lin" valueType="num">
                                      <p:cBhvr>
                                        <p:cTn id="13" dur="3000"/>
                                        <p:tgtEl>
                                          <p:spTgt spid="13"/>
                                        </p:tgtEl>
                                        <p:attrNameLst>
                                          <p:attrName>ppt_y</p:attrName>
                                        </p:attrNameLst>
                                      </p:cBhvr>
                                      <p:tavLst>
                                        <p:tav tm="0">
                                          <p:val>
                                            <p:strVal val="ppt_y"/>
                                          </p:val>
                                        </p:tav>
                                        <p:tav tm="100000">
                                          <p:val>
                                            <p:strVal val="ppt_y"/>
                                          </p:val>
                                        </p:tav>
                                      </p:tavLst>
                                    </p:anim>
                                    <p:anim calcmode="lin" valueType="num">
                                      <p:cBhvr>
                                        <p:cTn id="14" dur="3000"/>
                                        <p:tgtEl>
                                          <p:spTgt spid="13"/>
                                        </p:tgtEl>
                                        <p:attrNameLst>
                                          <p:attrName>ppt_w</p:attrName>
                                        </p:attrNameLst>
                                      </p:cBhvr>
                                      <p:tavLst>
                                        <p:tav tm="0">
                                          <p:val>
                                            <p:strVal val="ppt_w"/>
                                          </p:val>
                                        </p:tav>
                                        <p:tav tm="100000">
                                          <p:val>
                                            <p:fltVal val="0"/>
                                          </p:val>
                                        </p:tav>
                                      </p:tavLst>
                                    </p:anim>
                                    <p:anim calcmode="lin" valueType="num">
                                      <p:cBhvr>
                                        <p:cTn id="15" dur="3000"/>
                                        <p:tgtEl>
                                          <p:spTgt spid="13"/>
                                        </p:tgtEl>
                                        <p:attrNameLst>
                                          <p:attrName>ppt_h</p:attrName>
                                        </p:attrNameLst>
                                      </p:cBhvr>
                                      <p:tavLst>
                                        <p:tav tm="0">
                                          <p:val>
                                            <p:strVal val="ppt_h"/>
                                          </p:val>
                                        </p:tav>
                                        <p:tav tm="100000">
                                          <p:val>
                                            <p:strVal val="ppt_h"/>
                                          </p:val>
                                        </p:tav>
                                      </p:tavLst>
                                    </p:anim>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528" fill="hold" nodeType="with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3000" fill="hold"/>
                                        <p:tgtEl>
                                          <p:spTgt spid="2050"/>
                                        </p:tgtEl>
                                        <p:attrNameLst>
                                          <p:attrName>ppt_w</p:attrName>
                                        </p:attrNameLst>
                                      </p:cBhvr>
                                      <p:tavLst>
                                        <p:tav tm="0">
                                          <p:val>
                                            <p:fltVal val="0"/>
                                          </p:val>
                                        </p:tav>
                                        <p:tav tm="100000">
                                          <p:val>
                                            <p:strVal val="#ppt_w"/>
                                          </p:val>
                                        </p:tav>
                                      </p:tavLst>
                                    </p:anim>
                                    <p:anim calcmode="lin" valueType="num">
                                      <p:cBhvr>
                                        <p:cTn id="20" dur="3000" fill="hold"/>
                                        <p:tgtEl>
                                          <p:spTgt spid="2050"/>
                                        </p:tgtEl>
                                        <p:attrNameLst>
                                          <p:attrName>ppt_h</p:attrName>
                                        </p:attrNameLst>
                                      </p:cBhvr>
                                      <p:tavLst>
                                        <p:tav tm="0">
                                          <p:val>
                                            <p:fltVal val="0"/>
                                          </p:val>
                                        </p:tav>
                                        <p:tav tm="100000">
                                          <p:val>
                                            <p:strVal val="#ppt_h"/>
                                          </p:val>
                                        </p:tav>
                                      </p:tavLst>
                                    </p:anim>
                                    <p:anim calcmode="lin" valueType="num">
                                      <p:cBhvr>
                                        <p:cTn id="21" dur="3000" fill="hold"/>
                                        <p:tgtEl>
                                          <p:spTgt spid="2050"/>
                                        </p:tgtEl>
                                        <p:attrNameLst>
                                          <p:attrName>ppt_x</p:attrName>
                                        </p:attrNameLst>
                                      </p:cBhvr>
                                      <p:tavLst>
                                        <p:tav tm="0">
                                          <p:val>
                                            <p:fltVal val="0.5"/>
                                          </p:val>
                                        </p:tav>
                                        <p:tav tm="100000">
                                          <p:val>
                                            <p:strVal val="#ppt_x"/>
                                          </p:val>
                                        </p:tav>
                                      </p:tavLst>
                                    </p:anim>
                                    <p:anim calcmode="lin" valueType="num">
                                      <p:cBhvr>
                                        <p:cTn id="22" dur="3000" fill="hold"/>
                                        <p:tgtEl>
                                          <p:spTgt spid="205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7 Imagen" descr="MUJER VIRTUOSAAA.jpg"/>
          <p:cNvPicPr>
            <a:picLocks noGrp="1" noChangeAspect="1"/>
          </p:cNvPicPr>
          <p:nvPr isPhoto="1"/>
        </p:nvPicPr>
        <p:blipFill>
          <a:blip r:embed="rId2" cstate="print"/>
          <a:srcRect/>
          <a:stretch>
            <a:fillRect/>
          </a:stretch>
        </p:blipFill>
        <p:spPr bwMode="auto">
          <a:xfrm>
            <a:off x="-26988" y="0"/>
            <a:ext cx="9144001" cy="6858000"/>
          </a:xfrm>
          <a:prstGeom prst="rect">
            <a:avLst/>
          </a:prstGeom>
          <a:noFill/>
          <a:ln w="9525">
            <a:noFill/>
            <a:miter lim="800000"/>
            <a:headEnd/>
            <a:tailEnd/>
          </a:ln>
        </p:spPr>
      </p:pic>
      <p:pic>
        <p:nvPicPr>
          <p:cNvPr id="7" name="6 Imagen" descr="Diapositiva32.JPG"/>
          <p:cNvPicPr>
            <a:picLocks noGrp="1" noChangeAspect="1"/>
          </p:cNvPicPr>
          <p:nvPr isPhoto="1"/>
        </p:nvPicPr>
        <p:blipFill>
          <a:blip r:embed="rId3" cstate="print"/>
          <a:srcRect/>
          <a:stretch>
            <a:fillRect/>
          </a:stretch>
        </p:blipFill>
        <p:spPr bwMode="auto">
          <a:xfrm>
            <a:off x="-25400" y="11113"/>
            <a:ext cx="9144000" cy="6858000"/>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lum contrast="40000"/>
          </a:blip>
          <a:srcRect/>
          <a:stretch>
            <a:fillRect/>
          </a:stretch>
        </p:blipFill>
        <p:spPr bwMode="auto">
          <a:xfrm rot="1239525">
            <a:off x="2093913" y="1052513"/>
            <a:ext cx="4846637" cy="4694237"/>
          </a:xfrm>
          <a:prstGeom prst="rect">
            <a:avLst/>
          </a:prstGeom>
          <a:noFill/>
          <a:ln w="9525">
            <a:noFill/>
            <a:miter lim="800000"/>
            <a:headEnd/>
            <a:tailEnd/>
          </a:ln>
        </p:spPr>
      </p:pic>
      <p:pic>
        <p:nvPicPr>
          <p:cNvPr id="6" name="Picture 4"/>
          <p:cNvPicPr>
            <a:picLocks noChangeAspect="1" noChangeArrowheads="1"/>
          </p:cNvPicPr>
          <p:nvPr/>
        </p:nvPicPr>
        <p:blipFill>
          <a:blip r:embed="rId4" cstate="print">
            <a:lum contrast="40000"/>
          </a:blip>
          <a:srcRect/>
          <a:stretch>
            <a:fillRect/>
          </a:stretch>
        </p:blipFill>
        <p:spPr bwMode="auto">
          <a:xfrm>
            <a:off x="2124075" y="1052513"/>
            <a:ext cx="4846638" cy="4694237"/>
          </a:xfrm>
          <a:prstGeom prst="rect">
            <a:avLst/>
          </a:prstGeom>
          <a:noFill/>
          <a:ln w="9525">
            <a:noFill/>
            <a:miter lim="800000"/>
            <a:headEnd/>
            <a:tailEnd/>
          </a:ln>
        </p:spPr>
      </p:pic>
      <p:pic>
        <p:nvPicPr>
          <p:cNvPr id="10" name="9 Imagen" descr="Diapositiva32.JPG"/>
          <p:cNvPicPr>
            <a:picLocks noGrp="1" noChangeAspect="1"/>
          </p:cNvPicPr>
          <p:nvPr isPhoto="1"/>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9" name="Picture 2"/>
          <p:cNvPicPr>
            <a:picLocks noChangeAspect="1" noChangeArrowheads="1"/>
          </p:cNvPicPr>
          <p:nvPr/>
        </p:nvPicPr>
        <p:blipFill>
          <a:blip r:embed="rId5" cstate="email">
            <a:duotone>
              <a:schemeClr val="accent2">
                <a:shade val="45000"/>
                <a:satMod val="135000"/>
              </a:schemeClr>
              <a:prstClr val="white"/>
            </a:duotone>
            <a:lum contrast="10000"/>
            <a:extLst>
              <a:ext uri="{BEBA8EAE-BF5A-486C-A8C5-ECC9F3942E4B}"/>
              <a:ext uri="{28A0092B-C50C-407E-A947-70E740481C1C}"/>
            </a:extLst>
          </a:blip>
          <a:srcRect/>
          <a:stretch>
            <a:fillRect/>
          </a:stretch>
        </p:blipFill>
        <p:spPr bwMode="auto">
          <a:xfrm>
            <a:off x="3493191" y="908720"/>
            <a:ext cx="2197695" cy="1182836"/>
          </a:xfrm>
          <a:prstGeom prst="rect">
            <a:avLst/>
          </a:prstGeom>
          <a:noFill/>
          <a:ln>
            <a:noFill/>
          </a:ln>
          <a:effectLst>
            <a:outerShdw dist="35921" algn="ctr" rotWithShape="0">
              <a:schemeClr val="bg2">
                <a:lumMod val="50000"/>
              </a:schemeClr>
            </a:outerShdw>
          </a:effectLst>
          <a:extLst>
            <a:ext uri="{909E8E84-426E-40DD-AFC4-6F175D3DCCD1}"/>
            <a:ext uri="{91240B29-F687-4F45-9708-019B960494DF}"/>
          </a:extLst>
        </p:spPr>
      </p:pic>
      <p:sp>
        <p:nvSpPr>
          <p:cNvPr id="11" name="10 Forma libre"/>
          <p:cNvSpPr/>
          <p:nvPr/>
        </p:nvSpPr>
        <p:spPr>
          <a:xfrm>
            <a:off x="-24045" y="-22278"/>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69000">
                <a:srgbClr val="3333CC">
                  <a:lumMod val="72000"/>
                </a:srgbClr>
              </a:gs>
              <a:gs pos="39000">
                <a:srgbClr val="FFA161">
                  <a:lumMod val="88000"/>
                  <a:lumOff val="12000"/>
                </a:srgbClr>
              </a:gs>
              <a:gs pos="91000">
                <a:srgbClr val="002060">
                  <a:lumMod val="0"/>
                </a:srgbClr>
              </a:gs>
              <a:gs pos="10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4007" y="5848142"/>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69000">
                <a:srgbClr val="3333CC">
                  <a:lumMod val="72000"/>
                </a:srgbClr>
              </a:gs>
              <a:gs pos="39000">
                <a:srgbClr val="FFA161">
                  <a:lumMod val="88000"/>
                  <a:lumOff val="12000"/>
                </a:srgbClr>
              </a:gs>
              <a:gs pos="91000">
                <a:srgbClr val="002060">
                  <a:lumMod val="0"/>
                </a:srgbClr>
              </a:gs>
              <a:gs pos="10000">
                <a:srgbClr val="FFC000">
                  <a:lumMod val="24000"/>
                  <a:lumOff val="76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3" name="12 Imagen" descr="Diapositiva2.JPG"/>
          <p:cNvPicPr>
            <a:picLocks noGrp="1" noChangeAspect="1"/>
          </p:cNvPicPr>
          <p:nvPr isPhoto="1"/>
        </p:nvPicPr>
        <p:blipFill>
          <a:blip r:embed="rId6" cstate="email">
            <a:duotone>
              <a:prstClr val="black"/>
              <a:schemeClr val="accent4">
                <a:tint val="45000"/>
                <a:satMod val="400000"/>
              </a:schemeClr>
            </a:duotone>
            <a:lum contrast="30000"/>
          </a:blip>
          <a:srcRect/>
          <a:stretch>
            <a:fillRect/>
          </a:stretch>
        </p:blipFill>
        <p:spPr>
          <a:xfrm>
            <a:off x="7654976" y="6330550"/>
            <a:ext cx="1368000" cy="343775"/>
          </a:xfrm>
          <a:prstGeom prst="rect">
            <a:avLst/>
          </a:prstGeom>
          <a:noFill/>
          <a:ln>
            <a:noFill/>
          </a:ln>
          <a:scene3d>
            <a:camera prst="orthographicFront"/>
            <a:lightRig rig="threePt" dir="t"/>
          </a:scene3d>
          <a:sp3d>
            <a:bevelT w="139700" prst="cross"/>
          </a:sp3d>
        </p:spPr>
      </p:pic>
      <p:pic>
        <p:nvPicPr>
          <p:cNvPr id="16399" name="Picture 2"/>
          <p:cNvPicPr>
            <a:picLocks noChangeAspect="1" noChangeArrowheads="1"/>
          </p:cNvPicPr>
          <p:nvPr/>
        </p:nvPicPr>
        <p:blipFill>
          <a:blip r:embed="rId7" cstate="print"/>
          <a:srcRect/>
          <a:stretch>
            <a:fillRect/>
          </a:stretch>
        </p:blipFill>
        <p:spPr bwMode="auto">
          <a:xfrm>
            <a:off x="7740650" y="6381750"/>
            <a:ext cx="1225550" cy="215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 calcmode="lin" valueType="num">
                                      <p:cBhvr>
                                        <p:cTn id="10" dur="3000" fill="hold"/>
                                        <p:tgtEl>
                                          <p:spTgt spid="2052"/>
                                        </p:tgtEl>
                                        <p:attrNameLst>
                                          <p:attrName>ppt_w</p:attrName>
                                        </p:attrNameLst>
                                      </p:cBhvr>
                                      <p:tavLst>
                                        <p:tav tm="0">
                                          <p:val>
                                            <p:fltVal val="0"/>
                                          </p:val>
                                        </p:tav>
                                        <p:tav tm="100000">
                                          <p:val>
                                            <p:strVal val="#ppt_w"/>
                                          </p:val>
                                        </p:tav>
                                      </p:tavLst>
                                    </p:anim>
                                    <p:anim calcmode="lin" valueType="num">
                                      <p:cBhvr>
                                        <p:cTn id="11" dur="3000" fill="hold"/>
                                        <p:tgtEl>
                                          <p:spTgt spid="2052"/>
                                        </p:tgtEl>
                                        <p:attrNameLst>
                                          <p:attrName>ppt_h</p:attrName>
                                        </p:attrNameLst>
                                      </p:cBhvr>
                                      <p:tavLst>
                                        <p:tav tm="0">
                                          <p:val>
                                            <p:fltVal val="0"/>
                                          </p:val>
                                        </p:tav>
                                        <p:tav tm="100000">
                                          <p:val>
                                            <p:strVal val="#ppt_h"/>
                                          </p:val>
                                        </p:tav>
                                      </p:tavLst>
                                    </p:anim>
                                    <p:anim calcmode="lin" valueType="num">
                                      <p:cBhvr>
                                        <p:cTn id="12" dur="3000" fill="hold"/>
                                        <p:tgtEl>
                                          <p:spTgt spid="2052"/>
                                        </p:tgtEl>
                                        <p:attrNameLst>
                                          <p:attrName>ppt_x</p:attrName>
                                        </p:attrNameLst>
                                      </p:cBhvr>
                                      <p:tavLst>
                                        <p:tav tm="0">
                                          <p:val>
                                            <p:fltVal val="0.5"/>
                                          </p:val>
                                        </p:tav>
                                        <p:tav tm="100000">
                                          <p:val>
                                            <p:strVal val="#ppt_x"/>
                                          </p:val>
                                        </p:tav>
                                      </p:tavLst>
                                    </p:anim>
                                    <p:anim calcmode="lin" valueType="num">
                                      <p:cBhvr>
                                        <p:cTn id="13" dur="3000" fill="hold"/>
                                        <p:tgtEl>
                                          <p:spTgt spid="2052"/>
                                        </p:tgtEl>
                                        <p:attrNameLst>
                                          <p:attrName>ppt_y</p:attrName>
                                        </p:attrNameLst>
                                      </p:cBhvr>
                                      <p:tavLst>
                                        <p:tav tm="0">
                                          <p:val>
                                            <p:fltVal val="0.5"/>
                                          </p:val>
                                        </p:tav>
                                        <p:tav tm="100000">
                                          <p:val>
                                            <p:strVal val="#ppt_y"/>
                                          </p:val>
                                        </p:tav>
                                      </p:tavLst>
                                    </p:anim>
                                  </p:childTnLst>
                                </p:cTn>
                              </p:par>
                              <p:par>
                                <p:cTn id="14" presetID="8" presetClass="emph" presetSubtype="0" repeatCount="indefinite" fill="hold" nodeType="withEffect">
                                  <p:stCondLst>
                                    <p:cond delay="0"/>
                                  </p:stCondLst>
                                  <p:childTnLst>
                                    <p:animRot by="21600000">
                                      <p:cBhvr>
                                        <p:cTn id="15" dur="3000" fill="hold"/>
                                        <p:tgtEl>
                                          <p:spTgt spid="205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childTnLst>
                          </p:cTn>
                        </p:par>
                        <p:par>
                          <p:cTn id="22" fill="hold">
                            <p:stCondLst>
                              <p:cond delay="3000"/>
                            </p:stCondLst>
                            <p:childTnLst>
                              <p:par>
                                <p:cTn id="23" presetID="23" presetClass="exit" presetSubtype="16" fill="hold" nodeType="afterEffect">
                                  <p:stCondLst>
                                    <p:cond delay="0"/>
                                  </p:stCondLst>
                                  <p:childTnLst>
                                    <p:anim calcmode="lin" valueType="num">
                                      <p:cBhvr>
                                        <p:cTn id="24" dur="3000"/>
                                        <p:tgtEl>
                                          <p:spTgt spid="2052"/>
                                        </p:tgtEl>
                                        <p:attrNameLst>
                                          <p:attrName>ppt_w</p:attrName>
                                        </p:attrNameLst>
                                      </p:cBhvr>
                                      <p:tavLst>
                                        <p:tav tm="0">
                                          <p:val>
                                            <p:strVal val="ppt_w"/>
                                          </p:val>
                                        </p:tav>
                                        <p:tav tm="100000">
                                          <p:val>
                                            <p:strVal val="4*ppt_w"/>
                                          </p:val>
                                        </p:tav>
                                      </p:tavLst>
                                    </p:anim>
                                    <p:anim calcmode="lin" valueType="num">
                                      <p:cBhvr>
                                        <p:cTn id="25" dur="3000"/>
                                        <p:tgtEl>
                                          <p:spTgt spid="2052"/>
                                        </p:tgtEl>
                                        <p:attrNameLst>
                                          <p:attrName>ppt_h</p:attrName>
                                        </p:attrNameLst>
                                      </p:cBhvr>
                                      <p:tavLst>
                                        <p:tav tm="0">
                                          <p:val>
                                            <p:strVal val="ppt_h"/>
                                          </p:val>
                                        </p:tav>
                                        <p:tav tm="100000">
                                          <p:val>
                                            <p:strVal val="4*ppt_h"/>
                                          </p:val>
                                        </p:tav>
                                      </p:tavLst>
                                    </p:anim>
                                    <p:set>
                                      <p:cBhvr>
                                        <p:cTn id="26" dur="1" fill="hold">
                                          <p:stCondLst>
                                            <p:cond delay="2999"/>
                                          </p:stCondLst>
                                        </p:cTn>
                                        <p:tgtEl>
                                          <p:spTgt spid="2052"/>
                                        </p:tgtEl>
                                        <p:attrNameLst>
                                          <p:attrName>style.visibility</p:attrName>
                                        </p:attrNameLst>
                                      </p:cBhvr>
                                      <p:to>
                                        <p:strVal val="hidden"/>
                                      </p:to>
                                    </p:set>
                                  </p:childTnLst>
                                </p:cTn>
                              </p:par>
                              <p:par>
                                <p:cTn id="27" presetID="8" presetClass="emph" presetSubtype="0" repeatCount="indefinite" fill="hold" nodeType="withEffect">
                                  <p:stCondLst>
                                    <p:cond delay="0"/>
                                  </p:stCondLst>
                                  <p:childTnLst>
                                    <p:animRot by="21600000">
                                      <p:cBhvr>
                                        <p:cTn id="28" dur="3000" fill="hold"/>
                                        <p:tgtEl>
                                          <p:spTgt spid="6"/>
                                        </p:tgtEl>
                                        <p:attrNameLst>
                                          <p:attrName>r</p:attrName>
                                        </p:attrNameLst>
                                      </p:cBhvr>
                                    </p:animRot>
                                  </p:childTnLst>
                                </p:cTn>
                              </p:par>
                              <p:par>
                                <p:cTn id="29" presetID="23" presetClass="exit" presetSubtype="32" fill="hold" nodeType="withEffect">
                                  <p:stCondLst>
                                    <p:cond delay="0"/>
                                  </p:stCondLst>
                                  <p:childTnLst>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fltVal val="0"/>
                                          </p:val>
                                        </p:tav>
                                      </p:tavLst>
                                    </p:anim>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p:val>
                                            <p:strVal val="4/3*#ppt_w"/>
                                          </p:val>
                                        </p:tav>
                                        <p:tav tm="100000">
                                          <p:val>
                                            <p:strVal val="#ppt_w"/>
                                          </p:val>
                                        </p:tav>
                                      </p:tavLst>
                                    </p:anim>
                                    <p:anim calcmode="lin" valueType="num">
                                      <p:cBhvr>
                                        <p:cTn id="36" dur="3000" fill="hold"/>
                                        <p:tgtEl>
                                          <p:spTgt spid="7"/>
                                        </p:tgtEl>
                                        <p:attrNameLst>
                                          <p:attrName>ppt_h</p:attrName>
                                        </p:attrNameLst>
                                      </p:cBhvr>
                                      <p:tavLst>
                                        <p:tav tm="0">
                                          <p:val>
                                            <p:strVal val="4/3*#ppt_h"/>
                                          </p:val>
                                        </p:tav>
                                        <p:tav tm="100000">
                                          <p:val>
                                            <p:strVal val="#ppt_h"/>
                                          </p:val>
                                        </p:tav>
                                      </p:tavLst>
                                    </p:anim>
                                  </p:childTnLst>
                                </p:cTn>
                              </p:par>
                              <p:par>
                                <p:cTn id="37" presetID="6"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circle(out)">
                                      <p:cBhvr>
                                        <p:cTn id="39" dur="3000"/>
                                        <p:tgtEl>
                                          <p:spTgt spid="7"/>
                                        </p:tgtEl>
                                      </p:cBhvr>
                                    </p:animEffect>
                                  </p:childTnLst>
                                </p:cTn>
                              </p:par>
                              <p:par>
                                <p:cTn id="40" presetID="23" presetClass="entr" presetSubtype="52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p:val>
                                            <p:fltVal val="0"/>
                                          </p:val>
                                        </p:tav>
                                        <p:tav tm="100000">
                                          <p:val>
                                            <p:strVal val="#ppt_w"/>
                                          </p:val>
                                        </p:tav>
                                      </p:tavLst>
                                    </p:anim>
                                    <p:anim calcmode="lin" valueType="num">
                                      <p:cBhvr>
                                        <p:cTn id="43" dur="3000" fill="hold"/>
                                        <p:tgtEl>
                                          <p:spTgt spid="9"/>
                                        </p:tgtEl>
                                        <p:attrNameLst>
                                          <p:attrName>ppt_h</p:attrName>
                                        </p:attrNameLst>
                                      </p:cBhvr>
                                      <p:tavLst>
                                        <p:tav tm="0">
                                          <p:val>
                                            <p:fltVal val="0"/>
                                          </p:val>
                                        </p:tav>
                                        <p:tav tm="100000">
                                          <p:val>
                                            <p:strVal val="#ppt_h"/>
                                          </p:val>
                                        </p:tav>
                                      </p:tavLst>
                                    </p:anim>
                                    <p:anim calcmode="lin" valueType="num">
                                      <p:cBhvr>
                                        <p:cTn id="44" dur="3000" fill="hold"/>
                                        <p:tgtEl>
                                          <p:spTgt spid="9"/>
                                        </p:tgtEl>
                                        <p:attrNameLst>
                                          <p:attrName>ppt_x</p:attrName>
                                        </p:attrNameLst>
                                      </p:cBhvr>
                                      <p:tavLst>
                                        <p:tav tm="0">
                                          <p:val>
                                            <p:fltVal val="0.5"/>
                                          </p:val>
                                        </p:tav>
                                        <p:tav tm="100000">
                                          <p:val>
                                            <p:strVal val="#ppt_x"/>
                                          </p:val>
                                        </p:tav>
                                      </p:tavLst>
                                    </p:anim>
                                    <p:anim calcmode="lin" valueType="num">
                                      <p:cBhvr>
                                        <p:cTn id="45" dur="3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cstate="email"/>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dirty="0">
                <a:latin typeface="Kristen ITC" pitchFamily="66" charset="0"/>
              </a:rPr>
              <a:t>¿Te ha gustado?</a:t>
            </a:r>
            <a:r>
              <a:rPr lang="es-ES" sz="4800" dirty="0">
                <a:latin typeface="Kristen ITC" pitchFamily="66" charset="0"/>
              </a:rPr>
              <a:t> </a:t>
            </a:r>
            <a:br>
              <a:rPr lang="es-ES" sz="4800" dirty="0">
                <a:latin typeface="Kristen ITC" pitchFamily="66" charset="0"/>
              </a:rPr>
            </a:br>
            <a:r>
              <a:rPr lang="es-ES" sz="4400" dirty="0">
                <a:latin typeface="Kristen ITC" pitchFamily="66" charset="0"/>
              </a:rPr>
              <a:t>Puedes ver más entrando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latin typeface="Kristen ITC" pitchFamily="66" charset="0"/>
              </a:rPr>
              <a:t>Además puedes recibir </a:t>
            </a:r>
            <a:r>
              <a:rPr lang="es-ES_tradnl" b="1" dirty="0" err="1">
                <a:latin typeface="Kristen ITC" pitchFamily="66" charset="0"/>
              </a:rPr>
              <a:t>powerpoints</a:t>
            </a:r>
            <a:r>
              <a:rPr lang="es-ES_tradnl" b="1" dirty="0">
                <a:latin typeface="Kristen ITC" pitchFamily="66" charset="0"/>
              </a:rPr>
              <a:t> en tu correo electrónico suscribiéndote aquí:</a:t>
            </a:r>
            <a:r>
              <a:rPr lang="es-ES_tradnl"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cstate="email"/>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xmlns="" val="2722613391"/>
      </p:ext>
    </p:extLst>
  </p:cSld>
  <p:clrMapOvr>
    <a:masterClrMapping/>
  </p:clrMapOvr>
  <p:transition spd="slow">
    <p:fade/>
    <p:sndAc>
      <p:endSnd/>
    </p:sndAc>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1590</TotalTime>
  <Words>807</Words>
  <Application>Microsoft Office PowerPoint</Application>
  <PresentationFormat>Presentación en pantalla (4:3)</PresentationFormat>
  <Paragraphs>42</Paragraphs>
  <Slides>16</Slides>
  <Notes>1</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cp:revision>5</cp:revision>
  <dcterms:created xsi:type="dcterms:W3CDTF">2015-04-01T14:01:31Z</dcterms:created>
  <dcterms:modified xsi:type="dcterms:W3CDTF">2015-04-07T15:17:09Z</dcterms:modified>
</cp:coreProperties>
</file>