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9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3" r:id="rId1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8USfCQNHrXZ446gqmh+sMw==" hashData="J/2pO/oF8WYXvpkzCIPAXVhe1c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8" d="100"/>
          <a:sy n="78" d="100"/>
        </p:scale>
        <p:origin x="-462" y="-4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5374E1-B750-4E81-944F-53FEF3C73478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17BB5C-16F8-4371-AC84-64C32715D6E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7258815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23E5B3-A4D5-4A89-A61A-D372536CFBA9}" type="slidenum">
              <a:rPr lang="es-ES" smtClean="0"/>
              <a:pPr/>
              <a:t>5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E9CE0D-31F6-4807-87D3-C2BCD5918BCA}" type="slidenum">
              <a:rPr lang="es-ES" smtClean="0"/>
              <a:pPr/>
              <a:t>7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5891653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23E5B3-A4D5-4A89-A61A-D372536CFBA9}" type="slidenum">
              <a:rPr lang="es-ES" smtClean="0"/>
              <a:pPr/>
              <a:t>8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23E5B3-A4D5-4A89-A61A-D372536CFBA9}" type="slidenum">
              <a:rPr lang="es-ES" smtClean="0"/>
              <a:pPr/>
              <a:t>10</a:t>
            </a:fld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3B248D-DA88-4582-BD0D-BF309BC4E29A}" type="slidenum">
              <a:rPr lang="es-ES" smtClean="0"/>
              <a:pPr/>
              <a:t>15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0B1F1-85F2-409D-8432-D88896E51A37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CC830-00EB-4611-B8DC-74056DB295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0B1F1-85F2-409D-8432-D88896E51A37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CC830-00EB-4611-B8DC-74056DB295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0B1F1-85F2-409D-8432-D88896E51A37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CC830-00EB-4611-B8DC-74056DB295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0B1F1-85F2-409D-8432-D88896E51A37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CC830-00EB-4611-B8DC-74056DB295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0B1F1-85F2-409D-8432-D88896E51A37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CC830-00EB-4611-B8DC-74056DB295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0B1F1-85F2-409D-8432-D88896E51A37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CC830-00EB-4611-B8DC-74056DB295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0B1F1-85F2-409D-8432-D88896E51A37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CC830-00EB-4611-B8DC-74056DB295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0B1F1-85F2-409D-8432-D88896E51A37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CC830-00EB-4611-B8DC-74056DB295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0B1F1-85F2-409D-8432-D88896E51A37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CC830-00EB-4611-B8DC-74056DB295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0B1F1-85F2-409D-8432-D88896E51A37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CC830-00EB-4611-B8DC-74056DB295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0B1F1-85F2-409D-8432-D88896E51A37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CC830-00EB-4611-B8DC-74056DB295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637762-13C0-49C6-9340-D985C7158316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C0B1F1-85F2-409D-8432-D88896E51A37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3CC830-00EB-4611-B8DC-74056DB295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C067196-5C80-40EE-B3DD-0FAB91184126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jpeg"/><Relationship Id="rId4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14 Imagen" descr="el mundo al reves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espectacular naturaleza.definitivo.jpg"/>
          <p:cNvPicPr>
            <a:picLocks noGrp="1" noChangeAspect="1"/>
          </p:cNvPicPr>
          <p:nvPr/>
        </p:nvPicPr>
        <p:blipFill>
          <a:blip r:embed="rId4" cstate="print">
            <a:lum bright="70000" contrast="-70000"/>
          </a:blip>
          <a:srcRect l="37008" t="26247" r="33465" b="26247"/>
          <a:stretch>
            <a:fillRect/>
          </a:stretch>
        </p:blipFill>
        <p:spPr>
          <a:xfrm>
            <a:off x="7358082" y="6072206"/>
            <a:ext cx="1571604" cy="642919"/>
          </a:xfrm>
          <a:prstGeom prst="notchedRightArrow">
            <a:avLst/>
          </a:prstGeom>
          <a:noFill/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</p:pic>
      <p:sp>
        <p:nvSpPr>
          <p:cNvPr id="5" name="4 CuadroTexto"/>
          <p:cNvSpPr txBox="1"/>
          <p:nvPr/>
        </p:nvSpPr>
        <p:spPr>
          <a:xfrm>
            <a:off x="7286644" y="6215082"/>
            <a:ext cx="1643074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31750">
              <a:extrusionClr>
                <a:srgbClr val="FF9393"/>
              </a:extrusionClr>
            </a:sp3d>
          </a:bodyPr>
          <a:lstStyle/>
          <a:p>
            <a:pPr algn="ctr">
              <a:defRPr/>
            </a:pPr>
            <a:r>
              <a:rPr lang="es-ES" sz="800" b="1" dirty="0">
                <a:solidFill>
                  <a:schemeClr val="bg1"/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CON REPRODUCCION</a:t>
            </a:r>
          </a:p>
          <a:p>
            <a:pPr algn="ctr">
              <a:defRPr/>
            </a:pPr>
            <a:r>
              <a:rPr lang="es-ES" sz="800" b="1" dirty="0">
                <a:solidFill>
                  <a:schemeClr val="bg1"/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 MANUAL Y MUSICA</a:t>
            </a:r>
          </a:p>
        </p:txBody>
      </p:sp>
      <p:cxnSp>
        <p:nvCxnSpPr>
          <p:cNvPr id="14" name="13 Conector recto"/>
          <p:cNvCxnSpPr/>
          <p:nvPr/>
        </p:nvCxnSpPr>
        <p:spPr>
          <a:xfrm>
            <a:off x="5143504" y="4071942"/>
            <a:ext cx="2096616" cy="2290410"/>
          </a:xfrm>
          <a:prstGeom prst="line">
            <a:avLst/>
          </a:prstGeom>
          <a:ln w="38100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morning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2 Conector recto"/>
          <p:cNvCxnSpPr/>
          <p:nvPr/>
        </p:nvCxnSpPr>
        <p:spPr>
          <a:xfrm flipH="1">
            <a:off x="4572000" y="4365104"/>
            <a:ext cx="72008" cy="1849978"/>
          </a:xfrm>
          <a:prstGeom prst="line">
            <a:avLst/>
          </a:prstGeom>
          <a:ln w="38100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morning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11 Conector recto"/>
          <p:cNvCxnSpPr/>
          <p:nvPr/>
        </p:nvCxnSpPr>
        <p:spPr>
          <a:xfrm flipH="1">
            <a:off x="4572000" y="4357694"/>
            <a:ext cx="72008" cy="1849978"/>
          </a:xfrm>
          <a:prstGeom prst="line">
            <a:avLst/>
          </a:prstGeom>
          <a:ln w="38100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morning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10 Conector recto"/>
          <p:cNvCxnSpPr/>
          <p:nvPr/>
        </p:nvCxnSpPr>
        <p:spPr>
          <a:xfrm>
            <a:off x="5143504" y="4071942"/>
            <a:ext cx="2096616" cy="2290410"/>
          </a:xfrm>
          <a:prstGeom prst="line">
            <a:avLst/>
          </a:prstGeom>
          <a:ln w="38100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morning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12 Conector recto"/>
          <p:cNvCxnSpPr/>
          <p:nvPr/>
        </p:nvCxnSpPr>
        <p:spPr>
          <a:xfrm flipH="1">
            <a:off x="1500166" y="4000504"/>
            <a:ext cx="2784646" cy="2058758"/>
          </a:xfrm>
          <a:prstGeom prst="line">
            <a:avLst/>
          </a:prstGeom>
          <a:ln w="38100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morning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16 Conector recto"/>
          <p:cNvCxnSpPr/>
          <p:nvPr/>
        </p:nvCxnSpPr>
        <p:spPr>
          <a:xfrm flipH="1">
            <a:off x="1475656" y="4013448"/>
            <a:ext cx="2784646" cy="2058758"/>
          </a:xfrm>
          <a:prstGeom prst="line">
            <a:avLst/>
          </a:prstGeom>
          <a:ln w="38100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morning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844824"/>
            <a:ext cx="4286250" cy="2914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612142" y="1497161"/>
            <a:ext cx="4840287" cy="3262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wedge/>
    <p:sndAc>
      <p:stSnd loop="1">
        <p:snd r:embed="rId2" name="Vangelis   Hymne (Flute de Pan) H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Forma libre"/>
          <p:cNvSpPr/>
          <p:nvPr/>
        </p:nvSpPr>
        <p:spPr>
          <a:xfrm>
            <a:off x="0" y="0"/>
            <a:ext cx="4572000" cy="3500438"/>
          </a:xfrm>
          <a:custGeom>
            <a:avLst/>
            <a:gdLst>
              <a:gd name="connsiteX0" fmla="*/ 0 w 4572000"/>
              <a:gd name="connsiteY0" fmla="*/ 0 h 914400"/>
              <a:gd name="connsiteX1" fmla="*/ 4572000 w 4572000"/>
              <a:gd name="connsiteY1" fmla="*/ 0 h 914400"/>
              <a:gd name="connsiteX2" fmla="*/ 4572000 w 4572000"/>
              <a:gd name="connsiteY2" fmla="*/ 914400 h 914400"/>
              <a:gd name="connsiteX3" fmla="*/ 0 w 4572000"/>
              <a:gd name="connsiteY3" fmla="*/ 914400 h 914400"/>
              <a:gd name="connsiteX4" fmla="*/ 0 w 4572000"/>
              <a:gd name="connsiteY4" fmla="*/ 0 h 914400"/>
              <a:gd name="connsiteX0" fmla="*/ 0 w 4572000"/>
              <a:gd name="connsiteY0" fmla="*/ 1785926 h 2700326"/>
              <a:gd name="connsiteX1" fmla="*/ 4572000 w 4572000"/>
              <a:gd name="connsiteY1" fmla="*/ 0 h 2700326"/>
              <a:gd name="connsiteX2" fmla="*/ 4572000 w 4572000"/>
              <a:gd name="connsiteY2" fmla="*/ 2700326 h 2700326"/>
              <a:gd name="connsiteX3" fmla="*/ 0 w 4572000"/>
              <a:gd name="connsiteY3" fmla="*/ 2700326 h 2700326"/>
              <a:gd name="connsiteX4" fmla="*/ 0 w 4572000"/>
              <a:gd name="connsiteY4" fmla="*/ 1785926 h 2700326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27003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3500438">
                <a:moveTo>
                  <a:pt x="0" y="1785926"/>
                </a:moveTo>
                <a:lnTo>
                  <a:pt x="4572000" y="0"/>
                </a:lnTo>
                <a:lnTo>
                  <a:pt x="4572000" y="1785926"/>
                </a:lnTo>
                <a:lnTo>
                  <a:pt x="0" y="3500438"/>
                </a:lnTo>
                <a:lnTo>
                  <a:pt x="0" y="1785926"/>
                </a:lnTo>
                <a:close/>
              </a:path>
            </a:pathLst>
          </a:custGeom>
          <a:gradFill flip="none" rotWithShape="1">
            <a:gsLst>
              <a:gs pos="10000">
                <a:srgbClr val="FFF200">
                  <a:lumMod val="19000"/>
                  <a:lumOff val="81000"/>
                </a:srgbClr>
              </a:gs>
              <a:gs pos="50000">
                <a:srgbClr val="FF7A00"/>
              </a:gs>
              <a:gs pos="70000">
                <a:srgbClr val="FF0300"/>
              </a:gs>
              <a:gs pos="95000">
                <a:schemeClr val="accent4">
                  <a:lumMod val="50000"/>
                </a:schemeClr>
              </a:gs>
            </a:gsLst>
            <a:lin ang="13500000" scaled="1"/>
            <a:tileRect/>
          </a:gradFill>
          <a:ln>
            <a:noFill/>
          </a:ln>
          <a:effectLst>
            <a:outerShdw blurRad="1270000" dist="50800" dir="5400000" algn="ctr" rotWithShape="0">
              <a:srgbClr val="FF9966"/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Forma libre"/>
          <p:cNvSpPr/>
          <p:nvPr/>
        </p:nvSpPr>
        <p:spPr>
          <a:xfrm flipH="1">
            <a:off x="4572000" y="0"/>
            <a:ext cx="4572000" cy="3500438"/>
          </a:xfrm>
          <a:custGeom>
            <a:avLst/>
            <a:gdLst>
              <a:gd name="connsiteX0" fmla="*/ 0 w 4572000"/>
              <a:gd name="connsiteY0" fmla="*/ 0 h 914400"/>
              <a:gd name="connsiteX1" fmla="*/ 4572000 w 4572000"/>
              <a:gd name="connsiteY1" fmla="*/ 0 h 914400"/>
              <a:gd name="connsiteX2" fmla="*/ 4572000 w 4572000"/>
              <a:gd name="connsiteY2" fmla="*/ 914400 h 914400"/>
              <a:gd name="connsiteX3" fmla="*/ 0 w 4572000"/>
              <a:gd name="connsiteY3" fmla="*/ 914400 h 914400"/>
              <a:gd name="connsiteX4" fmla="*/ 0 w 4572000"/>
              <a:gd name="connsiteY4" fmla="*/ 0 h 914400"/>
              <a:gd name="connsiteX0" fmla="*/ 0 w 4572000"/>
              <a:gd name="connsiteY0" fmla="*/ 1785926 h 2700326"/>
              <a:gd name="connsiteX1" fmla="*/ 4572000 w 4572000"/>
              <a:gd name="connsiteY1" fmla="*/ 0 h 2700326"/>
              <a:gd name="connsiteX2" fmla="*/ 4572000 w 4572000"/>
              <a:gd name="connsiteY2" fmla="*/ 2700326 h 2700326"/>
              <a:gd name="connsiteX3" fmla="*/ 0 w 4572000"/>
              <a:gd name="connsiteY3" fmla="*/ 2700326 h 2700326"/>
              <a:gd name="connsiteX4" fmla="*/ 0 w 4572000"/>
              <a:gd name="connsiteY4" fmla="*/ 1785926 h 2700326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27003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3500438">
                <a:moveTo>
                  <a:pt x="0" y="1785926"/>
                </a:moveTo>
                <a:lnTo>
                  <a:pt x="4572000" y="0"/>
                </a:lnTo>
                <a:lnTo>
                  <a:pt x="4572000" y="1785926"/>
                </a:lnTo>
                <a:lnTo>
                  <a:pt x="0" y="3500438"/>
                </a:lnTo>
                <a:lnTo>
                  <a:pt x="0" y="1785926"/>
                </a:lnTo>
                <a:close/>
              </a:path>
            </a:pathLst>
          </a:custGeom>
          <a:gradFill flip="none" rotWithShape="1">
            <a:gsLst>
              <a:gs pos="10000">
                <a:srgbClr val="FFF200">
                  <a:lumMod val="0"/>
                  <a:lumOff val="100000"/>
                </a:srgbClr>
              </a:gs>
              <a:gs pos="50000">
                <a:srgbClr val="FF7A00"/>
              </a:gs>
              <a:gs pos="70000">
                <a:srgbClr val="FF0300"/>
              </a:gs>
              <a:gs pos="95000">
                <a:schemeClr val="accent4">
                  <a:lumMod val="50000"/>
                </a:schemeClr>
              </a:gs>
            </a:gsLst>
            <a:lin ang="13500000" scaled="1"/>
            <a:tileRect/>
          </a:gradFill>
          <a:ln>
            <a:noFill/>
          </a:ln>
          <a:effectLst>
            <a:outerShdw blurRad="1270000" dist="50800" dir="5400000" algn="ctr" rotWithShape="0">
              <a:srgbClr val="FF9966"/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Forma libre"/>
          <p:cNvSpPr/>
          <p:nvPr/>
        </p:nvSpPr>
        <p:spPr>
          <a:xfrm flipH="1">
            <a:off x="4572000" y="3357562"/>
            <a:ext cx="4572000" cy="3500438"/>
          </a:xfrm>
          <a:custGeom>
            <a:avLst/>
            <a:gdLst>
              <a:gd name="connsiteX0" fmla="*/ 0 w 4572000"/>
              <a:gd name="connsiteY0" fmla="*/ 0 h 914400"/>
              <a:gd name="connsiteX1" fmla="*/ 4572000 w 4572000"/>
              <a:gd name="connsiteY1" fmla="*/ 0 h 914400"/>
              <a:gd name="connsiteX2" fmla="*/ 4572000 w 4572000"/>
              <a:gd name="connsiteY2" fmla="*/ 914400 h 914400"/>
              <a:gd name="connsiteX3" fmla="*/ 0 w 4572000"/>
              <a:gd name="connsiteY3" fmla="*/ 914400 h 914400"/>
              <a:gd name="connsiteX4" fmla="*/ 0 w 4572000"/>
              <a:gd name="connsiteY4" fmla="*/ 0 h 914400"/>
              <a:gd name="connsiteX0" fmla="*/ 0 w 4572000"/>
              <a:gd name="connsiteY0" fmla="*/ 1785926 h 2700326"/>
              <a:gd name="connsiteX1" fmla="*/ 4572000 w 4572000"/>
              <a:gd name="connsiteY1" fmla="*/ 0 h 2700326"/>
              <a:gd name="connsiteX2" fmla="*/ 4572000 w 4572000"/>
              <a:gd name="connsiteY2" fmla="*/ 2700326 h 2700326"/>
              <a:gd name="connsiteX3" fmla="*/ 0 w 4572000"/>
              <a:gd name="connsiteY3" fmla="*/ 2700326 h 2700326"/>
              <a:gd name="connsiteX4" fmla="*/ 0 w 4572000"/>
              <a:gd name="connsiteY4" fmla="*/ 1785926 h 2700326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27003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3500438">
                <a:moveTo>
                  <a:pt x="0" y="1785926"/>
                </a:moveTo>
                <a:lnTo>
                  <a:pt x="4572000" y="0"/>
                </a:lnTo>
                <a:lnTo>
                  <a:pt x="4572000" y="1785926"/>
                </a:lnTo>
                <a:lnTo>
                  <a:pt x="0" y="3500438"/>
                </a:lnTo>
                <a:lnTo>
                  <a:pt x="0" y="1785926"/>
                </a:lnTo>
                <a:close/>
              </a:path>
            </a:pathLst>
          </a:custGeom>
          <a:gradFill flip="none" rotWithShape="1">
            <a:gsLst>
              <a:gs pos="10000">
                <a:srgbClr val="FFF200">
                  <a:lumMod val="0"/>
                  <a:lumOff val="100000"/>
                </a:srgbClr>
              </a:gs>
              <a:gs pos="50000">
                <a:srgbClr val="FF7A00"/>
              </a:gs>
              <a:gs pos="70000">
                <a:srgbClr val="FF0300"/>
              </a:gs>
              <a:gs pos="95000">
                <a:schemeClr val="accent4">
                  <a:lumMod val="50000"/>
                </a:schemeClr>
              </a:gs>
            </a:gsLst>
            <a:lin ang="13500000" scaled="1"/>
            <a:tileRect/>
          </a:gradFill>
          <a:ln>
            <a:noFill/>
          </a:ln>
          <a:effectLst>
            <a:outerShdw blurRad="1270000" dist="50800" dir="5400000" algn="ctr" rotWithShape="0">
              <a:srgbClr val="FF9966"/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Forma libre"/>
          <p:cNvSpPr/>
          <p:nvPr/>
        </p:nvSpPr>
        <p:spPr>
          <a:xfrm>
            <a:off x="0" y="3357562"/>
            <a:ext cx="4572000" cy="3500438"/>
          </a:xfrm>
          <a:custGeom>
            <a:avLst/>
            <a:gdLst>
              <a:gd name="connsiteX0" fmla="*/ 0 w 4572000"/>
              <a:gd name="connsiteY0" fmla="*/ 0 h 914400"/>
              <a:gd name="connsiteX1" fmla="*/ 4572000 w 4572000"/>
              <a:gd name="connsiteY1" fmla="*/ 0 h 914400"/>
              <a:gd name="connsiteX2" fmla="*/ 4572000 w 4572000"/>
              <a:gd name="connsiteY2" fmla="*/ 914400 h 914400"/>
              <a:gd name="connsiteX3" fmla="*/ 0 w 4572000"/>
              <a:gd name="connsiteY3" fmla="*/ 914400 h 914400"/>
              <a:gd name="connsiteX4" fmla="*/ 0 w 4572000"/>
              <a:gd name="connsiteY4" fmla="*/ 0 h 914400"/>
              <a:gd name="connsiteX0" fmla="*/ 0 w 4572000"/>
              <a:gd name="connsiteY0" fmla="*/ 1785926 h 2700326"/>
              <a:gd name="connsiteX1" fmla="*/ 4572000 w 4572000"/>
              <a:gd name="connsiteY1" fmla="*/ 0 h 2700326"/>
              <a:gd name="connsiteX2" fmla="*/ 4572000 w 4572000"/>
              <a:gd name="connsiteY2" fmla="*/ 2700326 h 2700326"/>
              <a:gd name="connsiteX3" fmla="*/ 0 w 4572000"/>
              <a:gd name="connsiteY3" fmla="*/ 2700326 h 2700326"/>
              <a:gd name="connsiteX4" fmla="*/ 0 w 4572000"/>
              <a:gd name="connsiteY4" fmla="*/ 1785926 h 2700326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27003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3500438">
                <a:moveTo>
                  <a:pt x="0" y="1785926"/>
                </a:moveTo>
                <a:lnTo>
                  <a:pt x="4572000" y="0"/>
                </a:lnTo>
                <a:lnTo>
                  <a:pt x="4572000" y="1785926"/>
                </a:lnTo>
                <a:lnTo>
                  <a:pt x="0" y="3500438"/>
                </a:lnTo>
                <a:lnTo>
                  <a:pt x="0" y="1785926"/>
                </a:lnTo>
                <a:close/>
              </a:path>
            </a:pathLst>
          </a:custGeom>
          <a:gradFill flip="none" rotWithShape="1">
            <a:gsLst>
              <a:gs pos="10000">
                <a:srgbClr val="FFF200">
                  <a:lumMod val="24000"/>
                  <a:lumOff val="76000"/>
                </a:srgbClr>
              </a:gs>
              <a:gs pos="50000">
                <a:srgbClr val="FF7A00"/>
              </a:gs>
              <a:gs pos="70000">
                <a:srgbClr val="FF0300"/>
              </a:gs>
              <a:gs pos="95000">
                <a:schemeClr val="accent4">
                  <a:lumMod val="50000"/>
                </a:schemeClr>
              </a:gs>
            </a:gsLst>
            <a:lin ang="13500000" scaled="1"/>
            <a:tileRect/>
          </a:gradFill>
          <a:ln>
            <a:noFill/>
          </a:ln>
          <a:effectLst>
            <a:outerShdw blurRad="1270000" dist="50800" dir="5400000" algn="ctr" rotWithShape="0">
              <a:srgbClr val="FF9966"/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Diapositiva1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Rectángulo"/>
          <p:cNvSpPr/>
          <p:nvPr/>
        </p:nvSpPr>
        <p:spPr>
          <a:xfrm>
            <a:off x="2071670" y="428604"/>
            <a:ext cx="5000628" cy="1323439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95250">
              <a:extrusionClr>
                <a:srgbClr val="FFC000"/>
              </a:extrusionClr>
              <a:contourClr>
                <a:schemeClr val="tx1"/>
              </a:contourClr>
            </a:sp3d>
          </a:bodyPr>
          <a:lstStyle/>
          <a:p>
            <a:pPr algn="ctr"/>
            <a:r>
              <a:rPr lang="es-ES" sz="2000" b="1" i="1" dirty="0" smtClean="0">
                <a:ln>
                  <a:solidFill>
                    <a:schemeClr val="accent1"/>
                  </a:solidFill>
                </a:ln>
                <a:solidFill>
                  <a:schemeClr val="bg2">
                    <a:lumMod val="60000"/>
                    <a:lumOff val="40000"/>
                  </a:schemeClr>
                </a:solidFill>
              </a:rPr>
              <a:t>En el mundo tal cual es, mundo al revés, los países que custodian la paz universal son los que más armas fabrican y los que más armas venden a los demás países.</a:t>
            </a:r>
            <a:endParaRPr lang="es-ES" sz="2000" b="1" i="1" dirty="0">
              <a:ln>
                <a:solidFill>
                  <a:schemeClr val="accent1"/>
                </a:solidFill>
              </a:ln>
              <a:solidFill>
                <a:schemeClr val="bg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32236625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6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6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6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12" grpId="0" animBg="1"/>
      <p:bldP spid="13" grpId="0" animBg="1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Forma libre"/>
          <p:cNvSpPr/>
          <p:nvPr/>
        </p:nvSpPr>
        <p:spPr>
          <a:xfrm flipV="1">
            <a:off x="0" y="4000504"/>
            <a:ext cx="4572000" cy="2500330"/>
          </a:xfrm>
          <a:custGeom>
            <a:avLst/>
            <a:gdLst>
              <a:gd name="connsiteX0" fmla="*/ 0 w 4572000"/>
              <a:gd name="connsiteY0" fmla="*/ 0 h 914400"/>
              <a:gd name="connsiteX1" fmla="*/ 4572000 w 4572000"/>
              <a:gd name="connsiteY1" fmla="*/ 0 h 914400"/>
              <a:gd name="connsiteX2" fmla="*/ 4572000 w 4572000"/>
              <a:gd name="connsiteY2" fmla="*/ 914400 h 914400"/>
              <a:gd name="connsiteX3" fmla="*/ 0 w 4572000"/>
              <a:gd name="connsiteY3" fmla="*/ 914400 h 914400"/>
              <a:gd name="connsiteX4" fmla="*/ 0 w 4572000"/>
              <a:gd name="connsiteY4" fmla="*/ 0 h 914400"/>
              <a:gd name="connsiteX0" fmla="*/ 0 w 4572000"/>
              <a:gd name="connsiteY0" fmla="*/ 1785926 h 2700326"/>
              <a:gd name="connsiteX1" fmla="*/ 4572000 w 4572000"/>
              <a:gd name="connsiteY1" fmla="*/ 0 h 2700326"/>
              <a:gd name="connsiteX2" fmla="*/ 4572000 w 4572000"/>
              <a:gd name="connsiteY2" fmla="*/ 2700326 h 2700326"/>
              <a:gd name="connsiteX3" fmla="*/ 0 w 4572000"/>
              <a:gd name="connsiteY3" fmla="*/ 2700326 h 2700326"/>
              <a:gd name="connsiteX4" fmla="*/ 0 w 4572000"/>
              <a:gd name="connsiteY4" fmla="*/ 1785926 h 2700326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27003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3300413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3300413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3300413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3300413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3500438">
                <a:moveTo>
                  <a:pt x="0" y="2857496"/>
                </a:moveTo>
                <a:lnTo>
                  <a:pt x="4572000" y="0"/>
                </a:lnTo>
                <a:lnTo>
                  <a:pt x="4572000" y="3300413"/>
                </a:lnTo>
                <a:cubicBezTo>
                  <a:pt x="3068290" y="2089266"/>
                  <a:pt x="1429314" y="2925788"/>
                  <a:pt x="0" y="3500438"/>
                </a:cubicBezTo>
                <a:lnTo>
                  <a:pt x="0" y="2857496"/>
                </a:lnTo>
                <a:close/>
              </a:path>
            </a:pathLst>
          </a:cu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  <a:effectLst>
            <a:outerShdw blurRad="1270000" dist="50800" dir="5400000" algn="ctr" rotWithShape="0">
              <a:srgbClr val="FFFFCC"/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Forma libre"/>
          <p:cNvSpPr/>
          <p:nvPr/>
        </p:nvSpPr>
        <p:spPr>
          <a:xfrm flipH="1" flipV="1">
            <a:off x="4572000" y="4000504"/>
            <a:ext cx="4572000" cy="2500330"/>
          </a:xfrm>
          <a:custGeom>
            <a:avLst/>
            <a:gdLst>
              <a:gd name="connsiteX0" fmla="*/ 0 w 4572000"/>
              <a:gd name="connsiteY0" fmla="*/ 0 h 914400"/>
              <a:gd name="connsiteX1" fmla="*/ 4572000 w 4572000"/>
              <a:gd name="connsiteY1" fmla="*/ 0 h 914400"/>
              <a:gd name="connsiteX2" fmla="*/ 4572000 w 4572000"/>
              <a:gd name="connsiteY2" fmla="*/ 914400 h 914400"/>
              <a:gd name="connsiteX3" fmla="*/ 0 w 4572000"/>
              <a:gd name="connsiteY3" fmla="*/ 914400 h 914400"/>
              <a:gd name="connsiteX4" fmla="*/ 0 w 4572000"/>
              <a:gd name="connsiteY4" fmla="*/ 0 h 914400"/>
              <a:gd name="connsiteX0" fmla="*/ 0 w 4572000"/>
              <a:gd name="connsiteY0" fmla="*/ 1785926 h 2700326"/>
              <a:gd name="connsiteX1" fmla="*/ 4572000 w 4572000"/>
              <a:gd name="connsiteY1" fmla="*/ 0 h 2700326"/>
              <a:gd name="connsiteX2" fmla="*/ 4572000 w 4572000"/>
              <a:gd name="connsiteY2" fmla="*/ 2700326 h 2700326"/>
              <a:gd name="connsiteX3" fmla="*/ 0 w 4572000"/>
              <a:gd name="connsiteY3" fmla="*/ 2700326 h 2700326"/>
              <a:gd name="connsiteX4" fmla="*/ 0 w 4572000"/>
              <a:gd name="connsiteY4" fmla="*/ 1785926 h 2700326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27003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3300413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3300413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3300413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3300413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3500438">
                <a:moveTo>
                  <a:pt x="0" y="2857496"/>
                </a:moveTo>
                <a:lnTo>
                  <a:pt x="4572000" y="0"/>
                </a:lnTo>
                <a:lnTo>
                  <a:pt x="4572000" y="3300413"/>
                </a:lnTo>
                <a:cubicBezTo>
                  <a:pt x="3068290" y="2089266"/>
                  <a:pt x="1429314" y="2925788"/>
                  <a:pt x="0" y="3500438"/>
                </a:cubicBezTo>
                <a:lnTo>
                  <a:pt x="0" y="2857496"/>
                </a:lnTo>
                <a:close/>
              </a:path>
            </a:pathLst>
          </a:cu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  <a:effectLst>
            <a:outerShdw blurRad="1270000" dist="50800" dir="5400000" algn="ctr" rotWithShape="0">
              <a:srgbClr val="FFFFCC"/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Forma libre"/>
          <p:cNvSpPr/>
          <p:nvPr/>
        </p:nvSpPr>
        <p:spPr>
          <a:xfrm flipH="1">
            <a:off x="4572000" y="357166"/>
            <a:ext cx="4572000" cy="2500330"/>
          </a:xfrm>
          <a:custGeom>
            <a:avLst/>
            <a:gdLst>
              <a:gd name="connsiteX0" fmla="*/ 0 w 4572000"/>
              <a:gd name="connsiteY0" fmla="*/ 0 h 914400"/>
              <a:gd name="connsiteX1" fmla="*/ 4572000 w 4572000"/>
              <a:gd name="connsiteY1" fmla="*/ 0 h 914400"/>
              <a:gd name="connsiteX2" fmla="*/ 4572000 w 4572000"/>
              <a:gd name="connsiteY2" fmla="*/ 914400 h 914400"/>
              <a:gd name="connsiteX3" fmla="*/ 0 w 4572000"/>
              <a:gd name="connsiteY3" fmla="*/ 914400 h 914400"/>
              <a:gd name="connsiteX4" fmla="*/ 0 w 4572000"/>
              <a:gd name="connsiteY4" fmla="*/ 0 h 914400"/>
              <a:gd name="connsiteX0" fmla="*/ 0 w 4572000"/>
              <a:gd name="connsiteY0" fmla="*/ 1785926 h 2700326"/>
              <a:gd name="connsiteX1" fmla="*/ 4572000 w 4572000"/>
              <a:gd name="connsiteY1" fmla="*/ 0 h 2700326"/>
              <a:gd name="connsiteX2" fmla="*/ 4572000 w 4572000"/>
              <a:gd name="connsiteY2" fmla="*/ 2700326 h 2700326"/>
              <a:gd name="connsiteX3" fmla="*/ 0 w 4572000"/>
              <a:gd name="connsiteY3" fmla="*/ 2700326 h 2700326"/>
              <a:gd name="connsiteX4" fmla="*/ 0 w 4572000"/>
              <a:gd name="connsiteY4" fmla="*/ 1785926 h 2700326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27003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3300413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3300413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3300413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3300413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3500438">
                <a:moveTo>
                  <a:pt x="0" y="2857496"/>
                </a:moveTo>
                <a:lnTo>
                  <a:pt x="4572000" y="0"/>
                </a:lnTo>
                <a:lnTo>
                  <a:pt x="4572000" y="3300413"/>
                </a:lnTo>
                <a:cubicBezTo>
                  <a:pt x="3068290" y="2089266"/>
                  <a:pt x="1429314" y="2925788"/>
                  <a:pt x="0" y="3500438"/>
                </a:cubicBezTo>
                <a:lnTo>
                  <a:pt x="0" y="2857496"/>
                </a:lnTo>
                <a:close/>
              </a:path>
            </a:pathLst>
          </a:cu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  <a:effectLst>
            <a:outerShdw blurRad="1270000" dist="50800" dir="5400000" algn="ctr" rotWithShape="0">
              <a:srgbClr val="FFFFCC"/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Forma libre"/>
          <p:cNvSpPr/>
          <p:nvPr/>
        </p:nvSpPr>
        <p:spPr>
          <a:xfrm>
            <a:off x="0" y="357166"/>
            <a:ext cx="4572000" cy="2500330"/>
          </a:xfrm>
          <a:custGeom>
            <a:avLst/>
            <a:gdLst>
              <a:gd name="connsiteX0" fmla="*/ 0 w 4572000"/>
              <a:gd name="connsiteY0" fmla="*/ 0 h 914400"/>
              <a:gd name="connsiteX1" fmla="*/ 4572000 w 4572000"/>
              <a:gd name="connsiteY1" fmla="*/ 0 h 914400"/>
              <a:gd name="connsiteX2" fmla="*/ 4572000 w 4572000"/>
              <a:gd name="connsiteY2" fmla="*/ 914400 h 914400"/>
              <a:gd name="connsiteX3" fmla="*/ 0 w 4572000"/>
              <a:gd name="connsiteY3" fmla="*/ 914400 h 914400"/>
              <a:gd name="connsiteX4" fmla="*/ 0 w 4572000"/>
              <a:gd name="connsiteY4" fmla="*/ 0 h 914400"/>
              <a:gd name="connsiteX0" fmla="*/ 0 w 4572000"/>
              <a:gd name="connsiteY0" fmla="*/ 1785926 h 2700326"/>
              <a:gd name="connsiteX1" fmla="*/ 4572000 w 4572000"/>
              <a:gd name="connsiteY1" fmla="*/ 0 h 2700326"/>
              <a:gd name="connsiteX2" fmla="*/ 4572000 w 4572000"/>
              <a:gd name="connsiteY2" fmla="*/ 2700326 h 2700326"/>
              <a:gd name="connsiteX3" fmla="*/ 0 w 4572000"/>
              <a:gd name="connsiteY3" fmla="*/ 2700326 h 2700326"/>
              <a:gd name="connsiteX4" fmla="*/ 0 w 4572000"/>
              <a:gd name="connsiteY4" fmla="*/ 1785926 h 2700326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27003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3300413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3300413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3300413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3300413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3500438">
                <a:moveTo>
                  <a:pt x="0" y="2857496"/>
                </a:moveTo>
                <a:lnTo>
                  <a:pt x="4572000" y="0"/>
                </a:lnTo>
                <a:lnTo>
                  <a:pt x="4572000" y="3300413"/>
                </a:lnTo>
                <a:cubicBezTo>
                  <a:pt x="3068290" y="2089266"/>
                  <a:pt x="1429314" y="2925788"/>
                  <a:pt x="0" y="3500438"/>
                </a:cubicBezTo>
                <a:lnTo>
                  <a:pt x="0" y="2857496"/>
                </a:lnTo>
                <a:close/>
              </a:path>
            </a:pathLst>
          </a:cu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  <a:effectLst>
            <a:outerShdw blurRad="1270000" dist="50800" dir="5400000" algn="ctr" rotWithShape="0">
              <a:srgbClr val="FFFFCC"/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1 Imagen" descr="Diapositiva2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2285984" y="4786322"/>
            <a:ext cx="4572000" cy="1015663"/>
          </a:xfrm>
          <a:prstGeom prst="rect">
            <a:avLst/>
          </a:prstGeom>
        </p:spPr>
        <p:txBody>
          <a:bodyPr>
            <a:spAutoFit/>
            <a:scene3d>
              <a:camera prst="obliqueBottomLeft"/>
              <a:lightRig rig="threePt" dir="t"/>
            </a:scene3d>
            <a:sp3d extrusionH="8890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2000" b="1" i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>
                        <a:lumMod val="41000"/>
                        <a:lumOff val="59000"/>
                      </a:srgbClr>
                    </a:gs>
                    <a:gs pos="45000">
                      <a:srgbClr val="E6D78A"/>
                    </a:gs>
                    <a:gs pos="100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glow rad="101600">
                    <a:schemeClr val="bg1">
                      <a:lumMod val="75000"/>
                      <a:lumOff val="25000"/>
                      <a:alpha val="60000"/>
                    </a:schemeClr>
                  </a:glow>
                </a:effectLst>
              </a:rPr>
              <a:t>Los bancos más prestigiosos son los que más </a:t>
            </a:r>
            <a:r>
              <a:rPr lang="es-ES" sz="2000" b="1" i="1" dirty="0" err="1" smtClean="0">
                <a:gradFill>
                  <a:gsLst>
                    <a:gs pos="0">
                      <a:srgbClr val="E6DCAC"/>
                    </a:gs>
                    <a:gs pos="12000">
                      <a:srgbClr val="E6D78A">
                        <a:lumMod val="41000"/>
                        <a:lumOff val="59000"/>
                      </a:srgbClr>
                    </a:gs>
                    <a:gs pos="45000">
                      <a:srgbClr val="E6D78A"/>
                    </a:gs>
                    <a:gs pos="100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glow rad="101600">
                    <a:schemeClr val="bg1">
                      <a:lumMod val="75000"/>
                      <a:lumOff val="25000"/>
                      <a:alpha val="60000"/>
                    </a:schemeClr>
                  </a:glow>
                </a:effectLst>
              </a:rPr>
              <a:t>narcodólares</a:t>
            </a:r>
            <a:r>
              <a:rPr lang="es-ES" sz="2000" b="1" i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>
                        <a:lumMod val="41000"/>
                        <a:lumOff val="59000"/>
                      </a:srgbClr>
                    </a:gs>
                    <a:gs pos="45000">
                      <a:srgbClr val="E6D78A"/>
                    </a:gs>
                    <a:gs pos="100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glow rad="101600">
                    <a:schemeClr val="bg1">
                      <a:lumMod val="75000"/>
                      <a:lumOff val="25000"/>
                      <a:alpha val="60000"/>
                    </a:schemeClr>
                  </a:glow>
                </a:effectLst>
              </a:rPr>
              <a:t> lavan y los que más dinero robado guardan.</a:t>
            </a:r>
            <a:endParaRPr lang="es-ES" sz="2000" b="1" i="1" dirty="0">
              <a:gradFill>
                <a:gsLst>
                  <a:gs pos="0">
                    <a:srgbClr val="E6DCAC"/>
                  </a:gs>
                  <a:gs pos="12000">
                    <a:srgbClr val="E6D78A">
                      <a:lumMod val="41000"/>
                      <a:lumOff val="59000"/>
                    </a:srgbClr>
                  </a:gs>
                  <a:gs pos="45000">
                    <a:srgbClr val="E6D78A"/>
                  </a:gs>
                  <a:gs pos="100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effectLst>
                <a:glow rad="101600">
                  <a:schemeClr val="bg1">
                    <a:lumMod val="75000"/>
                    <a:lumOff val="25000"/>
                    <a:alpha val="6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6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6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6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6" grpId="0" animBg="1"/>
      <p:bldP spid="4" grpId="0" animBg="1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Forma libre"/>
          <p:cNvSpPr/>
          <p:nvPr/>
        </p:nvSpPr>
        <p:spPr>
          <a:xfrm>
            <a:off x="0" y="357166"/>
            <a:ext cx="4572000" cy="4725145"/>
          </a:xfrm>
          <a:custGeom>
            <a:avLst/>
            <a:gdLst>
              <a:gd name="connsiteX0" fmla="*/ 0 w 4572000"/>
              <a:gd name="connsiteY0" fmla="*/ 0 h 914400"/>
              <a:gd name="connsiteX1" fmla="*/ 4572000 w 4572000"/>
              <a:gd name="connsiteY1" fmla="*/ 0 h 914400"/>
              <a:gd name="connsiteX2" fmla="*/ 4572000 w 4572000"/>
              <a:gd name="connsiteY2" fmla="*/ 914400 h 914400"/>
              <a:gd name="connsiteX3" fmla="*/ 0 w 4572000"/>
              <a:gd name="connsiteY3" fmla="*/ 914400 h 914400"/>
              <a:gd name="connsiteX4" fmla="*/ 0 w 4572000"/>
              <a:gd name="connsiteY4" fmla="*/ 0 h 914400"/>
              <a:gd name="connsiteX0" fmla="*/ 0 w 4572000"/>
              <a:gd name="connsiteY0" fmla="*/ 1785926 h 2700326"/>
              <a:gd name="connsiteX1" fmla="*/ 4572000 w 4572000"/>
              <a:gd name="connsiteY1" fmla="*/ 0 h 2700326"/>
              <a:gd name="connsiteX2" fmla="*/ 4572000 w 4572000"/>
              <a:gd name="connsiteY2" fmla="*/ 2700326 h 2700326"/>
              <a:gd name="connsiteX3" fmla="*/ 0 w 4572000"/>
              <a:gd name="connsiteY3" fmla="*/ 2700326 h 2700326"/>
              <a:gd name="connsiteX4" fmla="*/ 0 w 4572000"/>
              <a:gd name="connsiteY4" fmla="*/ 1785926 h 2700326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27003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3500438">
                <a:moveTo>
                  <a:pt x="0" y="2857496"/>
                </a:moveTo>
                <a:lnTo>
                  <a:pt x="4572000" y="0"/>
                </a:lnTo>
                <a:lnTo>
                  <a:pt x="4572000" y="1785926"/>
                </a:lnTo>
                <a:lnTo>
                  <a:pt x="0" y="3500438"/>
                </a:lnTo>
                <a:lnTo>
                  <a:pt x="0" y="2857496"/>
                </a:lnTo>
                <a:close/>
              </a:path>
            </a:pathLst>
          </a:custGeom>
          <a:gradFill>
            <a:gsLst>
              <a:gs pos="100000">
                <a:schemeClr val="accent5">
                  <a:lumMod val="39000"/>
                </a:schemeClr>
              </a:gs>
              <a:gs pos="0">
                <a:srgbClr val="FEE7F2">
                  <a:lumMod val="0"/>
                  <a:lumOff val="100000"/>
                </a:srgbClr>
              </a:gs>
              <a:gs pos="35000">
                <a:srgbClr val="FFC000">
                  <a:lumMod val="48000"/>
                  <a:lumOff val="52000"/>
                </a:srgbClr>
              </a:gs>
              <a:gs pos="14000">
                <a:srgbClr val="FBA97D">
                  <a:lumMod val="9000"/>
                  <a:lumOff val="91000"/>
                </a:srgbClr>
              </a:gs>
              <a:gs pos="65000">
                <a:schemeClr val="accent5">
                  <a:lumMod val="60000"/>
                  <a:lumOff val="40000"/>
                </a:schemeClr>
              </a:gs>
              <a:gs pos="100000">
                <a:srgbClr val="FEE7F2"/>
              </a:gs>
            </a:gsLst>
            <a:lin ang="10800000" scaled="1"/>
          </a:gradFill>
          <a:ln>
            <a:noFill/>
          </a:ln>
          <a:effectLst>
            <a:outerShdw blurRad="1270000" dist="50800" dir="5400000" algn="ctr" rotWithShape="0">
              <a:schemeClr val="accent5">
                <a:lumMod val="40000"/>
                <a:lumOff val="60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Forma libre"/>
          <p:cNvSpPr/>
          <p:nvPr/>
        </p:nvSpPr>
        <p:spPr>
          <a:xfrm>
            <a:off x="0" y="1285860"/>
            <a:ext cx="4572000" cy="4445686"/>
          </a:xfrm>
          <a:custGeom>
            <a:avLst/>
            <a:gdLst>
              <a:gd name="connsiteX0" fmla="*/ 0 w 4572000"/>
              <a:gd name="connsiteY0" fmla="*/ 0 h 914400"/>
              <a:gd name="connsiteX1" fmla="*/ 4572000 w 4572000"/>
              <a:gd name="connsiteY1" fmla="*/ 0 h 914400"/>
              <a:gd name="connsiteX2" fmla="*/ 4572000 w 4572000"/>
              <a:gd name="connsiteY2" fmla="*/ 914400 h 914400"/>
              <a:gd name="connsiteX3" fmla="*/ 0 w 4572000"/>
              <a:gd name="connsiteY3" fmla="*/ 914400 h 914400"/>
              <a:gd name="connsiteX4" fmla="*/ 0 w 4572000"/>
              <a:gd name="connsiteY4" fmla="*/ 0 h 914400"/>
              <a:gd name="connsiteX0" fmla="*/ 0 w 4572000"/>
              <a:gd name="connsiteY0" fmla="*/ 1785926 h 2700326"/>
              <a:gd name="connsiteX1" fmla="*/ 4572000 w 4572000"/>
              <a:gd name="connsiteY1" fmla="*/ 0 h 2700326"/>
              <a:gd name="connsiteX2" fmla="*/ 4572000 w 4572000"/>
              <a:gd name="connsiteY2" fmla="*/ 2700326 h 2700326"/>
              <a:gd name="connsiteX3" fmla="*/ 0 w 4572000"/>
              <a:gd name="connsiteY3" fmla="*/ 2700326 h 2700326"/>
              <a:gd name="connsiteX4" fmla="*/ 0 w 4572000"/>
              <a:gd name="connsiteY4" fmla="*/ 1785926 h 2700326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27003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3500438">
                <a:moveTo>
                  <a:pt x="0" y="2857496"/>
                </a:moveTo>
                <a:lnTo>
                  <a:pt x="4572000" y="0"/>
                </a:lnTo>
                <a:lnTo>
                  <a:pt x="4572000" y="1785926"/>
                </a:lnTo>
                <a:lnTo>
                  <a:pt x="0" y="3500438"/>
                </a:lnTo>
                <a:lnTo>
                  <a:pt x="0" y="2857496"/>
                </a:lnTo>
                <a:close/>
              </a:path>
            </a:pathLst>
          </a:custGeom>
          <a:gradFill>
            <a:gsLst>
              <a:gs pos="100000">
                <a:schemeClr val="accent5">
                  <a:lumMod val="39000"/>
                </a:schemeClr>
              </a:gs>
              <a:gs pos="0">
                <a:srgbClr val="FEE7F2">
                  <a:lumMod val="0"/>
                  <a:lumOff val="100000"/>
                </a:srgbClr>
              </a:gs>
              <a:gs pos="35000">
                <a:srgbClr val="FFC000">
                  <a:lumMod val="48000"/>
                  <a:lumOff val="52000"/>
                </a:srgbClr>
              </a:gs>
              <a:gs pos="14000">
                <a:srgbClr val="FBA97D">
                  <a:lumMod val="9000"/>
                  <a:lumOff val="91000"/>
                </a:srgbClr>
              </a:gs>
              <a:gs pos="65000">
                <a:schemeClr val="accent5">
                  <a:lumMod val="60000"/>
                  <a:lumOff val="40000"/>
                </a:schemeClr>
              </a:gs>
              <a:gs pos="100000">
                <a:srgbClr val="FEE7F2"/>
              </a:gs>
            </a:gsLst>
            <a:lin ang="10800000" scaled="1"/>
          </a:gradFill>
          <a:ln>
            <a:noFill/>
          </a:ln>
          <a:effectLst>
            <a:outerShdw blurRad="1270000" dist="50800" dir="5400000" algn="ctr" rotWithShape="0">
              <a:schemeClr val="accent5">
                <a:lumMod val="40000"/>
                <a:lumOff val="60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Forma libre"/>
          <p:cNvSpPr/>
          <p:nvPr/>
        </p:nvSpPr>
        <p:spPr>
          <a:xfrm>
            <a:off x="0" y="2285992"/>
            <a:ext cx="4572000" cy="4022758"/>
          </a:xfrm>
          <a:custGeom>
            <a:avLst/>
            <a:gdLst>
              <a:gd name="connsiteX0" fmla="*/ 0 w 4572000"/>
              <a:gd name="connsiteY0" fmla="*/ 0 h 914400"/>
              <a:gd name="connsiteX1" fmla="*/ 4572000 w 4572000"/>
              <a:gd name="connsiteY1" fmla="*/ 0 h 914400"/>
              <a:gd name="connsiteX2" fmla="*/ 4572000 w 4572000"/>
              <a:gd name="connsiteY2" fmla="*/ 914400 h 914400"/>
              <a:gd name="connsiteX3" fmla="*/ 0 w 4572000"/>
              <a:gd name="connsiteY3" fmla="*/ 914400 h 914400"/>
              <a:gd name="connsiteX4" fmla="*/ 0 w 4572000"/>
              <a:gd name="connsiteY4" fmla="*/ 0 h 914400"/>
              <a:gd name="connsiteX0" fmla="*/ 0 w 4572000"/>
              <a:gd name="connsiteY0" fmla="*/ 1785926 h 2700326"/>
              <a:gd name="connsiteX1" fmla="*/ 4572000 w 4572000"/>
              <a:gd name="connsiteY1" fmla="*/ 0 h 2700326"/>
              <a:gd name="connsiteX2" fmla="*/ 4572000 w 4572000"/>
              <a:gd name="connsiteY2" fmla="*/ 2700326 h 2700326"/>
              <a:gd name="connsiteX3" fmla="*/ 0 w 4572000"/>
              <a:gd name="connsiteY3" fmla="*/ 2700326 h 2700326"/>
              <a:gd name="connsiteX4" fmla="*/ 0 w 4572000"/>
              <a:gd name="connsiteY4" fmla="*/ 1785926 h 2700326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27003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3500438">
                <a:moveTo>
                  <a:pt x="0" y="2857496"/>
                </a:moveTo>
                <a:lnTo>
                  <a:pt x="4572000" y="0"/>
                </a:lnTo>
                <a:lnTo>
                  <a:pt x="4572000" y="1785926"/>
                </a:lnTo>
                <a:lnTo>
                  <a:pt x="0" y="3500438"/>
                </a:lnTo>
                <a:lnTo>
                  <a:pt x="0" y="2857496"/>
                </a:lnTo>
                <a:close/>
              </a:path>
            </a:pathLst>
          </a:custGeom>
          <a:gradFill>
            <a:gsLst>
              <a:gs pos="100000">
                <a:schemeClr val="accent5">
                  <a:lumMod val="39000"/>
                </a:schemeClr>
              </a:gs>
              <a:gs pos="0">
                <a:srgbClr val="FEE7F2">
                  <a:lumMod val="0"/>
                  <a:lumOff val="100000"/>
                </a:srgbClr>
              </a:gs>
              <a:gs pos="35000">
                <a:srgbClr val="FFC000">
                  <a:lumMod val="48000"/>
                  <a:lumOff val="52000"/>
                </a:srgbClr>
              </a:gs>
              <a:gs pos="14000">
                <a:srgbClr val="FBA97D">
                  <a:lumMod val="9000"/>
                  <a:lumOff val="91000"/>
                </a:srgbClr>
              </a:gs>
              <a:gs pos="65000">
                <a:schemeClr val="accent5">
                  <a:lumMod val="60000"/>
                  <a:lumOff val="40000"/>
                </a:schemeClr>
              </a:gs>
              <a:gs pos="100000">
                <a:srgbClr val="FEE7F2"/>
              </a:gs>
            </a:gsLst>
            <a:lin ang="10800000" scaled="1"/>
          </a:gradFill>
          <a:ln>
            <a:noFill/>
          </a:ln>
          <a:effectLst>
            <a:outerShdw blurRad="1270000" dist="50800" dir="5400000" algn="ctr" rotWithShape="0">
              <a:schemeClr val="accent5">
                <a:lumMod val="40000"/>
                <a:lumOff val="60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Forma libre"/>
          <p:cNvSpPr/>
          <p:nvPr/>
        </p:nvSpPr>
        <p:spPr>
          <a:xfrm>
            <a:off x="0" y="3357562"/>
            <a:ext cx="4572000" cy="3500438"/>
          </a:xfrm>
          <a:custGeom>
            <a:avLst/>
            <a:gdLst>
              <a:gd name="connsiteX0" fmla="*/ 0 w 4572000"/>
              <a:gd name="connsiteY0" fmla="*/ 0 h 914400"/>
              <a:gd name="connsiteX1" fmla="*/ 4572000 w 4572000"/>
              <a:gd name="connsiteY1" fmla="*/ 0 h 914400"/>
              <a:gd name="connsiteX2" fmla="*/ 4572000 w 4572000"/>
              <a:gd name="connsiteY2" fmla="*/ 914400 h 914400"/>
              <a:gd name="connsiteX3" fmla="*/ 0 w 4572000"/>
              <a:gd name="connsiteY3" fmla="*/ 914400 h 914400"/>
              <a:gd name="connsiteX4" fmla="*/ 0 w 4572000"/>
              <a:gd name="connsiteY4" fmla="*/ 0 h 914400"/>
              <a:gd name="connsiteX0" fmla="*/ 0 w 4572000"/>
              <a:gd name="connsiteY0" fmla="*/ 1785926 h 2700326"/>
              <a:gd name="connsiteX1" fmla="*/ 4572000 w 4572000"/>
              <a:gd name="connsiteY1" fmla="*/ 0 h 2700326"/>
              <a:gd name="connsiteX2" fmla="*/ 4572000 w 4572000"/>
              <a:gd name="connsiteY2" fmla="*/ 2700326 h 2700326"/>
              <a:gd name="connsiteX3" fmla="*/ 0 w 4572000"/>
              <a:gd name="connsiteY3" fmla="*/ 2700326 h 2700326"/>
              <a:gd name="connsiteX4" fmla="*/ 0 w 4572000"/>
              <a:gd name="connsiteY4" fmla="*/ 1785926 h 2700326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27003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3500438">
                <a:moveTo>
                  <a:pt x="0" y="2857496"/>
                </a:moveTo>
                <a:lnTo>
                  <a:pt x="4572000" y="0"/>
                </a:lnTo>
                <a:lnTo>
                  <a:pt x="4572000" y="1785926"/>
                </a:lnTo>
                <a:lnTo>
                  <a:pt x="0" y="3500438"/>
                </a:lnTo>
                <a:lnTo>
                  <a:pt x="0" y="2857496"/>
                </a:lnTo>
                <a:close/>
              </a:path>
            </a:pathLst>
          </a:custGeom>
          <a:gradFill flip="none" rotWithShape="1">
            <a:gsLst>
              <a:gs pos="100000">
                <a:schemeClr val="accent5">
                  <a:lumMod val="39000"/>
                </a:schemeClr>
              </a:gs>
              <a:gs pos="0">
                <a:srgbClr val="FEE7F2">
                  <a:lumMod val="0"/>
                  <a:lumOff val="100000"/>
                </a:srgbClr>
              </a:gs>
              <a:gs pos="35000">
                <a:srgbClr val="FFC000">
                  <a:lumMod val="48000"/>
                  <a:lumOff val="52000"/>
                </a:srgbClr>
              </a:gs>
              <a:gs pos="14000">
                <a:srgbClr val="FBA97D">
                  <a:lumMod val="9000"/>
                  <a:lumOff val="91000"/>
                </a:srgbClr>
              </a:gs>
              <a:gs pos="65000">
                <a:schemeClr val="accent5">
                  <a:lumMod val="60000"/>
                  <a:lumOff val="40000"/>
                </a:schemeClr>
              </a:gs>
              <a:gs pos="100000">
                <a:srgbClr val="FEE7F2"/>
              </a:gs>
            </a:gsLst>
            <a:lin ang="10800000" scaled="1"/>
            <a:tileRect/>
          </a:gradFill>
          <a:ln>
            <a:noFill/>
          </a:ln>
          <a:effectLst>
            <a:outerShdw blurRad="1270000" dist="50800" dir="5400000" algn="ctr" rotWithShape="0">
              <a:schemeClr val="accent5">
                <a:lumMod val="20000"/>
                <a:lumOff val="80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Forma libre"/>
          <p:cNvSpPr/>
          <p:nvPr/>
        </p:nvSpPr>
        <p:spPr>
          <a:xfrm flipH="1">
            <a:off x="4572000" y="357166"/>
            <a:ext cx="4572000" cy="4725144"/>
          </a:xfrm>
          <a:custGeom>
            <a:avLst/>
            <a:gdLst>
              <a:gd name="connsiteX0" fmla="*/ 0 w 4572000"/>
              <a:gd name="connsiteY0" fmla="*/ 0 h 914400"/>
              <a:gd name="connsiteX1" fmla="*/ 4572000 w 4572000"/>
              <a:gd name="connsiteY1" fmla="*/ 0 h 914400"/>
              <a:gd name="connsiteX2" fmla="*/ 4572000 w 4572000"/>
              <a:gd name="connsiteY2" fmla="*/ 914400 h 914400"/>
              <a:gd name="connsiteX3" fmla="*/ 0 w 4572000"/>
              <a:gd name="connsiteY3" fmla="*/ 914400 h 914400"/>
              <a:gd name="connsiteX4" fmla="*/ 0 w 4572000"/>
              <a:gd name="connsiteY4" fmla="*/ 0 h 914400"/>
              <a:gd name="connsiteX0" fmla="*/ 0 w 4572000"/>
              <a:gd name="connsiteY0" fmla="*/ 1785926 h 2700326"/>
              <a:gd name="connsiteX1" fmla="*/ 4572000 w 4572000"/>
              <a:gd name="connsiteY1" fmla="*/ 0 h 2700326"/>
              <a:gd name="connsiteX2" fmla="*/ 4572000 w 4572000"/>
              <a:gd name="connsiteY2" fmla="*/ 2700326 h 2700326"/>
              <a:gd name="connsiteX3" fmla="*/ 0 w 4572000"/>
              <a:gd name="connsiteY3" fmla="*/ 2700326 h 2700326"/>
              <a:gd name="connsiteX4" fmla="*/ 0 w 4572000"/>
              <a:gd name="connsiteY4" fmla="*/ 1785926 h 2700326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27003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3500438">
                <a:moveTo>
                  <a:pt x="0" y="2857496"/>
                </a:moveTo>
                <a:lnTo>
                  <a:pt x="4572000" y="0"/>
                </a:lnTo>
                <a:lnTo>
                  <a:pt x="4572000" y="1785926"/>
                </a:lnTo>
                <a:lnTo>
                  <a:pt x="0" y="3500438"/>
                </a:lnTo>
                <a:lnTo>
                  <a:pt x="0" y="2857496"/>
                </a:lnTo>
                <a:close/>
              </a:path>
            </a:pathLst>
          </a:custGeom>
          <a:gradFill>
            <a:gsLst>
              <a:gs pos="100000">
                <a:schemeClr val="accent5">
                  <a:lumMod val="39000"/>
                </a:schemeClr>
              </a:gs>
              <a:gs pos="0">
                <a:srgbClr val="FEE7F2">
                  <a:lumMod val="0"/>
                  <a:lumOff val="100000"/>
                </a:srgbClr>
              </a:gs>
              <a:gs pos="35000">
                <a:srgbClr val="FFC000">
                  <a:lumMod val="48000"/>
                  <a:lumOff val="52000"/>
                </a:srgbClr>
              </a:gs>
              <a:gs pos="14000">
                <a:srgbClr val="FBA97D">
                  <a:lumMod val="9000"/>
                  <a:lumOff val="91000"/>
                </a:srgbClr>
              </a:gs>
              <a:gs pos="65000">
                <a:schemeClr val="accent5">
                  <a:lumMod val="60000"/>
                  <a:lumOff val="40000"/>
                </a:schemeClr>
              </a:gs>
              <a:gs pos="100000">
                <a:srgbClr val="FEE7F2"/>
              </a:gs>
            </a:gsLst>
            <a:lin ang="10800000" scaled="1"/>
          </a:gradFill>
          <a:ln>
            <a:noFill/>
          </a:ln>
          <a:effectLst>
            <a:outerShdw blurRad="1270000" dist="50800" dir="5400000" algn="ctr" rotWithShape="0">
              <a:schemeClr val="accent5">
                <a:lumMod val="40000"/>
                <a:lumOff val="60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Forma libre"/>
          <p:cNvSpPr/>
          <p:nvPr/>
        </p:nvSpPr>
        <p:spPr>
          <a:xfrm flipH="1">
            <a:off x="4572000" y="1357298"/>
            <a:ext cx="4572000" cy="4445686"/>
          </a:xfrm>
          <a:custGeom>
            <a:avLst/>
            <a:gdLst>
              <a:gd name="connsiteX0" fmla="*/ 0 w 4572000"/>
              <a:gd name="connsiteY0" fmla="*/ 0 h 914400"/>
              <a:gd name="connsiteX1" fmla="*/ 4572000 w 4572000"/>
              <a:gd name="connsiteY1" fmla="*/ 0 h 914400"/>
              <a:gd name="connsiteX2" fmla="*/ 4572000 w 4572000"/>
              <a:gd name="connsiteY2" fmla="*/ 914400 h 914400"/>
              <a:gd name="connsiteX3" fmla="*/ 0 w 4572000"/>
              <a:gd name="connsiteY3" fmla="*/ 914400 h 914400"/>
              <a:gd name="connsiteX4" fmla="*/ 0 w 4572000"/>
              <a:gd name="connsiteY4" fmla="*/ 0 h 914400"/>
              <a:gd name="connsiteX0" fmla="*/ 0 w 4572000"/>
              <a:gd name="connsiteY0" fmla="*/ 1785926 h 2700326"/>
              <a:gd name="connsiteX1" fmla="*/ 4572000 w 4572000"/>
              <a:gd name="connsiteY1" fmla="*/ 0 h 2700326"/>
              <a:gd name="connsiteX2" fmla="*/ 4572000 w 4572000"/>
              <a:gd name="connsiteY2" fmla="*/ 2700326 h 2700326"/>
              <a:gd name="connsiteX3" fmla="*/ 0 w 4572000"/>
              <a:gd name="connsiteY3" fmla="*/ 2700326 h 2700326"/>
              <a:gd name="connsiteX4" fmla="*/ 0 w 4572000"/>
              <a:gd name="connsiteY4" fmla="*/ 1785926 h 2700326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27003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3500438">
                <a:moveTo>
                  <a:pt x="0" y="2857496"/>
                </a:moveTo>
                <a:lnTo>
                  <a:pt x="4572000" y="0"/>
                </a:lnTo>
                <a:lnTo>
                  <a:pt x="4572000" y="1785926"/>
                </a:lnTo>
                <a:lnTo>
                  <a:pt x="0" y="3500438"/>
                </a:lnTo>
                <a:lnTo>
                  <a:pt x="0" y="2857496"/>
                </a:lnTo>
                <a:close/>
              </a:path>
            </a:pathLst>
          </a:custGeom>
          <a:gradFill>
            <a:gsLst>
              <a:gs pos="100000">
                <a:schemeClr val="accent5">
                  <a:lumMod val="39000"/>
                </a:schemeClr>
              </a:gs>
              <a:gs pos="0">
                <a:srgbClr val="FEE7F2">
                  <a:lumMod val="0"/>
                  <a:lumOff val="100000"/>
                </a:srgbClr>
              </a:gs>
              <a:gs pos="35000">
                <a:srgbClr val="FFC000">
                  <a:lumMod val="48000"/>
                  <a:lumOff val="52000"/>
                </a:srgbClr>
              </a:gs>
              <a:gs pos="14000">
                <a:srgbClr val="FBA97D">
                  <a:lumMod val="9000"/>
                  <a:lumOff val="91000"/>
                </a:srgbClr>
              </a:gs>
              <a:gs pos="65000">
                <a:schemeClr val="accent5">
                  <a:lumMod val="60000"/>
                  <a:lumOff val="40000"/>
                </a:schemeClr>
              </a:gs>
              <a:gs pos="100000">
                <a:srgbClr val="FEE7F2"/>
              </a:gs>
            </a:gsLst>
            <a:lin ang="10800000" scaled="1"/>
          </a:gradFill>
          <a:ln>
            <a:noFill/>
          </a:ln>
          <a:effectLst>
            <a:outerShdw blurRad="1270000" dist="50800" dir="5400000" algn="ctr" rotWithShape="0">
              <a:schemeClr val="accent5">
                <a:lumMod val="40000"/>
                <a:lumOff val="60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Forma libre"/>
          <p:cNvSpPr/>
          <p:nvPr/>
        </p:nvSpPr>
        <p:spPr>
          <a:xfrm flipH="1">
            <a:off x="4572000" y="2357430"/>
            <a:ext cx="4572000" cy="4022758"/>
          </a:xfrm>
          <a:custGeom>
            <a:avLst/>
            <a:gdLst>
              <a:gd name="connsiteX0" fmla="*/ 0 w 4572000"/>
              <a:gd name="connsiteY0" fmla="*/ 0 h 914400"/>
              <a:gd name="connsiteX1" fmla="*/ 4572000 w 4572000"/>
              <a:gd name="connsiteY1" fmla="*/ 0 h 914400"/>
              <a:gd name="connsiteX2" fmla="*/ 4572000 w 4572000"/>
              <a:gd name="connsiteY2" fmla="*/ 914400 h 914400"/>
              <a:gd name="connsiteX3" fmla="*/ 0 w 4572000"/>
              <a:gd name="connsiteY3" fmla="*/ 914400 h 914400"/>
              <a:gd name="connsiteX4" fmla="*/ 0 w 4572000"/>
              <a:gd name="connsiteY4" fmla="*/ 0 h 914400"/>
              <a:gd name="connsiteX0" fmla="*/ 0 w 4572000"/>
              <a:gd name="connsiteY0" fmla="*/ 1785926 h 2700326"/>
              <a:gd name="connsiteX1" fmla="*/ 4572000 w 4572000"/>
              <a:gd name="connsiteY1" fmla="*/ 0 h 2700326"/>
              <a:gd name="connsiteX2" fmla="*/ 4572000 w 4572000"/>
              <a:gd name="connsiteY2" fmla="*/ 2700326 h 2700326"/>
              <a:gd name="connsiteX3" fmla="*/ 0 w 4572000"/>
              <a:gd name="connsiteY3" fmla="*/ 2700326 h 2700326"/>
              <a:gd name="connsiteX4" fmla="*/ 0 w 4572000"/>
              <a:gd name="connsiteY4" fmla="*/ 1785926 h 2700326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27003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3500438">
                <a:moveTo>
                  <a:pt x="0" y="2857496"/>
                </a:moveTo>
                <a:lnTo>
                  <a:pt x="4572000" y="0"/>
                </a:lnTo>
                <a:lnTo>
                  <a:pt x="4572000" y="1785926"/>
                </a:lnTo>
                <a:lnTo>
                  <a:pt x="0" y="3500438"/>
                </a:lnTo>
                <a:lnTo>
                  <a:pt x="0" y="2857496"/>
                </a:lnTo>
                <a:close/>
              </a:path>
            </a:pathLst>
          </a:custGeom>
          <a:gradFill>
            <a:gsLst>
              <a:gs pos="100000">
                <a:schemeClr val="accent5">
                  <a:lumMod val="39000"/>
                </a:schemeClr>
              </a:gs>
              <a:gs pos="0">
                <a:srgbClr val="FEE7F2">
                  <a:lumMod val="0"/>
                  <a:lumOff val="100000"/>
                </a:srgbClr>
              </a:gs>
              <a:gs pos="35000">
                <a:srgbClr val="FFC000">
                  <a:lumMod val="48000"/>
                  <a:lumOff val="52000"/>
                </a:srgbClr>
              </a:gs>
              <a:gs pos="14000">
                <a:srgbClr val="FBA97D">
                  <a:lumMod val="9000"/>
                  <a:lumOff val="91000"/>
                </a:srgbClr>
              </a:gs>
              <a:gs pos="65000">
                <a:schemeClr val="accent5">
                  <a:lumMod val="60000"/>
                  <a:lumOff val="40000"/>
                </a:schemeClr>
              </a:gs>
              <a:gs pos="100000">
                <a:srgbClr val="FEE7F2"/>
              </a:gs>
            </a:gsLst>
            <a:lin ang="10800000" scaled="1"/>
          </a:gradFill>
          <a:ln>
            <a:noFill/>
          </a:ln>
          <a:effectLst>
            <a:outerShdw blurRad="1270000" dist="50800" dir="5400000" algn="ctr" rotWithShape="0">
              <a:schemeClr val="accent5">
                <a:lumMod val="40000"/>
                <a:lumOff val="60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Forma libre"/>
          <p:cNvSpPr/>
          <p:nvPr/>
        </p:nvSpPr>
        <p:spPr>
          <a:xfrm flipH="1">
            <a:off x="4572000" y="3357562"/>
            <a:ext cx="4572000" cy="3500438"/>
          </a:xfrm>
          <a:custGeom>
            <a:avLst/>
            <a:gdLst>
              <a:gd name="connsiteX0" fmla="*/ 0 w 4572000"/>
              <a:gd name="connsiteY0" fmla="*/ 0 h 914400"/>
              <a:gd name="connsiteX1" fmla="*/ 4572000 w 4572000"/>
              <a:gd name="connsiteY1" fmla="*/ 0 h 914400"/>
              <a:gd name="connsiteX2" fmla="*/ 4572000 w 4572000"/>
              <a:gd name="connsiteY2" fmla="*/ 914400 h 914400"/>
              <a:gd name="connsiteX3" fmla="*/ 0 w 4572000"/>
              <a:gd name="connsiteY3" fmla="*/ 914400 h 914400"/>
              <a:gd name="connsiteX4" fmla="*/ 0 w 4572000"/>
              <a:gd name="connsiteY4" fmla="*/ 0 h 914400"/>
              <a:gd name="connsiteX0" fmla="*/ 0 w 4572000"/>
              <a:gd name="connsiteY0" fmla="*/ 1785926 h 2700326"/>
              <a:gd name="connsiteX1" fmla="*/ 4572000 w 4572000"/>
              <a:gd name="connsiteY1" fmla="*/ 0 h 2700326"/>
              <a:gd name="connsiteX2" fmla="*/ 4572000 w 4572000"/>
              <a:gd name="connsiteY2" fmla="*/ 2700326 h 2700326"/>
              <a:gd name="connsiteX3" fmla="*/ 0 w 4572000"/>
              <a:gd name="connsiteY3" fmla="*/ 2700326 h 2700326"/>
              <a:gd name="connsiteX4" fmla="*/ 0 w 4572000"/>
              <a:gd name="connsiteY4" fmla="*/ 1785926 h 2700326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27003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3500438">
                <a:moveTo>
                  <a:pt x="0" y="2857496"/>
                </a:moveTo>
                <a:lnTo>
                  <a:pt x="4572000" y="0"/>
                </a:lnTo>
                <a:lnTo>
                  <a:pt x="4572000" y="1785926"/>
                </a:lnTo>
                <a:lnTo>
                  <a:pt x="0" y="3500438"/>
                </a:lnTo>
                <a:lnTo>
                  <a:pt x="0" y="2857496"/>
                </a:lnTo>
                <a:close/>
              </a:path>
            </a:pathLst>
          </a:custGeom>
          <a:gradFill>
            <a:gsLst>
              <a:gs pos="100000">
                <a:schemeClr val="accent5">
                  <a:lumMod val="39000"/>
                </a:schemeClr>
              </a:gs>
              <a:gs pos="0">
                <a:srgbClr val="FEE7F2">
                  <a:lumMod val="0"/>
                  <a:lumOff val="100000"/>
                </a:srgbClr>
              </a:gs>
              <a:gs pos="35000">
                <a:srgbClr val="FFC000">
                  <a:lumMod val="48000"/>
                  <a:lumOff val="52000"/>
                </a:srgbClr>
              </a:gs>
              <a:gs pos="14000">
                <a:srgbClr val="FBA97D">
                  <a:lumMod val="9000"/>
                  <a:lumOff val="91000"/>
                </a:srgbClr>
              </a:gs>
              <a:gs pos="65000">
                <a:schemeClr val="accent5">
                  <a:lumMod val="60000"/>
                  <a:lumOff val="40000"/>
                </a:schemeClr>
              </a:gs>
              <a:gs pos="100000">
                <a:srgbClr val="FEE7F2"/>
              </a:gs>
            </a:gsLst>
            <a:lin ang="10800000" scaled="1"/>
          </a:gradFill>
          <a:ln>
            <a:noFill/>
          </a:ln>
          <a:effectLst>
            <a:outerShdw blurRad="1270000" dist="50800" dir="5400000" algn="ctr" rotWithShape="0">
              <a:schemeClr val="accent5">
                <a:lumMod val="40000"/>
                <a:lumOff val="60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" name="10 Imagen" descr="Diapositiva2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11 Rectángulo"/>
          <p:cNvSpPr/>
          <p:nvPr/>
        </p:nvSpPr>
        <p:spPr>
          <a:xfrm>
            <a:off x="1785918" y="500042"/>
            <a:ext cx="5572164" cy="1323439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6350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2000" b="1" i="1" dirty="0" smtClean="0">
                <a:gradFill flip="none" rotWithShape="1">
                  <a:gsLst>
                    <a:gs pos="42000">
                      <a:srgbClr val="FFFF00">
                        <a:lumMod val="29000"/>
                        <a:lumOff val="71000"/>
                      </a:srgbClr>
                    </a:gs>
                    <a:gs pos="100000">
                      <a:schemeClr val="accent6">
                        <a:lumMod val="50000"/>
                      </a:schemeClr>
                    </a:gs>
                  </a:gsLst>
                  <a:lin ang="5400000" scaled="1"/>
                  <a:tileRect/>
                </a:gradFill>
              </a:rPr>
              <a:t>Las industrias más exitosas son las que más envenenan el planeta, y la salvación del medio ambiente es el más brillante negocio de las empresas que lo aniquilan.</a:t>
            </a:r>
            <a:endParaRPr lang="es-ES" sz="2000" b="1" i="1" dirty="0">
              <a:gradFill flip="none" rotWithShape="1">
                <a:gsLst>
                  <a:gs pos="42000">
                    <a:srgbClr val="FFFF00">
                      <a:lumMod val="29000"/>
                      <a:lumOff val="71000"/>
                    </a:srgbClr>
                  </a:gs>
                  <a:gs pos="100000">
                    <a:schemeClr val="accent6">
                      <a:lumMod val="50000"/>
                    </a:scheme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27039452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6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6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6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6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6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6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6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Forma libre"/>
          <p:cNvSpPr/>
          <p:nvPr/>
        </p:nvSpPr>
        <p:spPr>
          <a:xfrm flipH="1">
            <a:off x="0" y="0"/>
            <a:ext cx="4572000" cy="2928934"/>
          </a:xfrm>
          <a:custGeom>
            <a:avLst/>
            <a:gdLst>
              <a:gd name="connsiteX0" fmla="*/ 0 w 4572000"/>
              <a:gd name="connsiteY0" fmla="*/ 0 h 914400"/>
              <a:gd name="connsiteX1" fmla="*/ 4572000 w 4572000"/>
              <a:gd name="connsiteY1" fmla="*/ 0 h 914400"/>
              <a:gd name="connsiteX2" fmla="*/ 4572000 w 4572000"/>
              <a:gd name="connsiteY2" fmla="*/ 914400 h 914400"/>
              <a:gd name="connsiteX3" fmla="*/ 0 w 4572000"/>
              <a:gd name="connsiteY3" fmla="*/ 914400 h 914400"/>
              <a:gd name="connsiteX4" fmla="*/ 0 w 4572000"/>
              <a:gd name="connsiteY4" fmla="*/ 0 h 914400"/>
              <a:gd name="connsiteX0" fmla="*/ 0 w 4572000"/>
              <a:gd name="connsiteY0" fmla="*/ 1785926 h 2700326"/>
              <a:gd name="connsiteX1" fmla="*/ 4572000 w 4572000"/>
              <a:gd name="connsiteY1" fmla="*/ 0 h 2700326"/>
              <a:gd name="connsiteX2" fmla="*/ 4572000 w 4572000"/>
              <a:gd name="connsiteY2" fmla="*/ 2700326 h 2700326"/>
              <a:gd name="connsiteX3" fmla="*/ 0 w 4572000"/>
              <a:gd name="connsiteY3" fmla="*/ 2700326 h 2700326"/>
              <a:gd name="connsiteX4" fmla="*/ 0 w 4572000"/>
              <a:gd name="connsiteY4" fmla="*/ 1785926 h 2700326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27003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3500438">
                <a:moveTo>
                  <a:pt x="0" y="2857496"/>
                </a:moveTo>
                <a:lnTo>
                  <a:pt x="4572000" y="0"/>
                </a:lnTo>
                <a:lnTo>
                  <a:pt x="4572000" y="1785926"/>
                </a:lnTo>
                <a:lnTo>
                  <a:pt x="0" y="3500438"/>
                </a:lnTo>
                <a:lnTo>
                  <a:pt x="0" y="2857496"/>
                </a:lnTo>
                <a:close/>
              </a:path>
            </a:pathLst>
          </a:custGeom>
          <a:gradFill>
            <a:gsLst>
              <a:gs pos="27000">
                <a:srgbClr val="00FFFF">
                  <a:lumMod val="50000"/>
                  <a:lumOff val="50000"/>
                </a:srgbClr>
              </a:gs>
              <a:gs pos="0">
                <a:schemeClr val="tx1"/>
              </a:gs>
              <a:gs pos="63000">
                <a:srgbClr val="00FFFF"/>
              </a:gs>
              <a:gs pos="86000">
                <a:srgbClr val="7575FF">
                  <a:lumMod val="77000"/>
                </a:srgbClr>
              </a:gs>
              <a:gs pos="100000">
                <a:srgbClr val="00B0F0">
                  <a:lumMod val="0"/>
                </a:srgbClr>
              </a:gs>
            </a:gsLst>
            <a:lin ang="0" scaled="1"/>
          </a:gradFill>
          <a:ln>
            <a:noFill/>
          </a:ln>
          <a:effectLst>
            <a:outerShdw blurRad="1270000" dist="50800" dir="5400000" algn="ctr" rotWithShape="0">
              <a:schemeClr val="bg2">
                <a:lumMod val="60000"/>
                <a:lumOff val="40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Forma libre"/>
          <p:cNvSpPr/>
          <p:nvPr/>
        </p:nvSpPr>
        <p:spPr>
          <a:xfrm flipH="1">
            <a:off x="0" y="857232"/>
            <a:ext cx="4572000" cy="2500330"/>
          </a:xfrm>
          <a:custGeom>
            <a:avLst/>
            <a:gdLst>
              <a:gd name="connsiteX0" fmla="*/ 0 w 4572000"/>
              <a:gd name="connsiteY0" fmla="*/ 0 h 914400"/>
              <a:gd name="connsiteX1" fmla="*/ 4572000 w 4572000"/>
              <a:gd name="connsiteY1" fmla="*/ 0 h 914400"/>
              <a:gd name="connsiteX2" fmla="*/ 4572000 w 4572000"/>
              <a:gd name="connsiteY2" fmla="*/ 914400 h 914400"/>
              <a:gd name="connsiteX3" fmla="*/ 0 w 4572000"/>
              <a:gd name="connsiteY3" fmla="*/ 914400 h 914400"/>
              <a:gd name="connsiteX4" fmla="*/ 0 w 4572000"/>
              <a:gd name="connsiteY4" fmla="*/ 0 h 914400"/>
              <a:gd name="connsiteX0" fmla="*/ 0 w 4572000"/>
              <a:gd name="connsiteY0" fmla="*/ 1785926 h 2700326"/>
              <a:gd name="connsiteX1" fmla="*/ 4572000 w 4572000"/>
              <a:gd name="connsiteY1" fmla="*/ 0 h 2700326"/>
              <a:gd name="connsiteX2" fmla="*/ 4572000 w 4572000"/>
              <a:gd name="connsiteY2" fmla="*/ 2700326 h 2700326"/>
              <a:gd name="connsiteX3" fmla="*/ 0 w 4572000"/>
              <a:gd name="connsiteY3" fmla="*/ 2700326 h 2700326"/>
              <a:gd name="connsiteX4" fmla="*/ 0 w 4572000"/>
              <a:gd name="connsiteY4" fmla="*/ 1785926 h 2700326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27003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3500438">
                <a:moveTo>
                  <a:pt x="0" y="2857496"/>
                </a:moveTo>
                <a:lnTo>
                  <a:pt x="4572000" y="0"/>
                </a:lnTo>
                <a:lnTo>
                  <a:pt x="4572000" y="1785926"/>
                </a:lnTo>
                <a:lnTo>
                  <a:pt x="0" y="3500438"/>
                </a:lnTo>
                <a:lnTo>
                  <a:pt x="0" y="2857496"/>
                </a:lnTo>
                <a:close/>
              </a:path>
            </a:pathLst>
          </a:custGeom>
          <a:gradFill>
            <a:gsLst>
              <a:gs pos="27000">
                <a:srgbClr val="00FFFF">
                  <a:lumMod val="50000"/>
                  <a:lumOff val="50000"/>
                </a:srgbClr>
              </a:gs>
              <a:gs pos="0">
                <a:schemeClr val="tx1"/>
              </a:gs>
              <a:gs pos="63000">
                <a:srgbClr val="00FFFF"/>
              </a:gs>
              <a:gs pos="86000">
                <a:srgbClr val="7575FF">
                  <a:lumMod val="77000"/>
                </a:srgbClr>
              </a:gs>
              <a:gs pos="100000">
                <a:srgbClr val="00B0F0">
                  <a:lumMod val="0"/>
                </a:srgbClr>
              </a:gs>
            </a:gsLst>
            <a:lin ang="0" scaled="1"/>
          </a:gradFill>
          <a:ln>
            <a:noFill/>
          </a:ln>
          <a:effectLst>
            <a:outerShdw blurRad="1270000" dist="50800" dir="5400000" algn="ctr" rotWithShape="0">
              <a:schemeClr val="bg2">
                <a:lumMod val="60000"/>
                <a:lumOff val="40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Forma libre"/>
          <p:cNvSpPr/>
          <p:nvPr/>
        </p:nvSpPr>
        <p:spPr>
          <a:xfrm>
            <a:off x="4572000" y="0"/>
            <a:ext cx="4572000" cy="2928934"/>
          </a:xfrm>
          <a:custGeom>
            <a:avLst/>
            <a:gdLst>
              <a:gd name="connsiteX0" fmla="*/ 0 w 4572000"/>
              <a:gd name="connsiteY0" fmla="*/ 0 h 914400"/>
              <a:gd name="connsiteX1" fmla="*/ 4572000 w 4572000"/>
              <a:gd name="connsiteY1" fmla="*/ 0 h 914400"/>
              <a:gd name="connsiteX2" fmla="*/ 4572000 w 4572000"/>
              <a:gd name="connsiteY2" fmla="*/ 914400 h 914400"/>
              <a:gd name="connsiteX3" fmla="*/ 0 w 4572000"/>
              <a:gd name="connsiteY3" fmla="*/ 914400 h 914400"/>
              <a:gd name="connsiteX4" fmla="*/ 0 w 4572000"/>
              <a:gd name="connsiteY4" fmla="*/ 0 h 914400"/>
              <a:gd name="connsiteX0" fmla="*/ 0 w 4572000"/>
              <a:gd name="connsiteY0" fmla="*/ 1785926 h 2700326"/>
              <a:gd name="connsiteX1" fmla="*/ 4572000 w 4572000"/>
              <a:gd name="connsiteY1" fmla="*/ 0 h 2700326"/>
              <a:gd name="connsiteX2" fmla="*/ 4572000 w 4572000"/>
              <a:gd name="connsiteY2" fmla="*/ 2700326 h 2700326"/>
              <a:gd name="connsiteX3" fmla="*/ 0 w 4572000"/>
              <a:gd name="connsiteY3" fmla="*/ 2700326 h 2700326"/>
              <a:gd name="connsiteX4" fmla="*/ 0 w 4572000"/>
              <a:gd name="connsiteY4" fmla="*/ 1785926 h 2700326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27003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3500438">
                <a:moveTo>
                  <a:pt x="0" y="2857496"/>
                </a:moveTo>
                <a:lnTo>
                  <a:pt x="4572000" y="0"/>
                </a:lnTo>
                <a:lnTo>
                  <a:pt x="4572000" y="1785926"/>
                </a:lnTo>
                <a:lnTo>
                  <a:pt x="0" y="3500438"/>
                </a:lnTo>
                <a:lnTo>
                  <a:pt x="0" y="2857496"/>
                </a:lnTo>
                <a:close/>
              </a:path>
            </a:pathLst>
          </a:custGeom>
          <a:gradFill>
            <a:gsLst>
              <a:gs pos="27000">
                <a:srgbClr val="00FFFF">
                  <a:lumMod val="50000"/>
                  <a:lumOff val="50000"/>
                </a:srgbClr>
              </a:gs>
              <a:gs pos="0">
                <a:schemeClr val="tx1"/>
              </a:gs>
              <a:gs pos="63000">
                <a:srgbClr val="00FFFF"/>
              </a:gs>
              <a:gs pos="86000">
                <a:srgbClr val="7575FF">
                  <a:lumMod val="77000"/>
                </a:srgbClr>
              </a:gs>
              <a:gs pos="100000">
                <a:srgbClr val="00B0F0">
                  <a:lumMod val="0"/>
                </a:srgbClr>
              </a:gs>
            </a:gsLst>
            <a:lin ang="0" scaled="1"/>
          </a:gradFill>
          <a:ln>
            <a:noFill/>
          </a:ln>
          <a:effectLst>
            <a:outerShdw blurRad="1270000" dist="50800" dir="5400000" algn="ctr" rotWithShape="0">
              <a:schemeClr val="bg2">
                <a:lumMod val="60000"/>
                <a:lumOff val="40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Forma libre"/>
          <p:cNvSpPr/>
          <p:nvPr/>
        </p:nvSpPr>
        <p:spPr>
          <a:xfrm flipV="1">
            <a:off x="4572000" y="4000504"/>
            <a:ext cx="4572000" cy="2857496"/>
          </a:xfrm>
          <a:custGeom>
            <a:avLst/>
            <a:gdLst>
              <a:gd name="connsiteX0" fmla="*/ 0 w 4572000"/>
              <a:gd name="connsiteY0" fmla="*/ 0 h 914400"/>
              <a:gd name="connsiteX1" fmla="*/ 4572000 w 4572000"/>
              <a:gd name="connsiteY1" fmla="*/ 0 h 914400"/>
              <a:gd name="connsiteX2" fmla="*/ 4572000 w 4572000"/>
              <a:gd name="connsiteY2" fmla="*/ 914400 h 914400"/>
              <a:gd name="connsiteX3" fmla="*/ 0 w 4572000"/>
              <a:gd name="connsiteY3" fmla="*/ 914400 h 914400"/>
              <a:gd name="connsiteX4" fmla="*/ 0 w 4572000"/>
              <a:gd name="connsiteY4" fmla="*/ 0 h 914400"/>
              <a:gd name="connsiteX0" fmla="*/ 0 w 4572000"/>
              <a:gd name="connsiteY0" fmla="*/ 1785926 h 2700326"/>
              <a:gd name="connsiteX1" fmla="*/ 4572000 w 4572000"/>
              <a:gd name="connsiteY1" fmla="*/ 0 h 2700326"/>
              <a:gd name="connsiteX2" fmla="*/ 4572000 w 4572000"/>
              <a:gd name="connsiteY2" fmla="*/ 2700326 h 2700326"/>
              <a:gd name="connsiteX3" fmla="*/ 0 w 4572000"/>
              <a:gd name="connsiteY3" fmla="*/ 2700326 h 2700326"/>
              <a:gd name="connsiteX4" fmla="*/ 0 w 4572000"/>
              <a:gd name="connsiteY4" fmla="*/ 1785926 h 2700326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27003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3500438">
                <a:moveTo>
                  <a:pt x="0" y="2857496"/>
                </a:moveTo>
                <a:lnTo>
                  <a:pt x="4572000" y="0"/>
                </a:lnTo>
                <a:lnTo>
                  <a:pt x="4572000" y="1785926"/>
                </a:lnTo>
                <a:lnTo>
                  <a:pt x="0" y="3500438"/>
                </a:lnTo>
                <a:lnTo>
                  <a:pt x="0" y="2857496"/>
                </a:lnTo>
                <a:close/>
              </a:path>
            </a:pathLst>
          </a:custGeom>
          <a:gradFill>
            <a:gsLst>
              <a:gs pos="27000">
                <a:srgbClr val="00FFFF">
                  <a:lumMod val="50000"/>
                  <a:lumOff val="50000"/>
                </a:srgbClr>
              </a:gs>
              <a:gs pos="0">
                <a:schemeClr val="tx1"/>
              </a:gs>
              <a:gs pos="63000">
                <a:srgbClr val="00FFFF"/>
              </a:gs>
              <a:gs pos="86000">
                <a:srgbClr val="7575FF">
                  <a:lumMod val="77000"/>
                </a:srgbClr>
              </a:gs>
              <a:gs pos="100000">
                <a:srgbClr val="00B0F0">
                  <a:lumMod val="0"/>
                </a:srgbClr>
              </a:gs>
            </a:gsLst>
            <a:lin ang="0" scaled="1"/>
          </a:gradFill>
          <a:ln>
            <a:noFill/>
          </a:ln>
          <a:effectLst>
            <a:outerShdw blurRad="1270000" dist="50800" dir="5400000" algn="ctr" rotWithShape="0">
              <a:schemeClr val="bg2">
                <a:lumMod val="60000"/>
                <a:lumOff val="40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Forma libre"/>
          <p:cNvSpPr/>
          <p:nvPr/>
        </p:nvSpPr>
        <p:spPr>
          <a:xfrm>
            <a:off x="4572000" y="928670"/>
            <a:ext cx="4572000" cy="2428892"/>
          </a:xfrm>
          <a:custGeom>
            <a:avLst/>
            <a:gdLst>
              <a:gd name="connsiteX0" fmla="*/ 0 w 4572000"/>
              <a:gd name="connsiteY0" fmla="*/ 0 h 914400"/>
              <a:gd name="connsiteX1" fmla="*/ 4572000 w 4572000"/>
              <a:gd name="connsiteY1" fmla="*/ 0 h 914400"/>
              <a:gd name="connsiteX2" fmla="*/ 4572000 w 4572000"/>
              <a:gd name="connsiteY2" fmla="*/ 914400 h 914400"/>
              <a:gd name="connsiteX3" fmla="*/ 0 w 4572000"/>
              <a:gd name="connsiteY3" fmla="*/ 914400 h 914400"/>
              <a:gd name="connsiteX4" fmla="*/ 0 w 4572000"/>
              <a:gd name="connsiteY4" fmla="*/ 0 h 914400"/>
              <a:gd name="connsiteX0" fmla="*/ 0 w 4572000"/>
              <a:gd name="connsiteY0" fmla="*/ 1785926 h 2700326"/>
              <a:gd name="connsiteX1" fmla="*/ 4572000 w 4572000"/>
              <a:gd name="connsiteY1" fmla="*/ 0 h 2700326"/>
              <a:gd name="connsiteX2" fmla="*/ 4572000 w 4572000"/>
              <a:gd name="connsiteY2" fmla="*/ 2700326 h 2700326"/>
              <a:gd name="connsiteX3" fmla="*/ 0 w 4572000"/>
              <a:gd name="connsiteY3" fmla="*/ 2700326 h 2700326"/>
              <a:gd name="connsiteX4" fmla="*/ 0 w 4572000"/>
              <a:gd name="connsiteY4" fmla="*/ 1785926 h 2700326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27003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3500438">
                <a:moveTo>
                  <a:pt x="0" y="2857496"/>
                </a:moveTo>
                <a:lnTo>
                  <a:pt x="4572000" y="0"/>
                </a:lnTo>
                <a:lnTo>
                  <a:pt x="4572000" y="1785926"/>
                </a:lnTo>
                <a:lnTo>
                  <a:pt x="0" y="3500438"/>
                </a:lnTo>
                <a:lnTo>
                  <a:pt x="0" y="2857496"/>
                </a:lnTo>
                <a:close/>
              </a:path>
            </a:pathLst>
          </a:custGeom>
          <a:gradFill>
            <a:gsLst>
              <a:gs pos="27000">
                <a:srgbClr val="00FFFF">
                  <a:lumMod val="50000"/>
                  <a:lumOff val="50000"/>
                </a:srgbClr>
              </a:gs>
              <a:gs pos="0">
                <a:schemeClr val="tx1"/>
              </a:gs>
              <a:gs pos="63000">
                <a:srgbClr val="00FFFF"/>
              </a:gs>
              <a:gs pos="86000">
                <a:srgbClr val="7575FF">
                  <a:lumMod val="77000"/>
                </a:srgbClr>
              </a:gs>
              <a:gs pos="100000">
                <a:srgbClr val="00B0F0">
                  <a:lumMod val="0"/>
                </a:srgbClr>
              </a:gs>
            </a:gsLst>
            <a:lin ang="0" scaled="1"/>
          </a:gradFill>
          <a:ln>
            <a:noFill/>
          </a:ln>
          <a:effectLst>
            <a:outerShdw blurRad="1270000" dist="50800" dir="5400000" algn="ctr" rotWithShape="0">
              <a:schemeClr val="bg2">
                <a:lumMod val="60000"/>
                <a:lumOff val="40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Forma libre"/>
          <p:cNvSpPr/>
          <p:nvPr/>
        </p:nvSpPr>
        <p:spPr>
          <a:xfrm flipH="1" flipV="1">
            <a:off x="0" y="4000504"/>
            <a:ext cx="4572000" cy="2857496"/>
          </a:xfrm>
          <a:custGeom>
            <a:avLst/>
            <a:gdLst>
              <a:gd name="connsiteX0" fmla="*/ 0 w 4572000"/>
              <a:gd name="connsiteY0" fmla="*/ 0 h 914400"/>
              <a:gd name="connsiteX1" fmla="*/ 4572000 w 4572000"/>
              <a:gd name="connsiteY1" fmla="*/ 0 h 914400"/>
              <a:gd name="connsiteX2" fmla="*/ 4572000 w 4572000"/>
              <a:gd name="connsiteY2" fmla="*/ 914400 h 914400"/>
              <a:gd name="connsiteX3" fmla="*/ 0 w 4572000"/>
              <a:gd name="connsiteY3" fmla="*/ 914400 h 914400"/>
              <a:gd name="connsiteX4" fmla="*/ 0 w 4572000"/>
              <a:gd name="connsiteY4" fmla="*/ 0 h 914400"/>
              <a:gd name="connsiteX0" fmla="*/ 0 w 4572000"/>
              <a:gd name="connsiteY0" fmla="*/ 1785926 h 2700326"/>
              <a:gd name="connsiteX1" fmla="*/ 4572000 w 4572000"/>
              <a:gd name="connsiteY1" fmla="*/ 0 h 2700326"/>
              <a:gd name="connsiteX2" fmla="*/ 4572000 w 4572000"/>
              <a:gd name="connsiteY2" fmla="*/ 2700326 h 2700326"/>
              <a:gd name="connsiteX3" fmla="*/ 0 w 4572000"/>
              <a:gd name="connsiteY3" fmla="*/ 2700326 h 2700326"/>
              <a:gd name="connsiteX4" fmla="*/ 0 w 4572000"/>
              <a:gd name="connsiteY4" fmla="*/ 1785926 h 2700326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27003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3500438">
                <a:moveTo>
                  <a:pt x="0" y="2857496"/>
                </a:moveTo>
                <a:lnTo>
                  <a:pt x="4572000" y="0"/>
                </a:lnTo>
                <a:lnTo>
                  <a:pt x="4572000" y="1785926"/>
                </a:lnTo>
                <a:lnTo>
                  <a:pt x="0" y="3500438"/>
                </a:lnTo>
                <a:lnTo>
                  <a:pt x="0" y="2857496"/>
                </a:lnTo>
                <a:close/>
              </a:path>
            </a:pathLst>
          </a:custGeom>
          <a:gradFill>
            <a:gsLst>
              <a:gs pos="27000">
                <a:srgbClr val="00FFFF">
                  <a:lumMod val="50000"/>
                  <a:lumOff val="50000"/>
                </a:srgbClr>
              </a:gs>
              <a:gs pos="0">
                <a:schemeClr val="tx1"/>
              </a:gs>
              <a:gs pos="63000">
                <a:srgbClr val="00FFFF"/>
              </a:gs>
              <a:gs pos="86000">
                <a:srgbClr val="7575FF">
                  <a:lumMod val="77000"/>
                </a:srgbClr>
              </a:gs>
              <a:gs pos="100000">
                <a:srgbClr val="00B0F0">
                  <a:lumMod val="0"/>
                </a:srgbClr>
              </a:gs>
            </a:gsLst>
            <a:lin ang="0" scaled="1"/>
          </a:gradFill>
          <a:ln>
            <a:noFill/>
          </a:ln>
          <a:effectLst>
            <a:outerShdw blurRad="1270000" dist="50800" dir="5400000" algn="ctr" rotWithShape="0">
              <a:schemeClr val="bg2">
                <a:lumMod val="60000"/>
                <a:lumOff val="40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Forma libre"/>
          <p:cNvSpPr/>
          <p:nvPr/>
        </p:nvSpPr>
        <p:spPr>
          <a:xfrm flipH="1" flipV="1">
            <a:off x="0" y="3571876"/>
            <a:ext cx="4572000" cy="2500330"/>
          </a:xfrm>
          <a:custGeom>
            <a:avLst/>
            <a:gdLst>
              <a:gd name="connsiteX0" fmla="*/ 0 w 4572000"/>
              <a:gd name="connsiteY0" fmla="*/ 0 h 914400"/>
              <a:gd name="connsiteX1" fmla="*/ 4572000 w 4572000"/>
              <a:gd name="connsiteY1" fmla="*/ 0 h 914400"/>
              <a:gd name="connsiteX2" fmla="*/ 4572000 w 4572000"/>
              <a:gd name="connsiteY2" fmla="*/ 914400 h 914400"/>
              <a:gd name="connsiteX3" fmla="*/ 0 w 4572000"/>
              <a:gd name="connsiteY3" fmla="*/ 914400 h 914400"/>
              <a:gd name="connsiteX4" fmla="*/ 0 w 4572000"/>
              <a:gd name="connsiteY4" fmla="*/ 0 h 914400"/>
              <a:gd name="connsiteX0" fmla="*/ 0 w 4572000"/>
              <a:gd name="connsiteY0" fmla="*/ 1785926 h 2700326"/>
              <a:gd name="connsiteX1" fmla="*/ 4572000 w 4572000"/>
              <a:gd name="connsiteY1" fmla="*/ 0 h 2700326"/>
              <a:gd name="connsiteX2" fmla="*/ 4572000 w 4572000"/>
              <a:gd name="connsiteY2" fmla="*/ 2700326 h 2700326"/>
              <a:gd name="connsiteX3" fmla="*/ 0 w 4572000"/>
              <a:gd name="connsiteY3" fmla="*/ 2700326 h 2700326"/>
              <a:gd name="connsiteX4" fmla="*/ 0 w 4572000"/>
              <a:gd name="connsiteY4" fmla="*/ 1785926 h 2700326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27003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3500438">
                <a:moveTo>
                  <a:pt x="0" y="2857496"/>
                </a:moveTo>
                <a:lnTo>
                  <a:pt x="4572000" y="0"/>
                </a:lnTo>
                <a:lnTo>
                  <a:pt x="4572000" y="1785926"/>
                </a:lnTo>
                <a:lnTo>
                  <a:pt x="0" y="3500438"/>
                </a:lnTo>
                <a:lnTo>
                  <a:pt x="0" y="2857496"/>
                </a:lnTo>
                <a:close/>
              </a:path>
            </a:pathLst>
          </a:custGeom>
          <a:gradFill>
            <a:gsLst>
              <a:gs pos="27000">
                <a:srgbClr val="00FFFF">
                  <a:lumMod val="50000"/>
                  <a:lumOff val="50000"/>
                </a:srgbClr>
              </a:gs>
              <a:gs pos="0">
                <a:schemeClr val="tx1"/>
              </a:gs>
              <a:gs pos="63000">
                <a:srgbClr val="00FFFF"/>
              </a:gs>
              <a:gs pos="86000">
                <a:srgbClr val="7575FF">
                  <a:lumMod val="77000"/>
                </a:srgbClr>
              </a:gs>
              <a:gs pos="100000">
                <a:srgbClr val="00B0F0">
                  <a:lumMod val="0"/>
                </a:srgbClr>
              </a:gs>
            </a:gsLst>
            <a:lin ang="0" scaled="1"/>
          </a:gradFill>
          <a:ln>
            <a:noFill/>
          </a:ln>
          <a:effectLst>
            <a:outerShdw blurRad="1270000" dist="50800" dir="5400000" algn="ctr" rotWithShape="0">
              <a:schemeClr val="bg2">
                <a:lumMod val="60000"/>
                <a:lumOff val="40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Forma libre"/>
          <p:cNvSpPr/>
          <p:nvPr/>
        </p:nvSpPr>
        <p:spPr>
          <a:xfrm flipV="1">
            <a:off x="4572000" y="3571876"/>
            <a:ext cx="4572000" cy="2500330"/>
          </a:xfrm>
          <a:custGeom>
            <a:avLst/>
            <a:gdLst>
              <a:gd name="connsiteX0" fmla="*/ 0 w 4572000"/>
              <a:gd name="connsiteY0" fmla="*/ 0 h 914400"/>
              <a:gd name="connsiteX1" fmla="*/ 4572000 w 4572000"/>
              <a:gd name="connsiteY1" fmla="*/ 0 h 914400"/>
              <a:gd name="connsiteX2" fmla="*/ 4572000 w 4572000"/>
              <a:gd name="connsiteY2" fmla="*/ 914400 h 914400"/>
              <a:gd name="connsiteX3" fmla="*/ 0 w 4572000"/>
              <a:gd name="connsiteY3" fmla="*/ 914400 h 914400"/>
              <a:gd name="connsiteX4" fmla="*/ 0 w 4572000"/>
              <a:gd name="connsiteY4" fmla="*/ 0 h 914400"/>
              <a:gd name="connsiteX0" fmla="*/ 0 w 4572000"/>
              <a:gd name="connsiteY0" fmla="*/ 1785926 h 2700326"/>
              <a:gd name="connsiteX1" fmla="*/ 4572000 w 4572000"/>
              <a:gd name="connsiteY1" fmla="*/ 0 h 2700326"/>
              <a:gd name="connsiteX2" fmla="*/ 4572000 w 4572000"/>
              <a:gd name="connsiteY2" fmla="*/ 2700326 h 2700326"/>
              <a:gd name="connsiteX3" fmla="*/ 0 w 4572000"/>
              <a:gd name="connsiteY3" fmla="*/ 2700326 h 2700326"/>
              <a:gd name="connsiteX4" fmla="*/ 0 w 4572000"/>
              <a:gd name="connsiteY4" fmla="*/ 1785926 h 2700326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27003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3500438">
                <a:moveTo>
                  <a:pt x="0" y="2857496"/>
                </a:moveTo>
                <a:lnTo>
                  <a:pt x="4572000" y="0"/>
                </a:lnTo>
                <a:lnTo>
                  <a:pt x="4572000" y="1785926"/>
                </a:lnTo>
                <a:lnTo>
                  <a:pt x="0" y="3500438"/>
                </a:lnTo>
                <a:lnTo>
                  <a:pt x="0" y="2857496"/>
                </a:lnTo>
                <a:close/>
              </a:path>
            </a:pathLst>
          </a:custGeom>
          <a:gradFill>
            <a:gsLst>
              <a:gs pos="27000">
                <a:srgbClr val="00FFFF">
                  <a:lumMod val="50000"/>
                  <a:lumOff val="50000"/>
                </a:srgbClr>
              </a:gs>
              <a:gs pos="0">
                <a:schemeClr val="tx1"/>
              </a:gs>
              <a:gs pos="63000">
                <a:srgbClr val="00FFFF"/>
              </a:gs>
              <a:gs pos="86000">
                <a:srgbClr val="7575FF">
                  <a:lumMod val="77000"/>
                </a:srgbClr>
              </a:gs>
              <a:gs pos="100000">
                <a:srgbClr val="00B0F0">
                  <a:lumMod val="0"/>
                </a:srgbClr>
              </a:gs>
            </a:gsLst>
            <a:lin ang="0" scaled="1"/>
          </a:gradFill>
          <a:ln>
            <a:noFill/>
          </a:ln>
          <a:effectLst>
            <a:outerShdw blurRad="1270000" dist="50800" dir="5400000" algn="ctr" rotWithShape="0">
              <a:schemeClr val="bg2">
                <a:lumMod val="60000"/>
                <a:lumOff val="40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" name="11 Imagen" descr="Diapositiva22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12 Rectángulo"/>
          <p:cNvSpPr/>
          <p:nvPr/>
        </p:nvSpPr>
        <p:spPr>
          <a:xfrm>
            <a:off x="1535901" y="548680"/>
            <a:ext cx="6072198" cy="1631216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7620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2000" b="1" i="1" dirty="0" smtClean="0">
                <a:gradFill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Son dignos de impunidad y felicitación quienes matan la mayor cantidad de gente en el menor tiempo, quienes ganan la mayor cantidad de dinero con el menor trabajo y quienes exterminan la mayor cantidad de naturaleza al menor costo.</a:t>
            </a:r>
            <a:endParaRPr lang="es-ES" sz="2000" b="1" i="1" dirty="0">
              <a:gradFill>
                <a:gsLst>
                  <a:gs pos="0">
                    <a:srgbClr val="03D4A8"/>
                  </a:gs>
                  <a:gs pos="25000">
                    <a:srgbClr val="21D6E0"/>
                  </a:gs>
                  <a:gs pos="75000">
                    <a:srgbClr val="0087E6"/>
                  </a:gs>
                  <a:gs pos="100000">
                    <a:srgbClr val="005CBF"/>
                  </a:gs>
                </a:gsLst>
                <a:lin ang="5400000" scaled="0"/>
              </a:gra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18786276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6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6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6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6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6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6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6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7" grpId="0" animBg="1"/>
      <p:bldP spid="16" grpId="0" animBg="1"/>
      <p:bldP spid="17" grpId="0" animBg="1"/>
      <p:bldP spid="18" grpId="0" animBg="1"/>
      <p:bldP spid="19" grpId="0" animBg="1"/>
      <p:bldP spid="8" grpId="0" animBg="1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Forma libre"/>
          <p:cNvSpPr/>
          <p:nvPr/>
        </p:nvSpPr>
        <p:spPr>
          <a:xfrm>
            <a:off x="-8965" y="332656"/>
            <a:ext cx="4572000" cy="2060848"/>
          </a:xfrm>
          <a:custGeom>
            <a:avLst/>
            <a:gdLst>
              <a:gd name="connsiteX0" fmla="*/ 0 w 4572000"/>
              <a:gd name="connsiteY0" fmla="*/ 0 h 914400"/>
              <a:gd name="connsiteX1" fmla="*/ 4572000 w 4572000"/>
              <a:gd name="connsiteY1" fmla="*/ 0 h 914400"/>
              <a:gd name="connsiteX2" fmla="*/ 4572000 w 4572000"/>
              <a:gd name="connsiteY2" fmla="*/ 914400 h 914400"/>
              <a:gd name="connsiteX3" fmla="*/ 0 w 4572000"/>
              <a:gd name="connsiteY3" fmla="*/ 914400 h 914400"/>
              <a:gd name="connsiteX4" fmla="*/ 0 w 4572000"/>
              <a:gd name="connsiteY4" fmla="*/ 0 h 914400"/>
              <a:gd name="connsiteX0" fmla="*/ 0 w 4572000"/>
              <a:gd name="connsiteY0" fmla="*/ 1785926 h 2700326"/>
              <a:gd name="connsiteX1" fmla="*/ 4572000 w 4572000"/>
              <a:gd name="connsiteY1" fmla="*/ 0 h 2700326"/>
              <a:gd name="connsiteX2" fmla="*/ 4572000 w 4572000"/>
              <a:gd name="connsiteY2" fmla="*/ 2700326 h 2700326"/>
              <a:gd name="connsiteX3" fmla="*/ 0 w 4572000"/>
              <a:gd name="connsiteY3" fmla="*/ 2700326 h 2700326"/>
              <a:gd name="connsiteX4" fmla="*/ 0 w 4572000"/>
              <a:gd name="connsiteY4" fmla="*/ 1785926 h 2700326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27003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3500438">
                <a:moveTo>
                  <a:pt x="0" y="1785926"/>
                </a:moveTo>
                <a:lnTo>
                  <a:pt x="4572000" y="0"/>
                </a:lnTo>
                <a:lnTo>
                  <a:pt x="4572000" y="1785926"/>
                </a:lnTo>
                <a:lnTo>
                  <a:pt x="0" y="3500438"/>
                </a:lnTo>
                <a:lnTo>
                  <a:pt x="0" y="1785926"/>
                </a:lnTo>
                <a:close/>
              </a:path>
            </a:pathLst>
          </a:cu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</a:gradFill>
          <a:ln>
            <a:noFill/>
          </a:ln>
          <a:effectLst>
            <a:outerShdw blurRad="1270000" dist="50800" dir="5400000" algn="ctr" rotWithShape="0">
              <a:schemeClr val="bg2">
                <a:lumMod val="40000"/>
                <a:lumOff val="60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Forma libre"/>
          <p:cNvSpPr/>
          <p:nvPr/>
        </p:nvSpPr>
        <p:spPr>
          <a:xfrm flipH="1">
            <a:off x="4563035" y="332656"/>
            <a:ext cx="4572000" cy="2060848"/>
          </a:xfrm>
          <a:custGeom>
            <a:avLst/>
            <a:gdLst>
              <a:gd name="connsiteX0" fmla="*/ 0 w 4572000"/>
              <a:gd name="connsiteY0" fmla="*/ 0 h 914400"/>
              <a:gd name="connsiteX1" fmla="*/ 4572000 w 4572000"/>
              <a:gd name="connsiteY1" fmla="*/ 0 h 914400"/>
              <a:gd name="connsiteX2" fmla="*/ 4572000 w 4572000"/>
              <a:gd name="connsiteY2" fmla="*/ 914400 h 914400"/>
              <a:gd name="connsiteX3" fmla="*/ 0 w 4572000"/>
              <a:gd name="connsiteY3" fmla="*/ 914400 h 914400"/>
              <a:gd name="connsiteX4" fmla="*/ 0 w 4572000"/>
              <a:gd name="connsiteY4" fmla="*/ 0 h 914400"/>
              <a:gd name="connsiteX0" fmla="*/ 0 w 4572000"/>
              <a:gd name="connsiteY0" fmla="*/ 1785926 h 2700326"/>
              <a:gd name="connsiteX1" fmla="*/ 4572000 w 4572000"/>
              <a:gd name="connsiteY1" fmla="*/ 0 h 2700326"/>
              <a:gd name="connsiteX2" fmla="*/ 4572000 w 4572000"/>
              <a:gd name="connsiteY2" fmla="*/ 2700326 h 2700326"/>
              <a:gd name="connsiteX3" fmla="*/ 0 w 4572000"/>
              <a:gd name="connsiteY3" fmla="*/ 2700326 h 2700326"/>
              <a:gd name="connsiteX4" fmla="*/ 0 w 4572000"/>
              <a:gd name="connsiteY4" fmla="*/ 1785926 h 2700326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27003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3500438">
                <a:moveTo>
                  <a:pt x="0" y="1785926"/>
                </a:moveTo>
                <a:lnTo>
                  <a:pt x="4572000" y="0"/>
                </a:lnTo>
                <a:lnTo>
                  <a:pt x="4572000" y="1785926"/>
                </a:lnTo>
                <a:lnTo>
                  <a:pt x="0" y="3500438"/>
                </a:lnTo>
                <a:lnTo>
                  <a:pt x="0" y="1785926"/>
                </a:lnTo>
                <a:close/>
              </a:path>
            </a:pathLst>
          </a:cu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</a:gradFill>
          <a:ln>
            <a:noFill/>
          </a:ln>
          <a:effectLst>
            <a:outerShdw blurRad="1270000" dist="50800" dir="5400000" algn="ctr" rotWithShape="0">
              <a:schemeClr val="bg2">
                <a:lumMod val="40000"/>
                <a:lumOff val="60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Forma libre"/>
          <p:cNvSpPr/>
          <p:nvPr/>
        </p:nvSpPr>
        <p:spPr>
          <a:xfrm flipH="1">
            <a:off x="4549171" y="2345015"/>
            <a:ext cx="4572000" cy="2016224"/>
          </a:xfrm>
          <a:custGeom>
            <a:avLst/>
            <a:gdLst>
              <a:gd name="connsiteX0" fmla="*/ 0 w 4572000"/>
              <a:gd name="connsiteY0" fmla="*/ 0 h 914400"/>
              <a:gd name="connsiteX1" fmla="*/ 4572000 w 4572000"/>
              <a:gd name="connsiteY1" fmla="*/ 0 h 914400"/>
              <a:gd name="connsiteX2" fmla="*/ 4572000 w 4572000"/>
              <a:gd name="connsiteY2" fmla="*/ 914400 h 914400"/>
              <a:gd name="connsiteX3" fmla="*/ 0 w 4572000"/>
              <a:gd name="connsiteY3" fmla="*/ 914400 h 914400"/>
              <a:gd name="connsiteX4" fmla="*/ 0 w 4572000"/>
              <a:gd name="connsiteY4" fmla="*/ 0 h 914400"/>
              <a:gd name="connsiteX0" fmla="*/ 0 w 4572000"/>
              <a:gd name="connsiteY0" fmla="*/ 1785926 h 2700326"/>
              <a:gd name="connsiteX1" fmla="*/ 4572000 w 4572000"/>
              <a:gd name="connsiteY1" fmla="*/ 0 h 2700326"/>
              <a:gd name="connsiteX2" fmla="*/ 4572000 w 4572000"/>
              <a:gd name="connsiteY2" fmla="*/ 2700326 h 2700326"/>
              <a:gd name="connsiteX3" fmla="*/ 0 w 4572000"/>
              <a:gd name="connsiteY3" fmla="*/ 2700326 h 2700326"/>
              <a:gd name="connsiteX4" fmla="*/ 0 w 4572000"/>
              <a:gd name="connsiteY4" fmla="*/ 1785926 h 2700326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27003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3500438">
                <a:moveTo>
                  <a:pt x="0" y="1785926"/>
                </a:moveTo>
                <a:lnTo>
                  <a:pt x="4572000" y="0"/>
                </a:lnTo>
                <a:lnTo>
                  <a:pt x="4572000" y="1785926"/>
                </a:lnTo>
                <a:lnTo>
                  <a:pt x="0" y="3500438"/>
                </a:lnTo>
                <a:lnTo>
                  <a:pt x="0" y="1785926"/>
                </a:lnTo>
                <a:close/>
              </a:path>
            </a:pathLst>
          </a:cu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</a:gradFill>
          <a:ln>
            <a:noFill/>
          </a:ln>
          <a:effectLst>
            <a:outerShdw blurRad="1270000" dist="50800" dir="5400000" algn="ctr" rotWithShape="0">
              <a:schemeClr val="bg2">
                <a:lumMod val="40000"/>
                <a:lumOff val="60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Forma libre"/>
          <p:cNvSpPr/>
          <p:nvPr/>
        </p:nvSpPr>
        <p:spPr>
          <a:xfrm>
            <a:off x="381" y="4361239"/>
            <a:ext cx="4572000" cy="2016224"/>
          </a:xfrm>
          <a:custGeom>
            <a:avLst/>
            <a:gdLst>
              <a:gd name="connsiteX0" fmla="*/ 0 w 4572000"/>
              <a:gd name="connsiteY0" fmla="*/ 0 h 914400"/>
              <a:gd name="connsiteX1" fmla="*/ 4572000 w 4572000"/>
              <a:gd name="connsiteY1" fmla="*/ 0 h 914400"/>
              <a:gd name="connsiteX2" fmla="*/ 4572000 w 4572000"/>
              <a:gd name="connsiteY2" fmla="*/ 914400 h 914400"/>
              <a:gd name="connsiteX3" fmla="*/ 0 w 4572000"/>
              <a:gd name="connsiteY3" fmla="*/ 914400 h 914400"/>
              <a:gd name="connsiteX4" fmla="*/ 0 w 4572000"/>
              <a:gd name="connsiteY4" fmla="*/ 0 h 914400"/>
              <a:gd name="connsiteX0" fmla="*/ 0 w 4572000"/>
              <a:gd name="connsiteY0" fmla="*/ 1785926 h 2700326"/>
              <a:gd name="connsiteX1" fmla="*/ 4572000 w 4572000"/>
              <a:gd name="connsiteY1" fmla="*/ 0 h 2700326"/>
              <a:gd name="connsiteX2" fmla="*/ 4572000 w 4572000"/>
              <a:gd name="connsiteY2" fmla="*/ 2700326 h 2700326"/>
              <a:gd name="connsiteX3" fmla="*/ 0 w 4572000"/>
              <a:gd name="connsiteY3" fmla="*/ 2700326 h 2700326"/>
              <a:gd name="connsiteX4" fmla="*/ 0 w 4572000"/>
              <a:gd name="connsiteY4" fmla="*/ 1785926 h 2700326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27003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3500438">
                <a:moveTo>
                  <a:pt x="0" y="1785926"/>
                </a:moveTo>
                <a:lnTo>
                  <a:pt x="4572000" y="0"/>
                </a:lnTo>
                <a:lnTo>
                  <a:pt x="4572000" y="1785926"/>
                </a:lnTo>
                <a:lnTo>
                  <a:pt x="0" y="3500438"/>
                </a:lnTo>
                <a:lnTo>
                  <a:pt x="0" y="1785926"/>
                </a:lnTo>
                <a:close/>
              </a:path>
            </a:pathLst>
          </a:cu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</a:gradFill>
          <a:ln>
            <a:noFill/>
          </a:ln>
          <a:effectLst>
            <a:outerShdw blurRad="1270000" dist="50800" dir="5400000" algn="ctr" rotWithShape="0">
              <a:schemeClr val="bg2">
                <a:lumMod val="40000"/>
                <a:lumOff val="60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Forma libre"/>
          <p:cNvSpPr/>
          <p:nvPr/>
        </p:nvSpPr>
        <p:spPr>
          <a:xfrm>
            <a:off x="51719" y="2345015"/>
            <a:ext cx="4572000" cy="2016224"/>
          </a:xfrm>
          <a:custGeom>
            <a:avLst/>
            <a:gdLst>
              <a:gd name="connsiteX0" fmla="*/ 0 w 4572000"/>
              <a:gd name="connsiteY0" fmla="*/ 0 h 914400"/>
              <a:gd name="connsiteX1" fmla="*/ 4572000 w 4572000"/>
              <a:gd name="connsiteY1" fmla="*/ 0 h 914400"/>
              <a:gd name="connsiteX2" fmla="*/ 4572000 w 4572000"/>
              <a:gd name="connsiteY2" fmla="*/ 914400 h 914400"/>
              <a:gd name="connsiteX3" fmla="*/ 0 w 4572000"/>
              <a:gd name="connsiteY3" fmla="*/ 914400 h 914400"/>
              <a:gd name="connsiteX4" fmla="*/ 0 w 4572000"/>
              <a:gd name="connsiteY4" fmla="*/ 0 h 914400"/>
              <a:gd name="connsiteX0" fmla="*/ 0 w 4572000"/>
              <a:gd name="connsiteY0" fmla="*/ 1785926 h 2700326"/>
              <a:gd name="connsiteX1" fmla="*/ 4572000 w 4572000"/>
              <a:gd name="connsiteY1" fmla="*/ 0 h 2700326"/>
              <a:gd name="connsiteX2" fmla="*/ 4572000 w 4572000"/>
              <a:gd name="connsiteY2" fmla="*/ 2700326 h 2700326"/>
              <a:gd name="connsiteX3" fmla="*/ 0 w 4572000"/>
              <a:gd name="connsiteY3" fmla="*/ 2700326 h 2700326"/>
              <a:gd name="connsiteX4" fmla="*/ 0 w 4572000"/>
              <a:gd name="connsiteY4" fmla="*/ 1785926 h 2700326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27003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3500438">
                <a:moveTo>
                  <a:pt x="0" y="1785926"/>
                </a:moveTo>
                <a:lnTo>
                  <a:pt x="4572000" y="0"/>
                </a:lnTo>
                <a:lnTo>
                  <a:pt x="4572000" y="1785926"/>
                </a:lnTo>
                <a:lnTo>
                  <a:pt x="0" y="3500438"/>
                </a:lnTo>
                <a:lnTo>
                  <a:pt x="0" y="1785926"/>
                </a:lnTo>
                <a:close/>
              </a:path>
            </a:pathLst>
          </a:cu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  <a:effectLst>
            <a:outerShdw blurRad="1270000" dist="50800" dir="5400000" algn="ctr" rotWithShape="0">
              <a:schemeClr val="bg2">
                <a:lumMod val="40000"/>
                <a:lumOff val="60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Forma libre"/>
          <p:cNvSpPr/>
          <p:nvPr/>
        </p:nvSpPr>
        <p:spPr>
          <a:xfrm flipH="1">
            <a:off x="4446240" y="4361239"/>
            <a:ext cx="4572000" cy="2016224"/>
          </a:xfrm>
          <a:custGeom>
            <a:avLst/>
            <a:gdLst>
              <a:gd name="connsiteX0" fmla="*/ 0 w 4572000"/>
              <a:gd name="connsiteY0" fmla="*/ 0 h 914400"/>
              <a:gd name="connsiteX1" fmla="*/ 4572000 w 4572000"/>
              <a:gd name="connsiteY1" fmla="*/ 0 h 914400"/>
              <a:gd name="connsiteX2" fmla="*/ 4572000 w 4572000"/>
              <a:gd name="connsiteY2" fmla="*/ 914400 h 914400"/>
              <a:gd name="connsiteX3" fmla="*/ 0 w 4572000"/>
              <a:gd name="connsiteY3" fmla="*/ 914400 h 914400"/>
              <a:gd name="connsiteX4" fmla="*/ 0 w 4572000"/>
              <a:gd name="connsiteY4" fmla="*/ 0 h 914400"/>
              <a:gd name="connsiteX0" fmla="*/ 0 w 4572000"/>
              <a:gd name="connsiteY0" fmla="*/ 1785926 h 2700326"/>
              <a:gd name="connsiteX1" fmla="*/ 4572000 w 4572000"/>
              <a:gd name="connsiteY1" fmla="*/ 0 h 2700326"/>
              <a:gd name="connsiteX2" fmla="*/ 4572000 w 4572000"/>
              <a:gd name="connsiteY2" fmla="*/ 2700326 h 2700326"/>
              <a:gd name="connsiteX3" fmla="*/ 0 w 4572000"/>
              <a:gd name="connsiteY3" fmla="*/ 2700326 h 2700326"/>
              <a:gd name="connsiteX4" fmla="*/ 0 w 4572000"/>
              <a:gd name="connsiteY4" fmla="*/ 1785926 h 2700326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27003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3500438">
                <a:moveTo>
                  <a:pt x="0" y="1785926"/>
                </a:moveTo>
                <a:lnTo>
                  <a:pt x="4572000" y="0"/>
                </a:lnTo>
                <a:lnTo>
                  <a:pt x="4572000" y="1785926"/>
                </a:lnTo>
                <a:lnTo>
                  <a:pt x="0" y="3500438"/>
                </a:lnTo>
                <a:lnTo>
                  <a:pt x="0" y="1785926"/>
                </a:lnTo>
                <a:close/>
              </a:path>
            </a:pathLst>
          </a:cu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</a:gradFill>
          <a:ln>
            <a:noFill/>
          </a:ln>
          <a:effectLst>
            <a:outerShdw blurRad="1270000" dist="50800" dir="5400000" algn="ctr" rotWithShape="0">
              <a:schemeClr val="bg2">
                <a:lumMod val="40000"/>
                <a:lumOff val="60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" name="9 Imagen" descr="Diapositiva2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rcRect b="9974"/>
          <a:stretch>
            <a:fillRect/>
          </a:stretch>
        </p:blipFill>
        <p:spPr>
          <a:xfrm>
            <a:off x="0" y="357166"/>
            <a:ext cx="9144000" cy="617399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10 Rectángulo"/>
          <p:cNvSpPr/>
          <p:nvPr/>
        </p:nvSpPr>
        <p:spPr>
          <a:xfrm>
            <a:off x="2000232" y="571480"/>
            <a:ext cx="5000628" cy="707886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6350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2000" b="1" i="1" dirty="0" smtClean="0">
                <a:gradFill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</a:rPr>
              <a:t>Caminar es un peligro y respirar es una hazaña en las ciudades del mundo al revés.</a:t>
            </a:r>
            <a:endParaRPr lang="es-ES" sz="2000" b="1" i="1" dirty="0">
              <a:gradFill>
                <a:gsLst>
                  <a:gs pos="0">
                    <a:srgbClr val="03D4A8"/>
                  </a:gs>
                  <a:gs pos="25000">
                    <a:srgbClr val="21D6E0"/>
                  </a:gs>
                  <a:gs pos="75000">
                    <a:srgbClr val="0087E6"/>
                  </a:gs>
                  <a:gs pos="100000">
                    <a:srgbClr val="005CBF"/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24111369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6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6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6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6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6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12" grpId="0" animBg="1"/>
      <p:bldP spid="13" grpId="0" animBg="1"/>
      <p:bldP spid="8" grpId="0" animBg="1"/>
      <p:bldP spid="9" grpId="0" animBg="1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Forma libre"/>
          <p:cNvSpPr/>
          <p:nvPr/>
        </p:nvSpPr>
        <p:spPr>
          <a:xfrm flipH="1">
            <a:off x="0" y="0"/>
            <a:ext cx="4357686" cy="6858000"/>
          </a:xfrm>
          <a:custGeom>
            <a:avLst/>
            <a:gdLst>
              <a:gd name="connsiteX0" fmla="*/ 0 w 914400"/>
              <a:gd name="connsiteY0" fmla="*/ 0 h 4572032"/>
              <a:gd name="connsiteX1" fmla="*/ 914400 w 914400"/>
              <a:gd name="connsiteY1" fmla="*/ 0 h 4572032"/>
              <a:gd name="connsiteX2" fmla="*/ 914400 w 914400"/>
              <a:gd name="connsiteY2" fmla="*/ 4572032 h 4572032"/>
              <a:gd name="connsiteX3" fmla="*/ 0 w 914400"/>
              <a:gd name="connsiteY3" fmla="*/ 4572032 h 4572032"/>
              <a:gd name="connsiteX4" fmla="*/ 0 w 914400"/>
              <a:gd name="connsiteY4" fmla="*/ 0 h 4572032"/>
              <a:gd name="connsiteX0" fmla="*/ 0 w 2143140"/>
              <a:gd name="connsiteY0" fmla="*/ 0 h 4572032"/>
              <a:gd name="connsiteX1" fmla="*/ 914400 w 2143140"/>
              <a:gd name="connsiteY1" fmla="*/ 0 h 4572032"/>
              <a:gd name="connsiteX2" fmla="*/ 2143140 w 2143140"/>
              <a:gd name="connsiteY2" fmla="*/ 4572008 h 4572032"/>
              <a:gd name="connsiteX3" fmla="*/ 0 w 2143140"/>
              <a:gd name="connsiteY3" fmla="*/ 4572032 h 4572032"/>
              <a:gd name="connsiteX4" fmla="*/ 0 w 2143140"/>
              <a:gd name="connsiteY4" fmla="*/ 0 h 4572032"/>
              <a:gd name="connsiteX0" fmla="*/ 0 w 2143140"/>
              <a:gd name="connsiteY0" fmla="*/ 0 h 4643446"/>
              <a:gd name="connsiteX1" fmla="*/ 914400 w 2143140"/>
              <a:gd name="connsiteY1" fmla="*/ 0 h 4643446"/>
              <a:gd name="connsiteX2" fmla="*/ 2143140 w 2143140"/>
              <a:gd name="connsiteY2" fmla="*/ 4572008 h 4643446"/>
              <a:gd name="connsiteX3" fmla="*/ 1214446 w 2143140"/>
              <a:gd name="connsiteY3" fmla="*/ 4643446 h 4643446"/>
              <a:gd name="connsiteX4" fmla="*/ 0 w 2143140"/>
              <a:gd name="connsiteY4" fmla="*/ 0 h 4643446"/>
              <a:gd name="connsiteX0" fmla="*/ 0 w 2143140"/>
              <a:gd name="connsiteY0" fmla="*/ 0 h 4643446"/>
              <a:gd name="connsiteX1" fmla="*/ 914400 w 2143140"/>
              <a:gd name="connsiteY1" fmla="*/ 0 h 4643446"/>
              <a:gd name="connsiteX2" fmla="*/ 2143140 w 2143140"/>
              <a:gd name="connsiteY2" fmla="*/ 4500570 h 4643446"/>
              <a:gd name="connsiteX3" fmla="*/ 1214446 w 2143140"/>
              <a:gd name="connsiteY3" fmla="*/ 4643446 h 4643446"/>
              <a:gd name="connsiteX4" fmla="*/ 0 w 2143140"/>
              <a:gd name="connsiteY4" fmla="*/ 0 h 4643446"/>
              <a:gd name="connsiteX0" fmla="*/ 0 w 3049781"/>
              <a:gd name="connsiteY0" fmla="*/ 0 h 4643446"/>
              <a:gd name="connsiteX1" fmla="*/ 914400 w 3049781"/>
              <a:gd name="connsiteY1" fmla="*/ 0 h 4643446"/>
              <a:gd name="connsiteX2" fmla="*/ 2143140 w 3049781"/>
              <a:gd name="connsiteY2" fmla="*/ 4500570 h 4643446"/>
              <a:gd name="connsiteX3" fmla="*/ 1214446 w 3049781"/>
              <a:gd name="connsiteY3" fmla="*/ 4643446 h 4643446"/>
              <a:gd name="connsiteX4" fmla="*/ 0 w 3049781"/>
              <a:gd name="connsiteY4" fmla="*/ 0 h 4643446"/>
              <a:gd name="connsiteX0" fmla="*/ 0 w 3764161"/>
              <a:gd name="connsiteY0" fmla="*/ 0 h 4643446"/>
              <a:gd name="connsiteX1" fmla="*/ 1628780 w 3764161"/>
              <a:gd name="connsiteY1" fmla="*/ 0 h 4643446"/>
              <a:gd name="connsiteX2" fmla="*/ 2857520 w 3764161"/>
              <a:gd name="connsiteY2" fmla="*/ 4500570 h 4643446"/>
              <a:gd name="connsiteX3" fmla="*/ 1928826 w 3764161"/>
              <a:gd name="connsiteY3" fmla="*/ 4643446 h 4643446"/>
              <a:gd name="connsiteX4" fmla="*/ 0 w 3764161"/>
              <a:gd name="connsiteY4" fmla="*/ 0 h 4643446"/>
              <a:gd name="connsiteX0" fmla="*/ 0 w 3764161"/>
              <a:gd name="connsiteY0" fmla="*/ 0 h 4643446"/>
              <a:gd name="connsiteX1" fmla="*/ 1628780 w 3764161"/>
              <a:gd name="connsiteY1" fmla="*/ 0 h 4643446"/>
              <a:gd name="connsiteX2" fmla="*/ 2857520 w 3764161"/>
              <a:gd name="connsiteY2" fmla="*/ 4500570 h 4643446"/>
              <a:gd name="connsiteX3" fmla="*/ 1928826 w 3764161"/>
              <a:gd name="connsiteY3" fmla="*/ 4643446 h 4643446"/>
              <a:gd name="connsiteX4" fmla="*/ 0 w 3764161"/>
              <a:gd name="connsiteY4" fmla="*/ 0 h 4643446"/>
              <a:gd name="connsiteX0" fmla="*/ 0 w 3764161"/>
              <a:gd name="connsiteY0" fmla="*/ 0 h 4643446"/>
              <a:gd name="connsiteX1" fmla="*/ 1285884 w 3764161"/>
              <a:gd name="connsiteY1" fmla="*/ 0 h 4643446"/>
              <a:gd name="connsiteX2" fmla="*/ 2857520 w 3764161"/>
              <a:gd name="connsiteY2" fmla="*/ 4500570 h 4643446"/>
              <a:gd name="connsiteX3" fmla="*/ 1928826 w 3764161"/>
              <a:gd name="connsiteY3" fmla="*/ 4643446 h 4643446"/>
              <a:gd name="connsiteX4" fmla="*/ 0 w 3764161"/>
              <a:gd name="connsiteY4" fmla="*/ 0 h 4643446"/>
              <a:gd name="connsiteX0" fmla="*/ 0 w 3764161"/>
              <a:gd name="connsiteY0" fmla="*/ 0 h 4643446"/>
              <a:gd name="connsiteX1" fmla="*/ 1285884 w 3764161"/>
              <a:gd name="connsiteY1" fmla="*/ 0 h 4643446"/>
              <a:gd name="connsiteX2" fmla="*/ 2857520 w 3764161"/>
              <a:gd name="connsiteY2" fmla="*/ 4643446 h 4643446"/>
              <a:gd name="connsiteX3" fmla="*/ 1928826 w 3764161"/>
              <a:gd name="connsiteY3" fmla="*/ 4643446 h 4643446"/>
              <a:gd name="connsiteX4" fmla="*/ 0 w 3764161"/>
              <a:gd name="connsiteY4" fmla="*/ 0 h 4643446"/>
              <a:gd name="connsiteX0" fmla="*/ 0 w 2857520"/>
              <a:gd name="connsiteY0" fmla="*/ 0 h 4643446"/>
              <a:gd name="connsiteX1" fmla="*/ 1285884 w 2857520"/>
              <a:gd name="connsiteY1" fmla="*/ 0 h 4643446"/>
              <a:gd name="connsiteX2" fmla="*/ 2857520 w 2857520"/>
              <a:gd name="connsiteY2" fmla="*/ 4643446 h 4643446"/>
              <a:gd name="connsiteX3" fmla="*/ 1928826 w 2857520"/>
              <a:gd name="connsiteY3" fmla="*/ 4643446 h 4643446"/>
              <a:gd name="connsiteX4" fmla="*/ 0 w 2857520"/>
              <a:gd name="connsiteY4" fmla="*/ 0 h 4643446"/>
              <a:gd name="connsiteX0" fmla="*/ 0 w 2857520"/>
              <a:gd name="connsiteY0" fmla="*/ 0 h 4643446"/>
              <a:gd name="connsiteX1" fmla="*/ 1285884 w 2857520"/>
              <a:gd name="connsiteY1" fmla="*/ 0 h 4643446"/>
              <a:gd name="connsiteX2" fmla="*/ 2857520 w 2857520"/>
              <a:gd name="connsiteY2" fmla="*/ 4643446 h 4643446"/>
              <a:gd name="connsiteX3" fmla="*/ 1928826 w 2857520"/>
              <a:gd name="connsiteY3" fmla="*/ 4643446 h 4643446"/>
              <a:gd name="connsiteX4" fmla="*/ 0 w 2857520"/>
              <a:gd name="connsiteY4" fmla="*/ 0 h 4643446"/>
              <a:gd name="connsiteX0" fmla="*/ 0 w 2857520"/>
              <a:gd name="connsiteY0" fmla="*/ 0 h 4643446"/>
              <a:gd name="connsiteX1" fmla="*/ 1285884 w 2857520"/>
              <a:gd name="connsiteY1" fmla="*/ 0 h 4643446"/>
              <a:gd name="connsiteX2" fmla="*/ 2857520 w 2857520"/>
              <a:gd name="connsiteY2" fmla="*/ 4643446 h 4643446"/>
              <a:gd name="connsiteX3" fmla="*/ 1928826 w 2857520"/>
              <a:gd name="connsiteY3" fmla="*/ 4643446 h 4643446"/>
              <a:gd name="connsiteX4" fmla="*/ 0 w 2857520"/>
              <a:gd name="connsiteY4" fmla="*/ 0 h 4643446"/>
              <a:gd name="connsiteX0" fmla="*/ 0 w 2857520"/>
              <a:gd name="connsiteY0" fmla="*/ 0 h 4643446"/>
              <a:gd name="connsiteX1" fmla="*/ 1285884 w 2857520"/>
              <a:gd name="connsiteY1" fmla="*/ 0 h 4643446"/>
              <a:gd name="connsiteX2" fmla="*/ 2857520 w 2857520"/>
              <a:gd name="connsiteY2" fmla="*/ 4643446 h 4643446"/>
              <a:gd name="connsiteX3" fmla="*/ 1928826 w 2857520"/>
              <a:gd name="connsiteY3" fmla="*/ 4643446 h 4643446"/>
              <a:gd name="connsiteX4" fmla="*/ 0 w 2857520"/>
              <a:gd name="connsiteY4" fmla="*/ 0 h 4643446"/>
              <a:gd name="connsiteX0" fmla="*/ 0 w 3286148"/>
              <a:gd name="connsiteY0" fmla="*/ 0 h 4714884"/>
              <a:gd name="connsiteX1" fmla="*/ 1285884 w 3286148"/>
              <a:gd name="connsiteY1" fmla="*/ 0 h 4714884"/>
              <a:gd name="connsiteX2" fmla="*/ 3286148 w 3286148"/>
              <a:gd name="connsiteY2" fmla="*/ 4714884 h 4714884"/>
              <a:gd name="connsiteX3" fmla="*/ 1928826 w 3286148"/>
              <a:gd name="connsiteY3" fmla="*/ 4643446 h 4714884"/>
              <a:gd name="connsiteX4" fmla="*/ 0 w 3286148"/>
              <a:gd name="connsiteY4" fmla="*/ 0 h 4714884"/>
              <a:gd name="connsiteX0" fmla="*/ 0 w 3286148"/>
              <a:gd name="connsiteY0" fmla="*/ 0 h 4714884"/>
              <a:gd name="connsiteX1" fmla="*/ 1285884 w 3286148"/>
              <a:gd name="connsiteY1" fmla="*/ 0 h 4714884"/>
              <a:gd name="connsiteX2" fmla="*/ 3286148 w 3286148"/>
              <a:gd name="connsiteY2" fmla="*/ 4714884 h 4714884"/>
              <a:gd name="connsiteX3" fmla="*/ 1928826 w 3286148"/>
              <a:gd name="connsiteY3" fmla="*/ 4643446 h 4714884"/>
              <a:gd name="connsiteX4" fmla="*/ 0 w 3286148"/>
              <a:gd name="connsiteY4" fmla="*/ 0 h 4714884"/>
              <a:gd name="connsiteX0" fmla="*/ 0 w 3286148"/>
              <a:gd name="connsiteY0" fmla="*/ 0 h 4714884"/>
              <a:gd name="connsiteX1" fmla="*/ 1285884 w 3286148"/>
              <a:gd name="connsiteY1" fmla="*/ 0 h 4714884"/>
              <a:gd name="connsiteX2" fmla="*/ 3286148 w 3286148"/>
              <a:gd name="connsiteY2" fmla="*/ 4714884 h 4714884"/>
              <a:gd name="connsiteX3" fmla="*/ 2286016 w 3286148"/>
              <a:gd name="connsiteY3" fmla="*/ 4714884 h 4714884"/>
              <a:gd name="connsiteX4" fmla="*/ 0 w 3286148"/>
              <a:gd name="connsiteY4" fmla="*/ 0 h 4714884"/>
              <a:gd name="connsiteX0" fmla="*/ 0 w 3286148"/>
              <a:gd name="connsiteY0" fmla="*/ 0 h 4714884"/>
              <a:gd name="connsiteX1" fmla="*/ 1285884 w 3286148"/>
              <a:gd name="connsiteY1" fmla="*/ 0 h 4714884"/>
              <a:gd name="connsiteX2" fmla="*/ 3286148 w 3286148"/>
              <a:gd name="connsiteY2" fmla="*/ 4714884 h 4714884"/>
              <a:gd name="connsiteX3" fmla="*/ 2286016 w 3286148"/>
              <a:gd name="connsiteY3" fmla="*/ 4714884 h 4714884"/>
              <a:gd name="connsiteX4" fmla="*/ 0 w 3286148"/>
              <a:gd name="connsiteY4" fmla="*/ 0 h 4714884"/>
              <a:gd name="connsiteX0" fmla="*/ 0 w 3286148"/>
              <a:gd name="connsiteY0" fmla="*/ 0 h 4714884"/>
              <a:gd name="connsiteX1" fmla="*/ 1285884 w 3286148"/>
              <a:gd name="connsiteY1" fmla="*/ 0 h 4714884"/>
              <a:gd name="connsiteX2" fmla="*/ 3286148 w 3286148"/>
              <a:gd name="connsiteY2" fmla="*/ 4714884 h 4714884"/>
              <a:gd name="connsiteX3" fmla="*/ 2286016 w 3286148"/>
              <a:gd name="connsiteY3" fmla="*/ 4714884 h 4714884"/>
              <a:gd name="connsiteX4" fmla="*/ 0 w 3286148"/>
              <a:gd name="connsiteY4" fmla="*/ 0 h 4714884"/>
              <a:gd name="connsiteX0" fmla="*/ 0 w 3286148"/>
              <a:gd name="connsiteY0" fmla="*/ 0 h 4714884"/>
              <a:gd name="connsiteX1" fmla="*/ 1285884 w 3286148"/>
              <a:gd name="connsiteY1" fmla="*/ 0 h 4714884"/>
              <a:gd name="connsiteX2" fmla="*/ 3286148 w 3286148"/>
              <a:gd name="connsiteY2" fmla="*/ 4714884 h 4714884"/>
              <a:gd name="connsiteX3" fmla="*/ 2286016 w 3286148"/>
              <a:gd name="connsiteY3" fmla="*/ 4714884 h 4714884"/>
              <a:gd name="connsiteX4" fmla="*/ 0 w 3286148"/>
              <a:gd name="connsiteY4" fmla="*/ 0 h 4714884"/>
              <a:gd name="connsiteX0" fmla="*/ 0 w 3286148"/>
              <a:gd name="connsiteY0" fmla="*/ 0 h 4714884"/>
              <a:gd name="connsiteX1" fmla="*/ 1285884 w 3286148"/>
              <a:gd name="connsiteY1" fmla="*/ 0 h 4714884"/>
              <a:gd name="connsiteX2" fmla="*/ 3286148 w 3286148"/>
              <a:gd name="connsiteY2" fmla="*/ 4714884 h 4714884"/>
              <a:gd name="connsiteX3" fmla="*/ 2286016 w 3286148"/>
              <a:gd name="connsiteY3" fmla="*/ 4714884 h 4714884"/>
              <a:gd name="connsiteX4" fmla="*/ 0 w 3286148"/>
              <a:gd name="connsiteY4" fmla="*/ 0 h 4714884"/>
              <a:gd name="connsiteX0" fmla="*/ 0 w 3286148"/>
              <a:gd name="connsiteY0" fmla="*/ 0 h 4714884"/>
              <a:gd name="connsiteX1" fmla="*/ 1285884 w 3286148"/>
              <a:gd name="connsiteY1" fmla="*/ 0 h 4714884"/>
              <a:gd name="connsiteX2" fmla="*/ 3286148 w 3286148"/>
              <a:gd name="connsiteY2" fmla="*/ 4714884 h 4714884"/>
              <a:gd name="connsiteX3" fmla="*/ 2286016 w 3286148"/>
              <a:gd name="connsiteY3" fmla="*/ 4714884 h 4714884"/>
              <a:gd name="connsiteX4" fmla="*/ 0 w 3286148"/>
              <a:gd name="connsiteY4" fmla="*/ 0 h 4714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86148" h="4714884">
                <a:moveTo>
                  <a:pt x="0" y="0"/>
                </a:moveTo>
                <a:lnTo>
                  <a:pt x="1285884" y="0"/>
                </a:lnTo>
                <a:cubicBezTo>
                  <a:pt x="2376090" y="1363515"/>
                  <a:pt x="2740227" y="1244982"/>
                  <a:pt x="3286148" y="4714884"/>
                </a:cubicBezTo>
                <a:lnTo>
                  <a:pt x="2286016" y="4714884"/>
                </a:lnTo>
                <a:cubicBezTo>
                  <a:pt x="1908029" y="2215813"/>
                  <a:pt x="1953884" y="2023197"/>
                  <a:pt x="0" y="0"/>
                </a:cubicBezTo>
                <a:close/>
              </a:path>
            </a:pathLst>
          </a:custGeom>
          <a:gradFill>
            <a:gsLst>
              <a:gs pos="53000">
                <a:schemeClr val="tx1"/>
              </a:gs>
              <a:gs pos="96000">
                <a:schemeClr val="accent5">
                  <a:lumMod val="60000"/>
                  <a:lumOff val="40000"/>
                </a:schemeClr>
              </a:gs>
              <a:gs pos="0">
                <a:srgbClr val="3366FF"/>
              </a:gs>
            </a:gsLst>
            <a:lin ang="16200000" scaled="1"/>
          </a:gradFill>
          <a:ln>
            <a:noFill/>
          </a:ln>
          <a:effectLst>
            <a:outerShdw blurRad="1270000" dist="50800" dir="5400000" algn="ctr" rotWithShape="0">
              <a:schemeClr val="accent5">
                <a:lumMod val="40000"/>
                <a:lumOff val="60000"/>
              </a:schemeClr>
            </a:outerShdw>
          </a:effectLst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Forma libre"/>
          <p:cNvSpPr/>
          <p:nvPr/>
        </p:nvSpPr>
        <p:spPr>
          <a:xfrm>
            <a:off x="4786314" y="0"/>
            <a:ext cx="4357686" cy="6858000"/>
          </a:xfrm>
          <a:custGeom>
            <a:avLst/>
            <a:gdLst>
              <a:gd name="connsiteX0" fmla="*/ 0 w 914400"/>
              <a:gd name="connsiteY0" fmla="*/ 0 h 4572032"/>
              <a:gd name="connsiteX1" fmla="*/ 914400 w 914400"/>
              <a:gd name="connsiteY1" fmla="*/ 0 h 4572032"/>
              <a:gd name="connsiteX2" fmla="*/ 914400 w 914400"/>
              <a:gd name="connsiteY2" fmla="*/ 4572032 h 4572032"/>
              <a:gd name="connsiteX3" fmla="*/ 0 w 914400"/>
              <a:gd name="connsiteY3" fmla="*/ 4572032 h 4572032"/>
              <a:gd name="connsiteX4" fmla="*/ 0 w 914400"/>
              <a:gd name="connsiteY4" fmla="*/ 0 h 4572032"/>
              <a:gd name="connsiteX0" fmla="*/ 0 w 2143140"/>
              <a:gd name="connsiteY0" fmla="*/ 0 h 4572032"/>
              <a:gd name="connsiteX1" fmla="*/ 914400 w 2143140"/>
              <a:gd name="connsiteY1" fmla="*/ 0 h 4572032"/>
              <a:gd name="connsiteX2" fmla="*/ 2143140 w 2143140"/>
              <a:gd name="connsiteY2" fmla="*/ 4572008 h 4572032"/>
              <a:gd name="connsiteX3" fmla="*/ 0 w 2143140"/>
              <a:gd name="connsiteY3" fmla="*/ 4572032 h 4572032"/>
              <a:gd name="connsiteX4" fmla="*/ 0 w 2143140"/>
              <a:gd name="connsiteY4" fmla="*/ 0 h 4572032"/>
              <a:gd name="connsiteX0" fmla="*/ 0 w 2143140"/>
              <a:gd name="connsiteY0" fmla="*/ 0 h 4643446"/>
              <a:gd name="connsiteX1" fmla="*/ 914400 w 2143140"/>
              <a:gd name="connsiteY1" fmla="*/ 0 h 4643446"/>
              <a:gd name="connsiteX2" fmla="*/ 2143140 w 2143140"/>
              <a:gd name="connsiteY2" fmla="*/ 4572008 h 4643446"/>
              <a:gd name="connsiteX3" fmla="*/ 1214446 w 2143140"/>
              <a:gd name="connsiteY3" fmla="*/ 4643446 h 4643446"/>
              <a:gd name="connsiteX4" fmla="*/ 0 w 2143140"/>
              <a:gd name="connsiteY4" fmla="*/ 0 h 4643446"/>
              <a:gd name="connsiteX0" fmla="*/ 0 w 2143140"/>
              <a:gd name="connsiteY0" fmla="*/ 0 h 4643446"/>
              <a:gd name="connsiteX1" fmla="*/ 914400 w 2143140"/>
              <a:gd name="connsiteY1" fmla="*/ 0 h 4643446"/>
              <a:gd name="connsiteX2" fmla="*/ 2143140 w 2143140"/>
              <a:gd name="connsiteY2" fmla="*/ 4500570 h 4643446"/>
              <a:gd name="connsiteX3" fmla="*/ 1214446 w 2143140"/>
              <a:gd name="connsiteY3" fmla="*/ 4643446 h 4643446"/>
              <a:gd name="connsiteX4" fmla="*/ 0 w 2143140"/>
              <a:gd name="connsiteY4" fmla="*/ 0 h 4643446"/>
              <a:gd name="connsiteX0" fmla="*/ 0 w 3049781"/>
              <a:gd name="connsiteY0" fmla="*/ 0 h 4643446"/>
              <a:gd name="connsiteX1" fmla="*/ 914400 w 3049781"/>
              <a:gd name="connsiteY1" fmla="*/ 0 h 4643446"/>
              <a:gd name="connsiteX2" fmla="*/ 2143140 w 3049781"/>
              <a:gd name="connsiteY2" fmla="*/ 4500570 h 4643446"/>
              <a:gd name="connsiteX3" fmla="*/ 1214446 w 3049781"/>
              <a:gd name="connsiteY3" fmla="*/ 4643446 h 4643446"/>
              <a:gd name="connsiteX4" fmla="*/ 0 w 3049781"/>
              <a:gd name="connsiteY4" fmla="*/ 0 h 4643446"/>
              <a:gd name="connsiteX0" fmla="*/ 0 w 3764161"/>
              <a:gd name="connsiteY0" fmla="*/ 0 h 4643446"/>
              <a:gd name="connsiteX1" fmla="*/ 1628780 w 3764161"/>
              <a:gd name="connsiteY1" fmla="*/ 0 h 4643446"/>
              <a:gd name="connsiteX2" fmla="*/ 2857520 w 3764161"/>
              <a:gd name="connsiteY2" fmla="*/ 4500570 h 4643446"/>
              <a:gd name="connsiteX3" fmla="*/ 1928826 w 3764161"/>
              <a:gd name="connsiteY3" fmla="*/ 4643446 h 4643446"/>
              <a:gd name="connsiteX4" fmla="*/ 0 w 3764161"/>
              <a:gd name="connsiteY4" fmla="*/ 0 h 4643446"/>
              <a:gd name="connsiteX0" fmla="*/ 0 w 3764161"/>
              <a:gd name="connsiteY0" fmla="*/ 0 h 4643446"/>
              <a:gd name="connsiteX1" fmla="*/ 1628780 w 3764161"/>
              <a:gd name="connsiteY1" fmla="*/ 0 h 4643446"/>
              <a:gd name="connsiteX2" fmla="*/ 2857520 w 3764161"/>
              <a:gd name="connsiteY2" fmla="*/ 4500570 h 4643446"/>
              <a:gd name="connsiteX3" fmla="*/ 1928826 w 3764161"/>
              <a:gd name="connsiteY3" fmla="*/ 4643446 h 4643446"/>
              <a:gd name="connsiteX4" fmla="*/ 0 w 3764161"/>
              <a:gd name="connsiteY4" fmla="*/ 0 h 4643446"/>
              <a:gd name="connsiteX0" fmla="*/ 0 w 3764161"/>
              <a:gd name="connsiteY0" fmla="*/ 0 h 4643446"/>
              <a:gd name="connsiteX1" fmla="*/ 1285884 w 3764161"/>
              <a:gd name="connsiteY1" fmla="*/ 0 h 4643446"/>
              <a:gd name="connsiteX2" fmla="*/ 2857520 w 3764161"/>
              <a:gd name="connsiteY2" fmla="*/ 4500570 h 4643446"/>
              <a:gd name="connsiteX3" fmla="*/ 1928826 w 3764161"/>
              <a:gd name="connsiteY3" fmla="*/ 4643446 h 4643446"/>
              <a:gd name="connsiteX4" fmla="*/ 0 w 3764161"/>
              <a:gd name="connsiteY4" fmla="*/ 0 h 4643446"/>
              <a:gd name="connsiteX0" fmla="*/ 0 w 3764161"/>
              <a:gd name="connsiteY0" fmla="*/ 0 h 4643446"/>
              <a:gd name="connsiteX1" fmla="*/ 1285884 w 3764161"/>
              <a:gd name="connsiteY1" fmla="*/ 0 h 4643446"/>
              <a:gd name="connsiteX2" fmla="*/ 2857520 w 3764161"/>
              <a:gd name="connsiteY2" fmla="*/ 4643446 h 4643446"/>
              <a:gd name="connsiteX3" fmla="*/ 1928826 w 3764161"/>
              <a:gd name="connsiteY3" fmla="*/ 4643446 h 4643446"/>
              <a:gd name="connsiteX4" fmla="*/ 0 w 3764161"/>
              <a:gd name="connsiteY4" fmla="*/ 0 h 4643446"/>
              <a:gd name="connsiteX0" fmla="*/ 0 w 2857520"/>
              <a:gd name="connsiteY0" fmla="*/ 0 h 4643446"/>
              <a:gd name="connsiteX1" fmla="*/ 1285884 w 2857520"/>
              <a:gd name="connsiteY1" fmla="*/ 0 h 4643446"/>
              <a:gd name="connsiteX2" fmla="*/ 2857520 w 2857520"/>
              <a:gd name="connsiteY2" fmla="*/ 4643446 h 4643446"/>
              <a:gd name="connsiteX3" fmla="*/ 1928826 w 2857520"/>
              <a:gd name="connsiteY3" fmla="*/ 4643446 h 4643446"/>
              <a:gd name="connsiteX4" fmla="*/ 0 w 2857520"/>
              <a:gd name="connsiteY4" fmla="*/ 0 h 4643446"/>
              <a:gd name="connsiteX0" fmla="*/ 0 w 2857520"/>
              <a:gd name="connsiteY0" fmla="*/ 0 h 4643446"/>
              <a:gd name="connsiteX1" fmla="*/ 1285884 w 2857520"/>
              <a:gd name="connsiteY1" fmla="*/ 0 h 4643446"/>
              <a:gd name="connsiteX2" fmla="*/ 2857520 w 2857520"/>
              <a:gd name="connsiteY2" fmla="*/ 4643446 h 4643446"/>
              <a:gd name="connsiteX3" fmla="*/ 1928826 w 2857520"/>
              <a:gd name="connsiteY3" fmla="*/ 4643446 h 4643446"/>
              <a:gd name="connsiteX4" fmla="*/ 0 w 2857520"/>
              <a:gd name="connsiteY4" fmla="*/ 0 h 4643446"/>
              <a:gd name="connsiteX0" fmla="*/ 0 w 2857520"/>
              <a:gd name="connsiteY0" fmla="*/ 0 h 4643446"/>
              <a:gd name="connsiteX1" fmla="*/ 1285884 w 2857520"/>
              <a:gd name="connsiteY1" fmla="*/ 0 h 4643446"/>
              <a:gd name="connsiteX2" fmla="*/ 2857520 w 2857520"/>
              <a:gd name="connsiteY2" fmla="*/ 4643446 h 4643446"/>
              <a:gd name="connsiteX3" fmla="*/ 1928826 w 2857520"/>
              <a:gd name="connsiteY3" fmla="*/ 4643446 h 4643446"/>
              <a:gd name="connsiteX4" fmla="*/ 0 w 2857520"/>
              <a:gd name="connsiteY4" fmla="*/ 0 h 4643446"/>
              <a:gd name="connsiteX0" fmla="*/ 0 w 2857520"/>
              <a:gd name="connsiteY0" fmla="*/ 0 h 4643446"/>
              <a:gd name="connsiteX1" fmla="*/ 1285884 w 2857520"/>
              <a:gd name="connsiteY1" fmla="*/ 0 h 4643446"/>
              <a:gd name="connsiteX2" fmla="*/ 2857520 w 2857520"/>
              <a:gd name="connsiteY2" fmla="*/ 4643446 h 4643446"/>
              <a:gd name="connsiteX3" fmla="*/ 1928826 w 2857520"/>
              <a:gd name="connsiteY3" fmla="*/ 4643446 h 4643446"/>
              <a:gd name="connsiteX4" fmla="*/ 0 w 2857520"/>
              <a:gd name="connsiteY4" fmla="*/ 0 h 4643446"/>
              <a:gd name="connsiteX0" fmla="*/ 0 w 3286148"/>
              <a:gd name="connsiteY0" fmla="*/ 0 h 4714884"/>
              <a:gd name="connsiteX1" fmla="*/ 1285884 w 3286148"/>
              <a:gd name="connsiteY1" fmla="*/ 0 h 4714884"/>
              <a:gd name="connsiteX2" fmla="*/ 3286148 w 3286148"/>
              <a:gd name="connsiteY2" fmla="*/ 4714884 h 4714884"/>
              <a:gd name="connsiteX3" fmla="*/ 1928826 w 3286148"/>
              <a:gd name="connsiteY3" fmla="*/ 4643446 h 4714884"/>
              <a:gd name="connsiteX4" fmla="*/ 0 w 3286148"/>
              <a:gd name="connsiteY4" fmla="*/ 0 h 4714884"/>
              <a:gd name="connsiteX0" fmla="*/ 0 w 3286148"/>
              <a:gd name="connsiteY0" fmla="*/ 0 h 4714884"/>
              <a:gd name="connsiteX1" fmla="*/ 1285884 w 3286148"/>
              <a:gd name="connsiteY1" fmla="*/ 0 h 4714884"/>
              <a:gd name="connsiteX2" fmla="*/ 3286148 w 3286148"/>
              <a:gd name="connsiteY2" fmla="*/ 4714884 h 4714884"/>
              <a:gd name="connsiteX3" fmla="*/ 1928826 w 3286148"/>
              <a:gd name="connsiteY3" fmla="*/ 4643446 h 4714884"/>
              <a:gd name="connsiteX4" fmla="*/ 0 w 3286148"/>
              <a:gd name="connsiteY4" fmla="*/ 0 h 4714884"/>
              <a:gd name="connsiteX0" fmla="*/ 0 w 3286148"/>
              <a:gd name="connsiteY0" fmla="*/ 0 h 4714884"/>
              <a:gd name="connsiteX1" fmla="*/ 1285884 w 3286148"/>
              <a:gd name="connsiteY1" fmla="*/ 0 h 4714884"/>
              <a:gd name="connsiteX2" fmla="*/ 3286148 w 3286148"/>
              <a:gd name="connsiteY2" fmla="*/ 4714884 h 4714884"/>
              <a:gd name="connsiteX3" fmla="*/ 2286016 w 3286148"/>
              <a:gd name="connsiteY3" fmla="*/ 4714884 h 4714884"/>
              <a:gd name="connsiteX4" fmla="*/ 0 w 3286148"/>
              <a:gd name="connsiteY4" fmla="*/ 0 h 4714884"/>
              <a:gd name="connsiteX0" fmla="*/ 0 w 3286148"/>
              <a:gd name="connsiteY0" fmla="*/ 0 h 4714884"/>
              <a:gd name="connsiteX1" fmla="*/ 1285884 w 3286148"/>
              <a:gd name="connsiteY1" fmla="*/ 0 h 4714884"/>
              <a:gd name="connsiteX2" fmla="*/ 3286148 w 3286148"/>
              <a:gd name="connsiteY2" fmla="*/ 4714884 h 4714884"/>
              <a:gd name="connsiteX3" fmla="*/ 2286016 w 3286148"/>
              <a:gd name="connsiteY3" fmla="*/ 4714884 h 4714884"/>
              <a:gd name="connsiteX4" fmla="*/ 0 w 3286148"/>
              <a:gd name="connsiteY4" fmla="*/ 0 h 4714884"/>
              <a:gd name="connsiteX0" fmla="*/ 0 w 3286148"/>
              <a:gd name="connsiteY0" fmla="*/ 0 h 4714884"/>
              <a:gd name="connsiteX1" fmla="*/ 1285884 w 3286148"/>
              <a:gd name="connsiteY1" fmla="*/ 0 h 4714884"/>
              <a:gd name="connsiteX2" fmla="*/ 3286148 w 3286148"/>
              <a:gd name="connsiteY2" fmla="*/ 4714884 h 4714884"/>
              <a:gd name="connsiteX3" fmla="*/ 2286016 w 3286148"/>
              <a:gd name="connsiteY3" fmla="*/ 4714884 h 4714884"/>
              <a:gd name="connsiteX4" fmla="*/ 0 w 3286148"/>
              <a:gd name="connsiteY4" fmla="*/ 0 h 4714884"/>
              <a:gd name="connsiteX0" fmla="*/ 0 w 3286148"/>
              <a:gd name="connsiteY0" fmla="*/ 0 h 4714884"/>
              <a:gd name="connsiteX1" fmla="*/ 1285884 w 3286148"/>
              <a:gd name="connsiteY1" fmla="*/ 0 h 4714884"/>
              <a:gd name="connsiteX2" fmla="*/ 3286148 w 3286148"/>
              <a:gd name="connsiteY2" fmla="*/ 4714884 h 4714884"/>
              <a:gd name="connsiteX3" fmla="*/ 2286016 w 3286148"/>
              <a:gd name="connsiteY3" fmla="*/ 4714884 h 4714884"/>
              <a:gd name="connsiteX4" fmla="*/ 0 w 3286148"/>
              <a:gd name="connsiteY4" fmla="*/ 0 h 4714884"/>
              <a:gd name="connsiteX0" fmla="*/ 0 w 3286148"/>
              <a:gd name="connsiteY0" fmla="*/ 0 h 4714884"/>
              <a:gd name="connsiteX1" fmla="*/ 1285884 w 3286148"/>
              <a:gd name="connsiteY1" fmla="*/ 0 h 4714884"/>
              <a:gd name="connsiteX2" fmla="*/ 3286148 w 3286148"/>
              <a:gd name="connsiteY2" fmla="*/ 4714884 h 4714884"/>
              <a:gd name="connsiteX3" fmla="*/ 2286016 w 3286148"/>
              <a:gd name="connsiteY3" fmla="*/ 4714884 h 4714884"/>
              <a:gd name="connsiteX4" fmla="*/ 0 w 3286148"/>
              <a:gd name="connsiteY4" fmla="*/ 0 h 4714884"/>
              <a:gd name="connsiteX0" fmla="*/ 0 w 3286148"/>
              <a:gd name="connsiteY0" fmla="*/ 0 h 4714884"/>
              <a:gd name="connsiteX1" fmla="*/ 1285884 w 3286148"/>
              <a:gd name="connsiteY1" fmla="*/ 0 h 4714884"/>
              <a:gd name="connsiteX2" fmla="*/ 3286148 w 3286148"/>
              <a:gd name="connsiteY2" fmla="*/ 4714884 h 4714884"/>
              <a:gd name="connsiteX3" fmla="*/ 2286016 w 3286148"/>
              <a:gd name="connsiteY3" fmla="*/ 4714884 h 4714884"/>
              <a:gd name="connsiteX4" fmla="*/ 0 w 3286148"/>
              <a:gd name="connsiteY4" fmla="*/ 0 h 4714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86148" h="4714884">
                <a:moveTo>
                  <a:pt x="0" y="0"/>
                </a:moveTo>
                <a:lnTo>
                  <a:pt x="1285884" y="0"/>
                </a:lnTo>
                <a:cubicBezTo>
                  <a:pt x="2376090" y="1363515"/>
                  <a:pt x="2740227" y="1244982"/>
                  <a:pt x="3286148" y="4714884"/>
                </a:cubicBezTo>
                <a:lnTo>
                  <a:pt x="2286016" y="4714884"/>
                </a:lnTo>
                <a:cubicBezTo>
                  <a:pt x="1908029" y="2215813"/>
                  <a:pt x="1953884" y="2023197"/>
                  <a:pt x="0" y="0"/>
                </a:cubicBezTo>
                <a:close/>
              </a:path>
            </a:pathLst>
          </a:custGeom>
          <a:gradFill>
            <a:gsLst>
              <a:gs pos="53000">
                <a:schemeClr val="tx1"/>
              </a:gs>
              <a:gs pos="96000">
                <a:schemeClr val="accent5">
                  <a:lumMod val="60000"/>
                  <a:lumOff val="40000"/>
                </a:schemeClr>
              </a:gs>
              <a:gs pos="0">
                <a:srgbClr val="3366FF"/>
              </a:gs>
            </a:gsLst>
            <a:lin ang="16200000" scaled="1"/>
          </a:gradFill>
          <a:ln>
            <a:noFill/>
          </a:ln>
          <a:effectLst>
            <a:outerShdw blurRad="1270000" dist="50800" dir="5400000" algn="ctr" rotWithShape="0">
              <a:schemeClr val="accent5">
                <a:lumMod val="40000"/>
                <a:lumOff val="60000"/>
              </a:schemeClr>
            </a:outerShdw>
          </a:effectLst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Forma libre"/>
          <p:cNvSpPr/>
          <p:nvPr/>
        </p:nvSpPr>
        <p:spPr>
          <a:xfrm flipH="1" flipV="1">
            <a:off x="0" y="0"/>
            <a:ext cx="4357686" cy="6858000"/>
          </a:xfrm>
          <a:custGeom>
            <a:avLst/>
            <a:gdLst>
              <a:gd name="connsiteX0" fmla="*/ 0 w 914400"/>
              <a:gd name="connsiteY0" fmla="*/ 0 h 4572032"/>
              <a:gd name="connsiteX1" fmla="*/ 914400 w 914400"/>
              <a:gd name="connsiteY1" fmla="*/ 0 h 4572032"/>
              <a:gd name="connsiteX2" fmla="*/ 914400 w 914400"/>
              <a:gd name="connsiteY2" fmla="*/ 4572032 h 4572032"/>
              <a:gd name="connsiteX3" fmla="*/ 0 w 914400"/>
              <a:gd name="connsiteY3" fmla="*/ 4572032 h 4572032"/>
              <a:gd name="connsiteX4" fmla="*/ 0 w 914400"/>
              <a:gd name="connsiteY4" fmla="*/ 0 h 4572032"/>
              <a:gd name="connsiteX0" fmla="*/ 0 w 2143140"/>
              <a:gd name="connsiteY0" fmla="*/ 0 h 4572032"/>
              <a:gd name="connsiteX1" fmla="*/ 914400 w 2143140"/>
              <a:gd name="connsiteY1" fmla="*/ 0 h 4572032"/>
              <a:gd name="connsiteX2" fmla="*/ 2143140 w 2143140"/>
              <a:gd name="connsiteY2" fmla="*/ 4572008 h 4572032"/>
              <a:gd name="connsiteX3" fmla="*/ 0 w 2143140"/>
              <a:gd name="connsiteY3" fmla="*/ 4572032 h 4572032"/>
              <a:gd name="connsiteX4" fmla="*/ 0 w 2143140"/>
              <a:gd name="connsiteY4" fmla="*/ 0 h 4572032"/>
              <a:gd name="connsiteX0" fmla="*/ 0 w 2143140"/>
              <a:gd name="connsiteY0" fmla="*/ 0 h 4643446"/>
              <a:gd name="connsiteX1" fmla="*/ 914400 w 2143140"/>
              <a:gd name="connsiteY1" fmla="*/ 0 h 4643446"/>
              <a:gd name="connsiteX2" fmla="*/ 2143140 w 2143140"/>
              <a:gd name="connsiteY2" fmla="*/ 4572008 h 4643446"/>
              <a:gd name="connsiteX3" fmla="*/ 1214446 w 2143140"/>
              <a:gd name="connsiteY3" fmla="*/ 4643446 h 4643446"/>
              <a:gd name="connsiteX4" fmla="*/ 0 w 2143140"/>
              <a:gd name="connsiteY4" fmla="*/ 0 h 4643446"/>
              <a:gd name="connsiteX0" fmla="*/ 0 w 2143140"/>
              <a:gd name="connsiteY0" fmla="*/ 0 h 4643446"/>
              <a:gd name="connsiteX1" fmla="*/ 914400 w 2143140"/>
              <a:gd name="connsiteY1" fmla="*/ 0 h 4643446"/>
              <a:gd name="connsiteX2" fmla="*/ 2143140 w 2143140"/>
              <a:gd name="connsiteY2" fmla="*/ 4500570 h 4643446"/>
              <a:gd name="connsiteX3" fmla="*/ 1214446 w 2143140"/>
              <a:gd name="connsiteY3" fmla="*/ 4643446 h 4643446"/>
              <a:gd name="connsiteX4" fmla="*/ 0 w 2143140"/>
              <a:gd name="connsiteY4" fmla="*/ 0 h 4643446"/>
              <a:gd name="connsiteX0" fmla="*/ 0 w 3049781"/>
              <a:gd name="connsiteY0" fmla="*/ 0 h 4643446"/>
              <a:gd name="connsiteX1" fmla="*/ 914400 w 3049781"/>
              <a:gd name="connsiteY1" fmla="*/ 0 h 4643446"/>
              <a:gd name="connsiteX2" fmla="*/ 2143140 w 3049781"/>
              <a:gd name="connsiteY2" fmla="*/ 4500570 h 4643446"/>
              <a:gd name="connsiteX3" fmla="*/ 1214446 w 3049781"/>
              <a:gd name="connsiteY3" fmla="*/ 4643446 h 4643446"/>
              <a:gd name="connsiteX4" fmla="*/ 0 w 3049781"/>
              <a:gd name="connsiteY4" fmla="*/ 0 h 4643446"/>
              <a:gd name="connsiteX0" fmla="*/ 0 w 3764161"/>
              <a:gd name="connsiteY0" fmla="*/ 0 h 4643446"/>
              <a:gd name="connsiteX1" fmla="*/ 1628780 w 3764161"/>
              <a:gd name="connsiteY1" fmla="*/ 0 h 4643446"/>
              <a:gd name="connsiteX2" fmla="*/ 2857520 w 3764161"/>
              <a:gd name="connsiteY2" fmla="*/ 4500570 h 4643446"/>
              <a:gd name="connsiteX3" fmla="*/ 1928826 w 3764161"/>
              <a:gd name="connsiteY3" fmla="*/ 4643446 h 4643446"/>
              <a:gd name="connsiteX4" fmla="*/ 0 w 3764161"/>
              <a:gd name="connsiteY4" fmla="*/ 0 h 4643446"/>
              <a:gd name="connsiteX0" fmla="*/ 0 w 3764161"/>
              <a:gd name="connsiteY0" fmla="*/ 0 h 4643446"/>
              <a:gd name="connsiteX1" fmla="*/ 1628780 w 3764161"/>
              <a:gd name="connsiteY1" fmla="*/ 0 h 4643446"/>
              <a:gd name="connsiteX2" fmla="*/ 2857520 w 3764161"/>
              <a:gd name="connsiteY2" fmla="*/ 4500570 h 4643446"/>
              <a:gd name="connsiteX3" fmla="*/ 1928826 w 3764161"/>
              <a:gd name="connsiteY3" fmla="*/ 4643446 h 4643446"/>
              <a:gd name="connsiteX4" fmla="*/ 0 w 3764161"/>
              <a:gd name="connsiteY4" fmla="*/ 0 h 4643446"/>
              <a:gd name="connsiteX0" fmla="*/ 0 w 3764161"/>
              <a:gd name="connsiteY0" fmla="*/ 0 h 4643446"/>
              <a:gd name="connsiteX1" fmla="*/ 1285884 w 3764161"/>
              <a:gd name="connsiteY1" fmla="*/ 0 h 4643446"/>
              <a:gd name="connsiteX2" fmla="*/ 2857520 w 3764161"/>
              <a:gd name="connsiteY2" fmla="*/ 4500570 h 4643446"/>
              <a:gd name="connsiteX3" fmla="*/ 1928826 w 3764161"/>
              <a:gd name="connsiteY3" fmla="*/ 4643446 h 4643446"/>
              <a:gd name="connsiteX4" fmla="*/ 0 w 3764161"/>
              <a:gd name="connsiteY4" fmla="*/ 0 h 4643446"/>
              <a:gd name="connsiteX0" fmla="*/ 0 w 3764161"/>
              <a:gd name="connsiteY0" fmla="*/ 0 h 4643446"/>
              <a:gd name="connsiteX1" fmla="*/ 1285884 w 3764161"/>
              <a:gd name="connsiteY1" fmla="*/ 0 h 4643446"/>
              <a:gd name="connsiteX2" fmla="*/ 2857520 w 3764161"/>
              <a:gd name="connsiteY2" fmla="*/ 4643446 h 4643446"/>
              <a:gd name="connsiteX3" fmla="*/ 1928826 w 3764161"/>
              <a:gd name="connsiteY3" fmla="*/ 4643446 h 4643446"/>
              <a:gd name="connsiteX4" fmla="*/ 0 w 3764161"/>
              <a:gd name="connsiteY4" fmla="*/ 0 h 4643446"/>
              <a:gd name="connsiteX0" fmla="*/ 0 w 2857520"/>
              <a:gd name="connsiteY0" fmla="*/ 0 h 4643446"/>
              <a:gd name="connsiteX1" fmla="*/ 1285884 w 2857520"/>
              <a:gd name="connsiteY1" fmla="*/ 0 h 4643446"/>
              <a:gd name="connsiteX2" fmla="*/ 2857520 w 2857520"/>
              <a:gd name="connsiteY2" fmla="*/ 4643446 h 4643446"/>
              <a:gd name="connsiteX3" fmla="*/ 1928826 w 2857520"/>
              <a:gd name="connsiteY3" fmla="*/ 4643446 h 4643446"/>
              <a:gd name="connsiteX4" fmla="*/ 0 w 2857520"/>
              <a:gd name="connsiteY4" fmla="*/ 0 h 4643446"/>
              <a:gd name="connsiteX0" fmla="*/ 0 w 2857520"/>
              <a:gd name="connsiteY0" fmla="*/ 0 h 4643446"/>
              <a:gd name="connsiteX1" fmla="*/ 1285884 w 2857520"/>
              <a:gd name="connsiteY1" fmla="*/ 0 h 4643446"/>
              <a:gd name="connsiteX2" fmla="*/ 2857520 w 2857520"/>
              <a:gd name="connsiteY2" fmla="*/ 4643446 h 4643446"/>
              <a:gd name="connsiteX3" fmla="*/ 1928826 w 2857520"/>
              <a:gd name="connsiteY3" fmla="*/ 4643446 h 4643446"/>
              <a:gd name="connsiteX4" fmla="*/ 0 w 2857520"/>
              <a:gd name="connsiteY4" fmla="*/ 0 h 4643446"/>
              <a:gd name="connsiteX0" fmla="*/ 0 w 2857520"/>
              <a:gd name="connsiteY0" fmla="*/ 0 h 4643446"/>
              <a:gd name="connsiteX1" fmla="*/ 1285884 w 2857520"/>
              <a:gd name="connsiteY1" fmla="*/ 0 h 4643446"/>
              <a:gd name="connsiteX2" fmla="*/ 2857520 w 2857520"/>
              <a:gd name="connsiteY2" fmla="*/ 4643446 h 4643446"/>
              <a:gd name="connsiteX3" fmla="*/ 1928826 w 2857520"/>
              <a:gd name="connsiteY3" fmla="*/ 4643446 h 4643446"/>
              <a:gd name="connsiteX4" fmla="*/ 0 w 2857520"/>
              <a:gd name="connsiteY4" fmla="*/ 0 h 4643446"/>
              <a:gd name="connsiteX0" fmla="*/ 0 w 2857520"/>
              <a:gd name="connsiteY0" fmla="*/ 0 h 4643446"/>
              <a:gd name="connsiteX1" fmla="*/ 1285884 w 2857520"/>
              <a:gd name="connsiteY1" fmla="*/ 0 h 4643446"/>
              <a:gd name="connsiteX2" fmla="*/ 2857520 w 2857520"/>
              <a:gd name="connsiteY2" fmla="*/ 4643446 h 4643446"/>
              <a:gd name="connsiteX3" fmla="*/ 1928826 w 2857520"/>
              <a:gd name="connsiteY3" fmla="*/ 4643446 h 4643446"/>
              <a:gd name="connsiteX4" fmla="*/ 0 w 2857520"/>
              <a:gd name="connsiteY4" fmla="*/ 0 h 4643446"/>
              <a:gd name="connsiteX0" fmla="*/ 0 w 3286148"/>
              <a:gd name="connsiteY0" fmla="*/ 0 h 4714884"/>
              <a:gd name="connsiteX1" fmla="*/ 1285884 w 3286148"/>
              <a:gd name="connsiteY1" fmla="*/ 0 h 4714884"/>
              <a:gd name="connsiteX2" fmla="*/ 3286148 w 3286148"/>
              <a:gd name="connsiteY2" fmla="*/ 4714884 h 4714884"/>
              <a:gd name="connsiteX3" fmla="*/ 1928826 w 3286148"/>
              <a:gd name="connsiteY3" fmla="*/ 4643446 h 4714884"/>
              <a:gd name="connsiteX4" fmla="*/ 0 w 3286148"/>
              <a:gd name="connsiteY4" fmla="*/ 0 h 4714884"/>
              <a:gd name="connsiteX0" fmla="*/ 0 w 3286148"/>
              <a:gd name="connsiteY0" fmla="*/ 0 h 4714884"/>
              <a:gd name="connsiteX1" fmla="*/ 1285884 w 3286148"/>
              <a:gd name="connsiteY1" fmla="*/ 0 h 4714884"/>
              <a:gd name="connsiteX2" fmla="*/ 3286148 w 3286148"/>
              <a:gd name="connsiteY2" fmla="*/ 4714884 h 4714884"/>
              <a:gd name="connsiteX3" fmla="*/ 1928826 w 3286148"/>
              <a:gd name="connsiteY3" fmla="*/ 4643446 h 4714884"/>
              <a:gd name="connsiteX4" fmla="*/ 0 w 3286148"/>
              <a:gd name="connsiteY4" fmla="*/ 0 h 4714884"/>
              <a:gd name="connsiteX0" fmla="*/ 0 w 3286148"/>
              <a:gd name="connsiteY0" fmla="*/ 0 h 4714884"/>
              <a:gd name="connsiteX1" fmla="*/ 1285884 w 3286148"/>
              <a:gd name="connsiteY1" fmla="*/ 0 h 4714884"/>
              <a:gd name="connsiteX2" fmla="*/ 3286148 w 3286148"/>
              <a:gd name="connsiteY2" fmla="*/ 4714884 h 4714884"/>
              <a:gd name="connsiteX3" fmla="*/ 2286016 w 3286148"/>
              <a:gd name="connsiteY3" fmla="*/ 4714884 h 4714884"/>
              <a:gd name="connsiteX4" fmla="*/ 0 w 3286148"/>
              <a:gd name="connsiteY4" fmla="*/ 0 h 4714884"/>
              <a:gd name="connsiteX0" fmla="*/ 0 w 3286148"/>
              <a:gd name="connsiteY0" fmla="*/ 0 h 4714884"/>
              <a:gd name="connsiteX1" fmla="*/ 1285884 w 3286148"/>
              <a:gd name="connsiteY1" fmla="*/ 0 h 4714884"/>
              <a:gd name="connsiteX2" fmla="*/ 3286148 w 3286148"/>
              <a:gd name="connsiteY2" fmla="*/ 4714884 h 4714884"/>
              <a:gd name="connsiteX3" fmla="*/ 2286016 w 3286148"/>
              <a:gd name="connsiteY3" fmla="*/ 4714884 h 4714884"/>
              <a:gd name="connsiteX4" fmla="*/ 0 w 3286148"/>
              <a:gd name="connsiteY4" fmla="*/ 0 h 4714884"/>
              <a:gd name="connsiteX0" fmla="*/ 0 w 3286148"/>
              <a:gd name="connsiteY0" fmla="*/ 0 h 4714884"/>
              <a:gd name="connsiteX1" fmla="*/ 1285884 w 3286148"/>
              <a:gd name="connsiteY1" fmla="*/ 0 h 4714884"/>
              <a:gd name="connsiteX2" fmla="*/ 3286148 w 3286148"/>
              <a:gd name="connsiteY2" fmla="*/ 4714884 h 4714884"/>
              <a:gd name="connsiteX3" fmla="*/ 2286016 w 3286148"/>
              <a:gd name="connsiteY3" fmla="*/ 4714884 h 4714884"/>
              <a:gd name="connsiteX4" fmla="*/ 0 w 3286148"/>
              <a:gd name="connsiteY4" fmla="*/ 0 h 4714884"/>
              <a:gd name="connsiteX0" fmla="*/ 0 w 3286148"/>
              <a:gd name="connsiteY0" fmla="*/ 0 h 4714884"/>
              <a:gd name="connsiteX1" fmla="*/ 1285884 w 3286148"/>
              <a:gd name="connsiteY1" fmla="*/ 0 h 4714884"/>
              <a:gd name="connsiteX2" fmla="*/ 3286148 w 3286148"/>
              <a:gd name="connsiteY2" fmla="*/ 4714884 h 4714884"/>
              <a:gd name="connsiteX3" fmla="*/ 2286016 w 3286148"/>
              <a:gd name="connsiteY3" fmla="*/ 4714884 h 4714884"/>
              <a:gd name="connsiteX4" fmla="*/ 0 w 3286148"/>
              <a:gd name="connsiteY4" fmla="*/ 0 h 4714884"/>
              <a:gd name="connsiteX0" fmla="*/ 0 w 3286148"/>
              <a:gd name="connsiteY0" fmla="*/ 0 h 4714884"/>
              <a:gd name="connsiteX1" fmla="*/ 1285884 w 3286148"/>
              <a:gd name="connsiteY1" fmla="*/ 0 h 4714884"/>
              <a:gd name="connsiteX2" fmla="*/ 3286148 w 3286148"/>
              <a:gd name="connsiteY2" fmla="*/ 4714884 h 4714884"/>
              <a:gd name="connsiteX3" fmla="*/ 2286016 w 3286148"/>
              <a:gd name="connsiteY3" fmla="*/ 4714884 h 4714884"/>
              <a:gd name="connsiteX4" fmla="*/ 0 w 3286148"/>
              <a:gd name="connsiteY4" fmla="*/ 0 h 4714884"/>
              <a:gd name="connsiteX0" fmla="*/ 0 w 3286148"/>
              <a:gd name="connsiteY0" fmla="*/ 0 h 4714884"/>
              <a:gd name="connsiteX1" fmla="*/ 1285884 w 3286148"/>
              <a:gd name="connsiteY1" fmla="*/ 0 h 4714884"/>
              <a:gd name="connsiteX2" fmla="*/ 3286148 w 3286148"/>
              <a:gd name="connsiteY2" fmla="*/ 4714884 h 4714884"/>
              <a:gd name="connsiteX3" fmla="*/ 2286016 w 3286148"/>
              <a:gd name="connsiteY3" fmla="*/ 4714884 h 4714884"/>
              <a:gd name="connsiteX4" fmla="*/ 0 w 3286148"/>
              <a:gd name="connsiteY4" fmla="*/ 0 h 4714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86148" h="4714884">
                <a:moveTo>
                  <a:pt x="0" y="0"/>
                </a:moveTo>
                <a:lnTo>
                  <a:pt x="1285884" y="0"/>
                </a:lnTo>
                <a:cubicBezTo>
                  <a:pt x="2376090" y="1363515"/>
                  <a:pt x="2740227" y="1244982"/>
                  <a:pt x="3286148" y="4714884"/>
                </a:cubicBezTo>
                <a:lnTo>
                  <a:pt x="2286016" y="4714884"/>
                </a:lnTo>
                <a:cubicBezTo>
                  <a:pt x="1908029" y="2215813"/>
                  <a:pt x="1953884" y="2023197"/>
                  <a:pt x="0" y="0"/>
                </a:cubicBezTo>
                <a:close/>
              </a:path>
            </a:pathLst>
          </a:custGeom>
          <a:gradFill flip="none" rotWithShape="1">
            <a:gsLst>
              <a:gs pos="53000">
                <a:schemeClr val="tx1"/>
              </a:gs>
              <a:gs pos="96000">
                <a:schemeClr val="accent5">
                  <a:lumMod val="60000"/>
                  <a:lumOff val="40000"/>
                </a:schemeClr>
              </a:gs>
              <a:gs pos="0">
                <a:srgbClr val="3366FF"/>
              </a:gs>
            </a:gsLst>
            <a:lin ang="16200000" scaled="1"/>
            <a:tileRect/>
          </a:gradFill>
          <a:ln>
            <a:noFill/>
          </a:ln>
          <a:effectLst>
            <a:outerShdw blurRad="1270000" dist="50800" dir="5400000" algn="ctr" rotWithShape="0">
              <a:schemeClr val="accent5">
                <a:lumMod val="40000"/>
                <a:lumOff val="60000"/>
              </a:schemeClr>
            </a:outerShdw>
          </a:effectLst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Forma libre"/>
          <p:cNvSpPr/>
          <p:nvPr/>
        </p:nvSpPr>
        <p:spPr>
          <a:xfrm flipV="1">
            <a:off x="4786314" y="0"/>
            <a:ext cx="4357686" cy="6858000"/>
          </a:xfrm>
          <a:custGeom>
            <a:avLst/>
            <a:gdLst>
              <a:gd name="connsiteX0" fmla="*/ 0 w 914400"/>
              <a:gd name="connsiteY0" fmla="*/ 0 h 4572032"/>
              <a:gd name="connsiteX1" fmla="*/ 914400 w 914400"/>
              <a:gd name="connsiteY1" fmla="*/ 0 h 4572032"/>
              <a:gd name="connsiteX2" fmla="*/ 914400 w 914400"/>
              <a:gd name="connsiteY2" fmla="*/ 4572032 h 4572032"/>
              <a:gd name="connsiteX3" fmla="*/ 0 w 914400"/>
              <a:gd name="connsiteY3" fmla="*/ 4572032 h 4572032"/>
              <a:gd name="connsiteX4" fmla="*/ 0 w 914400"/>
              <a:gd name="connsiteY4" fmla="*/ 0 h 4572032"/>
              <a:gd name="connsiteX0" fmla="*/ 0 w 2143140"/>
              <a:gd name="connsiteY0" fmla="*/ 0 h 4572032"/>
              <a:gd name="connsiteX1" fmla="*/ 914400 w 2143140"/>
              <a:gd name="connsiteY1" fmla="*/ 0 h 4572032"/>
              <a:gd name="connsiteX2" fmla="*/ 2143140 w 2143140"/>
              <a:gd name="connsiteY2" fmla="*/ 4572008 h 4572032"/>
              <a:gd name="connsiteX3" fmla="*/ 0 w 2143140"/>
              <a:gd name="connsiteY3" fmla="*/ 4572032 h 4572032"/>
              <a:gd name="connsiteX4" fmla="*/ 0 w 2143140"/>
              <a:gd name="connsiteY4" fmla="*/ 0 h 4572032"/>
              <a:gd name="connsiteX0" fmla="*/ 0 w 2143140"/>
              <a:gd name="connsiteY0" fmla="*/ 0 h 4643446"/>
              <a:gd name="connsiteX1" fmla="*/ 914400 w 2143140"/>
              <a:gd name="connsiteY1" fmla="*/ 0 h 4643446"/>
              <a:gd name="connsiteX2" fmla="*/ 2143140 w 2143140"/>
              <a:gd name="connsiteY2" fmla="*/ 4572008 h 4643446"/>
              <a:gd name="connsiteX3" fmla="*/ 1214446 w 2143140"/>
              <a:gd name="connsiteY3" fmla="*/ 4643446 h 4643446"/>
              <a:gd name="connsiteX4" fmla="*/ 0 w 2143140"/>
              <a:gd name="connsiteY4" fmla="*/ 0 h 4643446"/>
              <a:gd name="connsiteX0" fmla="*/ 0 w 2143140"/>
              <a:gd name="connsiteY0" fmla="*/ 0 h 4643446"/>
              <a:gd name="connsiteX1" fmla="*/ 914400 w 2143140"/>
              <a:gd name="connsiteY1" fmla="*/ 0 h 4643446"/>
              <a:gd name="connsiteX2" fmla="*/ 2143140 w 2143140"/>
              <a:gd name="connsiteY2" fmla="*/ 4500570 h 4643446"/>
              <a:gd name="connsiteX3" fmla="*/ 1214446 w 2143140"/>
              <a:gd name="connsiteY3" fmla="*/ 4643446 h 4643446"/>
              <a:gd name="connsiteX4" fmla="*/ 0 w 2143140"/>
              <a:gd name="connsiteY4" fmla="*/ 0 h 4643446"/>
              <a:gd name="connsiteX0" fmla="*/ 0 w 3049781"/>
              <a:gd name="connsiteY0" fmla="*/ 0 h 4643446"/>
              <a:gd name="connsiteX1" fmla="*/ 914400 w 3049781"/>
              <a:gd name="connsiteY1" fmla="*/ 0 h 4643446"/>
              <a:gd name="connsiteX2" fmla="*/ 2143140 w 3049781"/>
              <a:gd name="connsiteY2" fmla="*/ 4500570 h 4643446"/>
              <a:gd name="connsiteX3" fmla="*/ 1214446 w 3049781"/>
              <a:gd name="connsiteY3" fmla="*/ 4643446 h 4643446"/>
              <a:gd name="connsiteX4" fmla="*/ 0 w 3049781"/>
              <a:gd name="connsiteY4" fmla="*/ 0 h 4643446"/>
              <a:gd name="connsiteX0" fmla="*/ 0 w 3764161"/>
              <a:gd name="connsiteY0" fmla="*/ 0 h 4643446"/>
              <a:gd name="connsiteX1" fmla="*/ 1628780 w 3764161"/>
              <a:gd name="connsiteY1" fmla="*/ 0 h 4643446"/>
              <a:gd name="connsiteX2" fmla="*/ 2857520 w 3764161"/>
              <a:gd name="connsiteY2" fmla="*/ 4500570 h 4643446"/>
              <a:gd name="connsiteX3" fmla="*/ 1928826 w 3764161"/>
              <a:gd name="connsiteY3" fmla="*/ 4643446 h 4643446"/>
              <a:gd name="connsiteX4" fmla="*/ 0 w 3764161"/>
              <a:gd name="connsiteY4" fmla="*/ 0 h 4643446"/>
              <a:gd name="connsiteX0" fmla="*/ 0 w 3764161"/>
              <a:gd name="connsiteY0" fmla="*/ 0 h 4643446"/>
              <a:gd name="connsiteX1" fmla="*/ 1628780 w 3764161"/>
              <a:gd name="connsiteY1" fmla="*/ 0 h 4643446"/>
              <a:gd name="connsiteX2" fmla="*/ 2857520 w 3764161"/>
              <a:gd name="connsiteY2" fmla="*/ 4500570 h 4643446"/>
              <a:gd name="connsiteX3" fmla="*/ 1928826 w 3764161"/>
              <a:gd name="connsiteY3" fmla="*/ 4643446 h 4643446"/>
              <a:gd name="connsiteX4" fmla="*/ 0 w 3764161"/>
              <a:gd name="connsiteY4" fmla="*/ 0 h 4643446"/>
              <a:gd name="connsiteX0" fmla="*/ 0 w 3764161"/>
              <a:gd name="connsiteY0" fmla="*/ 0 h 4643446"/>
              <a:gd name="connsiteX1" fmla="*/ 1285884 w 3764161"/>
              <a:gd name="connsiteY1" fmla="*/ 0 h 4643446"/>
              <a:gd name="connsiteX2" fmla="*/ 2857520 w 3764161"/>
              <a:gd name="connsiteY2" fmla="*/ 4500570 h 4643446"/>
              <a:gd name="connsiteX3" fmla="*/ 1928826 w 3764161"/>
              <a:gd name="connsiteY3" fmla="*/ 4643446 h 4643446"/>
              <a:gd name="connsiteX4" fmla="*/ 0 w 3764161"/>
              <a:gd name="connsiteY4" fmla="*/ 0 h 4643446"/>
              <a:gd name="connsiteX0" fmla="*/ 0 w 3764161"/>
              <a:gd name="connsiteY0" fmla="*/ 0 h 4643446"/>
              <a:gd name="connsiteX1" fmla="*/ 1285884 w 3764161"/>
              <a:gd name="connsiteY1" fmla="*/ 0 h 4643446"/>
              <a:gd name="connsiteX2" fmla="*/ 2857520 w 3764161"/>
              <a:gd name="connsiteY2" fmla="*/ 4643446 h 4643446"/>
              <a:gd name="connsiteX3" fmla="*/ 1928826 w 3764161"/>
              <a:gd name="connsiteY3" fmla="*/ 4643446 h 4643446"/>
              <a:gd name="connsiteX4" fmla="*/ 0 w 3764161"/>
              <a:gd name="connsiteY4" fmla="*/ 0 h 4643446"/>
              <a:gd name="connsiteX0" fmla="*/ 0 w 2857520"/>
              <a:gd name="connsiteY0" fmla="*/ 0 h 4643446"/>
              <a:gd name="connsiteX1" fmla="*/ 1285884 w 2857520"/>
              <a:gd name="connsiteY1" fmla="*/ 0 h 4643446"/>
              <a:gd name="connsiteX2" fmla="*/ 2857520 w 2857520"/>
              <a:gd name="connsiteY2" fmla="*/ 4643446 h 4643446"/>
              <a:gd name="connsiteX3" fmla="*/ 1928826 w 2857520"/>
              <a:gd name="connsiteY3" fmla="*/ 4643446 h 4643446"/>
              <a:gd name="connsiteX4" fmla="*/ 0 w 2857520"/>
              <a:gd name="connsiteY4" fmla="*/ 0 h 4643446"/>
              <a:gd name="connsiteX0" fmla="*/ 0 w 2857520"/>
              <a:gd name="connsiteY0" fmla="*/ 0 h 4643446"/>
              <a:gd name="connsiteX1" fmla="*/ 1285884 w 2857520"/>
              <a:gd name="connsiteY1" fmla="*/ 0 h 4643446"/>
              <a:gd name="connsiteX2" fmla="*/ 2857520 w 2857520"/>
              <a:gd name="connsiteY2" fmla="*/ 4643446 h 4643446"/>
              <a:gd name="connsiteX3" fmla="*/ 1928826 w 2857520"/>
              <a:gd name="connsiteY3" fmla="*/ 4643446 h 4643446"/>
              <a:gd name="connsiteX4" fmla="*/ 0 w 2857520"/>
              <a:gd name="connsiteY4" fmla="*/ 0 h 4643446"/>
              <a:gd name="connsiteX0" fmla="*/ 0 w 2857520"/>
              <a:gd name="connsiteY0" fmla="*/ 0 h 4643446"/>
              <a:gd name="connsiteX1" fmla="*/ 1285884 w 2857520"/>
              <a:gd name="connsiteY1" fmla="*/ 0 h 4643446"/>
              <a:gd name="connsiteX2" fmla="*/ 2857520 w 2857520"/>
              <a:gd name="connsiteY2" fmla="*/ 4643446 h 4643446"/>
              <a:gd name="connsiteX3" fmla="*/ 1928826 w 2857520"/>
              <a:gd name="connsiteY3" fmla="*/ 4643446 h 4643446"/>
              <a:gd name="connsiteX4" fmla="*/ 0 w 2857520"/>
              <a:gd name="connsiteY4" fmla="*/ 0 h 4643446"/>
              <a:gd name="connsiteX0" fmla="*/ 0 w 2857520"/>
              <a:gd name="connsiteY0" fmla="*/ 0 h 4643446"/>
              <a:gd name="connsiteX1" fmla="*/ 1285884 w 2857520"/>
              <a:gd name="connsiteY1" fmla="*/ 0 h 4643446"/>
              <a:gd name="connsiteX2" fmla="*/ 2857520 w 2857520"/>
              <a:gd name="connsiteY2" fmla="*/ 4643446 h 4643446"/>
              <a:gd name="connsiteX3" fmla="*/ 1928826 w 2857520"/>
              <a:gd name="connsiteY3" fmla="*/ 4643446 h 4643446"/>
              <a:gd name="connsiteX4" fmla="*/ 0 w 2857520"/>
              <a:gd name="connsiteY4" fmla="*/ 0 h 4643446"/>
              <a:gd name="connsiteX0" fmla="*/ 0 w 3286148"/>
              <a:gd name="connsiteY0" fmla="*/ 0 h 4714884"/>
              <a:gd name="connsiteX1" fmla="*/ 1285884 w 3286148"/>
              <a:gd name="connsiteY1" fmla="*/ 0 h 4714884"/>
              <a:gd name="connsiteX2" fmla="*/ 3286148 w 3286148"/>
              <a:gd name="connsiteY2" fmla="*/ 4714884 h 4714884"/>
              <a:gd name="connsiteX3" fmla="*/ 1928826 w 3286148"/>
              <a:gd name="connsiteY3" fmla="*/ 4643446 h 4714884"/>
              <a:gd name="connsiteX4" fmla="*/ 0 w 3286148"/>
              <a:gd name="connsiteY4" fmla="*/ 0 h 4714884"/>
              <a:gd name="connsiteX0" fmla="*/ 0 w 3286148"/>
              <a:gd name="connsiteY0" fmla="*/ 0 h 4714884"/>
              <a:gd name="connsiteX1" fmla="*/ 1285884 w 3286148"/>
              <a:gd name="connsiteY1" fmla="*/ 0 h 4714884"/>
              <a:gd name="connsiteX2" fmla="*/ 3286148 w 3286148"/>
              <a:gd name="connsiteY2" fmla="*/ 4714884 h 4714884"/>
              <a:gd name="connsiteX3" fmla="*/ 1928826 w 3286148"/>
              <a:gd name="connsiteY3" fmla="*/ 4643446 h 4714884"/>
              <a:gd name="connsiteX4" fmla="*/ 0 w 3286148"/>
              <a:gd name="connsiteY4" fmla="*/ 0 h 4714884"/>
              <a:gd name="connsiteX0" fmla="*/ 0 w 3286148"/>
              <a:gd name="connsiteY0" fmla="*/ 0 h 4714884"/>
              <a:gd name="connsiteX1" fmla="*/ 1285884 w 3286148"/>
              <a:gd name="connsiteY1" fmla="*/ 0 h 4714884"/>
              <a:gd name="connsiteX2" fmla="*/ 3286148 w 3286148"/>
              <a:gd name="connsiteY2" fmla="*/ 4714884 h 4714884"/>
              <a:gd name="connsiteX3" fmla="*/ 2286016 w 3286148"/>
              <a:gd name="connsiteY3" fmla="*/ 4714884 h 4714884"/>
              <a:gd name="connsiteX4" fmla="*/ 0 w 3286148"/>
              <a:gd name="connsiteY4" fmla="*/ 0 h 4714884"/>
              <a:gd name="connsiteX0" fmla="*/ 0 w 3286148"/>
              <a:gd name="connsiteY0" fmla="*/ 0 h 4714884"/>
              <a:gd name="connsiteX1" fmla="*/ 1285884 w 3286148"/>
              <a:gd name="connsiteY1" fmla="*/ 0 h 4714884"/>
              <a:gd name="connsiteX2" fmla="*/ 3286148 w 3286148"/>
              <a:gd name="connsiteY2" fmla="*/ 4714884 h 4714884"/>
              <a:gd name="connsiteX3" fmla="*/ 2286016 w 3286148"/>
              <a:gd name="connsiteY3" fmla="*/ 4714884 h 4714884"/>
              <a:gd name="connsiteX4" fmla="*/ 0 w 3286148"/>
              <a:gd name="connsiteY4" fmla="*/ 0 h 4714884"/>
              <a:gd name="connsiteX0" fmla="*/ 0 w 3286148"/>
              <a:gd name="connsiteY0" fmla="*/ 0 h 4714884"/>
              <a:gd name="connsiteX1" fmla="*/ 1285884 w 3286148"/>
              <a:gd name="connsiteY1" fmla="*/ 0 h 4714884"/>
              <a:gd name="connsiteX2" fmla="*/ 3286148 w 3286148"/>
              <a:gd name="connsiteY2" fmla="*/ 4714884 h 4714884"/>
              <a:gd name="connsiteX3" fmla="*/ 2286016 w 3286148"/>
              <a:gd name="connsiteY3" fmla="*/ 4714884 h 4714884"/>
              <a:gd name="connsiteX4" fmla="*/ 0 w 3286148"/>
              <a:gd name="connsiteY4" fmla="*/ 0 h 4714884"/>
              <a:gd name="connsiteX0" fmla="*/ 0 w 3286148"/>
              <a:gd name="connsiteY0" fmla="*/ 0 h 4714884"/>
              <a:gd name="connsiteX1" fmla="*/ 1285884 w 3286148"/>
              <a:gd name="connsiteY1" fmla="*/ 0 h 4714884"/>
              <a:gd name="connsiteX2" fmla="*/ 3286148 w 3286148"/>
              <a:gd name="connsiteY2" fmla="*/ 4714884 h 4714884"/>
              <a:gd name="connsiteX3" fmla="*/ 2286016 w 3286148"/>
              <a:gd name="connsiteY3" fmla="*/ 4714884 h 4714884"/>
              <a:gd name="connsiteX4" fmla="*/ 0 w 3286148"/>
              <a:gd name="connsiteY4" fmla="*/ 0 h 4714884"/>
              <a:gd name="connsiteX0" fmla="*/ 0 w 3286148"/>
              <a:gd name="connsiteY0" fmla="*/ 0 h 4714884"/>
              <a:gd name="connsiteX1" fmla="*/ 1285884 w 3286148"/>
              <a:gd name="connsiteY1" fmla="*/ 0 h 4714884"/>
              <a:gd name="connsiteX2" fmla="*/ 3286148 w 3286148"/>
              <a:gd name="connsiteY2" fmla="*/ 4714884 h 4714884"/>
              <a:gd name="connsiteX3" fmla="*/ 2286016 w 3286148"/>
              <a:gd name="connsiteY3" fmla="*/ 4714884 h 4714884"/>
              <a:gd name="connsiteX4" fmla="*/ 0 w 3286148"/>
              <a:gd name="connsiteY4" fmla="*/ 0 h 4714884"/>
              <a:gd name="connsiteX0" fmla="*/ 0 w 3286148"/>
              <a:gd name="connsiteY0" fmla="*/ 0 h 4714884"/>
              <a:gd name="connsiteX1" fmla="*/ 1285884 w 3286148"/>
              <a:gd name="connsiteY1" fmla="*/ 0 h 4714884"/>
              <a:gd name="connsiteX2" fmla="*/ 3286148 w 3286148"/>
              <a:gd name="connsiteY2" fmla="*/ 4714884 h 4714884"/>
              <a:gd name="connsiteX3" fmla="*/ 2286016 w 3286148"/>
              <a:gd name="connsiteY3" fmla="*/ 4714884 h 4714884"/>
              <a:gd name="connsiteX4" fmla="*/ 0 w 3286148"/>
              <a:gd name="connsiteY4" fmla="*/ 0 h 4714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86148" h="4714884">
                <a:moveTo>
                  <a:pt x="0" y="0"/>
                </a:moveTo>
                <a:lnTo>
                  <a:pt x="1285884" y="0"/>
                </a:lnTo>
                <a:cubicBezTo>
                  <a:pt x="2376090" y="1363515"/>
                  <a:pt x="2740227" y="1244982"/>
                  <a:pt x="3286148" y="4714884"/>
                </a:cubicBezTo>
                <a:lnTo>
                  <a:pt x="2286016" y="4714884"/>
                </a:lnTo>
                <a:cubicBezTo>
                  <a:pt x="1908029" y="2215813"/>
                  <a:pt x="1953884" y="2023197"/>
                  <a:pt x="0" y="0"/>
                </a:cubicBezTo>
                <a:close/>
              </a:path>
            </a:pathLst>
          </a:custGeom>
          <a:gradFill>
            <a:gsLst>
              <a:gs pos="53000">
                <a:schemeClr val="tx1"/>
              </a:gs>
              <a:gs pos="96000">
                <a:schemeClr val="accent5">
                  <a:lumMod val="60000"/>
                  <a:lumOff val="40000"/>
                </a:schemeClr>
              </a:gs>
              <a:gs pos="0">
                <a:srgbClr val="3366FF"/>
              </a:gs>
            </a:gsLst>
            <a:lin ang="16200000" scaled="1"/>
          </a:gradFill>
          <a:ln>
            <a:noFill/>
          </a:ln>
          <a:effectLst>
            <a:outerShdw blurRad="1270000" dist="50800" dir="5400000" algn="ctr" rotWithShape="0">
              <a:schemeClr val="accent5">
                <a:lumMod val="40000"/>
                <a:lumOff val="60000"/>
              </a:schemeClr>
            </a:outerShdw>
          </a:effectLst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7 Imagen" descr="Diapositiva23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8 Rectángulo"/>
          <p:cNvSpPr/>
          <p:nvPr/>
        </p:nvSpPr>
        <p:spPr>
          <a:xfrm>
            <a:off x="1785918" y="428604"/>
            <a:ext cx="5500694" cy="1323439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6350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2000" b="1" i="1" dirty="0" smtClean="0">
                <a:solidFill>
                  <a:srgbClr val="FF0000"/>
                </a:solidFill>
              </a:rPr>
              <a:t> </a:t>
            </a:r>
            <a:r>
              <a:rPr lang="es-ES" sz="2000" b="1" i="1" dirty="0" smtClean="0">
                <a:gradFill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</a:rPr>
              <a:t>Quien no está preso de la necesidad, está preso del miedo: unos no duermen por la ansiedad de tener las cosas que no tienen, y otros no duermen por el pánico de perder las cosas que tienen.</a:t>
            </a:r>
            <a:endParaRPr lang="es-ES" sz="2000" b="1" i="1" dirty="0">
              <a:gradFill>
                <a:gsLst>
                  <a:gs pos="0">
                    <a:srgbClr val="03D4A8"/>
                  </a:gs>
                  <a:gs pos="25000">
                    <a:srgbClr val="21D6E0"/>
                  </a:gs>
                  <a:gs pos="75000">
                    <a:srgbClr val="0087E6"/>
                  </a:gs>
                  <a:gs pos="100000">
                    <a:srgbClr val="005CBF"/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47422949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6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6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6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Forma libre"/>
          <p:cNvSpPr/>
          <p:nvPr/>
        </p:nvSpPr>
        <p:spPr>
          <a:xfrm>
            <a:off x="-13855" y="359994"/>
            <a:ext cx="4657293" cy="2685831"/>
          </a:xfrm>
          <a:custGeom>
            <a:avLst/>
            <a:gdLst>
              <a:gd name="connsiteX0" fmla="*/ 0 w 4572000"/>
              <a:gd name="connsiteY0" fmla="*/ 0 h 914400"/>
              <a:gd name="connsiteX1" fmla="*/ 4572000 w 4572000"/>
              <a:gd name="connsiteY1" fmla="*/ 0 h 914400"/>
              <a:gd name="connsiteX2" fmla="*/ 4572000 w 4572000"/>
              <a:gd name="connsiteY2" fmla="*/ 914400 h 914400"/>
              <a:gd name="connsiteX3" fmla="*/ 0 w 4572000"/>
              <a:gd name="connsiteY3" fmla="*/ 914400 h 914400"/>
              <a:gd name="connsiteX4" fmla="*/ 0 w 4572000"/>
              <a:gd name="connsiteY4" fmla="*/ 0 h 914400"/>
              <a:gd name="connsiteX0" fmla="*/ 0 w 4572000"/>
              <a:gd name="connsiteY0" fmla="*/ 1785926 h 2700326"/>
              <a:gd name="connsiteX1" fmla="*/ 4572000 w 4572000"/>
              <a:gd name="connsiteY1" fmla="*/ 0 h 2700326"/>
              <a:gd name="connsiteX2" fmla="*/ 4572000 w 4572000"/>
              <a:gd name="connsiteY2" fmla="*/ 2700326 h 2700326"/>
              <a:gd name="connsiteX3" fmla="*/ 0 w 4572000"/>
              <a:gd name="connsiteY3" fmla="*/ 2700326 h 2700326"/>
              <a:gd name="connsiteX4" fmla="*/ 0 w 4572000"/>
              <a:gd name="connsiteY4" fmla="*/ 1785926 h 2700326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27003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  <a:gd name="connsiteX0" fmla="*/ 0 w 4572000"/>
              <a:gd name="connsiteY0" fmla="*/ 2857496 h 4201105"/>
              <a:gd name="connsiteX1" fmla="*/ 4572000 w 4572000"/>
              <a:gd name="connsiteY1" fmla="*/ 0 h 4201105"/>
              <a:gd name="connsiteX2" fmla="*/ 4572000 w 4572000"/>
              <a:gd name="connsiteY2" fmla="*/ 1785926 h 4201105"/>
              <a:gd name="connsiteX3" fmla="*/ 33867 w 4572000"/>
              <a:gd name="connsiteY3" fmla="*/ 4201105 h 4201105"/>
              <a:gd name="connsiteX4" fmla="*/ 0 w 4572000"/>
              <a:gd name="connsiteY4" fmla="*/ 2857496 h 4201105"/>
              <a:gd name="connsiteX0" fmla="*/ 67733 w 4538133"/>
              <a:gd name="connsiteY0" fmla="*/ 3502847 h 4201105"/>
              <a:gd name="connsiteX1" fmla="*/ 4538133 w 4538133"/>
              <a:gd name="connsiteY1" fmla="*/ 0 h 4201105"/>
              <a:gd name="connsiteX2" fmla="*/ 4538133 w 4538133"/>
              <a:gd name="connsiteY2" fmla="*/ 1785926 h 4201105"/>
              <a:gd name="connsiteX3" fmla="*/ 0 w 4538133"/>
              <a:gd name="connsiteY3" fmla="*/ 4201105 h 4201105"/>
              <a:gd name="connsiteX4" fmla="*/ 67733 w 4538133"/>
              <a:gd name="connsiteY4" fmla="*/ 3502847 h 4201105"/>
              <a:gd name="connsiteX0" fmla="*/ 33866 w 4538133"/>
              <a:gd name="connsiteY0" fmla="*/ 3502847 h 4201105"/>
              <a:gd name="connsiteX1" fmla="*/ 4538133 w 4538133"/>
              <a:gd name="connsiteY1" fmla="*/ 0 h 4201105"/>
              <a:gd name="connsiteX2" fmla="*/ 4538133 w 4538133"/>
              <a:gd name="connsiteY2" fmla="*/ 1785926 h 4201105"/>
              <a:gd name="connsiteX3" fmla="*/ 0 w 4538133"/>
              <a:gd name="connsiteY3" fmla="*/ 4201105 h 4201105"/>
              <a:gd name="connsiteX4" fmla="*/ 33866 w 4538133"/>
              <a:gd name="connsiteY4" fmla="*/ 3502847 h 4201105"/>
              <a:gd name="connsiteX0" fmla="*/ 0 w 4538133"/>
              <a:gd name="connsiteY0" fmla="*/ 3484408 h 4201105"/>
              <a:gd name="connsiteX1" fmla="*/ 4538133 w 4538133"/>
              <a:gd name="connsiteY1" fmla="*/ 0 h 4201105"/>
              <a:gd name="connsiteX2" fmla="*/ 4538133 w 4538133"/>
              <a:gd name="connsiteY2" fmla="*/ 1785926 h 4201105"/>
              <a:gd name="connsiteX3" fmla="*/ 0 w 4538133"/>
              <a:gd name="connsiteY3" fmla="*/ 4201105 h 4201105"/>
              <a:gd name="connsiteX4" fmla="*/ 0 w 4538133"/>
              <a:gd name="connsiteY4" fmla="*/ 3484408 h 4201105"/>
              <a:gd name="connsiteX0" fmla="*/ 0 w 4565842"/>
              <a:gd name="connsiteY0" fmla="*/ 3620183 h 4201105"/>
              <a:gd name="connsiteX1" fmla="*/ 4565842 w 4565842"/>
              <a:gd name="connsiteY1" fmla="*/ 0 h 4201105"/>
              <a:gd name="connsiteX2" fmla="*/ 4565842 w 4565842"/>
              <a:gd name="connsiteY2" fmla="*/ 1785926 h 4201105"/>
              <a:gd name="connsiteX3" fmla="*/ 27709 w 4565842"/>
              <a:gd name="connsiteY3" fmla="*/ 4201105 h 4201105"/>
              <a:gd name="connsiteX4" fmla="*/ 0 w 4565842"/>
              <a:gd name="connsiteY4" fmla="*/ 3620183 h 4201105"/>
              <a:gd name="connsiteX0" fmla="*/ 0 w 4565842"/>
              <a:gd name="connsiteY0" fmla="*/ 3529667 h 4201105"/>
              <a:gd name="connsiteX1" fmla="*/ 4565842 w 4565842"/>
              <a:gd name="connsiteY1" fmla="*/ 0 h 4201105"/>
              <a:gd name="connsiteX2" fmla="*/ 4565842 w 4565842"/>
              <a:gd name="connsiteY2" fmla="*/ 1785926 h 4201105"/>
              <a:gd name="connsiteX3" fmla="*/ 27709 w 4565842"/>
              <a:gd name="connsiteY3" fmla="*/ 4201105 h 4201105"/>
              <a:gd name="connsiteX4" fmla="*/ 0 w 4565842"/>
              <a:gd name="connsiteY4" fmla="*/ 3529667 h 4201105"/>
              <a:gd name="connsiteX0" fmla="*/ 0 w 4579697"/>
              <a:gd name="connsiteY0" fmla="*/ 3574926 h 4201105"/>
              <a:gd name="connsiteX1" fmla="*/ 4579697 w 4579697"/>
              <a:gd name="connsiteY1" fmla="*/ 0 h 4201105"/>
              <a:gd name="connsiteX2" fmla="*/ 4579697 w 4579697"/>
              <a:gd name="connsiteY2" fmla="*/ 1785926 h 4201105"/>
              <a:gd name="connsiteX3" fmla="*/ 41564 w 4579697"/>
              <a:gd name="connsiteY3" fmla="*/ 4201105 h 4201105"/>
              <a:gd name="connsiteX4" fmla="*/ 0 w 4579697"/>
              <a:gd name="connsiteY4" fmla="*/ 3574926 h 4201105"/>
              <a:gd name="connsiteX0" fmla="*/ 0 w 4579697"/>
              <a:gd name="connsiteY0" fmla="*/ 3574926 h 4309083"/>
              <a:gd name="connsiteX1" fmla="*/ 4579697 w 4579697"/>
              <a:gd name="connsiteY1" fmla="*/ 0 h 4309083"/>
              <a:gd name="connsiteX2" fmla="*/ 4579697 w 4579697"/>
              <a:gd name="connsiteY2" fmla="*/ 1785926 h 4309083"/>
              <a:gd name="connsiteX3" fmla="*/ 41564 w 4579697"/>
              <a:gd name="connsiteY3" fmla="*/ 4201105 h 4309083"/>
              <a:gd name="connsiteX4" fmla="*/ 0 w 4579697"/>
              <a:gd name="connsiteY4" fmla="*/ 3574926 h 4309083"/>
              <a:gd name="connsiteX0" fmla="*/ 37470 w 4617167"/>
              <a:gd name="connsiteY0" fmla="*/ 3574926 h 4309083"/>
              <a:gd name="connsiteX1" fmla="*/ 4617167 w 4617167"/>
              <a:gd name="connsiteY1" fmla="*/ 0 h 4309083"/>
              <a:gd name="connsiteX2" fmla="*/ 4617167 w 4617167"/>
              <a:gd name="connsiteY2" fmla="*/ 1785926 h 4309083"/>
              <a:gd name="connsiteX3" fmla="*/ 13855 w 4617167"/>
              <a:gd name="connsiteY3" fmla="*/ 4195953 h 4309083"/>
              <a:gd name="connsiteX4" fmla="*/ 37470 w 4617167"/>
              <a:gd name="connsiteY4" fmla="*/ 3574926 h 4309083"/>
              <a:gd name="connsiteX0" fmla="*/ 37470 w 4617167"/>
              <a:gd name="connsiteY0" fmla="*/ 3574926 h 4386876"/>
              <a:gd name="connsiteX1" fmla="*/ 4617167 w 4617167"/>
              <a:gd name="connsiteY1" fmla="*/ 0 h 4386876"/>
              <a:gd name="connsiteX2" fmla="*/ 4617167 w 4617167"/>
              <a:gd name="connsiteY2" fmla="*/ 1785926 h 4386876"/>
              <a:gd name="connsiteX3" fmla="*/ 13855 w 4617167"/>
              <a:gd name="connsiteY3" fmla="*/ 4195953 h 4386876"/>
              <a:gd name="connsiteX4" fmla="*/ 37470 w 4617167"/>
              <a:gd name="connsiteY4" fmla="*/ 3574926 h 43868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17167" h="4386876">
                <a:moveTo>
                  <a:pt x="37470" y="3574926"/>
                </a:moveTo>
                <a:lnTo>
                  <a:pt x="4617167" y="0"/>
                </a:lnTo>
                <a:lnTo>
                  <a:pt x="4617167" y="1785926"/>
                </a:lnTo>
                <a:lnTo>
                  <a:pt x="13855" y="4195953"/>
                </a:lnTo>
                <a:cubicBezTo>
                  <a:pt x="0" y="3987227"/>
                  <a:pt x="9762" y="4386876"/>
                  <a:pt x="37470" y="3574926"/>
                </a:cubicBezTo>
                <a:close/>
              </a:path>
            </a:pathLst>
          </a:custGeom>
          <a:gradFill>
            <a:gsLst>
              <a:gs pos="0">
                <a:srgbClr val="FFF200">
                  <a:lumMod val="54000"/>
                  <a:lumOff val="46000"/>
                </a:srgbClr>
              </a:gs>
              <a:gs pos="20000">
                <a:srgbClr val="FF7A00">
                  <a:lumMod val="12000"/>
                  <a:lumOff val="88000"/>
                </a:srgbClr>
              </a:gs>
              <a:gs pos="63000">
                <a:srgbClr val="00FFFF"/>
              </a:gs>
              <a:gs pos="86000">
                <a:schemeClr val="accent5">
                  <a:lumMod val="50000"/>
                </a:schemeClr>
              </a:gs>
              <a:gs pos="100000">
                <a:srgbClr val="00B0F0">
                  <a:lumMod val="0"/>
                </a:srgbClr>
              </a:gs>
            </a:gsLst>
            <a:lin ang="0" scaled="1"/>
          </a:gradFill>
          <a:ln>
            <a:noFill/>
          </a:ln>
          <a:effectLst>
            <a:outerShdw blurRad="1270000" dist="50800" dir="5400000" algn="ctr" rotWithShape="0">
              <a:schemeClr val="bg2">
                <a:lumMod val="60000"/>
                <a:lumOff val="40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Forma libre"/>
          <p:cNvSpPr/>
          <p:nvPr/>
        </p:nvSpPr>
        <p:spPr>
          <a:xfrm>
            <a:off x="0" y="2571744"/>
            <a:ext cx="4643438" cy="1893095"/>
          </a:xfrm>
          <a:custGeom>
            <a:avLst/>
            <a:gdLst>
              <a:gd name="connsiteX0" fmla="*/ 0 w 4572000"/>
              <a:gd name="connsiteY0" fmla="*/ 0 h 914400"/>
              <a:gd name="connsiteX1" fmla="*/ 4572000 w 4572000"/>
              <a:gd name="connsiteY1" fmla="*/ 0 h 914400"/>
              <a:gd name="connsiteX2" fmla="*/ 4572000 w 4572000"/>
              <a:gd name="connsiteY2" fmla="*/ 914400 h 914400"/>
              <a:gd name="connsiteX3" fmla="*/ 0 w 4572000"/>
              <a:gd name="connsiteY3" fmla="*/ 914400 h 914400"/>
              <a:gd name="connsiteX4" fmla="*/ 0 w 4572000"/>
              <a:gd name="connsiteY4" fmla="*/ 0 h 914400"/>
              <a:gd name="connsiteX0" fmla="*/ 0 w 4572000"/>
              <a:gd name="connsiteY0" fmla="*/ 1785926 h 2700326"/>
              <a:gd name="connsiteX1" fmla="*/ 4572000 w 4572000"/>
              <a:gd name="connsiteY1" fmla="*/ 0 h 2700326"/>
              <a:gd name="connsiteX2" fmla="*/ 4572000 w 4572000"/>
              <a:gd name="connsiteY2" fmla="*/ 2700326 h 2700326"/>
              <a:gd name="connsiteX3" fmla="*/ 0 w 4572000"/>
              <a:gd name="connsiteY3" fmla="*/ 2700326 h 2700326"/>
              <a:gd name="connsiteX4" fmla="*/ 0 w 4572000"/>
              <a:gd name="connsiteY4" fmla="*/ 1785926 h 2700326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27003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49422 w 4572000"/>
              <a:gd name="connsiteY2" fmla="*/ 1890295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3500438">
                <a:moveTo>
                  <a:pt x="0" y="2857496"/>
                </a:moveTo>
                <a:lnTo>
                  <a:pt x="4572000" y="0"/>
                </a:lnTo>
                <a:lnTo>
                  <a:pt x="4549422" y="1890295"/>
                </a:lnTo>
                <a:lnTo>
                  <a:pt x="0" y="3500438"/>
                </a:lnTo>
                <a:lnTo>
                  <a:pt x="0" y="2857496"/>
                </a:lnTo>
                <a:close/>
              </a:path>
            </a:pathLst>
          </a:custGeom>
          <a:gradFill>
            <a:gsLst>
              <a:gs pos="0">
                <a:srgbClr val="FFF200">
                  <a:lumMod val="54000"/>
                  <a:lumOff val="46000"/>
                </a:srgbClr>
              </a:gs>
              <a:gs pos="20000">
                <a:srgbClr val="FF7A00">
                  <a:lumMod val="12000"/>
                  <a:lumOff val="88000"/>
                </a:srgbClr>
              </a:gs>
              <a:gs pos="63000">
                <a:srgbClr val="00FFFF"/>
              </a:gs>
              <a:gs pos="86000">
                <a:schemeClr val="accent5">
                  <a:lumMod val="50000"/>
                </a:schemeClr>
              </a:gs>
              <a:gs pos="100000">
                <a:srgbClr val="00B0F0">
                  <a:lumMod val="0"/>
                </a:srgbClr>
              </a:gs>
            </a:gsLst>
            <a:lin ang="0" scaled="1"/>
          </a:gradFill>
          <a:ln>
            <a:noFill/>
          </a:ln>
          <a:effectLst>
            <a:outerShdw blurRad="1270000" dist="50800" dir="5400000" algn="ctr" rotWithShape="0">
              <a:schemeClr val="bg2">
                <a:lumMod val="60000"/>
                <a:lumOff val="40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Forma libre"/>
          <p:cNvSpPr/>
          <p:nvPr/>
        </p:nvSpPr>
        <p:spPr>
          <a:xfrm>
            <a:off x="0" y="4572008"/>
            <a:ext cx="4572000" cy="1413317"/>
          </a:xfrm>
          <a:custGeom>
            <a:avLst/>
            <a:gdLst>
              <a:gd name="connsiteX0" fmla="*/ 0 w 4572000"/>
              <a:gd name="connsiteY0" fmla="*/ 0 h 914400"/>
              <a:gd name="connsiteX1" fmla="*/ 4572000 w 4572000"/>
              <a:gd name="connsiteY1" fmla="*/ 0 h 914400"/>
              <a:gd name="connsiteX2" fmla="*/ 4572000 w 4572000"/>
              <a:gd name="connsiteY2" fmla="*/ 914400 h 914400"/>
              <a:gd name="connsiteX3" fmla="*/ 0 w 4572000"/>
              <a:gd name="connsiteY3" fmla="*/ 914400 h 914400"/>
              <a:gd name="connsiteX4" fmla="*/ 0 w 4572000"/>
              <a:gd name="connsiteY4" fmla="*/ 0 h 914400"/>
              <a:gd name="connsiteX0" fmla="*/ 0 w 4572000"/>
              <a:gd name="connsiteY0" fmla="*/ 1785926 h 2700326"/>
              <a:gd name="connsiteX1" fmla="*/ 4572000 w 4572000"/>
              <a:gd name="connsiteY1" fmla="*/ 0 h 2700326"/>
              <a:gd name="connsiteX2" fmla="*/ 4572000 w 4572000"/>
              <a:gd name="connsiteY2" fmla="*/ 2700326 h 2700326"/>
              <a:gd name="connsiteX3" fmla="*/ 0 w 4572000"/>
              <a:gd name="connsiteY3" fmla="*/ 2700326 h 2700326"/>
              <a:gd name="connsiteX4" fmla="*/ 0 w 4572000"/>
              <a:gd name="connsiteY4" fmla="*/ 1785926 h 2700326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27003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49422 w 4572000"/>
              <a:gd name="connsiteY2" fmla="*/ 1890295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  <a:gd name="connsiteX0" fmla="*/ 0 w 4583289"/>
              <a:gd name="connsiteY0" fmla="*/ 1667689 h 3500438"/>
              <a:gd name="connsiteX1" fmla="*/ 4583289 w 4583289"/>
              <a:gd name="connsiteY1" fmla="*/ 0 h 3500438"/>
              <a:gd name="connsiteX2" fmla="*/ 4560711 w 4583289"/>
              <a:gd name="connsiteY2" fmla="*/ 1890295 h 3500438"/>
              <a:gd name="connsiteX3" fmla="*/ 11289 w 4583289"/>
              <a:gd name="connsiteY3" fmla="*/ 3500438 h 3500438"/>
              <a:gd name="connsiteX4" fmla="*/ 0 w 4583289"/>
              <a:gd name="connsiteY4" fmla="*/ 1667689 h 3500438"/>
              <a:gd name="connsiteX0" fmla="*/ 0 w 4583289"/>
              <a:gd name="connsiteY0" fmla="*/ 1667689 h 2373254"/>
              <a:gd name="connsiteX1" fmla="*/ 4583289 w 4583289"/>
              <a:gd name="connsiteY1" fmla="*/ 0 h 2373254"/>
              <a:gd name="connsiteX2" fmla="*/ 4560711 w 4583289"/>
              <a:gd name="connsiteY2" fmla="*/ 1890295 h 2373254"/>
              <a:gd name="connsiteX3" fmla="*/ 22578 w 4583289"/>
              <a:gd name="connsiteY3" fmla="*/ 2373254 h 2373254"/>
              <a:gd name="connsiteX4" fmla="*/ 0 w 4583289"/>
              <a:gd name="connsiteY4" fmla="*/ 1667689 h 2373254"/>
              <a:gd name="connsiteX0" fmla="*/ 0 w 4605866"/>
              <a:gd name="connsiteY0" fmla="*/ 1667689 h 2373254"/>
              <a:gd name="connsiteX1" fmla="*/ 4583289 w 4605866"/>
              <a:gd name="connsiteY1" fmla="*/ 0 h 2373254"/>
              <a:gd name="connsiteX2" fmla="*/ 4605866 w 4605866"/>
              <a:gd name="connsiteY2" fmla="*/ 1890295 h 2373254"/>
              <a:gd name="connsiteX3" fmla="*/ 22578 w 4605866"/>
              <a:gd name="connsiteY3" fmla="*/ 2373254 h 2373254"/>
              <a:gd name="connsiteX4" fmla="*/ 0 w 4605866"/>
              <a:gd name="connsiteY4" fmla="*/ 1667689 h 2373254"/>
              <a:gd name="connsiteX0" fmla="*/ 0 w 4617155"/>
              <a:gd name="connsiteY0" fmla="*/ 1646815 h 2352380"/>
              <a:gd name="connsiteX1" fmla="*/ 4617155 w 4617155"/>
              <a:gd name="connsiteY1" fmla="*/ 0 h 2352380"/>
              <a:gd name="connsiteX2" fmla="*/ 4605866 w 4617155"/>
              <a:gd name="connsiteY2" fmla="*/ 1869421 h 2352380"/>
              <a:gd name="connsiteX3" fmla="*/ 22578 w 4617155"/>
              <a:gd name="connsiteY3" fmla="*/ 2352380 h 2352380"/>
              <a:gd name="connsiteX4" fmla="*/ 0 w 4617155"/>
              <a:gd name="connsiteY4" fmla="*/ 1646815 h 2352380"/>
              <a:gd name="connsiteX0" fmla="*/ 11288 w 4628443"/>
              <a:gd name="connsiteY0" fmla="*/ 1646815 h 2331506"/>
              <a:gd name="connsiteX1" fmla="*/ 4628443 w 4628443"/>
              <a:gd name="connsiteY1" fmla="*/ 0 h 2331506"/>
              <a:gd name="connsiteX2" fmla="*/ 4617154 w 4628443"/>
              <a:gd name="connsiteY2" fmla="*/ 1869421 h 2331506"/>
              <a:gd name="connsiteX3" fmla="*/ 0 w 4628443"/>
              <a:gd name="connsiteY3" fmla="*/ 2331506 h 2331506"/>
              <a:gd name="connsiteX4" fmla="*/ 11288 w 4628443"/>
              <a:gd name="connsiteY4" fmla="*/ 1646815 h 2331506"/>
              <a:gd name="connsiteX0" fmla="*/ 11288 w 4628443"/>
              <a:gd name="connsiteY0" fmla="*/ 1646815 h 2613302"/>
              <a:gd name="connsiteX1" fmla="*/ 4628443 w 4628443"/>
              <a:gd name="connsiteY1" fmla="*/ 0 h 2613302"/>
              <a:gd name="connsiteX2" fmla="*/ 4617154 w 4628443"/>
              <a:gd name="connsiteY2" fmla="*/ 1869421 h 2613302"/>
              <a:gd name="connsiteX3" fmla="*/ 0 w 4628443"/>
              <a:gd name="connsiteY3" fmla="*/ 2613302 h 2613302"/>
              <a:gd name="connsiteX4" fmla="*/ 11288 w 4628443"/>
              <a:gd name="connsiteY4" fmla="*/ 1646815 h 2613302"/>
              <a:gd name="connsiteX0" fmla="*/ 11288 w 4628443"/>
              <a:gd name="connsiteY0" fmla="*/ 1826140 h 2613302"/>
              <a:gd name="connsiteX1" fmla="*/ 4628443 w 4628443"/>
              <a:gd name="connsiteY1" fmla="*/ 0 h 2613302"/>
              <a:gd name="connsiteX2" fmla="*/ 4617154 w 4628443"/>
              <a:gd name="connsiteY2" fmla="*/ 1869421 h 2613302"/>
              <a:gd name="connsiteX3" fmla="*/ 0 w 4628443"/>
              <a:gd name="connsiteY3" fmla="*/ 2613302 h 2613302"/>
              <a:gd name="connsiteX4" fmla="*/ 11288 w 4628443"/>
              <a:gd name="connsiteY4" fmla="*/ 1826140 h 2613302"/>
              <a:gd name="connsiteX0" fmla="*/ 11288 w 4628443"/>
              <a:gd name="connsiteY0" fmla="*/ 1928611 h 2613302"/>
              <a:gd name="connsiteX1" fmla="*/ 4628443 w 4628443"/>
              <a:gd name="connsiteY1" fmla="*/ 0 h 2613302"/>
              <a:gd name="connsiteX2" fmla="*/ 4617154 w 4628443"/>
              <a:gd name="connsiteY2" fmla="*/ 1869421 h 2613302"/>
              <a:gd name="connsiteX3" fmla="*/ 0 w 4628443"/>
              <a:gd name="connsiteY3" fmla="*/ 2613302 h 2613302"/>
              <a:gd name="connsiteX4" fmla="*/ 11288 w 4628443"/>
              <a:gd name="connsiteY4" fmla="*/ 1928611 h 2613302"/>
              <a:gd name="connsiteX0" fmla="*/ 11288 w 4628443"/>
              <a:gd name="connsiteY0" fmla="*/ 2005466 h 2613302"/>
              <a:gd name="connsiteX1" fmla="*/ 4628443 w 4628443"/>
              <a:gd name="connsiteY1" fmla="*/ 0 h 2613302"/>
              <a:gd name="connsiteX2" fmla="*/ 4617154 w 4628443"/>
              <a:gd name="connsiteY2" fmla="*/ 1869421 h 2613302"/>
              <a:gd name="connsiteX3" fmla="*/ 0 w 4628443"/>
              <a:gd name="connsiteY3" fmla="*/ 2613302 h 2613302"/>
              <a:gd name="connsiteX4" fmla="*/ 11288 w 4628443"/>
              <a:gd name="connsiteY4" fmla="*/ 2005466 h 26133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28443" h="2613302">
                <a:moveTo>
                  <a:pt x="11288" y="2005466"/>
                </a:moveTo>
                <a:lnTo>
                  <a:pt x="4628443" y="0"/>
                </a:lnTo>
                <a:lnTo>
                  <a:pt x="4617154" y="1869421"/>
                </a:lnTo>
                <a:lnTo>
                  <a:pt x="0" y="2613302"/>
                </a:lnTo>
                <a:lnTo>
                  <a:pt x="11288" y="2005466"/>
                </a:lnTo>
                <a:close/>
              </a:path>
            </a:pathLst>
          </a:custGeom>
          <a:gradFill>
            <a:gsLst>
              <a:gs pos="0">
                <a:srgbClr val="FFF200">
                  <a:lumMod val="54000"/>
                  <a:lumOff val="46000"/>
                </a:srgbClr>
              </a:gs>
              <a:gs pos="20000">
                <a:srgbClr val="FF7A00">
                  <a:lumMod val="12000"/>
                  <a:lumOff val="88000"/>
                </a:srgbClr>
              </a:gs>
              <a:gs pos="63000">
                <a:srgbClr val="00FFFF"/>
              </a:gs>
              <a:gs pos="86000">
                <a:schemeClr val="accent5">
                  <a:lumMod val="50000"/>
                </a:schemeClr>
              </a:gs>
              <a:gs pos="100000">
                <a:srgbClr val="00B0F0">
                  <a:lumMod val="0"/>
                </a:srgbClr>
              </a:gs>
            </a:gsLst>
            <a:lin ang="0" scaled="1"/>
          </a:gradFill>
          <a:ln>
            <a:noFill/>
          </a:ln>
          <a:effectLst>
            <a:outerShdw blurRad="1270000" dist="50800" dir="5400000" algn="ctr" rotWithShape="0">
              <a:schemeClr val="bg2">
                <a:lumMod val="60000"/>
                <a:lumOff val="40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Forma libre"/>
          <p:cNvSpPr/>
          <p:nvPr/>
        </p:nvSpPr>
        <p:spPr>
          <a:xfrm flipH="1">
            <a:off x="4576223" y="367278"/>
            <a:ext cx="4538133" cy="2572094"/>
          </a:xfrm>
          <a:custGeom>
            <a:avLst/>
            <a:gdLst>
              <a:gd name="connsiteX0" fmla="*/ 0 w 4572000"/>
              <a:gd name="connsiteY0" fmla="*/ 0 h 914400"/>
              <a:gd name="connsiteX1" fmla="*/ 4572000 w 4572000"/>
              <a:gd name="connsiteY1" fmla="*/ 0 h 914400"/>
              <a:gd name="connsiteX2" fmla="*/ 4572000 w 4572000"/>
              <a:gd name="connsiteY2" fmla="*/ 914400 h 914400"/>
              <a:gd name="connsiteX3" fmla="*/ 0 w 4572000"/>
              <a:gd name="connsiteY3" fmla="*/ 914400 h 914400"/>
              <a:gd name="connsiteX4" fmla="*/ 0 w 4572000"/>
              <a:gd name="connsiteY4" fmla="*/ 0 h 914400"/>
              <a:gd name="connsiteX0" fmla="*/ 0 w 4572000"/>
              <a:gd name="connsiteY0" fmla="*/ 1785926 h 2700326"/>
              <a:gd name="connsiteX1" fmla="*/ 4572000 w 4572000"/>
              <a:gd name="connsiteY1" fmla="*/ 0 h 2700326"/>
              <a:gd name="connsiteX2" fmla="*/ 4572000 w 4572000"/>
              <a:gd name="connsiteY2" fmla="*/ 2700326 h 2700326"/>
              <a:gd name="connsiteX3" fmla="*/ 0 w 4572000"/>
              <a:gd name="connsiteY3" fmla="*/ 2700326 h 2700326"/>
              <a:gd name="connsiteX4" fmla="*/ 0 w 4572000"/>
              <a:gd name="connsiteY4" fmla="*/ 1785926 h 2700326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27003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  <a:gd name="connsiteX0" fmla="*/ 0 w 4572000"/>
              <a:gd name="connsiteY0" fmla="*/ 2857496 h 4201105"/>
              <a:gd name="connsiteX1" fmla="*/ 4572000 w 4572000"/>
              <a:gd name="connsiteY1" fmla="*/ 0 h 4201105"/>
              <a:gd name="connsiteX2" fmla="*/ 4572000 w 4572000"/>
              <a:gd name="connsiteY2" fmla="*/ 1785926 h 4201105"/>
              <a:gd name="connsiteX3" fmla="*/ 33867 w 4572000"/>
              <a:gd name="connsiteY3" fmla="*/ 4201105 h 4201105"/>
              <a:gd name="connsiteX4" fmla="*/ 0 w 4572000"/>
              <a:gd name="connsiteY4" fmla="*/ 2857496 h 4201105"/>
              <a:gd name="connsiteX0" fmla="*/ 67733 w 4538133"/>
              <a:gd name="connsiteY0" fmla="*/ 3502847 h 4201105"/>
              <a:gd name="connsiteX1" fmla="*/ 4538133 w 4538133"/>
              <a:gd name="connsiteY1" fmla="*/ 0 h 4201105"/>
              <a:gd name="connsiteX2" fmla="*/ 4538133 w 4538133"/>
              <a:gd name="connsiteY2" fmla="*/ 1785926 h 4201105"/>
              <a:gd name="connsiteX3" fmla="*/ 0 w 4538133"/>
              <a:gd name="connsiteY3" fmla="*/ 4201105 h 4201105"/>
              <a:gd name="connsiteX4" fmla="*/ 67733 w 4538133"/>
              <a:gd name="connsiteY4" fmla="*/ 3502847 h 4201105"/>
              <a:gd name="connsiteX0" fmla="*/ 33866 w 4538133"/>
              <a:gd name="connsiteY0" fmla="*/ 3502847 h 4201105"/>
              <a:gd name="connsiteX1" fmla="*/ 4538133 w 4538133"/>
              <a:gd name="connsiteY1" fmla="*/ 0 h 4201105"/>
              <a:gd name="connsiteX2" fmla="*/ 4538133 w 4538133"/>
              <a:gd name="connsiteY2" fmla="*/ 1785926 h 4201105"/>
              <a:gd name="connsiteX3" fmla="*/ 0 w 4538133"/>
              <a:gd name="connsiteY3" fmla="*/ 4201105 h 4201105"/>
              <a:gd name="connsiteX4" fmla="*/ 33866 w 4538133"/>
              <a:gd name="connsiteY4" fmla="*/ 3502847 h 4201105"/>
              <a:gd name="connsiteX0" fmla="*/ 0 w 4538133"/>
              <a:gd name="connsiteY0" fmla="*/ 3484408 h 4201105"/>
              <a:gd name="connsiteX1" fmla="*/ 4538133 w 4538133"/>
              <a:gd name="connsiteY1" fmla="*/ 0 h 4201105"/>
              <a:gd name="connsiteX2" fmla="*/ 4538133 w 4538133"/>
              <a:gd name="connsiteY2" fmla="*/ 1785926 h 4201105"/>
              <a:gd name="connsiteX3" fmla="*/ 0 w 4538133"/>
              <a:gd name="connsiteY3" fmla="*/ 4201105 h 4201105"/>
              <a:gd name="connsiteX4" fmla="*/ 0 w 4538133"/>
              <a:gd name="connsiteY4" fmla="*/ 3484408 h 4201105"/>
              <a:gd name="connsiteX0" fmla="*/ 0 w 4538133"/>
              <a:gd name="connsiteY0" fmla="*/ 3574925 h 4201105"/>
              <a:gd name="connsiteX1" fmla="*/ 4538133 w 4538133"/>
              <a:gd name="connsiteY1" fmla="*/ 0 h 4201105"/>
              <a:gd name="connsiteX2" fmla="*/ 4538133 w 4538133"/>
              <a:gd name="connsiteY2" fmla="*/ 1785926 h 4201105"/>
              <a:gd name="connsiteX3" fmla="*/ 0 w 4538133"/>
              <a:gd name="connsiteY3" fmla="*/ 4201105 h 4201105"/>
              <a:gd name="connsiteX4" fmla="*/ 0 w 4538133"/>
              <a:gd name="connsiteY4" fmla="*/ 3574925 h 42011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38133" h="4201105">
                <a:moveTo>
                  <a:pt x="0" y="3574925"/>
                </a:moveTo>
                <a:lnTo>
                  <a:pt x="4538133" y="0"/>
                </a:lnTo>
                <a:lnTo>
                  <a:pt x="4538133" y="1785926"/>
                </a:lnTo>
                <a:lnTo>
                  <a:pt x="0" y="4201105"/>
                </a:lnTo>
                <a:lnTo>
                  <a:pt x="0" y="3574925"/>
                </a:lnTo>
                <a:close/>
              </a:path>
            </a:pathLst>
          </a:custGeom>
          <a:gradFill>
            <a:gsLst>
              <a:gs pos="0">
                <a:srgbClr val="FFF200">
                  <a:lumMod val="54000"/>
                  <a:lumOff val="46000"/>
                </a:srgbClr>
              </a:gs>
              <a:gs pos="20000">
                <a:srgbClr val="FF7A00">
                  <a:lumMod val="12000"/>
                  <a:lumOff val="88000"/>
                </a:srgbClr>
              </a:gs>
              <a:gs pos="63000">
                <a:srgbClr val="00FFFF"/>
              </a:gs>
              <a:gs pos="86000">
                <a:schemeClr val="accent5">
                  <a:lumMod val="50000"/>
                </a:schemeClr>
              </a:gs>
              <a:gs pos="100000">
                <a:srgbClr val="00B0F0">
                  <a:lumMod val="0"/>
                </a:srgbClr>
              </a:gs>
            </a:gsLst>
            <a:lin ang="0" scaled="1"/>
          </a:gradFill>
          <a:ln>
            <a:noFill/>
          </a:ln>
          <a:effectLst>
            <a:outerShdw blurRad="1270000" dist="50800" dir="5400000" algn="ctr" rotWithShape="0">
              <a:schemeClr val="bg2">
                <a:lumMod val="60000"/>
                <a:lumOff val="40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Forma libre"/>
          <p:cNvSpPr/>
          <p:nvPr/>
        </p:nvSpPr>
        <p:spPr>
          <a:xfrm flipH="1">
            <a:off x="4500562" y="2571744"/>
            <a:ext cx="4643438" cy="1893095"/>
          </a:xfrm>
          <a:custGeom>
            <a:avLst/>
            <a:gdLst>
              <a:gd name="connsiteX0" fmla="*/ 0 w 4572000"/>
              <a:gd name="connsiteY0" fmla="*/ 0 h 914400"/>
              <a:gd name="connsiteX1" fmla="*/ 4572000 w 4572000"/>
              <a:gd name="connsiteY1" fmla="*/ 0 h 914400"/>
              <a:gd name="connsiteX2" fmla="*/ 4572000 w 4572000"/>
              <a:gd name="connsiteY2" fmla="*/ 914400 h 914400"/>
              <a:gd name="connsiteX3" fmla="*/ 0 w 4572000"/>
              <a:gd name="connsiteY3" fmla="*/ 914400 h 914400"/>
              <a:gd name="connsiteX4" fmla="*/ 0 w 4572000"/>
              <a:gd name="connsiteY4" fmla="*/ 0 h 914400"/>
              <a:gd name="connsiteX0" fmla="*/ 0 w 4572000"/>
              <a:gd name="connsiteY0" fmla="*/ 1785926 h 2700326"/>
              <a:gd name="connsiteX1" fmla="*/ 4572000 w 4572000"/>
              <a:gd name="connsiteY1" fmla="*/ 0 h 2700326"/>
              <a:gd name="connsiteX2" fmla="*/ 4572000 w 4572000"/>
              <a:gd name="connsiteY2" fmla="*/ 2700326 h 2700326"/>
              <a:gd name="connsiteX3" fmla="*/ 0 w 4572000"/>
              <a:gd name="connsiteY3" fmla="*/ 2700326 h 2700326"/>
              <a:gd name="connsiteX4" fmla="*/ 0 w 4572000"/>
              <a:gd name="connsiteY4" fmla="*/ 1785926 h 2700326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27003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49422 w 4572000"/>
              <a:gd name="connsiteY2" fmla="*/ 1890295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3500438">
                <a:moveTo>
                  <a:pt x="0" y="2857496"/>
                </a:moveTo>
                <a:lnTo>
                  <a:pt x="4572000" y="0"/>
                </a:lnTo>
                <a:lnTo>
                  <a:pt x="4549422" y="1890295"/>
                </a:lnTo>
                <a:lnTo>
                  <a:pt x="0" y="3500438"/>
                </a:lnTo>
                <a:lnTo>
                  <a:pt x="0" y="2857496"/>
                </a:lnTo>
                <a:close/>
              </a:path>
            </a:pathLst>
          </a:custGeom>
          <a:gradFill>
            <a:gsLst>
              <a:gs pos="0">
                <a:srgbClr val="FFF200">
                  <a:lumMod val="54000"/>
                  <a:lumOff val="46000"/>
                </a:srgbClr>
              </a:gs>
              <a:gs pos="20000">
                <a:srgbClr val="FF7A00">
                  <a:lumMod val="12000"/>
                  <a:lumOff val="88000"/>
                </a:srgbClr>
              </a:gs>
              <a:gs pos="63000">
                <a:srgbClr val="00FFFF"/>
              </a:gs>
              <a:gs pos="86000">
                <a:schemeClr val="accent5">
                  <a:lumMod val="50000"/>
                </a:schemeClr>
              </a:gs>
              <a:gs pos="100000">
                <a:srgbClr val="00B0F0">
                  <a:lumMod val="0"/>
                </a:srgbClr>
              </a:gs>
            </a:gsLst>
            <a:lin ang="0" scaled="1"/>
          </a:gradFill>
          <a:ln>
            <a:noFill/>
          </a:ln>
          <a:effectLst>
            <a:outerShdw blurRad="1270000" dist="50800" dir="5400000" algn="ctr" rotWithShape="0">
              <a:schemeClr val="bg2">
                <a:lumMod val="60000"/>
                <a:lumOff val="40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Forma libre"/>
          <p:cNvSpPr/>
          <p:nvPr/>
        </p:nvSpPr>
        <p:spPr>
          <a:xfrm flipH="1">
            <a:off x="4500562" y="4572008"/>
            <a:ext cx="4643438" cy="1413317"/>
          </a:xfrm>
          <a:custGeom>
            <a:avLst/>
            <a:gdLst>
              <a:gd name="connsiteX0" fmla="*/ 0 w 4572000"/>
              <a:gd name="connsiteY0" fmla="*/ 0 h 914400"/>
              <a:gd name="connsiteX1" fmla="*/ 4572000 w 4572000"/>
              <a:gd name="connsiteY1" fmla="*/ 0 h 914400"/>
              <a:gd name="connsiteX2" fmla="*/ 4572000 w 4572000"/>
              <a:gd name="connsiteY2" fmla="*/ 914400 h 914400"/>
              <a:gd name="connsiteX3" fmla="*/ 0 w 4572000"/>
              <a:gd name="connsiteY3" fmla="*/ 914400 h 914400"/>
              <a:gd name="connsiteX4" fmla="*/ 0 w 4572000"/>
              <a:gd name="connsiteY4" fmla="*/ 0 h 914400"/>
              <a:gd name="connsiteX0" fmla="*/ 0 w 4572000"/>
              <a:gd name="connsiteY0" fmla="*/ 1785926 h 2700326"/>
              <a:gd name="connsiteX1" fmla="*/ 4572000 w 4572000"/>
              <a:gd name="connsiteY1" fmla="*/ 0 h 2700326"/>
              <a:gd name="connsiteX2" fmla="*/ 4572000 w 4572000"/>
              <a:gd name="connsiteY2" fmla="*/ 2700326 h 2700326"/>
              <a:gd name="connsiteX3" fmla="*/ 0 w 4572000"/>
              <a:gd name="connsiteY3" fmla="*/ 2700326 h 2700326"/>
              <a:gd name="connsiteX4" fmla="*/ 0 w 4572000"/>
              <a:gd name="connsiteY4" fmla="*/ 1785926 h 2700326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27003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49422 w 4572000"/>
              <a:gd name="connsiteY2" fmla="*/ 1890295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  <a:gd name="connsiteX0" fmla="*/ 0 w 4583289"/>
              <a:gd name="connsiteY0" fmla="*/ 1667689 h 3500438"/>
              <a:gd name="connsiteX1" fmla="*/ 4583289 w 4583289"/>
              <a:gd name="connsiteY1" fmla="*/ 0 h 3500438"/>
              <a:gd name="connsiteX2" fmla="*/ 4560711 w 4583289"/>
              <a:gd name="connsiteY2" fmla="*/ 1890295 h 3500438"/>
              <a:gd name="connsiteX3" fmla="*/ 11289 w 4583289"/>
              <a:gd name="connsiteY3" fmla="*/ 3500438 h 3500438"/>
              <a:gd name="connsiteX4" fmla="*/ 0 w 4583289"/>
              <a:gd name="connsiteY4" fmla="*/ 1667689 h 3500438"/>
              <a:gd name="connsiteX0" fmla="*/ 0 w 4583289"/>
              <a:gd name="connsiteY0" fmla="*/ 1667689 h 2373254"/>
              <a:gd name="connsiteX1" fmla="*/ 4583289 w 4583289"/>
              <a:gd name="connsiteY1" fmla="*/ 0 h 2373254"/>
              <a:gd name="connsiteX2" fmla="*/ 4560711 w 4583289"/>
              <a:gd name="connsiteY2" fmla="*/ 1890295 h 2373254"/>
              <a:gd name="connsiteX3" fmla="*/ 22578 w 4583289"/>
              <a:gd name="connsiteY3" fmla="*/ 2373254 h 2373254"/>
              <a:gd name="connsiteX4" fmla="*/ 0 w 4583289"/>
              <a:gd name="connsiteY4" fmla="*/ 1667689 h 2373254"/>
              <a:gd name="connsiteX0" fmla="*/ 0 w 4605866"/>
              <a:gd name="connsiteY0" fmla="*/ 1667689 h 2373254"/>
              <a:gd name="connsiteX1" fmla="*/ 4583289 w 4605866"/>
              <a:gd name="connsiteY1" fmla="*/ 0 h 2373254"/>
              <a:gd name="connsiteX2" fmla="*/ 4605866 w 4605866"/>
              <a:gd name="connsiteY2" fmla="*/ 1890295 h 2373254"/>
              <a:gd name="connsiteX3" fmla="*/ 22578 w 4605866"/>
              <a:gd name="connsiteY3" fmla="*/ 2373254 h 2373254"/>
              <a:gd name="connsiteX4" fmla="*/ 0 w 4605866"/>
              <a:gd name="connsiteY4" fmla="*/ 1667689 h 2373254"/>
              <a:gd name="connsiteX0" fmla="*/ 0 w 4617155"/>
              <a:gd name="connsiteY0" fmla="*/ 1646815 h 2352380"/>
              <a:gd name="connsiteX1" fmla="*/ 4617155 w 4617155"/>
              <a:gd name="connsiteY1" fmla="*/ 0 h 2352380"/>
              <a:gd name="connsiteX2" fmla="*/ 4605866 w 4617155"/>
              <a:gd name="connsiteY2" fmla="*/ 1869421 h 2352380"/>
              <a:gd name="connsiteX3" fmla="*/ 22578 w 4617155"/>
              <a:gd name="connsiteY3" fmla="*/ 2352380 h 2352380"/>
              <a:gd name="connsiteX4" fmla="*/ 0 w 4617155"/>
              <a:gd name="connsiteY4" fmla="*/ 1646815 h 2352380"/>
              <a:gd name="connsiteX0" fmla="*/ 11288 w 4628443"/>
              <a:gd name="connsiteY0" fmla="*/ 1646815 h 2331506"/>
              <a:gd name="connsiteX1" fmla="*/ 4628443 w 4628443"/>
              <a:gd name="connsiteY1" fmla="*/ 0 h 2331506"/>
              <a:gd name="connsiteX2" fmla="*/ 4617154 w 4628443"/>
              <a:gd name="connsiteY2" fmla="*/ 1869421 h 2331506"/>
              <a:gd name="connsiteX3" fmla="*/ 0 w 4628443"/>
              <a:gd name="connsiteY3" fmla="*/ 2331506 h 2331506"/>
              <a:gd name="connsiteX4" fmla="*/ 11288 w 4628443"/>
              <a:gd name="connsiteY4" fmla="*/ 1646815 h 2331506"/>
              <a:gd name="connsiteX0" fmla="*/ 11288 w 4628443"/>
              <a:gd name="connsiteY0" fmla="*/ 1646815 h 2613302"/>
              <a:gd name="connsiteX1" fmla="*/ 4628443 w 4628443"/>
              <a:gd name="connsiteY1" fmla="*/ 0 h 2613302"/>
              <a:gd name="connsiteX2" fmla="*/ 4617154 w 4628443"/>
              <a:gd name="connsiteY2" fmla="*/ 1869421 h 2613302"/>
              <a:gd name="connsiteX3" fmla="*/ 0 w 4628443"/>
              <a:gd name="connsiteY3" fmla="*/ 2613302 h 2613302"/>
              <a:gd name="connsiteX4" fmla="*/ 11288 w 4628443"/>
              <a:gd name="connsiteY4" fmla="*/ 1646815 h 2613302"/>
              <a:gd name="connsiteX0" fmla="*/ 11288 w 4628443"/>
              <a:gd name="connsiteY0" fmla="*/ 1826140 h 2613302"/>
              <a:gd name="connsiteX1" fmla="*/ 4628443 w 4628443"/>
              <a:gd name="connsiteY1" fmla="*/ 0 h 2613302"/>
              <a:gd name="connsiteX2" fmla="*/ 4617154 w 4628443"/>
              <a:gd name="connsiteY2" fmla="*/ 1869421 h 2613302"/>
              <a:gd name="connsiteX3" fmla="*/ 0 w 4628443"/>
              <a:gd name="connsiteY3" fmla="*/ 2613302 h 2613302"/>
              <a:gd name="connsiteX4" fmla="*/ 11288 w 4628443"/>
              <a:gd name="connsiteY4" fmla="*/ 1826140 h 2613302"/>
              <a:gd name="connsiteX0" fmla="*/ 11288 w 4628443"/>
              <a:gd name="connsiteY0" fmla="*/ 1928611 h 2613302"/>
              <a:gd name="connsiteX1" fmla="*/ 4628443 w 4628443"/>
              <a:gd name="connsiteY1" fmla="*/ 0 h 2613302"/>
              <a:gd name="connsiteX2" fmla="*/ 4617154 w 4628443"/>
              <a:gd name="connsiteY2" fmla="*/ 1869421 h 2613302"/>
              <a:gd name="connsiteX3" fmla="*/ 0 w 4628443"/>
              <a:gd name="connsiteY3" fmla="*/ 2613302 h 2613302"/>
              <a:gd name="connsiteX4" fmla="*/ 11288 w 4628443"/>
              <a:gd name="connsiteY4" fmla="*/ 1928611 h 2613302"/>
              <a:gd name="connsiteX0" fmla="*/ 25386 w 4628443"/>
              <a:gd name="connsiteY0" fmla="*/ 2005464 h 2613302"/>
              <a:gd name="connsiteX1" fmla="*/ 4628443 w 4628443"/>
              <a:gd name="connsiteY1" fmla="*/ 0 h 2613302"/>
              <a:gd name="connsiteX2" fmla="*/ 4617154 w 4628443"/>
              <a:gd name="connsiteY2" fmla="*/ 1869421 h 2613302"/>
              <a:gd name="connsiteX3" fmla="*/ 0 w 4628443"/>
              <a:gd name="connsiteY3" fmla="*/ 2613302 h 2613302"/>
              <a:gd name="connsiteX4" fmla="*/ 25386 w 4628443"/>
              <a:gd name="connsiteY4" fmla="*/ 2005464 h 26133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28443" h="2613302">
                <a:moveTo>
                  <a:pt x="25386" y="2005464"/>
                </a:moveTo>
                <a:lnTo>
                  <a:pt x="4628443" y="0"/>
                </a:lnTo>
                <a:lnTo>
                  <a:pt x="4617154" y="1869421"/>
                </a:lnTo>
                <a:lnTo>
                  <a:pt x="0" y="2613302"/>
                </a:lnTo>
                <a:lnTo>
                  <a:pt x="25386" y="2005464"/>
                </a:lnTo>
                <a:close/>
              </a:path>
            </a:pathLst>
          </a:custGeom>
          <a:gradFill>
            <a:gsLst>
              <a:gs pos="0">
                <a:srgbClr val="FFF200">
                  <a:lumMod val="54000"/>
                  <a:lumOff val="46000"/>
                </a:srgbClr>
              </a:gs>
              <a:gs pos="20000">
                <a:srgbClr val="FF7A00">
                  <a:lumMod val="12000"/>
                  <a:lumOff val="88000"/>
                </a:srgbClr>
              </a:gs>
              <a:gs pos="63000">
                <a:srgbClr val="00FFFF"/>
              </a:gs>
              <a:gs pos="86000">
                <a:schemeClr val="accent5">
                  <a:lumMod val="50000"/>
                </a:schemeClr>
              </a:gs>
              <a:gs pos="100000">
                <a:srgbClr val="00B0F0">
                  <a:lumMod val="0"/>
                </a:srgbClr>
              </a:gs>
            </a:gsLst>
            <a:lin ang="0" scaled="1"/>
          </a:gradFill>
          <a:ln>
            <a:noFill/>
          </a:ln>
          <a:effectLst>
            <a:outerShdw blurRad="1270000" dist="50800" dir="5400000" algn="ctr" rotWithShape="0">
              <a:schemeClr val="bg2">
                <a:lumMod val="60000"/>
                <a:lumOff val="40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" name="11 Imagen" descr="Diapositiva34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rcRect b="5249"/>
          <a:stretch>
            <a:fillRect/>
          </a:stretch>
        </p:blipFill>
        <p:spPr>
          <a:xfrm>
            <a:off x="0" y="142852"/>
            <a:ext cx="9144000" cy="6498006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2 Rectángulo"/>
          <p:cNvSpPr/>
          <p:nvPr/>
        </p:nvSpPr>
        <p:spPr>
          <a:xfrm>
            <a:off x="1357290" y="214290"/>
            <a:ext cx="6429420" cy="1323439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63500">
              <a:extrusionClr>
                <a:schemeClr val="tx1"/>
              </a:extrusionClr>
            </a:sp3d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2000" b="1" i="1" dirty="0" smtClean="0">
                <a:gradFill flip="none" rotWithShape="1">
                  <a:gsLst>
                    <a:gs pos="0">
                      <a:schemeClr val="tx1"/>
                    </a:gs>
                    <a:gs pos="23000">
                      <a:srgbClr val="D4DEFF"/>
                    </a:gs>
                    <a:gs pos="49000">
                      <a:srgbClr val="D4DEFF"/>
                    </a:gs>
                    <a:gs pos="91000">
                      <a:schemeClr val="accent5">
                        <a:lumMod val="75000"/>
                      </a:schemeClr>
                    </a:gs>
                  </a:gsLst>
                  <a:lin ang="5400000" scaled="1"/>
                  <a:tileRect/>
                </a:gradFill>
              </a:rPr>
              <a:t>El mundo al revés nos entrena para ver al prójimo como una amenaza y no como una promesa o un amigo, nos reduce a la soledad y nos consuela con drogas químicas y con amigos cibernéticos.</a:t>
            </a:r>
            <a:endParaRPr lang="es-ES" sz="2000" b="1" i="1" dirty="0">
              <a:gradFill flip="none" rotWithShape="1">
                <a:gsLst>
                  <a:gs pos="0">
                    <a:schemeClr val="tx1"/>
                  </a:gs>
                  <a:gs pos="23000">
                    <a:srgbClr val="D4DEFF"/>
                  </a:gs>
                  <a:gs pos="49000">
                    <a:srgbClr val="D4DEFF"/>
                  </a:gs>
                  <a:gs pos="91000">
                    <a:schemeClr val="accent5">
                      <a:lumMod val="75000"/>
                    </a:scheme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10952316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6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6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6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6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6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13" grpId="0" animBg="1"/>
      <p:bldP spid="7" grpId="0" animBg="1"/>
      <p:bldP spid="8" grpId="0" animBg="1"/>
      <p:bldP spid="10" grpId="0" animBg="1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Forma libre"/>
          <p:cNvSpPr/>
          <p:nvPr/>
        </p:nvSpPr>
        <p:spPr>
          <a:xfrm rot="5400000" flipH="1">
            <a:off x="5429240" y="2571760"/>
            <a:ext cx="2857520" cy="4572000"/>
          </a:xfrm>
          <a:custGeom>
            <a:avLst/>
            <a:gdLst>
              <a:gd name="connsiteX0" fmla="*/ 0 w 5129242"/>
              <a:gd name="connsiteY0" fmla="*/ 337544 h 2700350"/>
              <a:gd name="connsiteX1" fmla="*/ 5129242 w 5129242"/>
              <a:gd name="connsiteY1" fmla="*/ 337544 h 2700350"/>
              <a:gd name="connsiteX2" fmla="*/ 5129242 w 5129242"/>
              <a:gd name="connsiteY2" fmla="*/ 2362806 h 2700350"/>
              <a:gd name="connsiteX3" fmla="*/ 0 w 5129242"/>
              <a:gd name="connsiteY3" fmla="*/ 2362806 h 2700350"/>
              <a:gd name="connsiteX4" fmla="*/ 0 w 5129242"/>
              <a:gd name="connsiteY4" fmla="*/ 337544 h 2700350"/>
              <a:gd name="connsiteX0" fmla="*/ 0 w 5143504"/>
              <a:gd name="connsiteY0" fmla="*/ 2480660 h 5631068"/>
              <a:gd name="connsiteX1" fmla="*/ 5143504 w 5143504"/>
              <a:gd name="connsiteY1" fmla="*/ 0 h 5631068"/>
              <a:gd name="connsiteX2" fmla="*/ 5129242 w 5143504"/>
              <a:gd name="connsiteY2" fmla="*/ 4505922 h 5631068"/>
              <a:gd name="connsiteX3" fmla="*/ 0 w 5143504"/>
              <a:gd name="connsiteY3" fmla="*/ 4505922 h 5631068"/>
              <a:gd name="connsiteX4" fmla="*/ 0 w 5143504"/>
              <a:gd name="connsiteY4" fmla="*/ 2480660 h 5631068"/>
              <a:gd name="connsiteX0" fmla="*/ 0 w 5143504"/>
              <a:gd name="connsiteY0" fmla="*/ 2480660 h 4505922"/>
              <a:gd name="connsiteX1" fmla="*/ 5143504 w 5143504"/>
              <a:gd name="connsiteY1" fmla="*/ 0 h 4505922"/>
              <a:gd name="connsiteX2" fmla="*/ 5143504 w 5143504"/>
              <a:gd name="connsiteY2" fmla="*/ 1928802 h 4505922"/>
              <a:gd name="connsiteX3" fmla="*/ 0 w 5143504"/>
              <a:gd name="connsiteY3" fmla="*/ 4505922 h 4505922"/>
              <a:gd name="connsiteX4" fmla="*/ 0 w 5143504"/>
              <a:gd name="connsiteY4" fmla="*/ 2480660 h 4505922"/>
              <a:gd name="connsiteX0" fmla="*/ 0 w 5143504"/>
              <a:gd name="connsiteY0" fmla="*/ 2480660 h 4505922"/>
              <a:gd name="connsiteX1" fmla="*/ 5143504 w 5143504"/>
              <a:gd name="connsiteY1" fmla="*/ 0 h 4505922"/>
              <a:gd name="connsiteX2" fmla="*/ 5143504 w 5143504"/>
              <a:gd name="connsiteY2" fmla="*/ 1928802 h 4505922"/>
              <a:gd name="connsiteX3" fmla="*/ 0 w 5143504"/>
              <a:gd name="connsiteY3" fmla="*/ 4505922 h 4505922"/>
              <a:gd name="connsiteX4" fmla="*/ 0 w 5143504"/>
              <a:gd name="connsiteY4" fmla="*/ 2480660 h 4505922"/>
              <a:gd name="connsiteX0" fmla="*/ 0 w 5143504"/>
              <a:gd name="connsiteY0" fmla="*/ 2480660 h 4505922"/>
              <a:gd name="connsiteX1" fmla="*/ 5143504 w 5143504"/>
              <a:gd name="connsiteY1" fmla="*/ 0 h 4505922"/>
              <a:gd name="connsiteX2" fmla="*/ 5143504 w 5143504"/>
              <a:gd name="connsiteY2" fmla="*/ 1928802 h 4505922"/>
              <a:gd name="connsiteX3" fmla="*/ 0 w 5143504"/>
              <a:gd name="connsiteY3" fmla="*/ 4505922 h 4505922"/>
              <a:gd name="connsiteX4" fmla="*/ 0 w 5143504"/>
              <a:gd name="connsiteY4" fmla="*/ 2480660 h 4505922"/>
              <a:gd name="connsiteX0" fmla="*/ 0 w 5143504"/>
              <a:gd name="connsiteY0" fmla="*/ 2480660 h 4505922"/>
              <a:gd name="connsiteX1" fmla="*/ 5143504 w 5143504"/>
              <a:gd name="connsiteY1" fmla="*/ 0 h 4505922"/>
              <a:gd name="connsiteX2" fmla="*/ 5143504 w 5143504"/>
              <a:gd name="connsiteY2" fmla="*/ 1928802 h 4505922"/>
              <a:gd name="connsiteX3" fmla="*/ 0 w 5143504"/>
              <a:gd name="connsiteY3" fmla="*/ 4505922 h 4505922"/>
              <a:gd name="connsiteX4" fmla="*/ 0 w 5143504"/>
              <a:gd name="connsiteY4" fmla="*/ 2480660 h 4505922"/>
              <a:gd name="connsiteX0" fmla="*/ 0 w 5143504"/>
              <a:gd name="connsiteY0" fmla="*/ 3426386 h 4505922"/>
              <a:gd name="connsiteX1" fmla="*/ 5143504 w 5143504"/>
              <a:gd name="connsiteY1" fmla="*/ 0 h 4505922"/>
              <a:gd name="connsiteX2" fmla="*/ 5143504 w 5143504"/>
              <a:gd name="connsiteY2" fmla="*/ 1928802 h 4505922"/>
              <a:gd name="connsiteX3" fmla="*/ 0 w 5143504"/>
              <a:gd name="connsiteY3" fmla="*/ 4505922 h 4505922"/>
              <a:gd name="connsiteX4" fmla="*/ 0 w 5143504"/>
              <a:gd name="connsiteY4" fmla="*/ 3426386 h 4505922"/>
              <a:gd name="connsiteX0" fmla="*/ 0 w 5143504"/>
              <a:gd name="connsiteY0" fmla="*/ 2440724 h 3520260"/>
              <a:gd name="connsiteX1" fmla="*/ 5143504 w 5143504"/>
              <a:gd name="connsiteY1" fmla="*/ 0 h 3520260"/>
              <a:gd name="connsiteX2" fmla="*/ 5143504 w 5143504"/>
              <a:gd name="connsiteY2" fmla="*/ 943140 h 3520260"/>
              <a:gd name="connsiteX3" fmla="*/ 0 w 5143504"/>
              <a:gd name="connsiteY3" fmla="*/ 3520260 h 3520260"/>
              <a:gd name="connsiteX4" fmla="*/ 0 w 5143504"/>
              <a:gd name="connsiteY4" fmla="*/ 2440724 h 3520260"/>
              <a:gd name="connsiteX0" fmla="*/ 0 w 5143504"/>
              <a:gd name="connsiteY0" fmla="*/ 2440724 h 3520260"/>
              <a:gd name="connsiteX1" fmla="*/ 5143504 w 5143504"/>
              <a:gd name="connsiteY1" fmla="*/ 0 h 3520260"/>
              <a:gd name="connsiteX2" fmla="*/ 5143504 w 5143504"/>
              <a:gd name="connsiteY2" fmla="*/ 985676 h 3520260"/>
              <a:gd name="connsiteX3" fmla="*/ 0 w 5143504"/>
              <a:gd name="connsiteY3" fmla="*/ 3520260 h 3520260"/>
              <a:gd name="connsiteX4" fmla="*/ 0 w 5143504"/>
              <a:gd name="connsiteY4" fmla="*/ 2440724 h 3520260"/>
              <a:gd name="connsiteX0" fmla="*/ 0 w 5143504"/>
              <a:gd name="connsiteY0" fmla="*/ 2440724 h 3520260"/>
              <a:gd name="connsiteX1" fmla="*/ 5143504 w 5143504"/>
              <a:gd name="connsiteY1" fmla="*/ 0 h 3520260"/>
              <a:gd name="connsiteX2" fmla="*/ 5143504 w 5143504"/>
              <a:gd name="connsiteY2" fmla="*/ 985676 h 3520260"/>
              <a:gd name="connsiteX3" fmla="*/ 0 w 5143504"/>
              <a:gd name="connsiteY3" fmla="*/ 3520260 h 3520260"/>
              <a:gd name="connsiteX4" fmla="*/ 0 w 5143504"/>
              <a:gd name="connsiteY4" fmla="*/ 2440724 h 3520260"/>
              <a:gd name="connsiteX0" fmla="*/ 0 w 5143504"/>
              <a:gd name="connsiteY0" fmla="*/ 2440724 h 3520260"/>
              <a:gd name="connsiteX1" fmla="*/ 5143504 w 5143504"/>
              <a:gd name="connsiteY1" fmla="*/ 0 h 3520260"/>
              <a:gd name="connsiteX2" fmla="*/ 5143504 w 5143504"/>
              <a:gd name="connsiteY2" fmla="*/ 985676 h 3520260"/>
              <a:gd name="connsiteX3" fmla="*/ 0 w 5143504"/>
              <a:gd name="connsiteY3" fmla="*/ 3520260 h 3520260"/>
              <a:gd name="connsiteX4" fmla="*/ 0 w 5143504"/>
              <a:gd name="connsiteY4" fmla="*/ 2440724 h 3520260"/>
              <a:gd name="connsiteX0" fmla="*/ 0 w 5143504"/>
              <a:gd name="connsiteY0" fmla="*/ 2440724 h 3520260"/>
              <a:gd name="connsiteX1" fmla="*/ 5143504 w 5143504"/>
              <a:gd name="connsiteY1" fmla="*/ 0 h 3520260"/>
              <a:gd name="connsiteX2" fmla="*/ 5143504 w 5143504"/>
              <a:gd name="connsiteY2" fmla="*/ 985676 h 3520260"/>
              <a:gd name="connsiteX3" fmla="*/ 0 w 5143504"/>
              <a:gd name="connsiteY3" fmla="*/ 3520260 h 3520260"/>
              <a:gd name="connsiteX4" fmla="*/ 0 w 5143504"/>
              <a:gd name="connsiteY4" fmla="*/ 2440724 h 3520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43504" h="3520260">
                <a:moveTo>
                  <a:pt x="0" y="2440724"/>
                </a:moveTo>
                <a:cubicBezTo>
                  <a:pt x="1477252" y="1013959"/>
                  <a:pt x="3606614" y="1506162"/>
                  <a:pt x="5143504" y="0"/>
                </a:cubicBezTo>
                <a:lnTo>
                  <a:pt x="5143504" y="985676"/>
                </a:lnTo>
                <a:cubicBezTo>
                  <a:pt x="3233816" y="2148850"/>
                  <a:pt x="2034718" y="1405053"/>
                  <a:pt x="0" y="3520260"/>
                </a:cubicBezTo>
                <a:lnTo>
                  <a:pt x="0" y="2440724"/>
                </a:lnTo>
                <a:close/>
              </a:path>
            </a:pathLst>
          </a:cu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FFF00">
                  <a:lumMod val="37000"/>
                  <a:lumOff val="63000"/>
                </a:srgbClr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noFill/>
          </a:ln>
          <a:effectLst>
            <a:outerShdw blurRad="1270000" dist="50800" dir="5400000" algn="ctr" rotWithShape="0">
              <a:srgbClr val="3333FF"/>
            </a:outerShdw>
          </a:effectLst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Forma libre"/>
          <p:cNvSpPr/>
          <p:nvPr/>
        </p:nvSpPr>
        <p:spPr>
          <a:xfrm rot="16200000" flipH="1" flipV="1">
            <a:off x="5417840" y="-297159"/>
            <a:ext cx="2880319" cy="4572000"/>
          </a:xfrm>
          <a:custGeom>
            <a:avLst/>
            <a:gdLst>
              <a:gd name="connsiteX0" fmla="*/ 0 w 5129242"/>
              <a:gd name="connsiteY0" fmla="*/ 337544 h 2700350"/>
              <a:gd name="connsiteX1" fmla="*/ 5129242 w 5129242"/>
              <a:gd name="connsiteY1" fmla="*/ 337544 h 2700350"/>
              <a:gd name="connsiteX2" fmla="*/ 5129242 w 5129242"/>
              <a:gd name="connsiteY2" fmla="*/ 2362806 h 2700350"/>
              <a:gd name="connsiteX3" fmla="*/ 0 w 5129242"/>
              <a:gd name="connsiteY3" fmla="*/ 2362806 h 2700350"/>
              <a:gd name="connsiteX4" fmla="*/ 0 w 5129242"/>
              <a:gd name="connsiteY4" fmla="*/ 337544 h 2700350"/>
              <a:gd name="connsiteX0" fmla="*/ 0 w 5143504"/>
              <a:gd name="connsiteY0" fmla="*/ 2480660 h 5631068"/>
              <a:gd name="connsiteX1" fmla="*/ 5143504 w 5143504"/>
              <a:gd name="connsiteY1" fmla="*/ 0 h 5631068"/>
              <a:gd name="connsiteX2" fmla="*/ 5129242 w 5143504"/>
              <a:gd name="connsiteY2" fmla="*/ 4505922 h 5631068"/>
              <a:gd name="connsiteX3" fmla="*/ 0 w 5143504"/>
              <a:gd name="connsiteY3" fmla="*/ 4505922 h 5631068"/>
              <a:gd name="connsiteX4" fmla="*/ 0 w 5143504"/>
              <a:gd name="connsiteY4" fmla="*/ 2480660 h 5631068"/>
              <a:gd name="connsiteX0" fmla="*/ 0 w 5143504"/>
              <a:gd name="connsiteY0" fmla="*/ 2480660 h 4505922"/>
              <a:gd name="connsiteX1" fmla="*/ 5143504 w 5143504"/>
              <a:gd name="connsiteY1" fmla="*/ 0 h 4505922"/>
              <a:gd name="connsiteX2" fmla="*/ 5143504 w 5143504"/>
              <a:gd name="connsiteY2" fmla="*/ 1928802 h 4505922"/>
              <a:gd name="connsiteX3" fmla="*/ 0 w 5143504"/>
              <a:gd name="connsiteY3" fmla="*/ 4505922 h 4505922"/>
              <a:gd name="connsiteX4" fmla="*/ 0 w 5143504"/>
              <a:gd name="connsiteY4" fmla="*/ 2480660 h 4505922"/>
              <a:gd name="connsiteX0" fmla="*/ 0 w 5143504"/>
              <a:gd name="connsiteY0" fmla="*/ 2480660 h 4505922"/>
              <a:gd name="connsiteX1" fmla="*/ 5143504 w 5143504"/>
              <a:gd name="connsiteY1" fmla="*/ 0 h 4505922"/>
              <a:gd name="connsiteX2" fmla="*/ 5143504 w 5143504"/>
              <a:gd name="connsiteY2" fmla="*/ 1928802 h 4505922"/>
              <a:gd name="connsiteX3" fmla="*/ 0 w 5143504"/>
              <a:gd name="connsiteY3" fmla="*/ 4505922 h 4505922"/>
              <a:gd name="connsiteX4" fmla="*/ 0 w 5143504"/>
              <a:gd name="connsiteY4" fmla="*/ 2480660 h 4505922"/>
              <a:gd name="connsiteX0" fmla="*/ 0 w 5143504"/>
              <a:gd name="connsiteY0" fmla="*/ 2480660 h 4505922"/>
              <a:gd name="connsiteX1" fmla="*/ 5143504 w 5143504"/>
              <a:gd name="connsiteY1" fmla="*/ 0 h 4505922"/>
              <a:gd name="connsiteX2" fmla="*/ 5143504 w 5143504"/>
              <a:gd name="connsiteY2" fmla="*/ 1928802 h 4505922"/>
              <a:gd name="connsiteX3" fmla="*/ 0 w 5143504"/>
              <a:gd name="connsiteY3" fmla="*/ 4505922 h 4505922"/>
              <a:gd name="connsiteX4" fmla="*/ 0 w 5143504"/>
              <a:gd name="connsiteY4" fmla="*/ 2480660 h 4505922"/>
              <a:gd name="connsiteX0" fmla="*/ 0 w 5143504"/>
              <a:gd name="connsiteY0" fmla="*/ 2480660 h 4505922"/>
              <a:gd name="connsiteX1" fmla="*/ 5143504 w 5143504"/>
              <a:gd name="connsiteY1" fmla="*/ 0 h 4505922"/>
              <a:gd name="connsiteX2" fmla="*/ 5143504 w 5143504"/>
              <a:gd name="connsiteY2" fmla="*/ 1928802 h 4505922"/>
              <a:gd name="connsiteX3" fmla="*/ 0 w 5143504"/>
              <a:gd name="connsiteY3" fmla="*/ 4505922 h 4505922"/>
              <a:gd name="connsiteX4" fmla="*/ 0 w 5143504"/>
              <a:gd name="connsiteY4" fmla="*/ 2480660 h 4505922"/>
              <a:gd name="connsiteX0" fmla="*/ 0 w 5143504"/>
              <a:gd name="connsiteY0" fmla="*/ 3426386 h 4505922"/>
              <a:gd name="connsiteX1" fmla="*/ 5143504 w 5143504"/>
              <a:gd name="connsiteY1" fmla="*/ 0 h 4505922"/>
              <a:gd name="connsiteX2" fmla="*/ 5143504 w 5143504"/>
              <a:gd name="connsiteY2" fmla="*/ 1928802 h 4505922"/>
              <a:gd name="connsiteX3" fmla="*/ 0 w 5143504"/>
              <a:gd name="connsiteY3" fmla="*/ 4505922 h 4505922"/>
              <a:gd name="connsiteX4" fmla="*/ 0 w 5143504"/>
              <a:gd name="connsiteY4" fmla="*/ 3426386 h 4505922"/>
              <a:gd name="connsiteX0" fmla="*/ 0 w 5143504"/>
              <a:gd name="connsiteY0" fmla="*/ 2440724 h 3520260"/>
              <a:gd name="connsiteX1" fmla="*/ 5143504 w 5143504"/>
              <a:gd name="connsiteY1" fmla="*/ 0 h 3520260"/>
              <a:gd name="connsiteX2" fmla="*/ 5143504 w 5143504"/>
              <a:gd name="connsiteY2" fmla="*/ 943140 h 3520260"/>
              <a:gd name="connsiteX3" fmla="*/ 0 w 5143504"/>
              <a:gd name="connsiteY3" fmla="*/ 3520260 h 3520260"/>
              <a:gd name="connsiteX4" fmla="*/ 0 w 5143504"/>
              <a:gd name="connsiteY4" fmla="*/ 2440724 h 3520260"/>
              <a:gd name="connsiteX0" fmla="*/ 0 w 5143504"/>
              <a:gd name="connsiteY0" fmla="*/ 2440724 h 3520260"/>
              <a:gd name="connsiteX1" fmla="*/ 5143504 w 5143504"/>
              <a:gd name="connsiteY1" fmla="*/ 0 h 3520260"/>
              <a:gd name="connsiteX2" fmla="*/ 5143504 w 5143504"/>
              <a:gd name="connsiteY2" fmla="*/ 985676 h 3520260"/>
              <a:gd name="connsiteX3" fmla="*/ 0 w 5143504"/>
              <a:gd name="connsiteY3" fmla="*/ 3520260 h 3520260"/>
              <a:gd name="connsiteX4" fmla="*/ 0 w 5143504"/>
              <a:gd name="connsiteY4" fmla="*/ 2440724 h 3520260"/>
              <a:gd name="connsiteX0" fmla="*/ 0 w 5143504"/>
              <a:gd name="connsiteY0" fmla="*/ 2440724 h 3520260"/>
              <a:gd name="connsiteX1" fmla="*/ 5143504 w 5143504"/>
              <a:gd name="connsiteY1" fmla="*/ 0 h 3520260"/>
              <a:gd name="connsiteX2" fmla="*/ 5143504 w 5143504"/>
              <a:gd name="connsiteY2" fmla="*/ 985676 h 3520260"/>
              <a:gd name="connsiteX3" fmla="*/ 0 w 5143504"/>
              <a:gd name="connsiteY3" fmla="*/ 3520260 h 3520260"/>
              <a:gd name="connsiteX4" fmla="*/ 0 w 5143504"/>
              <a:gd name="connsiteY4" fmla="*/ 2440724 h 3520260"/>
              <a:gd name="connsiteX0" fmla="*/ 0 w 5143504"/>
              <a:gd name="connsiteY0" fmla="*/ 2440724 h 3520260"/>
              <a:gd name="connsiteX1" fmla="*/ 5143504 w 5143504"/>
              <a:gd name="connsiteY1" fmla="*/ 0 h 3520260"/>
              <a:gd name="connsiteX2" fmla="*/ 5143504 w 5143504"/>
              <a:gd name="connsiteY2" fmla="*/ 985676 h 3520260"/>
              <a:gd name="connsiteX3" fmla="*/ 0 w 5143504"/>
              <a:gd name="connsiteY3" fmla="*/ 3520260 h 3520260"/>
              <a:gd name="connsiteX4" fmla="*/ 0 w 5143504"/>
              <a:gd name="connsiteY4" fmla="*/ 2440724 h 3520260"/>
              <a:gd name="connsiteX0" fmla="*/ 0 w 5143504"/>
              <a:gd name="connsiteY0" fmla="*/ 2440724 h 3520260"/>
              <a:gd name="connsiteX1" fmla="*/ 5143504 w 5143504"/>
              <a:gd name="connsiteY1" fmla="*/ 0 h 3520260"/>
              <a:gd name="connsiteX2" fmla="*/ 5143504 w 5143504"/>
              <a:gd name="connsiteY2" fmla="*/ 985676 h 3520260"/>
              <a:gd name="connsiteX3" fmla="*/ 0 w 5143504"/>
              <a:gd name="connsiteY3" fmla="*/ 3520260 h 3520260"/>
              <a:gd name="connsiteX4" fmla="*/ 0 w 5143504"/>
              <a:gd name="connsiteY4" fmla="*/ 2440724 h 3520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43504" h="3520260">
                <a:moveTo>
                  <a:pt x="0" y="2440724"/>
                </a:moveTo>
                <a:cubicBezTo>
                  <a:pt x="1477252" y="1013959"/>
                  <a:pt x="3606614" y="1506162"/>
                  <a:pt x="5143504" y="0"/>
                </a:cubicBezTo>
                <a:lnTo>
                  <a:pt x="5143504" y="985676"/>
                </a:lnTo>
                <a:cubicBezTo>
                  <a:pt x="3233816" y="2148850"/>
                  <a:pt x="2034718" y="1405053"/>
                  <a:pt x="0" y="3520260"/>
                </a:cubicBezTo>
                <a:lnTo>
                  <a:pt x="0" y="2440724"/>
                </a:lnTo>
                <a:close/>
              </a:path>
            </a:pathLst>
          </a:cu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FFF00">
                  <a:lumMod val="37000"/>
                  <a:lumOff val="63000"/>
                </a:srgbClr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noFill/>
          </a:ln>
          <a:effectLst>
            <a:outerShdw blurRad="1270000" dist="50800" dir="5400000" algn="ctr" rotWithShape="0">
              <a:srgbClr val="3333FF"/>
            </a:outerShdw>
          </a:effectLst>
          <a:scene3d>
            <a:camera prst="orthographicFront"/>
            <a:lightRig rig="brightRoom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Forma libre"/>
          <p:cNvSpPr/>
          <p:nvPr/>
        </p:nvSpPr>
        <p:spPr>
          <a:xfrm rot="5400000" flipH="1">
            <a:off x="845840" y="-297160"/>
            <a:ext cx="2880320" cy="4572000"/>
          </a:xfrm>
          <a:custGeom>
            <a:avLst/>
            <a:gdLst>
              <a:gd name="connsiteX0" fmla="*/ 0 w 5129242"/>
              <a:gd name="connsiteY0" fmla="*/ 337544 h 2700350"/>
              <a:gd name="connsiteX1" fmla="*/ 5129242 w 5129242"/>
              <a:gd name="connsiteY1" fmla="*/ 337544 h 2700350"/>
              <a:gd name="connsiteX2" fmla="*/ 5129242 w 5129242"/>
              <a:gd name="connsiteY2" fmla="*/ 2362806 h 2700350"/>
              <a:gd name="connsiteX3" fmla="*/ 0 w 5129242"/>
              <a:gd name="connsiteY3" fmla="*/ 2362806 h 2700350"/>
              <a:gd name="connsiteX4" fmla="*/ 0 w 5129242"/>
              <a:gd name="connsiteY4" fmla="*/ 337544 h 2700350"/>
              <a:gd name="connsiteX0" fmla="*/ 0 w 5143504"/>
              <a:gd name="connsiteY0" fmla="*/ 2480660 h 5631068"/>
              <a:gd name="connsiteX1" fmla="*/ 5143504 w 5143504"/>
              <a:gd name="connsiteY1" fmla="*/ 0 h 5631068"/>
              <a:gd name="connsiteX2" fmla="*/ 5129242 w 5143504"/>
              <a:gd name="connsiteY2" fmla="*/ 4505922 h 5631068"/>
              <a:gd name="connsiteX3" fmla="*/ 0 w 5143504"/>
              <a:gd name="connsiteY3" fmla="*/ 4505922 h 5631068"/>
              <a:gd name="connsiteX4" fmla="*/ 0 w 5143504"/>
              <a:gd name="connsiteY4" fmla="*/ 2480660 h 5631068"/>
              <a:gd name="connsiteX0" fmla="*/ 0 w 5143504"/>
              <a:gd name="connsiteY0" fmla="*/ 2480660 h 4505922"/>
              <a:gd name="connsiteX1" fmla="*/ 5143504 w 5143504"/>
              <a:gd name="connsiteY1" fmla="*/ 0 h 4505922"/>
              <a:gd name="connsiteX2" fmla="*/ 5143504 w 5143504"/>
              <a:gd name="connsiteY2" fmla="*/ 1928802 h 4505922"/>
              <a:gd name="connsiteX3" fmla="*/ 0 w 5143504"/>
              <a:gd name="connsiteY3" fmla="*/ 4505922 h 4505922"/>
              <a:gd name="connsiteX4" fmla="*/ 0 w 5143504"/>
              <a:gd name="connsiteY4" fmla="*/ 2480660 h 4505922"/>
              <a:gd name="connsiteX0" fmla="*/ 0 w 5143504"/>
              <a:gd name="connsiteY0" fmla="*/ 2480660 h 4505922"/>
              <a:gd name="connsiteX1" fmla="*/ 5143504 w 5143504"/>
              <a:gd name="connsiteY1" fmla="*/ 0 h 4505922"/>
              <a:gd name="connsiteX2" fmla="*/ 5143504 w 5143504"/>
              <a:gd name="connsiteY2" fmla="*/ 1928802 h 4505922"/>
              <a:gd name="connsiteX3" fmla="*/ 0 w 5143504"/>
              <a:gd name="connsiteY3" fmla="*/ 4505922 h 4505922"/>
              <a:gd name="connsiteX4" fmla="*/ 0 w 5143504"/>
              <a:gd name="connsiteY4" fmla="*/ 2480660 h 4505922"/>
              <a:gd name="connsiteX0" fmla="*/ 0 w 5143504"/>
              <a:gd name="connsiteY0" fmla="*/ 2480660 h 4505922"/>
              <a:gd name="connsiteX1" fmla="*/ 5143504 w 5143504"/>
              <a:gd name="connsiteY1" fmla="*/ 0 h 4505922"/>
              <a:gd name="connsiteX2" fmla="*/ 5143504 w 5143504"/>
              <a:gd name="connsiteY2" fmla="*/ 1928802 h 4505922"/>
              <a:gd name="connsiteX3" fmla="*/ 0 w 5143504"/>
              <a:gd name="connsiteY3" fmla="*/ 4505922 h 4505922"/>
              <a:gd name="connsiteX4" fmla="*/ 0 w 5143504"/>
              <a:gd name="connsiteY4" fmla="*/ 2480660 h 4505922"/>
              <a:gd name="connsiteX0" fmla="*/ 0 w 5143504"/>
              <a:gd name="connsiteY0" fmla="*/ 2480660 h 4505922"/>
              <a:gd name="connsiteX1" fmla="*/ 5143504 w 5143504"/>
              <a:gd name="connsiteY1" fmla="*/ 0 h 4505922"/>
              <a:gd name="connsiteX2" fmla="*/ 5143504 w 5143504"/>
              <a:gd name="connsiteY2" fmla="*/ 1928802 h 4505922"/>
              <a:gd name="connsiteX3" fmla="*/ 0 w 5143504"/>
              <a:gd name="connsiteY3" fmla="*/ 4505922 h 4505922"/>
              <a:gd name="connsiteX4" fmla="*/ 0 w 5143504"/>
              <a:gd name="connsiteY4" fmla="*/ 2480660 h 4505922"/>
              <a:gd name="connsiteX0" fmla="*/ 0 w 5143504"/>
              <a:gd name="connsiteY0" fmla="*/ 3426386 h 4505922"/>
              <a:gd name="connsiteX1" fmla="*/ 5143504 w 5143504"/>
              <a:gd name="connsiteY1" fmla="*/ 0 h 4505922"/>
              <a:gd name="connsiteX2" fmla="*/ 5143504 w 5143504"/>
              <a:gd name="connsiteY2" fmla="*/ 1928802 h 4505922"/>
              <a:gd name="connsiteX3" fmla="*/ 0 w 5143504"/>
              <a:gd name="connsiteY3" fmla="*/ 4505922 h 4505922"/>
              <a:gd name="connsiteX4" fmla="*/ 0 w 5143504"/>
              <a:gd name="connsiteY4" fmla="*/ 3426386 h 4505922"/>
              <a:gd name="connsiteX0" fmla="*/ 0 w 5143504"/>
              <a:gd name="connsiteY0" fmla="*/ 2440724 h 3520260"/>
              <a:gd name="connsiteX1" fmla="*/ 5143504 w 5143504"/>
              <a:gd name="connsiteY1" fmla="*/ 0 h 3520260"/>
              <a:gd name="connsiteX2" fmla="*/ 5143504 w 5143504"/>
              <a:gd name="connsiteY2" fmla="*/ 943140 h 3520260"/>
              <a:gd name="connsiteX3" fmla="*/ 0 w 5143504"/>
              <a:gd name="connsiteY3" fmla="*/ 3520260 h 3520260"/>
              <a:gd name="connsiteX4" fmla="*/ 0 w 5143504"/>
              <a:gd name="connsiteY4" fmla="*/ 2440724 h 3520260"/>
              <a:gd name="connsiteX0" fmla="*/ 0 w 5143504"/>
              <a:gd name="connsiteY0" fmla="*/ 2440724 h 3520260"/>
              <a:gd name="connsiteX1" fmla="*/ 5143504 w 5143504"/>
              <a:gd name="connsiteY1" fmla="*/ 0 h 3520260"/>
              <a:gd name="connsiteX2" fmla="*/ 5143504 w 5143504"/>
              <a:gd name="connsiteY2" fmla="*/ 985676 h 3520260"/>
              <a:gd name="connsiteX3" fmla="*/ 0 w 5143504"/>
              <a:gd name="connsiteY3" fmla="*/ 3520260 h 3520260"/>
              <a:gd name="connsiteX4" fmla="*/ 0 w 5143504"/>
              <a:gd name="connsiteY4" fmla="*/ 2440724 h 3520260"/>
              <a:gd name="connsiteX0" fmla="*/ 0 w 5143504"/>
              <a:gd name="connsiteY0" fmla="*/ 2440724 h 3520260"/>
              <a:gd name="connsiteX1" fmla="*/ 5143504 w 5143504"/>
              <a:gd name="connsiteY1" fmla="*/ 0 h 3520260"/>
              <a:gd name="connsiteX2" fmla="*/ 5143504 w 5143504"/>
              <a:gd name="connsiteY2" fmla="*/ 985676 h 3520260"/>
              <a:gd name="connsiteX3" fmla="*/ 0 w 5143504"/>
              <a:gd name="connsiteY3" fmla="*/ 3520260 h 3520260"/>
              <a:gd name="connsiteX4" fmla="*/ 0 w 5143504"/>
              <a:gd name="connsiteY4" fmla="*/ 2440724 h 3520260"/>
              <a:gd name="connsiteX0" fmla="*/ 0 w 5143504"/>
              <a:gd name="connsiteY0" fmla="*/ 2440724 h 3520260"/>
              <a:gd name="connsiteX1" fmla="*/ 5143504 w 5143504"/>
              <a:gd name="connsiteY1" fmla="*/ 0 h 3520260"/>
              <a:gd name="connsiteX2" fmla="*/ 5143504 w 5143504"/>
              <a:gd name="connsiteY2" fmla="*/ 985676 h 3520260"/>
              <a:gd name="connsiteX3" fmla="*/ 0 w 5143504"/>
              <a:gd name="connsiteY3" fmla="*/ 3520260 h 3520260"/>
              <a:gd name="connsiteX4" fmla="*/ 0 w 5143504"/>
              <a:gd name="connsiteY4" fmla="*/ 2440724 h 3520260"/>
              <a:gd name="connsiteX0" fmla="*/ 0 w 5143504"/>
              <a:gd name="connsiteY0" fmla="*/ 2440724 h 3520260"/>
              <a:gd name="connsiteX1" fmla="*/ 5143504 w 5143504"/>
              <a:gd name="connsiteY1" fmla="*/ 0 h 3520260"/>
              <a:gd name="connsiteX2" fmla="*/ 5143504 w 5143504"/>
              <a:gd name="connsiteY2" fmla="*/ 985676 h 3520260"/>
              <a:gd name="connsiteX3" fmla="*/ 0 w 5143504"/>
              <a:gd name="connsiteY3" fmla="*/ 3520260 h 3520260"/>
              <a:gd name="connsiteX4" fmla="*/ 0 w 5143504"/>
              <a:gd name="connsiteY4" fmla="*/ 2440724 h 3520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43504" h="3520260">
                <a:moveTo>
                  <a:pt x="0" y="2440724"/>
                </a:moveTo>
                <a:cubicBezTo>
                  <a:pt x="1477252" y="1013959"/>
                  <a:pt x="3606614" y="1506162"/>
                  <a:pt x="5143504" y="0"/>
                </a:cubicBezTo>
                <a:lnTo>
                  <a:pt x="5143504" y="985676"/>
                </a:lnTo>
                <a:cubicBezTo>
                  <a:pt x="3233816" y="2148850"/>
                  <a:pt x="2034718" y="1405053"/>
                  <a:pt x="0" y="3520260"/>
                </a:cubicBezTo>
                <a:lnTo>
                  <a:pt x="0" y="2440724"/>
                </a:lnTo>
                <a:close/>
              </a:path>
            </a:pathLst>
          </a:cu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FFF00">
                  <a:lumMod val="37000"/>
                  <a:lumOff val="63000"/>
                </a:srgbClr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noFill/>
          </a:ln>
          <a:effectLst>
            <a:outerShdw blurRad="1270000" dist="50800" dir="5400000" algn="ctr" rotWithShape="0">
              <a:srgbClr val="3333FF"/>
            </a:outerShdw>
          </a:effectLst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Forma libre"/>
          <p:cNvSpPr/>
          <p:nvPr/>
        </p:nvSpPr>
        <p:spPr>
          <a:xfrm rot="16200000" flipH="1" flipV="1">
            <a:off x="857240" y="2571760"/>
            <a:ext cx="2857520" cy="4572000"/>
          </a:xfrm>
          <a:custGeom>
            <a:avLst/>
            <a:gdLst>
              <a:gd name="connsiteX0" fmla="*/ 0 w 5129242"/>
              <a:gd name="connsiteY0" fmla="*/ 337544 h 2700350"/>
              <a:gd name="connsiteX1" fmla="*/ 5129242 w 5129242"/>
              <a:gd name="connsiteY1" fmla="*/ 337544 h 2700350"/>
              <a:gd name="connsiteX2" fmla="*/ 5129242 w 5129242"/>
              <a:gd name="connsiteY2" fmla="*/ 2362806 h 2700350"/>
              <a:gd name="connsiteX3" fmla="*/ 0 w 5129242"/>
              <a:gd name="connsiteY3" fmla="*/ 2362806 h 2700350"/>
              <a:gd name="connsiteX4" fmla="*/ 0 w 5129242"/>
              <a:gd name="connsiteY4" fmla="*/ 337544 h 2700350"/>
              <a:gd name="connsiteX0" fmla="*/ 0 w 5143504"/>
              <a:gd name="connsiteY0" fmla="*/ 2480660 h 5631068"/>
              <a:gd name="connsiteX1" fmla="*/ 5143504 w 5143504"/>
              <a:gd name="connsiteY1" fmla="*/ 0 h 5631068"/>
              <a:gd name="connsiteX2" fmla="*/ 5129242 w 5143504"/>
              <a:gd name="connsiteY2" fmla="*/ 4505922 h 5631068"/>
              <a:gd name="connsiteX3" fmla="*/ 0 w 5143504"/>
              <a:gd name="connsiteY3" fmla="*/ 4505922 h 5631068"/>
              <a:gd name="connsiteX4" fmla="*/ 0 w 5143504"/>
              <a:gd name="connsiteY4" fmla="*/ 2480660 h 5631068"/>
              <a:gd name="connsiteX0" fmla="*/ 0 w 5143504"/>
              <a:gd name="connsiteY0" fmla="*/ 2480660 h 4505922"/>
              <a:gd name="connsiteX1" fmla="*/ 5143504 w 5143504"/>
              <a:gd name="connsiteY1" fmla="*/ 0 h 4505922"/>
              <a:gd name="connsiteX2" fmla="*/ 5143504 w 5143504"/>
              <a:gd name="connsiteY2" fmla="*/ 1928802 h 4505922"/>
              <a:gd name="connsiteX3" fmla="*/ 0 w 5143504"/>
              <a:gd name="connsiteY3" fmla="*/ 4505922 h 4505922"/>
              <a:gd name="connsiteX4" fmla="*/ 0 w 5143504"/>
              <a:gd name="connsiteY4" fmla="*/ 2480660 h 4505922"/>
              <a:gd name="connsiteX0" fmla="*/ 0 w 5143504"/>
              <a:gd name="connsiteY0" fmla="*/ 2480660 h 4505922"/>
              <a:gd name="connsiteX1" fmla="*/ 5143504 w 5143504"/>
              <a:gd name="connsiteY1" fmla="*/ 0 h 4505922"/>
              <a:gd name="connsiteX2" fmla="*/ 5143504 w 5143504"/>
              <a:gd name="connsiteY2" fmla="*/ 1928802 h 4505922"/>
              <a:gd name="connsiteX3" fmla="*/ 0 w 5143504"/>
              <a:gd name="connsiteY3" fmla="*/ 4505922 h 4505922"/>
              <a:gd name="connsiteX4" fmla="*/ 0 w 5143504"/>
              <a:gd name="connsiteY4" fmla="*/ 2480660 h 4505922"/>
              <a:gd name="connsiteX0" fmla="*/ 0 w 5143504"/>
              <a:gd name="connsiteY0" fmla="*/ 2480660 h 4505922"/>
              <a:gd name="connsiteX1" fmla="*/ 5143504 w 5143504"/>
              <a:gd name="connsiteY1" fmla="*/ 0 h 4505922"/>
              <a:gd name="connsiteX2" fmla="*/ 5143504 w 5143504"/>
              <a:gd name="connsiteY2" fmla="*/ 1928802 h 4505922"/>
              <a:gd name="connsiteX3" fmla="*/ 0 w 5143504"/>
              <a:gd name="connsiteY3" fmla="*/ 4505922 h 4505922"/>
              <a:gd name="connsiteX4" fmla="*/ 0 w 5143504"/>
              <a:gd name="connsiteY4" fmla="*/ 2480660 h 4505922"/>
              <a:gd name="connsiteX0" fmla="*/ 0 w 5143504"/>
              <a:gd name="connsiteY0" fmla="*/ 2480660 h 4505922"/>
              <a:gd name="connsiteX1" fmla="*/ 5143504 w 5143504"/>
              <a:gd name="connsiteY1" fmla="*/ 0 h 4505922"/>
              <a:gd name="connsiteX2" fmla="*/ 5143504 w 5143504"/>
              <a:gd name="connsiteY2" fmla="*/ 1928802 h 4505922"/>
              <a:gd name="connsiteX3" fmla="*/ 0 w 5143504"/>
              <a:gd name="connsiteY3" fmla="*/ 4505922 h 4505922"/>
              <a:gd name="connsiteX4" fmla="*/ 0 w 5143504"/>
              <a:gd name="connsiteY4" fmla="*/ 2480660 h 4505922"/>
              <a:gd name="connsiteX0" fmla="*/ 0 w 5143504"/>
              <a:gd name="connsiteY0" fmla="*/ 3426386 h 4505922"/>
              <a:gd name="connsiteX1" fmla="*/ 5143504 w 5143504"/>
              <a:gd name="connsiteY1" fmla="*/ 0 h 4505922"/>
              <a:gd name="connsiteX2" fmla="*/ 5143504 w 5143504"/>
              <a:gd name="connsiteY2" fmla="*/ 1928802 h 4505922"/>
              <a:gd name="connsiteX3" fmla="*/ 0 w 5143504"/>
              <a:gd name="connsiteY3" fmla="*/ 4505922 h 4505922"/>
              <a:gd name="connsiteX4" fmla="*/ 0 w 5143504"/>
              <a:gd name="connsiteY4" fmla="*/ 3426386 h 4505922"/>
              <a:gd name="connsiteX0" fmla="*/ 0 w 5143504"/>
              <a:gd name="connsiteY0" fmla="*/ 2440724 h 3520260"/>
              <a:gd name="connsiteX1" fmla="*/ 5143504 w 5143504"/>
              <a:gd name="connsiteY1" fmla="*/ 0 h 3520260"/>
              <a:gd name="connsiteX2" fmla="*/ 5143504 w 5143504"/>
              <a:gd name="connsiteY2" fmla="*/ 943140 h 3520260"/>
              <a:gd name="connsiteX3" fmla="*/ 0 w 5143504"/>
              <a:gd name="connsiteY3" fmla="*/ 3520260 h 3520260"/>
              <a:gd name="connsiteX4" fmla="*/ 0 w 5143504"/>
              <a:gd name="connsiteY4" fmla="*/ 2440724 h 3520260"/>
              <a:gd name="connsiteX0" fmla="*/ 0 w 5143504"/>
              <a:gd name="connsiteY0" fmla="*/ 2440724 h 3520260"/>
              <a:gd name="connsiteX1" fmla="*/ 5143504 w 5143504"/>
              <a:gd name="connsiteY1" fmla="*/ 0 h 3520260"/>
              <a:gd name="connsiteX2" fmla="*/ 5143504 w 5143504"/>
              <a:gd name="connsiteY2" fmla="*/ 985676 h 3520260"/>
              <a:gd name="connsiteX3" fmla="*/ 0 w 5143504"/>
              <a:gd name="connsiteY3" fmla="*/ 3520260 h 3520260"/>
              <a:gd name="connsiteX4" fmla="*/ 0 w 5143504"/>
              <a:gd name="connsiteY4" fmla="*/ 2440724 h 3520260"/>
              <a:gd name="connsiteX0" fmla="*/ 0 w 5143504"/>
              <a:gd name="connsiteY0" fmla="*/ 2440724 h 3520260"/>
              <a:gd name="connsiteX1" fmla="*/ 5143504 w 5143504"/>
              <a:gd name="connsiteY1" fmla="*/ 0 h 3520260"/>
              <a:gd name="connsiteX2" fmla="*/ 5143504 w 5143504"/>
              <a:gd name="connsiteY2" fmla="*/ 985676 h 3520260"/>
              <a:gd name="connsiteX3" fmla="*/ 0 w 5143504"/>
              <a:gd name="connsiteY3" fmla="*/ 3520260 h 3520260"/>
              <a:gd name="connsiteX4" fmla="*/ 0 w 5143504"/>
              <a:gd name="connsiteY4" fmla="*/ 2440724 h 3520260"/>
              <a:gd name="connsiteX0" fmla="*/ 0 w 5143504"/>
              <a:gd name="connsiteY0" fmla="*/ 2440724 h 3520260"/>
              <a:gd name="connsiteX1" fmla="*/ 5143504 w 5143504"/>
              <a:gd name="connsiteY1" fmla="*/ 0 h 3520260"/>
              <a:gd name="connsiteX2" fmla="*/ 5143504 w 5143504"/>
              <a:gd name="connsiteY2" fmla="*/ 985676 h 3520260"/>
              <a:gd name="connsiteX3" fmla="*/ 0 w 5143504"/>
              <a:gd name="connsiteY3" fmla="*/ 3520260 h 3520260"/>
              <a:gd name="connsiteX4" fmla="*/ 0 w 5143504"/>
              <a:gd name="connsiteY4" fmla="*/ 2440724 h 3520260"/>
              <a:gd name="connsiteX0" fmla="*/ 0 w 5143504"/>
              <a:gd name="connsiteY0" fmla="*/ 2440724 h 3520260"/>
              <a:gd name="connsiteX1" fmla="*/ 5143504 w 5143504"/>
              <a:gd name="connsiteY1" fmla="*/ 0 h 3520260"/>
              <a:gd name="connsiteX2" fmla="*/ 5143504 w 5143504"/>
              <a:gd name="connsiteY2" fmla="*/ 985676 h 3520260"/>
              <a:gd name="connsiteX3" fmla="*/ 0 w 5143504"/>
              <a:gd name="connsiteY3" fmla="*/ 3520260 h 3520260"/>
              <a:gd name="connsiteX4" fmla="*/ 0 w 5143504"/>
              <a:gd name="connsiteY4" fmla="*/ 2440724 h 3520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43504" h="3520260">
                <a:moveTo>
                  <a:pt x="0" y="2440724"/>
                </a:moveTo>
                <a:cubicBezTo>
                  <a:pt x="1477252" y="1013959"/>
                  <a:pt x="3606614" y="1506162"/>
                  <a:pt x="5143504" y="0"/>
                </a:cubicBezTo>
                <a:lnTo>
                  <a:pt x="5143504" y="985676"/>
                </a:lnTo>
                <a:cubicBezTo>
                  <a:pt x="3233816" y="2148850"/>
                  <a:pt x="2034718" y="1405053"/>
                  <a:pt x="0" y="3520260"/>
                </a:cubicBezTo>
                <a:lnTo>
                  <a:pt x="0" y="2440724"/>
                </a:lnTo>
                <a:close/>
              </a:path>
            </a:pathLst>
          </a:cu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FFF00">
                  <a:lumMod val="37000"/>
                  <a:lumOff val="63000"/>
                </a:srgbClr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noFill/>
          </a:ln>
          <a:effectLst>
            <a:outerShdw blurRad="1270000" dist="50800" dir="5400000" algn="ctr" rotWithShape="0">
              <a:srgbClr val="3333FF"/>
            </a:outerShdw>
          </a:effectLst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Diapositiva1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Rectángulo"/>
          <p:cNvSpPr/>
          <p:nvPr/>
        </p:nvSpPr>
        <p:spPr>
          <a:xfrm>
            <a:off x="1763688" y="548680"/>
            <a:ext cx="5857900" cy="1015663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6350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2000" b="1" i="1" dirty="0" smtClean="0">
                <a:gradFill>
                  <a:gsLst>
                    <a:gs pos="0">
                      <a:srgbClr val="03D4A8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</a:rPr>
              <a:t>Estamos condenados a morirnos de hambre, a morirnos de miedo o a morirnos de aburrimiento, si es que alguna desgracia no nos abrevia la existencia.</a:t>
            </a:r>
            <a:endParaRPr lang="es-ES" sz="2000" b="1" i="1" dirty="0">
              <a:gradFill>
                <a:gsLst>
                  <a:gs pos="0">
                    <a:srgbClr val="03D4A8"/>
                  </a:gs>
                  <a:gs pos="75000">
                    <a:srgbClr val="0087E6"/>
                  </a:gs>
                  <a:gs pos="100000">
                    <a:srgbClr val="005CBF"/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35087606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6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6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6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Forma libre"/>
          <p:cNvSpPr/>
          <p:nvPr/>
        </p:nvSpPr>
        <p:spPr>
          <a:xfrm flipH="1">
            <a:off x="0" y="0"/>
            <a:ext cx="4572000" cy="2928934"/>
          </a:xfrm>
          <a:custGeom>
            <a:avLst/>
            <a:gdLst>
              <a:gd name="connsiteX0" fmla="*/ 0 w 4572000"/>
              <a:gd name="connsiteY0" fmla="*/ 0 h 914400"/>
              <a:gd name="connsiteX1" fmla="*/ 4572000 w 4572000"/>
              <a:gd name="connsiteY1" fmla="*/ 0 h 914400"/>
              <a:gd name="connsiteX2" fmla="*/ 4572000 w 4572000"/>
              <a:gd name="connsiteY2" fmla="*/ 914400 h 914400"/>
              <a:gd name="connsiteX3" fmla="*/ 0 w 4572000"/>
              <a:gd name="connsiteY3" fmla="*/ 914400 h 914400"/>
              <a:gd name="connsiteX4" fmla="*/ 0 w 4572000"/>
              <a:gd name="connsiteY4" fmla="*/ 0 h 914400"/>
              <a:gd name="connsiteX0" fmla="*/ 0 w 4572000"/>
              <a:gd name="connsiteY0" fmla="*/ 1785926 h 2700326"/>
              <a:gd name="connsiteX1" fmla="*/ 4572000 w 4572000"/>
              <a:gd name="connsiteY1" fmla="*/ 0 h 2700326"/>
              <a:gd name="connsiteX2" fmla="*/ 4572000 w 4572000"/>
              <a:gd name="connsiteY2" fmla="*/ 2700326 h 2700326"/>
              <a:gd name="connsiteX3" fmla="*/ 0 w 4572000"/>
              <a:gd name="connsiteY3" fmla="*/ 2700326 h 2700326"/>
              <a:gd name="connsiteX4" fmla="*/ 0 w 4572000"/>
              <a:gd name="connsiteY4" fmla="*/ 1785926 h 2700326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27003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3500438">
                <a:moveTo>
                  <a:pt x="0" y="2857496"/>
                </a:moveTo>
                <a:lnTo>
                  <a:pt x="4572000" y="0"/>
                </a:lnTo>
                <a:lnTo>
                  <a:pt x="4572000" y="1785926"/>
                </a:lnTo>
                <a:lnTo>
                  <a:pt x="0" y="3500438"/>
                </a:lnTo>
                <a:lnTo>
                  <a:pt x="0" y="2857496"/>
                </a:lnTo>
                <a:close/>
              </a:path>
            </a:pathLst>
          </a:custGeom>
          <a:gradFill>
            <a:gsLst>
              <a:gs pos="0">
                <a:srgbClr val="FFF200">
                  <a:lumMod val="54000"/>
                  <a:lumOff val="46000"/>
                </a:srgbClr>
              </a:gs>
              <a:gs pos="20000">
                <a:srgbClr val="FF7A00">
                  <a:lumMod val="12000"/>
                  <a:lumOff val="88000"/>
                </a:srgbClr>
              </a:gs>
              <a:gs pos="63000">
                <a:srgbClr val="00FFFF"/>
              </a:gs>
              <a:gs pos="86000">
                <a:srgbClr val="7575FF">
                  <a:lumMod val="77000"/>
                </a:srgbClr>
              </a:gs>
              <a:gs pos="100000">
                <a:srgbClr val="00B0F0">
                  <a:lumMod val="0"/>
                </a:srgbClr>
              </a:gs>
            </a:gsLst>
            <a:lin ang="0" scaled="1"/>
          </a:gradFill>
          <a:ln>
            <a:noFill/>
          </a:ln>
          <a:effectLst>
            <a:outerShdw blurRad="1270000" dist="50800" dir="5400000" algn="ctr" rotWithShape="0">
              <a:schemeClr val="bg2">
                <a:lumMod val="60000"/>
                <a:lumOff val="40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Forma libre"/>
          <p:cNvSpPr/>
          <p:nvPr/>
        </p:nvSpPr>
        <p:spPr>
          <a:xfrm flipH="1">
            <a:off x="0" y="857232"/>
            <a:ext cx="4572000" cy="2500330"/>
          </a:xfrm>
          <a:custGeom>
            <a:avLst/>
            <a:gdLst>
              <a:gd name="connsiteX0" fmla="*/ 0 w 4572000"/>
              <a:gd name="connsiteY0" fmla="*/ 0 h 914400"/>
              <a:gd name="connsiteX1" fmla="*/ 4572000 w 4572000"/>
              <a:gd name="connsiteY1" fmla="*/ 0 h 914400"/>
              <a:gd name="connsiteX2" fmla="*/ 4572000 w 4572000"/>
              <a:gd name="connsiteY2" fmla="*/ 914400 h 914400"/>
              <a:gd name="connsiteX3" fmla="*/ 0 w 4572000"/>
              <a:gd name="connsiteY3" fmla="*/ 914400 h 914400"/>
              <a:gd name="connsiteX4" fmla="*/ 0 w 4572000"/>
              <a:gd name="connsiteY4" fmla="*/ 0 h 914400"/>
              <a:gd name="connsiteX0" fmla="*/ 0 w 4572000"/>
              <a:gd name="connsiteY0" fmla="*/ 1785926 h 2700326"/>
              <a:gd name="connsiteX1" fmla="*/ 4572000 w 4572000"/>
              <a:gd name="connsiteY1" fmla="*/ 0 h 2700326"/>
              <a:gd name="connsiteX2" fmla="*/ 4572000 w 4572000"/>
              <a:gd name="connsiteY2" fmla="*/ 2700326 h 2700326"/>
              <a:gd name="connsiteX3" fmla="*/ 0 w 4572000"/>
              <a:gd name="connsiteY3" fmla="*/ 2700326 h 2700326"/>
              <a:gd name="connsiteX4" fmla="*/ 0 w 4572000"/>
              <a:gd name="connsiteY4" fmla="*/ 1785926 h 2700326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27003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3500438">
                <a:moveTo>
                  <a:pt x="0" y="2857496"/>
                </a:moveTo>
                <a:lnTo>
                  <a:pt x="4572000" y="0"/>
                </a:lnTo>
                <a:lnTo>
                  <a:pt x="4572000" y="1785926"/>
                </a:lnTo>
                <a:lnTo>
                  <a:pt x="0" y="3500438"/>
                </a:lnTo>
                <a:lnTo>
                  <a:pt x="0" y="2857496"/>
                </a:lnTo>
                <a:close/>
              </a:path>
            </a:pathLst>
          </a:custGeom>
          <a:gradFill>
            <a:gsLst>
              <a:gs pos="0">
                <a:srgbClr val="FFF200">
                  <a:lumMod val="54000"/>
                  <a:lumOff val="46000"/>
                </a:srgbClr>
              </a:gs>
              <a:gs pos="20000">
                <a:srgbClr val="FF7A00">
                  <a:lumMod val="12000"/>
                  <a:lumOff val="88000"/>
                </a:srgbClr>
              </a:gs>
              <a:gs pos="63000">
                <a:srgbClr val="00FFFF"/>
              </a:gs>
              <a:gs pos="86000">
                <a:srgbClr val="7575FF">
                  <a:lumMod val="77000"/>
                </a:srgbClr>
              </a:gs>
              <a:gs pos="100000">
                <a:srgbClr val="00B0F0">
                  <a:lumMod val="0"/>
                </a:srgbClr>
              </a:gs>
            </a:gsLst>
            <a:lin ang="0" scaled="1"/>
          </a:gradFill>
          <a:ln>
            <a:noFill/>
          </a:ln>
          <a:effectLst>
            <a:outerShdw blurRad="1270000" dist="50800" dir="5400000" algn="ctr" rotWithShape="0">
              <a:schemeClr val="bg2">
                <a:lumMod val="60000"/>
                <a:lumOff val="40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Forma libre"/>
          <p:cNvSpPr/>
          <p:nvPr/>
        </p:nvSpPr>
        <p:spPr>
          <a:xfrm>
            <a:off x="4572000" y="0"/>
            <a:ext cx="4572000" cy="2928934"/>
          </a:xfrm>
          <a:custGeom>
            <a:avLst/>
            <a:gdLst>
              <a:gd name="connsiteX0" fmla="*/ 0 w 4572000"/>
              <a:gd name="connsiteY0" fmla="*/ 0 h 914400"/>
              <a:gd name="connsiteX1" fmla="*/ 4572000 w 4572000"/>
              <a:gd name="connsiteY1" fmla="*/ 0 h 914400"/>
              <a:gd name="connsiteX2" fmla="*/ 4572000 w 4572000"/>
              <a:gd name="connsiteY2" fmla="*/ 914400 h 914400"/>
              <a:gd name="connsiteX3" fmla="*/ 0 w 4572000"/>
              <a:gd name="connsiteY3" fmla="*/ 914400 h 914400"/>
              <a:gd name="connsiteX4" fmla="*/ 0 w 4572000"/>
              <a:gd name="connsiteY4" fmla="*/ 0 h 914400"/>
              <a:gd name="connsiteX0" fmla="*/ 0 w 4572000"/>
              <a:gd name="connsiteY0" fmla="*/ 1785926 h 2700326"/>
              <a:gd name="connsiteX1" fmla="*/ 4572000 w 4572000"/>
              <a:gd name="connsiteY1" fmla="*/ 0 h 2700326"/>
              <a:gd name="connsiteX2" fmla="*/ 4572000 w 4572000"/>
              <a:gd name="connsiteY2" fmla="*/ 2700326 h 2700326"/>
              <a:gd name="connsiteX3" fmla="*/ 0 w 4572000"/>
              <a:gd name="connsiteY3" fmla="*/ 2700326 h 2700326"/>
              <a:gd name="connsiteX4" fmla="*/ 0 w 4572000"/>
              <a:gd name="connsiteY4" fmla="*/ 1785926 h 2700326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27003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3500438">
                <a:moveTo>
                  <a:pt x="0" y="2857496"/>
                </a:moveTo>
                <a:lnTo>
                  <a:pt x="4572000" y="0"/>
                </a:lnTo>
                <a:lnTo>
                  <a:pt x="4572000" y="1785926"/>
                </a:lnTo>
                <a:lnTo>
                  <a:pt x="0" y="3500438"/>
                </a:lnTo>
                <a:lnTo>
                  <a:pt x="0" y="2857496"/>
                </a:lnTo>
                <a:close/>
              </a:path>
            </a:pathLst>
          </a:custGeom>
          <a:gradFill>
            <a:gsLst>
              <a:gs pos="0">
                <a:srgbClr val="FFF200">
                  <a:lumMod val="54000"/>
                  <a:lumOff val="46000"/>
                </a:srgbClr>
              </a:gs>
              <a:gs pos="20000">
                <a:srgbClr val="FF7A00">
                  <a:lumMod val="12000"/>
                  <a:lumOff val="88000"/>
                </a:srgbClr>
              </a:gs>
              <a:gs pos="63000">
                <a:srgbClr val="00FFFF"/>
              </a:gs>
              <a:gs pos="86000">
                <a:srgbClr val="7575FF">
                  <a:lumMod val="77000"/>
                </a:srgbClr>
              </a:gs>
              <a:gs pos="100000">
                <a:srgbClr val="00B0F0">
                  <a:lumMod val="0"/>
                </a:srgbClr>
              </a:gs>
            </a:gsLst>
            <a:lin ang="0" scaled="1"/>
          </a:gradFill>
          <a:ln>
            <a:noFill/>
          </a:ln>
          <a:effectLst>
            <a:outerShdw blurRad="1270000" dist="50800" dir="5400000" algn="ctr" rotWithShape="0">
              <a:schemeClr val="bg2">
                <a:lumMod val="60000"/>
                <a:lumOff val="40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Forma libre"/>
          <p:cNvSpPr/>
          <p:nvPr/>
        </p:nvSpPr>
        <p:spPr>
          <a:xfrm flipV="1">
            <a:off x="4572000" y="4000504"/>
            <a:ext cx="4572000" cy="2857496"/>
          </a:xfrm>
          <a:custGeom>
            <a:avLst/>
            <a:gdLst>
              <a:gd name="connsiteX0" fmla="*/ 0 w 4572000"/>
              <a:gd name="connsiteY0" fmla="*/ 0 h 914400"/>
              <a:gd name="connsiteX1" fmla="*/ 4572000 w 4572000"/>
              <a:gd name="connsiteY1" fmla="*/ 0 h 914400"/>
              <a:gd name="connsiteX2" fmla="*/ 4572000 w 4572000"/>
              <a:gd name="connsiteY2" fmla="*/ 914400 h 914400"/>
              <a:gd name="connsiteX3" fmla="*/ 0 w 4572000"/>
              <a:gd name="connsiteY3" fmla="*/ 914400 h 914400"/>
              <a:gd name="connsiteX4" fmla="*/ 0 w 4572000"/>
              <a:gd name="connsiteY4" fmla="*/ 0 h 914400"/>
              <a:gd name="connsiteX0" fmla="*/ 0 w 4572000"/>
              <a:gd name="connsiteY0" fmla="*/ 1785926 h 2700326"/>
              <a:gd name="connsiteX1" fmla="*/ 4572000 w 4572000"/>
              <a:gd name="connsiteY1" fmla="*/ 0 h 2700326"/>
              <a:gd name="connsiteX2" fmla="*/ 4572000 w 4572000"/>
              <a:gd name="connsiteY2" fmla="*/ 2700326 h 2700326"/>
              <a:gd name="connsiteX3" fmla="*/ 0 w 4572000"/>
              <a:gd name="connsiteY3" fmla="*/ 2700326 h 2700326"/>
              <a:gd name="connsiteX4" fmla="*/ 0 w 4572000"/>
              <a:gd name="connsiteY4" fmla="*/ 1785926 h 2700326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27003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3500438">
                <a:moveTo>
                  <a:pt x="0" y="2857496"/>
                </a:moveTo>
                <a:lnTo>
                  <a:pt x="4572000" y="0"/>
                </a:lnTo>
                <a:lnTo>
                  <a:pt x="4572000" y="1785926"/>
                </a:lnTo>
                <a:lnTo>
                  <a:pt x="0" y="3500438"/>
                </a:lnTo>
                <a:lnTo>
                  <a:pt x="0" y="2857496"/>
                </a:lnTo>
                <a:close/>
              </a:path>
            </a:pathLst>
          </a:custGeom>
          <a:gradFill>
            <a:gsLst>
              <a:gs pos="0">
                <a:srgbClr val="FFF200">
                  <a:lumMod val="54000"/>
                  <a:lumOff val="46000"/>
                </a:srgbClr>
              </a:gs>
              <a:gs pos="20000">
                <a:srgbClr val="FF7A00">
                  <a:lumMod val="12000"/>
                  <a:lumOff val="88000"/>
                </a:srgbClr>
              </a:gs>
              <a:gs pos="63000">
                <a:srgbClr val="00FFFF"/>
              </a:gs>
              <a:gs pos="86000">
                <a:srgbClr val="7575FF">
                  <a:lumMod val="77000"/>
                </a:srgbClr>
              </a:gs>
              <a:gs pos="100000">
                <a:srgbClr val="00B0F0">
                  <a:lumMod val="0"/>
                </a:srgbClr>
              </a:gs>
            </a:gsLst>
            <a:lin ang="0" scaled="1"/>
          </a:gradFill>
          <a:ln>
            <a:noFill/>
          </a:ln>
          <a:effectLst>
            <a:outerShdw blurRad="1270000" dist="50800" dir="5400000" algn="ctr" rotWithShape="0">
              <a:schemeClr val="bg2">
                <a:lumMod val="60000"/>
                <a:lumOff val="40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Forma libre"/>
          <p:cNvSpPr/>
          <p:nvPr/>
        </p:nvSpPr>
        <p:spPr>
          <a:xfrm>
            <a:off x="4572000" y="928670"/>
            <a:ext cx="4572000" cy="2428892"/>
          </a:xfrm>
          <a:custGeom>
            <a:avLst/>
            <a:gdLst>
              <a:gd name="connsiteX0" fmla="*/ 0 w 4572000"/>
              <a:gd name="connsiteY0" fmla="*/ 0 h 914400"/>
              <a:gd name="connsiteX1" fmla="*/ 4572000 w 4572000"/>
              <a:gd name="connsiteY1" fmla="*/ 0 h 914400"/>
              <a:gd name="connsiteX2" fmla="*/ 4572000 w 4572000"/>
              <a:gd name="connsiteY2" fmla="*/ 914400 h 914400"/>
              <a:gd name="connsiteX3" fmla="*/ 0 w 4572000"/>
              <a:gd name="connsiteY3" fmla="*/ 914400 h 914400"/>
              <a:gd name="connsiteX4" fmla="*/ 0 w 4572000"/>
              <a:gd name="connsiteY4" fmla="*/ 0 h 914400"/>
              <a:gd name="connsiteX0" fmla="*/ 0 w 4572000"/>
              <a:gd name="connsiteY0" fmla="*/ 1785926 h 2700326"/>
              <a:gd name="connsiteX1" fmla="*/ 4572000 w 4572000"/>
              <a:gd name="connsiteY1" fmla="*/ 0 h 2700326"/>
              <a:gd name="connsiteX2" fmla="*/ 4572000 w 4572000"/>
              <a:gd name="connsiteY2" fmla="*/ 2700326 h 2700326"/>
              <a:gd name="connsiteX3" fmla="*/ 0 w 4572000"/>
              <a:gd name="connsiteY3" fmla="*/ 2700326 h 2700326"/>
              <a:gd name="connsiteX4" fmla="*/ 0 w 4572000"/>
              <a:gd name="connsiteY4" fmla="*/ 1785926 h 2700326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27003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3500438">
                <a:moveTo>
                  <a:pt x="0" y="2857496"/>
                </a:moveTo>
                <a:lnTo>
                  <a:pt x="4572000" y="0"/>
                </a:lnTo>
                <a:lnTo>
                  <a:pt x="4572000" y="1785926"/>
                </a:lnTo>
                <a:lnTo>
                  <a:pt x="0" y="3500438"/>
                </a:lnTo>
                <a:lnTo>
                  <a:pt x="0" y="2857496"/>
                </a:lnTo>
                <a:close/>
              </a:path>
            </a:pathLst>
          </a:custGeom>
          <a:gradFill>
            <a:gsLst>
              <a:gs pos="0">
                <a:srgbClr val="FFF200">
                  <a:lumMod val="54000"/>
                  <a:lumOff val="46000"/>
                </a:srgbClr>
              </a:gs>
              <a:gs pos="20000">
                <a:srgbClr val="FF7A00">
                  <a:lumMod val="12000"/>
                  <a:lumOff val="88000"/>
                </a:srgbClr>
              </a:gs>
              <a:gs pos="63000">
                <a:srgbClr val="00FFFF"/>
              </a:gs>
              <a:gs pos="86000">
                <a:srgbClr val="7575FF">
                  <a:lumMod val="77000"/>
                </a:srgbClr>
              </a:gs>
              <a:gs pos="100000">
                <a:srgbClr val="00B0F0">
                  <a:lumMod val="0"/>
                </a:srgbClr>
              </a:gs>
            </a:gsLst>
            <a:lin ang="0" scaled="1"/>
          </a:gradFill>
          <a:ln>
            <a:noFill/>
          </a:ln>
          <a:effectLst>
            <a:outerShdw blurRad="1270000" dist="50800" dir="5400000" algn="ctr" rotWithShape="0">
              <a:schemeClr val="bg2">
                <a:lumMod val="60000"/>
                <a:lumOff val="40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Forma libre"/>
          <p:cNvSpPr/>
          <p:nvPr/>
        </p:nvSpPr>
        <p:spPr>
          <a:xfrm flipH="1" flipV="1">
            <a:off x="0" y="4000504"/>
            <a:ext cx="4572000" cy="2857496"/>
          </a:xfrm>
          <a:custGeom>
            <a:avLst/>
            <a:gdLst>
              <a:gd name="connsiteX0" fmla="*/ 0 w 4572000"/>
              <a:gd name="connsiteY0" fmla="*/ 0 h 914400"/>
              <a:gd name="connsiteX1" fmla="*/ 4572000 w 4572000"/>
              <a:gd name="connsiteY1" fmla="*/ 0 h 914400"/>
              <a:gd name="connsiteX2" fmla="*/ 4572000 w 4572000"/>
              <a:gd name="connsiteY2" fmla="*/ 914400 h 914400"/>
              <a:gd name="connsiteX3" fmla="*/ 0 w 4572000"/>
              <a:gd name="connsiteY3" fmla="*/ 914400 h 914400"/>
              <a:gd name="connsiteX4" fmla="*/ 0 w 4572000"/>
              <a:gd name="connsiteY4" fmla="*/ 0 h 914400"/>
              <a:gd name="connsiteX0" fmla="*/ 0 w 4572000"/>
              <a:gd name="connsiteY0" fmla="*/ 1785926 h 2700326"/>
              <a:gd name="connsiteX1" fmla="*/ 4572000 w 4572000"/>
              <a:gd name="connsiteY1" fmla="*/ 0 h 2700326"/>
              <a:gd name="connsiteX2" fmla="*/ 4572000 w 4572000"/>
              <a:gd name="connsiteY2" fmla="*/ 2700326 h 2700326"/>
              <a:gd name="connsiteX3" fmla="*/ 0 w 4572000"/>
              <a:gd name="connsiteY3" fmla="*/ 2700326 h 2700326"/>
              <a:gd name="connsiteX4" fmla="*/ 0 w 4572000"/>
              <a:gd name="connsiteY4" fmla="*/ 1785926 h 2700326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27003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3500438">
                <a:moveTo>
                  <a:pt x="0" y="2857496"/>
                </a:moveTo>
                <a:lnTo>
                  <a:pt x="4572000" y="0"/>
                </a:lnTo>
                <a:lnTo>
                  <a:pt x="4572000" y="1785926"/>
                </a:lnTo>
                <a:lnTo>
                  <a:pt x="0" y="3500438"/>
                </a:lnTo>
                <a:lnTo>
                  <a:pt x="0" y="2857496"/>
                </a:lnTo>
                <a:close/>
              </a:path>
            </a:pathLst>
          </a:custGeom>
          <a:gradFill>
            <a:gsLst>
              <a:gs pos="0">
                <a:srgbClr val="FFF200">
                  <a:lumMod val="54000"/>
                  <a:lumOff val="46000"/>
                </a:srgbClr>
              </a:gs>
              <a:gs pos="20000">
                <a:srgbClr val="FF7A00">
                  <a:lumMod val="12000"/>
                  <a:lumOff val="88000"/>
                </a:srgbClr>
              </a:gs>
              <a:gs pos="63000">
                <a:srgbClr val="00FFFF"/>
              </a:gs>
              <a:gs pos="86000">
                <a:srgbClr val="7575FF">
                  <a:lumMod val="77000"/>
                </a:srgbClr>
              </a:gs>
              <a:gs pos="100000">
                <a:srgbClr val="00B0F0">
                  <a:lumMod val="0"/>
                </a:srgbClr>
              </a:gs>
            </a:gsLst>
            <a:lin ang="0" scaled="1"/>
          </a:gradFill>
          <a:ln>
            <a:noFill/>
          </a:ln>
          <a:effectLst>
            <a:outerShdw blurRad="1270000" dist="50800" dir="5400000" algn="ctr" rotWithShape="0">
              <a:schemeClr val="bg2">
                <a:lumMod val="60000"/>
                <a:lumOff val="40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Forma libre"/>
          <p:cNvSpPr/>
          <p:nvPr/>
        </p:nvSpPr>
        <p:spPr>
          <a:xfrm flipH="1" flipV="1">
            <a:off x="0" y="3571876"/>
            <a:ext cx="4572000" cy="2500330"/>
          </a:xfrm>
          <a:custGeom>
            <a:avLst/>
            <a:gdLst>
              <a:gd name="connsiteX0" fmla="*/ 0 w 4572000"/>
              <a:gd name="connsiteY0" fmla="*/ 0 h 914400"/>
              <a:gd name="connsiteX1" fmla="*/ 4572000 w 4572000"/>
              <a:gd name="connsiteY1" fmla="*/ 0 h 914400"/>
              <a:gd name="connsiteX2" fmla="*/ 4572000 w 4572000"/>
              <a:gd name="connsiteY2" fmla="*/ 914400 h 914400"/>
              <a:gd name="connsiteX3" fmla="*/ 0 w 4572000"/>
              <a:gd name="connsiteY3" fmla="*/ 914400 h 914400"/>
              <a:gd name="connsiteX4" fmla="*/ 0 w 4572000"/>
              <a:gd name="connsiteY4" fmla="*/ 0 h 914400"/>
              <a:gd name="connsiteX0" fmla="*/ 0 w 4572000"/>
              <a:gd name="connsiteY0" fmla="*/ 1785926 h 2700326"/>
              <a:gd name="connsiteX1" fmla="*/ 4572000 w 4572000"/>
              <a:gd name="connsiteY1" fmla="*/ 0 h 2700326"/>
              <a:gd name="connsiteX2" fmla="*/ 4572000 w 4572000"/>
              <a:gd name="connsiteY2" fmla="*/ 2700326 h 2700326"/>
              <a:gd name="connsiteX3" fmla="*/ 0 w 4572000"/>
              <a:gd name="connsiteY3" fmla="*/ 2700326 h 2700326"/>
              <a:gd name="connsiteX4" fmla="*/ 0 w 4572000"/>
              <a:gd name="connsiteY4" fmla="*/ 1785926 h 2700326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27003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3500438">
                <a:moveTo>
                  <a:pt x="0" y="2857496"/>
                </a:moveTo>
                <a:lnTo>
                  <a:pt x="4572000" y="0"/>
                </a:lnTo>
                <a:lnTo>
                  <a:pt x="4572000" y="1785926"/>
                </a:lnTo>
                <a:lnTo>
                  <a:pt x="0" y="3500438"/>
                </a:lnTo>
                <a:lnTo>
                  <a:pt x="0" y="2857496"/>
                </a:lnTo>
                <a:close/>
              </a:path>
            </a:pathLst>
          </a:custGeom>
          <a:gradFill>
            <a:gsLst>
              <a:gs pos="0">
                <a:srgbClr val="FFF200">
                  <a:lumMod val="54000"/>
                  <a:lumOff val="46000"/>
                </a:srgbClr>
              </a:gs>
              <a:gs pos="20000">
                <a:srgbClr val="FF7A00">
                  <a:lumMod val="12000"/>
                  <a:lumOff val="88000"/>
                </a:srgbClr>
              </a:gs>
              <a:gs pos="63000">
                <a:srgbClr val="00FFFF"/>
              </a:gs>
              <a:gs pos="86000">
                <a:srgbClr val="7575FF">
                  <a:lumMod val="77000"/>
                </a:srgbClr>
              </a:gs>
              <a:gs pos="100000">
                <a:srgbClr val="00B0F0">
                  <a:lumMod val="0"/>
                </a:srgbClr>
              </a:gs>
            </a:gsLst>
            <a:lin ang="0" scaled="1"/>
          </a:gradFill>
          <a:ln>
            <a:noFill/>
          </a:ln>
          <a:effectLst>
            <a:outerShdw blurRad="1270000" dist="50800" dir="5400000" algn="ctr" rotWithShape="0">
              <a:schemeClr val="bg2">
                <a:lumMod val="60000"/>
                <a:lumOff val="40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Forma libre"/>
          <p:cNvSpPr/>
          <p:nvPr/>
        </p:nvSpPr>
        <p:spPr>
          <a:xfrm flipV="1">
            <a:off x="4572000" y="3571876"/>
            <a:ext cx="4572000" cy="2500330"/>
          </a:xfrm>
          <a:custGeom>
            <a:avLst/>
            <a:gdLst>
              <a:gd name="connsiteX0" fmla="*/ 0 w 4572000"/>
              <a:gd name="connsiteY0" fmla="*/ 0 h 914400"/>
              <a:gd name="connsiteX1" fmla="*/ 4572000 w 4572000"/>
              <a:gd name="connsiteY1" fmla="*/ 0 h 914400"/>
              <a:gd name="connsiteX2" fmla="*/ 4572000 w 4572000"/>
              <a:gd name="connsiteY2" fmla="*/ 914400 h 914400"/>
              <a:gd name="connsiteX3" fmla="*/ 0 w 4572000"/>
              <a:gd name="connsiteY3" fmla="*/ 914400 h 914400"/>
              <a:gd name="connsiteX4" fmla="*/ 0 w 4572000"/>
              <a:gd name="connsiteY4" fmla="*/ 0 h 914400"/>
              <a:gd name="connsiteX0" fmla="*/ 0 w 4572000"/>
              <a:gd name="connsiteY0" fmla="*/ 1785926 h 2700326"/>
              <a:gd name="connsiteX1" fmla="*/ 4572000 w 4572000"/>
              <a:gd name="connsiteY1" fmla="*/ 0 h 2700326"/>
              <a:gd name="connsiteX2" fmla="*/ 4572000 w 4572000"/>
              <a:gd name="connsiteY2" fmla="*/ 2700326 h 2700326"/>
              <a:gd name="connsiteX3" fmla="*/ 0 w 4572000"/>
              <a:gd name="connsiteY3" fmla="*/ 2700326 h 2700326"/>
              <a:gd name="connsiteX4" fmla="*/ 0 w 4572000"/>
              <a:gd name="connsiteY4" fmla="*/ 1785926 h 2700326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27003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3500438">
                <a:moveTo>
                  <a:pt x="0" y="2857496"/>
                </a:moveTo>
                <a:lnTo>
                  <a:pt x="4572000" y="0"/>
                </a:lnTo>
                <a:lnTo>
                  <a:pt x="4572000" y="1785926"/>
                </a:lnTo>
                <a:lnTo>
                  <a:pt x="0" y="3500438"/>
                </a:lnTo>
                <a:lnTo>
                  <a:pt x="0" y="2857496"/>
                </a:lnTo>
                <a:close/>
              </a:path>
            </a:pathLst>
          </a:custGeom>
          <a:gradFill>
            <a:gsLst>
              <a:gs pos="0">
                <a:srgbClr val="FFF200">
                  <a:lumMod val="54000"/>
                  <a:lumOff val="46000"/>
                </a:srgbClr>
              </a:gs>
              <a:gs pos="20000">
                <a:srgbClr val="FF7A00">
                  <a:lumMod val="12000"/>
                  <a:lumOff val="88000"/>
                </a:srgbClr>
              </a:gs>
              <a:gs pos="63000">
                <a:srgbClr val="00FFFF"/>
              </a:gs>
              <a:gs pos="86000">
                <a:srgbClr val="7575FF">
                  <a:lumMod val="77000"/>
                </a:srgbClr>
              </a:gs>
              <a:gs pos="100000">
                <a:srgbClr val="00B0F0">
                  <a:lumMod val="0"/>
                </a:srgbClr>
              </a:gs>
            </a:gsLst>
            <a:lin ang="0" scaled="1"/>
          </a:gradFill>
          <a:ln>
            <a:noFill/>
          </a:ln>
          <a:effectLst>
            <a:outerShdw blurRad="1270000" dist="50800" dir="5400000" algn="ctr" rotWithShape="0">
              <a:schemeClr val="bg2">
                <a:lumMod val="60000"/>
                <a:lumOff val="40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" name="9 Imagen" descr="Diapositiva26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10 Rectángulo"/>
          <p:cNvSpPr/>
          <p:nvPr/>
        </p:nvSpPr>
        <p:spPr>
          <a:xfrm>
            <a:off x="1539890" y="500042"/>
            <a:ext cx="6215090" cy="1015663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6985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2000" b="1" i="1" dirty="0" smtClean="0">
                <a:gradFill>
                  <a:gsLst>
                    <a:gs pos="0">
                      <a:srgbClr val="03D4A8"/>
                    </a:gs>
                    <a:gs pos="30000">
                      <a:srgbClr val="00FFFF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</a:rPr>
              <a:t>¿Será esta libertad, la libertad de elegir entre esas desdichas amenazadas, nuestra única libertad posible?</a:t>
            </a:r>
            <a:br>
              <a:rPr lang="es-ES" sz="2000" b="1" i="1" dirty="0" smtClean="0">
                <a:gradFill>
                  <a:gsLst>
                    <a:gs pos="0">
                      <a:srgbClr val="03D4A8"/>
                    </a:gs>
                    <a:gs pos="30000">
                      <a:srgbClr val="00FFFF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</a:rPr>
            </a:br>
            <a:endParaRPr lang="es-ES" sz="2000" b="1" i="1" dirty="0">
              <a:gradFill>
                <a:gsLst>
                  <a:gs pos="0">
                    <a:srgbClr val="03D4A8"/>
                  </a:gs>
                  <a:gs pos="30000">
                    <a:srgbClr val="00FFFF"/>
                  </a:gs>
                  <a:gs pos="75000">
                    <a:srgbClr val="0087E6"/>
                  </a:gs>
                  <a:gs pos="100000">
                    <a:srgbClr val="005CBF"/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11558175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6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6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6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6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6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6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6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7" grpId="0" animBg="1"/>
      <p:bldP spid="16" grpId="0" animBg="1"/>
      <p:bldP spid="17" grpId="0" animBg="1"/>
      <p:bldP spid="18" grpId="0" animBg="1"/>
      <p:bldP spid="19" grpId="0" animBg="1"/>
      <p:bldP spid="8" grpId="0" animBg="1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Forma libre"/>
          <p:cNvSpPr/>
          <p:nvPr/>
        </p:nvSpPr>
        <p:spPr>
          <a:xfrm flipV="1">
            <a:off x="0" y="4000504"/>
            <a:ext cx="4572000" cy="2500330"/>
          </a:xfrm>
          <a:custGeom>
            <a:avLst/>
            <a:gdLst>
              <a:gd name="connsiteX0" fmla="*/ 0 w 4572000"/>
              <a:gd name="connsiteY0" fmla="*/ 0 h 914400"/>
              <a:gd name="connsiteX1" fmla="*/ 4572000 w 4572000"/>
              <a:gd name="connsiteY1" fmla="*/ 0 h 914400"/>
              <a:gd name="connsiteX2" fmla="*/ 4572000 w 4572000"/>
              <a:gd name="connsiteY2" fmla="*/ 914400 h 914400"/>
              <a:gd name="connsiteX3" fmla="*/ 0 w 4572000"/>
              <a:gd name="connsiteY3" fmla="*/ 914400 h 914400"/>
              <a:gd name="connsiteX4" fmla="*/ 0 w 4572000"/>
              <a:gd name="connsiteY4" fmla="*/ 0 h 914400"/>
              <a:gd name="connsiteX0" fmla="*/ 0 w 4572000"/>
              <a:gd name="connsiteY0" fmla="*/ 1785926 h 2700326"/>
              <a:gd name="connsiteX1" fmla="*/ 4572000 w 4572000"/>
              <a:gd name="connsiteY1" fmla="*/ 0 h 2700326"/>
              <a:gd name="connsiteX2" fmla="*/ 4572000 w 4572000"/>
              <a:gd name="connsiteY2" fmla="*/ 2700326 h 2700326"/>
              <a:gd name="connsiteX3" fmla="*/ 0 w 4572000"/>
              <a:gd name="connsiteY3" fmla="*/ 2700326 h 2700326"/>
              <a:gd name="connsiteX4" fmla="*/ 0 w 4572000"/>
              <a:gd name="connsiteY4" fmla="*/ 1785926 h 2700326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27003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3300413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3300413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3300413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3300413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3500438">
                <a:moveTo>
                  <a:pt x="0" y="2857496"/>
                </a:moveTo>
                <a:lnTo>
                  <a:pt x="4572000" y="0"/>
                </a:lnTo>
                <a:lnTo>
                  <a:pt x="4572000" y="3300413"/>
                </a:lnTo>
                <a:cubicBezTo>
                  <a:pt x="3068290" y="2089266"/>
                  <a:pt x="1429314" y="2925788"/>
                  <a:pt x="0" y="3500438"/>
                </a:cubicBezTo>
                <a:lnTo>
                  <a:pt x="0" y="2857496"/>
                </a:lnTo>
                <a:close/>
              </a:path>
            </a:pathLst>
          </a:cu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  <a:effectLst>
            <a:outerShdw blurRad="1270000" dist="50800" dir="5400000" algn="ctr" rotWithShape="0">
              <a:srgbClr val="9999FF"/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Forma libre"/>
          <p:cNvSpPr/>
          <p:nvPr/>
        </p:nvSpPr>
        <p:spPr>
          <a:xfrm flipH="1" flipV="1">
            <a:off x="4572000" y="4000504"/>
            <a:ext cx="4572000" cy="2500330"/>
          </a:xfrm>
          <a:custGeom>
            <a:avLst/>
            <a:gdLst>
              <a:gd name="connsiteX0" fmla="*/ 0 w 4572000"/>
              <a:gd name="connsiteY0" fmla="*/ 0 h 914400"/>
              <a:gd name="connsiteX1" fmla="*/ 4572000 w 4572000"/>
              <a:gd name="connsiteY1" fmla="*/ 0 h 914400"/>
              <a:gd name="connsiteX2" fmla="*/ 4572000 w 4572000"/>
              <a:gd name="connsiteY2" fmla="*/ 914400 h 914400"/>
              <a:gd name="connsiteX3" fmla="*/ 0 w 4572000"/>
              <a:gd name="connsiteY3" fmla="*/ 914400 h 914400"/>
              <a:gd name="connsiteX4" fmla="*/ 0 w 4572000"/>
              <a:gd name="connsiteY4" fmla="*/ 0 h 914400"/>
              <a:gd name="connsiteX0" fmla="*/ 0 w 4572000"/>
              <a:gd name="connsiteY0" fmla="*/ 1785926 h 2700326"/>
              <a:gd name="connsiteX1" fmla="*/ 4572000 w 4572000"/>
              <a:gd name="connsiteY1" fmla="*/ 0 h 2700326"/>
              <a:gd name="connsiteX2" fmla="*/ 4572000 w 4572000"/>
              <a:gd name="connsiteY2" fmla="*/ 2700326 h 2700326"/>
              <a:gd name="connsiteX3" fmla="*/ 0 w 4572000"/>
              <a:gd name="connsiteY3" fmla="*/ 2700326 h 2700326"/>
              <a:gd name="connsiteX4" fmla="*/ 0 w 4572000"/>
              <a:gd name="connsiteY4" fmla="*/ 1785926 h 2700326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27003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3300413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3300413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3300413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3300413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3500438">
                <a:moveTo>
                  <a:pt x="0" y="2857496"/>
                </a:moveTo>
                <a:lnTo>
                  <a:pt x="4572000" y="0"/>
                </a:lnTo>
                <a:lnTo>
                  <a:pt x="4572000" y="3300413"/>
                </a:lnTo>
                <a:cubicBezTo>
                  <a:pt x="3068290" y="2089266"/>
                  <a:pt x="1429314" y="2925788"/>
                  <a:pt x="0" y="3500438"/>
                </a:cubicBezTo>
                <a:lnTo>
                  <a:pt x="0" y="2857496"/>
                </a:lnTo>
                <a:close/>
              </a:path>
            </a:pathLst>
          </a:cu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  <a:effectLst>
            <a:outerShdw blurRad="1270000" dist="50800" dir="5400000" algn="ctr" rotWithShape="0">
              <a:srgbClr val="9999FF"/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Forma libre"/>
          <p:cNvSpPr/>
          <p:nvPr/>
        </p:nvSpPr>
        <p:spPr>
          <a:xfrm flipH="1">
            <a:off x="4572000" y="357166"/>
            <a:ext cx="4572000" cy="2500330"/>
          </a:xfrm>
          <a:custGeom>
            <a:avLst/>
            <a:gdLst>
              <a:gd name="connsiteX0" fmla="*/ 0 w 4572000"/>
              <a:gd name="connsiteY0" fmla="*/ 0 h 914400"/>
              <a:gd name="connsiteX1" fmla="*/ 4572000 w 4572000"/>
              <a:gd name="connsiteY1" fmla="*/ 0 h 914400"/>
              <a:gd name="connsiteX2" fmla="*/ 4572000 w 4572000"/>
              <a:gd name="connsiteY2" fmla="*/ 914400 h 914400"/>
              <a:gd name="connsiteX3" fmla="*/ 0 w 4572000"/>
              <a:gd name="connsiteY3" fmla="*/ 914400 h 914400"/>
              <a:gd name="connsiteX4" fmla="*/ 0 w 4572000"/>
              <a:gd name="connsiteY4" fmla="*/ 0 h 914400"/>
              <a:gd name="connsiteX0" fmla="*/ 0 w 4572000"/>
              <a:gd name="connsiteY0" fmla="*/ 1785926 h 2700326"/>
              <a:gd name="connsiteX1" fmla="*/ 4572000 w 4572000"/>
              <a:gd name="connsiteY1" fmla="*/ 0 h 2700326"/>
              <a:gd name="connsiteX2" fmla="*/ 4572000 w 4572000"/>
              <a:gd name="connsiteY2" fmla="*/ 2700326 h 2700326"/>
              <a:gd name="connsiteX3" fmla="*/ 0 w 4572000"/>
              <a:gd name="connsiteY3" fmla="*/ 2700326 h 2700326"/>
              <a:gd name="connsiteX4" fmla="*/ 0 w 4572000"/>
              <a:gd name="connsiteY4" fmla="*/ 1785926 h 2700326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27003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3300413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3300413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3300413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3300413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3500438">
                <a:moveTo>
                  <a:pt x="0" y="2857496"/>
                </a:moveTo>
                <a:lnTo>
                  <a:pt x="4572000" y="0"/>
                </a:lnTo>
                <a:lnTo>
                  <a:pt x="4572000" y="3300413"/>
                </a:lnTo>
                <a:cubicBezTo>
                  <a:pt x="3068290" y="2089266"/>
                  <a:pt x="1429314" y="2925788"/>
                  <a:pt x="0" y="3500438"/>
                </a:cubicBezTo>
                <a:lnTo>
                  <a:pt x="0" y="2857496"/>
                </a:lnTo>
                <a:close/>
              </a:path>
            </a:pathLst>
          </a:cu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  <a:effectLst>
            <a:outerShdw blurRad="1270000" dist="50800" dir="5400000" algn="ctr" rotWithShape="0">
              <a:srgbClr val="9999FF"/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Forma libre"/>
          <p:cNvSpPr/>
          <p:nvPr/>
        </p:nvSpPr>
        <p:spPr>
          <a:xfrm>
            <a:off x="0" y="357166"/>
            <a:ext cx="4572000" cy="2500330"/>
          </a:xfrm>
          <a:custGeom>
            <a:avLst/>
            <a:gdLst>
              <a:gd name="connsiteX0" fmla="*/ 0 w 4572000"/>
              <a:gd name="connsiteY0" fmla="*/ 0 h 914400"/>
              <a:gd name="connsiteX1" fmla="*/ 4572000 w 4572000"/>
              <a:gd name="connsiteY1" fmla="*/ 0 h 914400"/>
              <a:gd name="connsiteX2" fmla="*/ 4572000 w 4572000"/>
              <a:gd name="connsiteY2" fmla="*/ 914400 h 914400"/>
              <a:gd name="connsiteX3" fmla="*/ 0 w 4572000"/>
              <a:gd name="connsiteY3" fmla="*/ 914400 h 914400"/>
              <a:gd name="connsiteX4" fmla="*/ 0 w 4572000"/>
              <a:gd name="connsiteY4" fmla="*/ 0 h 914400"/>
              <a:gd name="connsiteX0" fmla="*/ 0 w 4572000"/>
              <a:gd name="connsiteY0" fmla="*/ 1785926 h 2700326"/>
              <a:gd name="connsiteX1" fmla="*/ 4572000 w 4572000"/>
              <a:gd name="connsiteY1" fmla="*/ 0 h 2700326"/>
              <a:gd name="connsiteX2" fmla="*/ 4572000 w 4572000"/>
              <a:gd name="connsiteY2" fmla="*/ 2700326 h 2700326"/>
              <a:gd name="connsiteX3" fmla="*/ 0 w 4572000"/>
              <a:gd name="connsiteY3" fmla="*/ 2700326 h 2700326"/>
              <a:gd name="connsiteX4" fmla="*/ 0 w 4572000"/>
              <a:gd name="connsiteY4" fmla="*/ 1785926 h 2700326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27003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3300413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3300413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3300413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3300413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3500438">
                <a:moveTo>
                  <a:pt x="0" y="2857496"/>
                </a:moveTo>
                <a:lnTo>
                  <a:pt x="4572000" y="0"/>
                </a:lnTo>
                <a:lnTo>
                  <a:pt x="4572000" y="3300413"/>
                </a:lnTo>
                <a:cubicBezTo>
                  <a:pt x="3068290" y="2089266"/>
                  <a:pt x="1429314" y="2925788"/>
                  <a:pt x="0" y="3500438"/>
                </a:cubicBezTo>
                <a:lnTo>
                  <a:pt x="0" y="2857496"/>
                </a:lnTo>
                <a:close/>
              </a:path>
            </a:pathLst>
          </a:cu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  <a:effectLst>
            <a:outerShdw blurRad="1270000" dist="50800" dir="5400000" algn="ctr" rotWithShape="0">
              <a:srgbClr val="9999FF"/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7 Imagen" descr="Diapositiva3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8 Rectángulo"/>
          <p:cNvSpPr/>
          <p:nvPr/>
        </p:nvSpPr>
        <p:spPr>
          <a:xfrm>
            <a:off x="1428728" y="357166"/>
            <a:ext cx="6357966" cy="1323439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7620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2000" b="1" i="1" dirty="0" smtClean="0">
                <a:gradFill>
                  <a:gsLst>
                    <a:gs pos="0">
                      <a:srgbClr val="03D4A8"/>
                    </a:gs>
                    <a:gs pos="30000">
                      <a:schemeClr val="tx1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</a:rPr>
              <a:t>El mundo al revés nos enseña a padecer la realidad en lugar de cambiarla, a olvidar el pasado en lugar de escucharlo y a aceptar el futuro en lugar de imaginarlo: así practica el crimen, y así lo recomienda.</a:t>
            </a:r>
            <a:endParaRPr lang="es-ES" sz="2000" b="1" i="1" dirty="0">
              <a:gradFill>
                <a:gsLst>
                  <a:gs pos="0">
                    <a:srgbClr val="03D4A8"/>
                  </a:gs>
                  <a:gs pos="30000">
                    <a:schemeClr val="tx1"/>
                  </a:gs>
                  <a:gs pos="75000">
                    <a:srgbClr val="0087E6"/>
                  </a:gs>
                  <a:gs pos="100000">
                    <a:srgbClr val="005CBF"/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69001562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6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6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6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6" grpId="0" animBg="1"/>
      <p:bldP spid="4" grpId="0" animBg="1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Forma libre"/>
          <p:cNvSpPr/>
          <p:nvPr/>
        </p:nvSpPr>
        <p:spPr>
          <a:xfrm>
            <a:off x="0" y="428604"/>
            <a:ext cx="4572000" cy="2928934"/>
          </a:xfrm>
          <a:custGeom>
            <a:avLst/>
            <a:gdLst>
              <a:gd name="connsiteX0" fmla="*/ 0 w 4572000"/>
              <a:gd name="connsiteY0" fmla="*/ 0 h 914400"/>
              <a:gd name="connsiteX1" fmla="*/ 4572000 w 4572000"/>
              <a:gd name="connsiteY1" fmla="*/ 0 h 914400"/>
              <a:gd name="connsiteX2" fmla="*/ 4572000 w 4572000"/>
              <a:gd name="connsiteY2" fmla="*/ 914400 h 914400"/>
              <a:gd name="connsiteX3" fmla="*/ 0 w 4572000"/>
              <a:gd name="connsiteY3" fmla="*/ 914400 h 914400"/>
              <a:gd name="connsiteX4" fmla="*/ 0 w 4572000"/>
              <a:gd name="connsiteY4" fmla="*/ 0 h 914400"/>
              <a:gd name="connsiteX0" fmla="*/ 0 w 4572000"/>
              <a:gd name="connsiteY0" fmla="*/ 1785926 h 2700326"/>
              <a:gd name="connsiteX1" fmla="*/ 4572000 w 4572000"/>
              <a:gd name="connsiteY1" fmla="*/ 0 h 2700326"/>
              <a:gd name="connsiteX2" fmla="*/ 4572000 w 4572000"/>
              <a:gd name="connsiteY2" fmla="*/ 2700326 h 2700326"/>
              <a:gd name="connsiteX3" fmla="*/ 0 w 4572000"/>
              <a:gd name="connsiteY3" fmla="*/ 2700326 h 2700326"/>
              <a:gd name="connsiteX4" fmla="*/ 0 w 4572000"/>
              <a:gd name="connsiteY4" fmla="*/ 1785926 h 2700326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27003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3500438">
                <a:moveTo>
                  <a:pt x="0" y="2857496"/>
                </a:moveTo>
                <a:lnTo>
                  <a:pt x="4572000" y="0"/>
                </a:lnTo>
                <a:lnTo>
                  <a:pt x="4572000" y="1785926"/>
                </a:lnTo>
                <a:lnTo>
                  <a:pt x="0" y="3500438"/>
                </a:lnTo>
                <a:lnTo>
                  <a:pt x="0" y="2857496"/>
                </a:lnTo>
                <a:close/>
              </a:path>
            </a:pathLst>
          </a:custGeom>
          <a:gradFill>
            <a:gsLst>
              <a:gs pos="4000">
                <a:srgbClr val="3333FF">
                  <a:lumMod val="80000"/>
                </a:srgbClr>
              </a:gs>
              <a:gs pos="42000">
                <a:srgbClr val="99CCFF"/>
              </a:gs>
              <a:gs pos="65000">
                <a:srgbClr val="C00000">
                  <a:lumMod val="31000"/>
                  <a:lumOff val="69000"/>
                </a:srgbClr>
              </a:gs>
              <a:gs pos="82000">
                <a:srgbClr val="B3B2FF"/>
              </a:gs>
              <a:gs pos="52000">
                <a:srgbClr val="C3A2FF"/>
              </a:gs>
              <a:gs pos="92000">
                <a:srgbClr val="99CCFF">
                  <a:lumMod val="69000"/>
                  <a:lumOff val="31000"/>
                </a:srgbClr>
              </a:gs>
            </a:gsLst>
            <a:lin ang="0" scaled="1"/>
          </a:gradFill>
          <a:ln>
            <a:noFill/>
          </a:ln>
          <a:effectLst>
            <a:outerShdw blurRad="1270000" dist="50800" dir="5400000" algn="ctr" rotWithShape="0">
              <a:srgbClr val="9999FF"/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Forma libre"/>
          <p:cNvSpPr/>
          <p:nvPr/>
        </p:nvSpPr>
        <p:spPr>
          <a:xfrm flipH="1">
            <a:off x="4572000" y="428604"/>
            <a:ext cx="4572000" cy="2928934"/>
          </a:xfrm>
          <a:custGeom>
            <a:avLst/>
            <a:gdLst>
              <a:gd name="connsiteX0" fmla="*/ 0 w 4572000"/>
              <a:gd name="connsiteY0" fmla="*/ 0 h 914400"/>
              <a:gd name="connsiteX1" fmla="*/ 4572000 w 4572000"/>
              <a:gd name="connsiteY1" fmla="*/ 0 h 914400"/>
              <a:gd name="connsiteX2" fmla="*/ 4572000 w 4572000"/>
              <a:gd name="connsiteY2" fmla="*/ 914400 h 914400"/>
              <a:gd name="connsiteX3" fmla="*/ 0 w 4572000"/>
              <a:gd name="connsiteY3" fmla="*/ 914400 h 914400"/>
              <a:gd name="connsiteX4" fmla="*/ 0 w 4572000"/>
              <a:gd name="connsiteY4" fmla="*/ 0 h 914400"/>
              <a:gd name="connsiteX0" fmla="*/ 0 w 4572000"/>
              <a:gd name="connsiteY0" fmla="*/ 1785926 h 2700326"/>
              <a:gd name="connsiteX1" fmla="*/ 4572000 w 4572000"/>
              <a:gd name="connsiteY1" fmla="*/ 0 h 2700326"/>
              <a:gd name="connsiteX2" fmla="*/ 4572000 w 4572000"/>
              <a:gd name="connsiteY2" fmla="*/ 2700326 h 2700326"/>
              <a:gd name="connsiteX3" fmla="*/ 0 w 4572000"/>
              <a:gd name="connsiteY3" fmla="*/ 2700326 h 2700326"/>
              <a:gd name="connsiteX4" fmla="*/ 0 w 4572000"/>
              <a:gd name="connsiteY4" fmla="*/ 1785926 h 2700326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27003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3500438">
                <a:moveTo>
                  <a:pt x="0" y="2857496"/>
                </a:moveTo>
                <a:lnTo>
                  <a:pt x="4572000" y="0"/>
                </a:lnTo>
                <a:lnTo>
                  <a:pt x="4572000" y="1785926"/>
                </a:lnTo>
                <a:lnTo>
                  <a:pt x="0" y="3500438"/>
                </a:lnTo>
                <a:lnTo>
                  <a:pt x="0" y="2857496"/>
                </a:lnTo>
                <a:close/>
              </a:path>
            </a:pathLst>
          </a:custGeom>
          <a:gradFill>
            <a:gsLst>
              <a:gs pos="4000">
                <a:srgbClr val="3333FF">
                  <a:lumMod val="80000"/>
                </a:srgbClr>
              </a:gs>
              <a:gs pos="42000">
                <a:srgbClr val="99CCFF"/>
              </a:gs>
              <a:gs pos="65000">
                <a:srgbClr val="C00000">
                  <a:lumMod val="31000"/>
                  <a:lumOff val="69000"/>
                </a:srgbClr>
              </a:gs>
              <a:gs pos="82000">
                <a:srgbClr val="B3B2FF"/>
              </a:gs>
              <a:gs pos="52000">
                <a:srgbClr val="C3A2FF"/>
              </a:gs>
              <a:gs pos="92000">
                <a:srgbClr val="99CCFF">
                  <a:lumMod val="69000"/>
                  <a:lumOff val="31000"/>
                </a:srgbClr>
              </a:gs>
            </a:gsLst>
            <a:lin ang="0" scaled="1"/>
          </a:gradFill>
          <a:ln>
            <a:noFill/>
          </a:ln>
          <a:effectLst>
            <a:outerShdw blurRad="1270000" dist="50800" dir="5400000" algn="ctr" rotWithShape="0">
              <a:srgbClr val="9999FF"/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Forma libre"/>
          <p:cNvSpPr/>
          <p:nvPr/>
        </p:nvSpPr>
        <p:spPr>
          <a:xfrm flipH="1" flipV="1">
            <a:off x="4572000" y="3789040"/>
            <a:ext cx="4572000" cy="2857496"/>
          </a:xfrm>
          <a:custGeom>
            <a:avLst/>
            <a:gdLst>
              <a:gd name="connsiteX0" fmla="*/ 0 w 4572000"/>
              <a:gd name="connsiteY0" fmla="*/ 0 h 914400"/>
              <a:gd name="connsiteX1" fmla="*/ 4572000 w 4572000"/>
              <a:gd name="connsiteY1" fmla="*/ 0 h 914400"/>
              <a:gd name="connsiteX2" fmla="*/ 4572000 w 4572000"/>
              <a:gd name="connsiteY2" fmla="*/ 914400 h 914400"/>
              <a:gd name="connsiteX3" fmla="*/ 0 w 4572000"/>
              <a:gd name="connsiteY3" fmla="*/ 914400 h 914400"/>
              <a:gd name="connsiteX4" fmla="*/ 0 w 4572000"/>
              <a:gd name="connsiteY4" fmla="*/ 0 h 914400"/>
              <a:gd name="connsiteX0" fmla="*/ 0 w 4572000"/>
              <a:gd name="connsiteY0" fmla="*/ 1785926 h 2700326"/>
              <a:gd name="connsiteX1" fmla="*/ 4572000 w 4572000"/>
              <a:gd name="connsiteY1" fmla="*/ 0 h 2700326"/>
              <a:gd name="connsiteX2" fmla="*/ 4572000 w 4572000"/>
              <a:gd name="connsiteY2" fmla="*/ 2700326 h 2700326"/>
              <a:gd name="connsiteX3" fmla="*/ 0 w 4572000"/>
              <a:gd name="connsiteY3" fmla="*/ 2700326 h 2700326"/>
              <a:gd name="connsiteX4" fmla="*/ 0 w 4572000"/>
              <a:gd name="connsiteY4" fmla="*/ 1785926 h 2700326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27003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3500438">
                <a:moveTo>
                  <a:pt x="0" y="2857496"/>
                </a:moveTo>
                <a:lnTo>
                  <a:pt x="4572000" y="0"/>
                </a:lnTo>
                <a:lnTo>
                  <a:pt x="4572000" y="1785926"/>
                </a:lnTo>
                <a:lnTo>
                  <a:pt x="0" y="3500438"/>
                </a:lnTo>
                <a:lnTo>
                  <a:pt x="0" y="2857496"/>
                </a:lnTo>
                <a:close/>
              </a:path>
            </a:pathLst>
          </a:custGeom>
          <a:gradFill>
            <a:gsLst>
              <a:gs pos="4000">
                <a:srgbClr val="3333FF">
                  <a:lumMod val="80000"/>
                </a:srgbClr>
              </a:gs>
              <a:gs pos="42000">
                <a:srgbClr val="99CCFF"/>
              </a:gs>
              <a:gs pos="65000">
                <a:srgbClr val="C00000">
                  <a:lumMod val="31000"/>
                  <a:lumOff val="69000"/>
                </a:srgbClr>
              </a:gs>
              <a:gs pos="82000">
                <a:srgbClr val="B3B2FF"/>
              </a:gs>
              <a:gs pos="52000">
                <a:srgbClr val="C3A2FF"/>
              </a:gs>
              <a:gs pos="92000">
                <a:srgbClr val="99CCFF">
                  <a:lumMod val="69000"/>
                  <a:lumOff val="31000"/>
                </a:srgbClr>
              </a:gs>
            </a:gsLst>
            <a:lin ang="0" scaled="1"/>
          </a:gradFill>
          <a:ln>
            <a:noFill/>
          </a:ln>
          <a:effectLst>
            <a:outerShdw blurRad="1270000" dist="50800" dir="5400000" algn="ctr" rotWithShape="0">
              <a:srgbClr val="9999FF"/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Forma libre"/>
          <p:cNvSpPr/>
          <p:nvPr/>
        </p:nvSpPr>
        <p:spPr>
          <a:xfrm flipV="1">
            <a:off x="0" y="3789040"/>
            <a:ext cx="4572000" cy="2857496"/>
          </a:xfrm>
          <a:custGeom>
            <a:avLst/>
            <a:gdLst>
              <a:gd name="connsiteX0" fmla="*/ 0 w 4572000"/>
              <a:gd name="connsiteY0" fmla="*/ 0 h 914400"/>
              <a:gd name="connsiteX1" fmla="*/ 4572000 w 4572000"/>
              <a:gd name="connsiteY1" fmla="*/ 0 h 914400"/>
              <a:gd name="connsiteX2" fmla="*/ 4572000 w 4572000"/>
              <a:gd name="connsiteY2" fmla="*/ 914400 h 914400"/>
              <a:gd name="connsiteX3" fmla="*/ 0 w 4572000"/>
              <a:gd name="connsiteY3" fmla="*/ 914400 h 914400"/>
              <a:gd name="connsiteX4" fmla="*/ 0 w 4572000"/>
              <a:gd name="connsiteY4" fmla="*/ 0 h 914400"/>
              <a:gd name="connsiteX0" fmla="*/ 0 w 4572000"/>
              <a:gd name="connsiteY0" fmla="*/ 1785926 h 2700326"/>
              <a:gd name="connsiteX1" fmla="*/ 4572000 w 4572000"/>
              <a:gd name="connsiteY1" fmla="*/ 0 h 2700326"/>
              <a:gd name="connsiteX2" fmla="*/ 4572000 w 4572000"/>
              <a:gd name="connsiteY2" fmla="*/ 2700326 h 2700326"/>
              <a:gd name="connsiteX3" fmla="*/ 0 w 4572000"/>
              <a:gd name="connsiteY3" fmla="*/ 2700326 h 2700326"/>
              <a:gd name="connsiteX4" fmla="*/ 0 w 4572000"/>
              <a:gd name="connsiteY4" fmla="*/ 1785926 h 2700326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27003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3500438">
                <a:moveTo>
                  <a:pt x="0" y="2857496"/>
                </a:moveTo>
                <a:lnTo>
                  <a:pt x="4572000" y="0"/>
                </a:lnTo>
                <a:lnTo>
                  <a:pt x="4572000" y="1785926"/>
                </a:lnTo>
                <a:lnTo>
                  <a:pt x="0" y="3500438"/>
                </a:lnTo>
                <a:lnTo>
                  <a:pt x="0" y="2857496"/>
                </a:lnTo>
                <a:close/>
              </a:path>
            </a:pathLst>
          </a:custGeom>
          <a:gradFill>
            <a:gsLst>
              <a:gs pos="4000">
                <a:srgbClr val="3333FF">
                  <a:lumMod val="80000"/>
                </a:srgbClr>
              </a:gs>
              <a:gs pos="42000">
                <a:srgbClr val="99CCFF"/>
              </a:gs>
              <a:gs pos="65000">
                <a:srgbClr val="C00000">
                  <a:lumMod val="31000"/>
                  <a:lumOff val="69000"/>
                </a:srgbClr>
              </a:gs>
              <a:gs pos="82000">
                <a:srgbClr val="B3B2FF"/>
              </a:gs>
              <a:gs pos="52000">
                <a:srgbClr val="C3A2FF"/>
              </a:gs>
              <a:gs pos="92000">
                <a:srgbClr val="99CCFF">
                  <a:lumMod val="69000"/>
                  <a:lumOff val="31000"/>
                </a:srgbClr>
              </a:gs>
            </a:gsLst>
            <a:lin ang="0" scaled="1"/>
          </a:gradFill>
          <a:ln>
            <a:noFill/>
          </a:ln>
          <a:effectLst>
            <a:outerShdw blurRad="1270000" dist="50800" dir="5400000" algn="ctr" rotWithShape="0">
              <a:srgbClr val="9999FF"/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Diapositiva3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8 Rectángulo"/>
          <p:cNvSpPr/>
          <p:nvPr/>
        </p:nvSpPr>
        <p:spPr>
          <a:xfrm>
            <a:off x="928662" y="500042"/>
            <a:ext cx="7286676" cy="1015663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7620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2000" b="1" i="1" dirty="0" smtClean="0">
                <a:gradFill>
                  <a:gsLst>
                    <a:gs pos="0">
                      <a:srgbClr val="03D4A8"/>
                    </a:gs>
                    <a:gs pos="30000">
                      <a:srgbClr val="00FFFF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</a:rPr>
              <a:t>En su escuela,  son obligatorias las clases de impotencia, amnesia y resignación.</a:t>
            </a:r>
            <a:br>
              <a:rPr lang="es-ES" sz="2000" b="1" i="1" dirty="0" smtClean="0">
                <a:gradFill>
                  <a:gsLst>
                    <a:gs pos="0">
                      <a:srgbClr val="03D4A8"/>
                    </a:gs>
                    <a:gs pos="30000">
                      <a:srgbClr val="00FFFF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</a:rPr>
            </a:br>
            <a:endParaRPr lang="es-ES" sz="2000" b="1" i="1" dirty="0">
              <a:gradFill>
                <a:gsLst>
                  <a:gs pos="0">
                    <a:srgbClr val="03D4A8"/>
                  </a:gs>
                  <a:gs pos="30000">
                    <a:srgbClr val="00FFFF"/>
                  </a:gs>
                  <a:gs pos="75000">
                    <a:srgbClr val="0087E6"/>
                  </a:gs>
                  <a:gs pos="100000">
                    <a:srgbClr val="005CBF"/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2565934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6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6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6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  <p:bldP spid="16" grpId="0" animBg="1"/>
      <p:bldP spid="18" grpId="0" animBg="1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Forma libre"/>
          <p:cNvSpPr/>
          <p:nvPr/>
        </p:nvSpPr>
        <p:spPr>
          <a:xfrm>
            <a:off x="0" y="357166"/>
            <a:ext cx="4572000" cy="4725145"/>
          </a:xfrm>
          <a:custGeom>
            <a:avLst/>
            <a:gdLst>
              <a:gd name="connsiteX0" fmla="*/ 0 w 4572000"/>
              <a:gd name="connsiteY0" fmla="*/ 0 h 914400"/>
              <a:gd name="connsiteX1" fmla="*/ 4572000 w 4572000"/>
              <a:gd name="connsiteY1" fmla="*/ 0 h 914400"/>
              <a:gd name="connsiteX2" fmla="*/ 4572000 w 4572000"/>
              <a:gd name="connsiteY2" fmla="*/ 914400 h 914400"/>
              <a:gd name="connsiteX3" fmla="*/ 0 w 4572000"/>
              <a:gd name="connsiteY3" fmla="*/ 914400 h 914400"/>
              <a:gd name="connsiteX4" fmla="*/ 0 w 4572000"/>
              <a:gd name="connsiteY4" fmla="*/ 0 h 914400"/>
              <a:gd name="connsiteX0" fmla="*/ 0 w 4572000"/>
              <a:gd name="connsiteY0" fmla="*/ 1785926 h 2700326"/>
              <a:gd name="connsiteX1" fmla="*/ 4572000 w 4572000"/>
              <a:gd name="connsiteY1" fmla="*/ 0 h 2700326"/>
              <a:gd name="connsiteX2" fmla="*/ 4572000 w 4572000"/>
              <a:gd name="connsiteY2" fmla="*/ 2700326 h 2700326"/>
              <a:gd name="connsiteX3" fmla="*/ 0 w 4572000"/>
              <a:gd name="connsiteY3" fmla="*/ 2700326 h 2700326"/>
              <a:gd name="connsiteX4" fmla="*/ 0 w 4572000"/>
              <a:gd name="connsiteY4" fmla="*/ 1785926 h 2700326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27003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3500438">
                <a:moveTo>
                  <a:pt x="0" y="2857496"/>
                </a:moveTo>
                <a:lnTo>
                  <a:pt x="4572000" y="0"/>
                </a:lnTo>
                <a:lnTo>
                  <a:pt x="4572000" y="1785926"/>
                </a:lnTo>
                <a:lnTo>
                  <a:pt x="0" y="3500438"/>
                </a:lnTo>
                <a:lnTo>
                  <a:pt x="0" y="2857496"/>
                </a:lnTo>
                <a:close/>
              </a:path>
            </a:pathLst>
          </a:custGeom>
          <a:gradFill>
            <a:gsLst>
              <a:gs pos="100000">
                <a:schemeClr val="accent5">
                  <a:lumMod val="39000"/>
                </a:schemeClr>
              </a:gs>
              <a:gs pos="0">
                <a:srgbClr val="FEE7F2">
                  <a:lumMod val="0"/>
                  <a:lumOff val="100000"/>
                </a:srgbClr>
              </a:gs>
              <a:gs pos="35000">
                <a:srgbClr val="FFC000">
                  <a:lumMod val="48000"/>
                  <a:lumOff val="52000"/>
                </a:srgbClr>
              </a:gs>
              <a:gs pos="14000">
                <a:srgbClr val="FBA97D">
                  <a:lumMod val="9000"/>
                  <a:lumOff val="91000"/>
                </a:srgbClr>
              </a:gs>
              <a:gs pos="65000">
                <a:schemeClr val="accent5">
                  <a:lumMod val="60000"/>
                  <a:lumOff val="40000"/>
                </a:schemeClr>
              </a:gs>
              <a:gs pos="100000">
                <a:srgbClr val="FEE7F2"/>
              </a:gs>
            </a:gsLst>
            <a:lin ang="10800000" scaled="1"/>
          </a:gradFill>
          <a:ln>
            <a:noFill/>
          </a:ln>
          <a:effectLst>
            <a:outerShdw blurRad="1270000" dist="50800" dir="5400000" algn="ctr" rotWithShape="0">
              <a:schemeClr val="accent5">
                <a:lumMod val="40000"/>
                <a:lumOff val="60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Forma libre"/>
          <p:cNvSpPr/>
          <p:nvPr/>
        </p:nvSpPr>
        <p:spPr>
          <a:xfrm>
            <a:off x="9212" y="1206157"/>
            <a:ext cx="4572000" cy="4445686"/>
          </a:xfrm>
          <a:custGeom>
            <a:avLst/>
            <a:gdLst>
              <a:gd name="connsiteX0" fmla="*/ 0 w 4572000"/>
              <a:gd name="connsiteY0" fmla="*/ 0 h 914400"/>
              <a:gd name="connsiteX1" fmla="*/ 4572000 w 4572000"/>
              <a:gd name="connsiteY1" fmla="*/ 0 h 914400"/>
              <a:gd name="connsiteX2" fmla="*/ 4572000 w 4572000"/>
              <a:gd name="connsiteY2" fmla="*/ 914400 h 914400"/>
              <a:gd name="connsiteX3" fmla="*/ 0 w 4572000"/>
              <a:gd name="connsiteY3" fmla="*/ 914400 h 914400"/>
              <a:gd name="connsiteX4" fmla="*/ 0 w 4572000"/>
              <a:gd name="connsiteY4" fmla="*/ 0 h 914400"/>
              <a:gd name="connsiteX0" fmla="*/ 0 w 4572000"/>
              <a:gd name="connsiteY0" fmla="*/ 1785926 h 2700326"/>
              <a:gd name="connsiteX1" fmla="*/ 4572000 w 4572000"/>
              <a:gd name="connsiteY1" fmla="*/ 0 h 2700326"/>
              <a:gd name="connsiteX2" fmla="*/ 4572000 w 4572000"/>
              <a:gd name="connsiteY2" fmla="*/ 2700326 h 2700326"/>
              <a:gd name="connsiteX3" fmla="*/ 0 w 4572000"/>
              <a:gd name="connsiteY3" fmla="*/ 2700326 h 2700326"/>
              <a:gd name="connsiteX4" fmla="*/ 0 w 4572000"/>
              <a:gd name="connsiteY4" fmla="*/ 1785926 h 2700326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27003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3500438">
                <a:moveTo>
                  <a:pt x="0" y="2857496"/>
                </a:moveTo>
                <a:lnTo>
                  <a:pt x="4572000" y="0"/>
                </a:lnTo>
                <a:lnTo>
                  <a:pt x="4572000" y="1785926"/>
                </a:lnTo>
                <a:lnTo>
                  <a:pt x="0" y="3500438"/>
                </a:lnTo>
                <a:lnTo>
                  <a:pt x="0" y="2857496"/>
                </a:lnTo>
                <a:close/>
              </a:path>
            </a:pathLst>
          </a:custGeom>
          <a:gradFill>
            <a:gsLst>
              <a:gs pos="100000">
                <a:schemeClr val="accent5">
                  <a:lumMod val="39000"/>
                </a:schemeClr>
              </a:gs>
              <a:gs pos="0">
                <a:srgbClr val="FEE7F2">
                  <a:lumMod val="0"/>
                  <a:lumOff val="100000"/>
                </a:srgbClr>
              </a:gs>
              <a:gs pos="35000">
                <a:srgbClr val="FFC000">
                  <a:lumMod val="48000"/>
                  <a:lumOff val="52000"/>
                </a:srgbClr>
              </a:gs>
              <a:gs pos="14000">
                <a:srgbClr val="FBA97D">
                  <a:lumMod val="9000"/>
                  <a:lumOff val="91000"/>
                </a:srgbClr>
              </a:gs>
              <a:gs pos="65000">
                <a:schemeClr val="accent5">
                  <a:lumMod val="60000"/>
                  <a:lumOff val="40000"/>
                </a:schemeClr>
              </a:gs>
              <a:gs pos="100000">
                <a:srgbClr val="FEE7F2"/>
              </a:gs>
            </a:gsLst>
            <a:lin ang="10800000" scaled="1"/>
          </a:gradFill>
          <a:ln>
            <a:noFill/>
          </a:ln>
          <a:effectLst>
            <a:outerShdw blurRad="1270000" dist="50800" dir="5400000" algn="ctr" rotWithShape="0">
              <a:schemeClr val="accent5">
                <a:lumMod val="40000"/>
                <a:lumOff val="60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Forma libre"/>
          <p:cNvSpPr/>
          <p:nvPr/>
        </p:nvSpPr>
        <p:spPr>
          <a:xfrm>
            <a:off x="35711" y="2213736"/>
            <a:ext cx="4572000" cy="4022758"/>
          </a:xfrm>
          <a:custGeom>
            <a:avLst/>
            <a:gdLst>
              <a:gd name="connsiteX0" fmla="*/ 0 w 4572000"/>
              <a:gd name="connsiteY0" fmla="*/ 0 h 914400"/>
              <a:gd name="connsiteX1" fmla="*/ 4572000 w 4572000"/>
              <a:gd name="connsiteY1" fmla="*/ 0 h 914400"/>
              <a:gd name="connsiteX2" fmla="*/ 4572000 w 4572000"/>
              <a:gd name="connsiteY2" fmla="*/ 914400 h 914400"/>
              <a:gd name="connsiteX3" fmla="*/ 0 w 4572000"/>
              <a:gd name="connsiteY3" fmla="*/ 914400 h 914400"/>
              <a:gd name="connsiteX4" fmla="*/ 0 w 4572000"/>
              <a:gd name="connsiteY4" fmla="*/ 0 h 914400"/>
              <a:gd name="connsiteX0" fmla="*/ 0 w 4572000"/>
              <a:gd name="connsiteY0" fmla="*/ 1785926 h 2700326"/>
              <a:gd name="connsiteX1" fmla="*/ 4572000 w 4572000"/>
              <a:gd name="connsiteY1" fmla="*/ 0 h 2700326"/>
              <a:gd name="connsiteX2" fmla="*/ 4572000 w 4572000"/>
              <a:gd name="connsiteY2" fmla="*/ 2700326 h 2700326"/>
              <a:gd name="connsiteX3" fmla="*/ 0 w 4572000"/>
              <a:gd name="connsiteY3" fmla="*/ 2700326 h 2700326"/>
              <a:gd name="connsiteX4" fmla="*/ 0 w 4572000"/>
              <a:gd name="connsiteY4" fmla="*/ 1785926 h 2700326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27003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3500438">
                <a:moveTo>
                  <a:pt x="0" y="2857496"/>
                </a:moveTo>
                <a:lnTo>
                  <a:pt x="4572000" y="0"/>
                </a:lnTo>
                <a:lnTo>
                  <a:pt x="4572000" y="1785926"/>
                </a:lnTo>
                <a:lnTo>
                  <a:pt x="0" y="3500438"/>
                </a:lnTo>
                <a:lnTo>
                  <a:pt x="0" y="2857496"/>
                </a:lnTo>
                <a:close/>
              </a:path>
            </a:pathLst>
          </a:custGeom>
          <a:gradFill>
            <a:gsLst>
              <a:gs pos="100000">
                <a:schemeClr val="accent5">
                  <a:lumMod val="39000"/>
                </a:schemeClr>
              </a:gs>
              <a:gs pos="0">
                <a:srgbClr val="FEE7F2">
                  <a:lumMod val="0"/>
                  <a:lumOff val="100000"/>
                </a:srgbClr>
              </a:gs>
              <a:gs pos="35000">
                <a:srgbClr val="FFC000">
                  <a:lumMod val="48000"/>
                  <a:lumOff val="52000"/>
                </a:srgbClr>
              </a:gs>
              <a:gs pos="14000">
                <a:srgbClr val="FBA97D">
                  <a:lumMod val="9000"/>
                  <a:lumOff val="91000"/>
                </a:srgbClr>
              </a:gs>
              <a:gs pos="65000">
                <a:schemeClr val="accent5">
                  <a:lumMod val="60000"/>
                  <a:lumOff val="40000"/>
                </a:schemeClr>
              </a:gs>
              <a:gs pos="100000">
                <a:srgbClr val="FEE7F2"/>
              </a:gs>
            </a:gsLst>
            <a:lin ang="10800000" scaled="1"/>
          </a:gradFill>
          <a:ln>
            <a:noFill/>
          </a:ln>
          <a:effectLst>
            <a:outerShdw blurRad="1270000" dist="50800" dir="5400000" algn="ctr" rotWithShape="0">
              <a:schemeClr val="accent5">
                <a:lumMod val="40000"/>
                <a:lumOff val="60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Forma libre"/>
          <p:cNvSpPr/>
          <p:nvPr/>
        </p:nvSpPr>
        <p:spPr>
          <a:xfrm>
            <a:off x="-12073" y="3332091"/>
            <a:ext cx="4572000" cy="3500438"/>
          </a:xfrm>
          <a:custGeom>
            <a:avLst/>
            <a:gdLst>
              <a:gd name="connsiteX0" fmla="*/ 0 w 4572000"/>
              <a:gd name="connsiteY0" fmla="*/ 0 h 914400"/>
              <a:gd name="connsiteX1" fmla="*/ 4572000 w 4572000"/>
              <a:gd name="connsiteY1" fmla="*/ 0 h 914400"/>
              <a:gd name="connsiteX2" fmla="*/ 4572000 w 4572000"/>
              <a:gd name="connsiteY2" fmla="*/ 914400 h 914400"/>
              <a:gd name="connsiteX3" fmla="*/ 0 w 4572000"/>
              <a:gd name="connsiteY3" fmla="*/ 914400 h 914400"/>
              <a:gd name="connsiteX4" fmla="*/ 0 w 4572000"/>
              <a:gd name="connsiteY4" fmla="*/ 0 h 914400"/>
              <a:gd name="connsiteX0" fmla="*/ 0 w 4572000"/>
              <a:gd name="connsiteY0" fmla="*/ 1785926 h 2700326"/>
              <a:gd name="connsiteX1" fmla="*/ 4572000 w 4572000"/>
              <a:gd name="connsiteY1" fmla="*/ 0 h 2700326"/>
              <a:gd name="connsiteX2" fmla="*/ 4572000 w 4572000"/>
              <a:gd name="connsiteY2" fmla="*/ 2700326 h 2700326"/>
              <a:gd name="connsiteX3" fmla="*/ 0 w 4572000"/>
              <a:gd name="connsiteY3" fmla="*/ 2700326 h 2700326"/>
              <a:gd name="connsiteX4" fmla="*/ 0 w 4572000"/>
              <a:gd name="connsiteY4" fmla="*/ 1785926 h 2700326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27003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3500438">
                <a:moveTo>
                  <a:pt x="0" y="2857496"/>
                </a:moveTo>
                <a:lnTo>
                  <a:pt x="4572000" y="0"/>
                </a:lnTo>
                <a:lnTo>
                  <a:pt x="4572000" y="1785926"/>
                </a:lnTo>
                <a:lnTo>
                  <a:pt x="0" y="3500438"/>
                </a:lnTo>
                <a:lnTo>
                  <a:pt x="0" y="2857496"/>
                </a:lnTo>
                <a:close/>
              </a:path>
            </a:pathLst>
          </a:custGeom>
          <a:gradFill flip="none" rotWithShape="1">
            <a:gsLst>
              <a:gs pos="100000">
                <a:schemeClr val="accent5">
                  <a:lumMod val="39000"/>
                </a:schemeClr>
              </a:gs>
              <a:gs pos="0">
                <a:srgbClr val="FEE7F2">
                  <a:lumMod val="0"/>
                  <a:lumOff val="100000"/>
                </a:srgbClr>
              </a:gs>
              <a:gs pos="35000">
                <a:srgbClr val="FFC000">
                  <a:lumMod val="48000"/>
                  <a:lumOff val="52000"/>
                </a:srgbClr>
              </a:gs>
              <a:gs pos="14000">
                <a:srgbClr val="FBA97D">
                  <a:lumMod val="9000"/>
                  <a:lumOff val="91000"/>
                </a:srgbClr>
              </a:gs>
              <a:gs pos="65000">
                <a:schemeClr val="accent5">
                  <a:lumMod val="60000"/>
                  <a:lumOff val="40000"/>
                </a:schemeClr>
              </a:gs>
              <a:gs pos="100000">
                <a:srgbClr val="FEE7F2"/>
              </a:gs>
            </a:gsLst>
            <a:lin ang="10800000" scaled="1"/>
            <a:tileRect/>
          </a:gradFill>
          <a:ln>
            <a:noFill/>
          </a:ln>
          <a:effectLst>
            <a:outerShdw blurRad="1270000" dist="50800" dir="5400000" algn="ctr" rotWithShape="0">
              <a:schemeClr val="accent5">
                <a:lumMod val="20000"/>
                <a:lumOff val="80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Forma libre"/>
          <p:cNvSpPr/>
          <p:nvPr/>
        </p:nvSpPr>
        <p:spPr>
          <a:xfrm flipH="1">
            <a:off x="4572000" y="357166"/>
            <a:ext cx="4572000" cy="4725144"/>
          </a:xfrm>
          <a:custGeom>
            <a:avLst/>
            <a:gdLst>
              <a:gd name="connsiteX0" fmla="*/ 0 w 4572000"/>
              <a:gd name="connsiteY0" fmla="*/ 0 h 914400"/>
              <a:gd name="connsiteX1" fmla="*/ 4572000 w 4572000"/>
              <a:gd name="connsiteY1" fmla="*/ 0 h 914400"/>
              <a:gd name="connsiteX2" fmla="*/ 4572000 w 4572000"/>
              <a:gd name="connsiteY2" fmla="*/ 914400 h 914400"/>
              <a:gd name="connsiteX3" fmla="*/ 0 w 4572000"/>
              <a:gd name="connsiteY3" fmla="*/ 914400 h 914400"/>
              <a:gd name="connsiteX4" fmla="*/ 0 w 4572000"/>
              <a:gd name="connsiteY4" fmla="*/ 0 h 914400"/>
              <a:gd name="connsiteX0" fmla="*/ 0 w 4572000"/>
              <a:gd name="connsiteY0" fmla="*/ 1785926 h 2700326"/>
              <a:gd name="connsiteX1" fmla="*/ 4572000 w 4572000"/>
              <a:gd name="connsiteY1" fmla="*/ 0 h 2700326"/>
              <a:gd name="connsiteX2" fmla="*/ 4572000 w 4572000"/>
              <a:gd name="connsiteY2" fmla="*/ 2700326 h 2700326"/>
              <a:gd name="connsiteX3" fmla="*/ 0 w 4572000"/>
              <a:gd name="connsiteY3" fmla="*/ 2700326 h 2700326"/>
              <a:gd name="connsiteX4" fmla="*/ 0 w 4572000"/>
              <a:gd name="connsiteY4" fmla="*/ 1785926 h 2700326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27003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3500438">
                <a:moveTo>
                  <a:pt x="0" y="2857496"/>
                </a:moveTo>
                <a:lnTo>
                  <a:pt x="4572000" y="0"/>
                </a:lnTo>
                <a:lnTo>
                  <a:pt x="4572000" y="1785926"/>
                </a:lnTo>
                <a:lnTo>
                  <a:pt x="0" y="3500438"/>
                </a:lnTo>
                <a:lnTo>
                  <a:pt x="0" y="2857496"/>
                </a:lnTo>
                <a:close/>
              </a:path>
            </a:pathLst>
          </a:custGeom>
          <a:gradFill>
            <a:gsLst>
              <a:gs pos="100000">
                <a:schemeClr val="accent5">
                  <a:lumMod val="39000"/>
                </a:schemeClr>
              </a:gs>
              <a:gs pos="0">
                <a:srgbClr val="FEE7F2">
                  <a:lumMod val="0"/>
                  <a:lumOff val="100000"/>
                </a:srgbClr>
              </a:gs>
              <a:gs pos="35000">
                <a:srgbClr val="FFC000">
                  <a:lumMod val="48000"/>
                  <a:lumOff val="52000"/>
                </a:srgbClr>
              </a:gs>
              <a:gs pos="14000">
                <a:srgbClr val="FBA97D">
                  <a:lumMod val="9000"/>
                  <a:lumOff val="91000"/>
                </a:srgbClr>
              </a:gs>
              <a:gs pos="65000">
                <a:schemeClr val="accent5">
                  <a:lumMod val="60000"/>
                  <a:lumOff val="40000"/>
                </a:schemeClr>
              </a:gs>
              <a:gs pos="100000">
                <a:srgbClr val="FEE7F2"/>
              </a:gs>
            </a:gsLst>
            <a:lin ang="10800000" scaled="1"/>
          </a:gradFill>
          <a:ln>
            <a:noFill/>
          </a:ln>
          <a:effectLst>
            <a:outerShdw blurRad="1270000" dist="50800" dir="5400000" algn="ctr" rotWithShape="0">
              <a:schemeClr val="accent5">
                <a:lumMod val="40000"/>
                <a:lumOff val="60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Forma libre"/>
          <p:cNvSpPr/>
          <p:nvPr/>
        </p:nvSpPr>
        <p:spPr>
          <a:xfrm flipH="1">
            <a:off x="4559927" y="1206157"/>
            <a:ext cx="4572000" cy="4445686"/>
          </a:xfrm>
          <a:custGeom>
            <a:avLst/>
            <a:gdLst>
              <a:gd name="connsiteX0" fmla="*/ 0 w 4572000"/>
              <a:gd name="connsiteY0" fmla="*/ 0 h 914400"/>
              <a:gd name="connsiteX1" fmla="*/ 4572000 w 4572000"/>
              <a:gd name="connsiteY1" fmla="*/ 0 h 914400"/>
              <a:gd name="connsiteX2" fmla="*/ 4572000 w 4572000"/>
              <a:gd name="connsiteY2" fmla="*/ 914400 h 914400"/>
              <a:gd name="connsiteX3" fmla="*/ 0 w 4572000"/>
              <a:gd name="connsiteY3" fmla="*/ 914400 h 914400"/>
              <a:gd name="connsiteX4" fmla="*/ 0 w 4572000"/>
              <a:gd name="connsiteY4" fmla="*/ 0 h 914400"/>
              <a:gd name="connsiteX0" fmla="*/ 0 w 4572000"/>
              <a:gd name="connsiteY0" fmla="*/ 1785926 h 2700326"/>
              <a:gd name="connsiteX1" fmla="*/ 4572000 w 4572000"/>
              <a:gd name="connsiteY1" fmla="*/ 0 h 2700326"/>
              <a:gd name="connsiteX2" fmla="*/ 4572000 w 4572000"/>
              <a:gd name="connsiteY2" fmla="*/ 2700326 h 2700326"/>
              <a:gd name="connsiteX3" fmla="*/ 0 w 4572000"/>
              <a:gd name="connsiteY3" fmla="*/ 2700326 h 2700326"/>
              <a:gd name="connsiteX4" fmla="*/ 0 w 4572000"/>
              <a:gd name="connsiteY4" fmla="*/ 1785926 h 2700326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27003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3500438">
                <a:moveTo>
                  <a:pt x="0" y="2857496"/>
                </a:moveTo>
                <a:lnTo>
                  <a:pt x="4572000" y="0"/>
                </a:lnTo>
                <a:lnTo>
                  <a:pt x="4572000" y="1785926"/>
                </a:lnTo>
                <a:lnTo>
                  <a:pt x="0" y="3500438"/>
                </a:lnTo>
                <a:lnTo>
                  <a:pt x="0" y="2857496"/>
                </a:lnTo>
                <a:close/>
              </a:path>
            </a:pathLst>
          </a:custGeom>
          <a:gradFill>
            <a:gsLst>
              <a:gs pos="100000">
                <a:schemeClr val="accent5">
                  <a:lumMod val="39000"/>
                </a:schemeClr>
              </a:gs>
              <a:gs pos="0">
                <a:srgbClr val="FEE7F2">
                  <a:lumMod val="0"/>
                  <a:lumOff val="100000"/>
                </a:srgbClr>
              </a:gs>
              <a:gs pos="35000">
                <a:srgbClr val="FFC000">
                  <a:lumMod val="48000"/>
                  <a:lumOff val="52000"/>
                </a:srgbClr>
              </a:gs>
              <a:gs pos="14000">
                <a:srgbClr val="FBA97D">
                  <a:lumMod val="9000"/>
                  <a:lumOff val="91000"/>
                </a:srgbClr>
              </a:gs>
              <a:gs pos="65000">
                <a:schemeClr val="accent5">
                  <a:lumMod val="60000"/>
                  <a:lumOff val="40000"/>
                </a:schemeClr>
              </a:gs>
              <a:gs pos="100000">
                <a:srgbClr val="FEE7F2"/>
              </a:gs>
            </a:gsLst>
            <a:lin ang="10800000" scaled="1"/>
          </a:gradFill>
          <a:ln>
            <a:noFill/>
          </a:ln>
          <a:effectLst>
            <a:outerShdw blurRad="1270000" dist="50800" dir="5400000" algn="ctr" rotWithShape="0">
              <a:schemeClr val="accent5">
                <a:lumMod val="40000"/>
                <a:lumOff val="60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Forma libre"/>
          <p:cNvSpPr/>
          <p:nvPr/>
        </p:nvSpPr>
        <p:spPr>
          <a:xfrm flipH="1">
            <a:off x="4572000" y="2248194"/>
            <a:ext cx="4572000" cy="4022758"/>
          </a:xfrm>
          <a:custGeom>
            <a:avLst/>
            <a:gdLst>
              <a:gd name="connsiteX0" fmla="*/ 0 w 4572000"/>
              <a:gd name="connsiteY0" fmla="*/ 0 h 914400"/>
              <a:gd name="connsiteX1" fmla="*/ 4572000 w 4572000"/>
              <a:gd name="connsiteY1" fmla="*/ 0 h 914400"/>
              <a:gd name="connsiteX2" fmla="*/ 4572000 w 4572000"/>
              <a:gd name="connsiteY2" fmla="*/ 914400 h 914400"/>
              <a:gd name="connsiteX3" fmla="*/ 0 w 4572000"/>
              <a:gd name="connsiteY3" fmla="*/ 914400 h 914400"/>
              <a:gd name="connsiteX4" fmla="*/ 0 w 4572000"/>
              <a:gd name="connsiteY4" fmla="*/ 0 h 914400"/>
              <a:gd name="connsiteX0" fmla="*/ 0 w 4572000"/>
              <a:gd name="connsiteY0" fmla="*/ 1785926 h 2700326"/>
              <a:gd name="connsiteX1" fmla="*/ 4572000 w 4572000"/>
              <a:gd name="connsiteY1" fmla="*/ 0 h 2700326"/>
              <a:gd name="connsiteX2" fmla="*/ 4572000 w 4572000"/>
              <a:gd name="connsiteY2" fmla="*/ 2700326 h 2700326"/>
              <a:gd name="connsiteX3" fmla="*/ 0 w 4572000"/>
              <a:gd name="connsiteY3" fmla="*/ 2700326 h 2700326"/>
              <a:gd name="connsiteX4" fmla="*/ 0 w 4572000"/>
              <a:gd name="connsiteY4" fmla="*/ 1785926 h 2700326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27003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3500438">
                <a:moveTo>
                  <a:pt x="0" y="2857496"/>
                </a:moveTo>
                <a:lnTo>
                  <a:pt x="4572000" y="0"/>
                </a:lnTo>
                <a:lnTo>
                  <a:pt x="4572000" y="1785926"/>
                </a:lnTo>
                <a:lnTo>
                  <a:pt x="0" y="3500438"/>
                </a:lnTo>
                <a:lnTo>
                  <a:pt x="0" y="2857496"/>
                </a:lnTo>
                <a:close/>
              </a:path>
            </a:pathLst>
          </a:custGeom>
          <a:gradFill>
            <a:gsLst>
              <a:gs pos="100000">
                <a:schemeClr val="accent5">
                  <a:lumMod val="39000"/>
                </a:schemeClr>
              </a:gs>
              <a:gs pos="0">
                <a:srgbClr val="FEE7F2">
                  <a:lumMod val="0"/>
                  <a:lumOff val="100000"/>
                </a:srgbClr>
              </a:gs>
              <a:gs pos="35000">
                <a:srgbClr val="FFC000">
                  <a:lumMod val="48000"/>
                  <a:lumOff val="52000"/>
                </a:srgbClr>
              </a:gs>
              <a:gs pos="14000">
                <a:srgbClr val="FBA97D">
                  <a:lumMod val="9000"/>
                  <a:lumOff val="91000"/>
                </a:srgbClr>
              </a:gs>
              <a:gs pos="65000">
                <a:schemeClr val="accent5">
                  <a:lumMod val="60000"/>
                  <a:lumOff val="40000"/>
                </a:schemeClr>
              </a:gs>
              <a:gs pos="100000">
                <a:srgbClr val="FEE7F2"/>
              </a:gs>
            </a:gsLst>
            <a:lin ang="10800000" scaled="1"/>
          </a:gradFill>
          <a:ln>
            <a:noFill/>
          </a:ln>
          <a:effectLst>
            <a:outerShdw blurRad="1270000" dist="50800" dir="5400000" algn="ctr" rotWithShape="0">
              <a:schemeClr val="accent5">
                <a:lumMod val="40000"/>
                <a:lumOff val="60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Forma libre"/>
          <p:cNvSpPr/>
          <p:nvPr/>
        </p:nvSpPr>
        <p:spPr>
          <a:xfrm flipH="1">
            <a:off x="4530792" y="3362850"/>
            <a:ext cx="4572000" cy="3500438"/>
          </a:xfrm>
          <a:custGeom>
            <a:avLst/>
            <a:gdLst>
              <a:gd name="connsiteX0" fmla="*/ 0 w 4572000"/>
              <a:gd name="connsiteY0" fmla="*/ 0 h 914400"/>
              <a:gd name="connsiteX1" fmla="*/ 4572000 w 4572000"/>
              <a:gd name="connsiteY1" fmla="*/ 0 h 914400"/>
              <a:gd name="connsiteX2" fmla="*/ 4572000 w 4572000"/>
              <a:gd name="connsiteY2" fmla="*/ 914400 h 914400"/>
              <a:gd name="connsiteX3" fmla="*/ 0 w 4572000"/>
              <a:gd name="connsiteY3" fmla="*/ 914400 h 914400"/>
              <a:gd name="connsiteX4" fmla="*/ 0 w 4572000"/>
              <a:gd name="connsiteY4" fmla="*/ 0 h 914400"/>
              <a:gd name="connsiteX0" fmla="*/ 0 w 4572000"/>
              <a:gd name="connsiteY0" fmla="*/ 1785926 h 2700326"/>
              <a:gd name="connsiteX1" fmla="*/ 4572000 w 4572000"/>
              <a:gd name="connsiteY1" fmla="*/ 0 h 2700326"/>
              <a:gd name="connsiteX2" fmla="*/ 4572000 w 4572000"/>
              <a:gd name="connsiteY2" fmla="*/ 2700326 h 2700326"/>
              <a:gd name="connsiteX3" fmla="*/ 0 w 4572000"/>
              <a:gd name="connsiteY3" fmla="*/ 2700326 h 2700326"/>
              <a:gd name="connsiteX4" fmla="*/ 0 w 4572000"/>
              <a:gd name="connsiteY4" fmla="*/ 1785926 h 2700326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27003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178592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1785926 h 3500438"/>
              <a:gd name="connsiteX0" fmla="*/ 0 w 4572000"/>
              <a:gd name="connsiteY0" fmla="*/ 2857496 h 3500438"/>
              <a:gd name="connsiteX1" fmla="*/ 4572000 w 4572000"/>
              <a:gd name="connsiteY1" fmla="*/ 0 h 3500438"/>
              <a:gd name="connsiteX2" fmla="*/ 4572000 w 4572000"/>
              <a:gd name="connsiteY2" fmla="*/ 1785926 h 3500438"/>
              <a:gd name="connsiteX3" fmla="*/ 0 w 4572000"/>
              <a:gd name="connsiteY3" fmla="*/ 3500438 h 3500438"/>
              <a:gd name="connsiteX4" fmla="*/ 0 w 4572000"/>
              <a:gd name="connsiteY4" fmla="*/ 2857496 h 350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3500438">
                <a:moveTo>
                  <a:pt x="0" y="2857496"/>
                </a:moveTo>
                <a:lnTo>
                  <a:pt x="4572000" y="0"/>
                </a:lnTo>
                <a:lnTo>
                  <a:pt x="4572000" y="1785926"/>
                </a:lnTo>
                <a:lnTo>
                  <a:pt x="0" y="3500438"/>
                </a:lnTo>
                <a:lnTo>
                  <a:pt x="0" y="2857496"/>
                </a:lnTo>
                <a:close/>
              </a:path>
            </a:pathLst>
          </a:custGeom>
          <a:gradFill>
            <a:gsLst>
              <a:gs pos="100000">
                <a:schemeClr val="accent5">
                  <a:lumMod val="39000"/>
                </a:schemeClr>
              </a:gs>
              <a:gs pos="0">
                <a:srgbClr val="FEE7F2">
                  <a:lumMod val="0"/>
                  <a:lumOff val="100000"/>
                </a:srgbClr>
              </a:gs>
              <a:gs pos="35000">
                <a:srgbClr val="FFC000">
                  <a:lumMod val="48000"/>
                  <a:lumOff val="52000"/>
                </a:srgbClr>
              </a:gs>
              <a:gs pos="14000">
                <a:srgbClr val="FBA97D">
                  <a:lumMod val="9000"/>
                  <a:lumOff val="91000"/>
                </a:srgbClr>
              </a:gs>
              <a:gs pos="65000">
                <a:schemeClr val="accent5">
                  <a:lumMod val="60000"/>
                  <a:lumOff val="40000"/>
                </a:schemeClr>
              </a:gs>
              <a:gs pos="100000">
                <a:srgbClr val="FEE7F2"/>
              </a:gs>
            </a:gsLst>
            <a:lin ang="10800000" scaled="1"/>
          </a:gradFill>
          <a:ln>
            <a:noFill/>
          </a:ln>
          <a:effectLst>
            <a:outerShdw blurRad="1270000" dist="50800" dir="5400000" algn="ctr" rotWithShape="0">
              <a:schemeClr val="accent5">
                <a:lumMod val="40000"/>
                <a:lumOff val="60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12 Imagen" descr="Diapositiva3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13 Rectángulo"/>
          <p:cNvSpPr/>
          <p:nvPr/>
        </p:nvSpPr>
        <p:spPr>
          <a:xfrm>
            <a:off x="1428728" y="428604"/>
            <a:ext cx="6357966" cy="1015663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63500">
              <a:extrusionClr>
                <a:srgbClr val="FFFF00"/>
              </a:extrusionClr>
            </a:sp3d>
          </a:bodyPr>
          <a:lstStyle/>
          <a:p>
            <a:pPr algn="ctr"/>
            <a:r>
              <a:rPr lang="es-ES" sz="2000" b="1" i="1" dirty="0" smtClean="0">
                <a:gradFill>
                  <a:gsLst>
                    <a:gs pos="0">
                      <a:srgbClr val="03D4A8"/>
                    </a:gs>
                    <a:gs pos="30000">
                      <a:srgbClr val="00FFFF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</a:rPr>
              <a:t>Pero está visto que no hay desgracia sin gracia, ni cara que no tenga su contracara, ni desaliento que no busque su aliento.</a:t>
            </a:r>
            <a:endParaRPr lang="es-ES" sz="2000" b="1" i="1" dirty="0">
              <a:gradFill>
                <a:gsLst>
                  <a:gs pos="0">
                    <a:srgbClr val="03D4A8"/>
                  </a:gs>
                  <a:gs pos="30000">
                    <a:srgbClr val="00FFFF"/>
                  </a:gs>
                  <a:gs pos="75000">
                    <a:srgbClr val="0087E6"/>
                  </a:gs>
                  <a:gs pos="100000">
                    <a:srgbClr val="005CBF"/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93097523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6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6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6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6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6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6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6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Forma libre"/>
          <p:cNvSpPr/>
          <p:nvPr/>
        </p:nvSpPr>
        <p:spPr>
          <a:xfrm rot="16200000">
            <a:off x="-1143000" y="1143000"/>
            <a:ext cx="6858000" cy="4572000"/>
          </a:xfrm>
          <a:custGeom>
            <a:avLst/>
            <a:gdLst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86280" h="3643306">
                <a:moveTo>
                  <a:pt x="0" y="3643306"/>
                </a:moveTo>
                <a:cubicBezTo>
                  <a:pt x="1059324" y="1402570"/>
                  <a:pt x="907514" y="1675418"/>
                  <a:pt x="1666193" y="0"/>
                </a:cubicBezTo>
                <a:lnTo>
                  <a:pt x="2620087" y="0"/>
                </a:lnTo>
                <a:cubicBezTo>
                  <a:pt x="3477978" y="1829320"/>
                  <a:pt x="3145575" y="1070652"/>
                  <a:pt x="4286280" y="3643306"/>
                </a:cubicBezTo>
                <a:cubicBezTo>
                  <a:pt x="2711808" y="2388921"/>
                  <a:pt x="1555875" y="2376032"/>
                  <a:pt x="0" y="3643306"/>
                </a:cubicBezTo>
                <a:close/>
              </a:path>
            </a:pathLst>
          </a:custGeom>
          <a:gradFill>
            <a:gsLst>
              <a:gs pos="0">
                <a:srgbClr val="CCCCFF"/>
              </a:gs>
              <a:gs pos="20000">
                <a:schemeClr val="accent5">
                  <a:lumMod val="98000"/>
                </a:schemeClr>
              </a:gs>
              <a:gs pos="71000">
                <a:srgbClr val="FF99FF">
                  <a:lumMod val="80000"/>
                  <a:lumOff val="20000"/>
                </a:srgbClr>
              </a:gs>
              <a:gs pos="39000">
                <a:srgbClr val="FF99FF">
                  <a:lumMod val="58000"/>
                  <a:lumOff val="42000"/>
                </a:srgbClr>
              </a:gs>
              <a:gs pos="55000">
                <a:srgbClr val="FFFF00">
                  <a:lumMod val="26000"/>
                  <a:lumOff val="74000"/>
                </a:srgbClr>
              </a:gs>
              <a:gs pos="82001">
                <a:schemeClr val="accent5">
                  <a:lumMod val="97000"/>
                  <a:lumOff val="3000"/>
                </a:schemeClr>
              </a:gs>
              <a:gs pos="100000">
                <a:srgbClr val="CCCCFF"/>
              </a:gs>
            </a:gsLst>
            <a:lin ang="0" scaled="1"/>
          </a:gradFill>
          <a:ln>
            <a:noFill/>
          </a:ln>
          <a:effectLst>
            <a:outerShdw blurRad="1270000" dist="50800" dir="5400000" algn="ctr" rotWithShape="0">
              <a:srgbClr val="9999FF"/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Forma libre"/>
          <p:cNvSpPr/>
          <p:nvPr/>
        </p:nvSpPr>
        <p:spPr>
          <a:xfrm rot="16200000">
            <a:off x="-1785942" y="1785942"/>
            <a:ext cx="6858000" cy="3286116"/>
          </a:xfrm>
          <a:custGeom>
            <a:avLst/>
            <a:gdLst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86280" h="3643306">
                <a:moveTo>
                  <a:pt x="0" y="3643306"/>
                </a:moveTo>
                <a:cubicBezTo>
                  <a:pt x="1059324" y="1402570"/>
                  <a:pt x="907514" y="1675418"/>
                  <a:pt x="1666193" y="0"/>
                </a:cubicBezTo>
                <a:lnTo>
                  <a:pt x="2620087" y="0"/>
                </a:lnTo>
                <a:cubicBezTo>
                  <a:pt x="3477978" y="1829320"/>
                  <a:pt x="3145575" y="1070652"/>
                  <a:pt x="4286280" y="3643306"/>
                </a:cubicBezTo>
                <a:cubicBezTo>
                  <a:pt x="2711808" y="2388921"/>
                  <a:pt x="1555875" y="2376032"/>
                  <a:pt x="0" y="3643306"/>
                </a:cubicBezTo>
                <a:close/>
              </a:path>
            </a:pathLst>
          </a:custGeom>
          <a:gradFill>
            <a:gsLst>
              <a:gs pos="0">
                <a:srgbClr val="CCCCFF"/>
              </a:gs>
              <a:gs pos="20000">
                <a:schemeClr val="accent5">
                  <a:lumMod val="98000"/>
                </a:schemeClr>
              </a:gs>
              <a:gs pos="71000">
                <a:srgbClr val="FF99FF">
                  <a:lumMod val="80000"/>
                  <a:lumOff val="20000"/>
                </a:srgbClr>
              </a:gs>
              <a:gs pos="39000">
                <a:srgbClr val="FF99FF">
                  <a:lumMod val="58000"/>
                  <a:lumOff val="42000"/>
                </a:srgbClr>
              </a:gs>
              <a:gs pos="55000">
                <a:srgbClr val="FFFF00">
                  <a:lumMod val="26000"/>
                  <a:lumOff val="74000"/>
                </a:srgbClr>
              </a:gs>
              <a:gs pos="82001">
                <a:schemeClr val="accent5">
                  <a:lumMod val="97000"/>
                  <a:lumOff val="3000"/>
                </a:schemeClr>
              </a:gs>
              <a:gs pos="100000">
                <a:srgbClr val="CCCCFF"/>
              </a:gs>
            </a:gsLst>
            <a:lin ang="0" scaled="1"/>
          </a:gradFill>
          <a:ln>
            <a:noFill/>
          </a:ln>
          <a:effectLst>
            <a:outerShdw blurRad="1270000" dist="50800" dir="5400000" algn="ctr" rotWithShape="0">
              <a:srgbClr val="9999FF"/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Forma libre"/>
          <p:cNvSpPr/>
          <p:nvPr/>
        </p:nvSpPr>
        <p:spPr>
          <a:xfrm rot="16200000">
            <a:off x="-2500322" y="2500322"/>
            <a:ext cx="6858000" cy="1857356"/>
          </a:xfrm>
          <a:custGeom>
            <a:avLst/>
            <a:gdLst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86280" h="3643306">
                <a:moveTo>
                  <a:pt x="0" y="3643306"/>
                </a:moveTo>
                <a:cubicBezTo>
                  <a:pt x="1059324" y="1402570"/>
                  <a:pt x="907514" y="1675418"/>
                  <a:pt x="1666193" y="0"/>
                </a:cubicBezTo>
                <a:lnTo>
                  <a:pt x="2620087" y="0"/>
                </a:lnTo>
                <a:cubicBezTo>
                  <a:pt x="3477978" y="1829320"/>
                  <a:pt x="3145575" y="1070652"/>
                  <a:pt x="4286280" y="3643306"/>
                </a:cubicBezTo>
                <a:cubicBezTo>
                  <a:pt x="2711808" y="2388921"/>
                  <a:pt x="1555875" y="2376032"/>
                  <a:pt x="0" y="3643306"/>
                </a:cubicBezTo>
                <a:close/>
              </a:path>
            </a:pathLst>
          </a:custGeom>
          <a:gradFill>
            <a:gsLst>
              <a:gs pos="0">
                <a:srgbClr val="CCCCFF"/>
              </a:gs>
              <a:gs pos="20000">
                <a:schemeClr val="accent5">
                  <a:lumMod val="98000"/>
                </a:schemeClr>
              </a:gs>
              <a:gs pos="71000">
                <a:srgbClr val="FF99FF">
                  <a:lumMod val="80000"/>
                  <a:lumOff val="20000"/>
                </a:srgbClr>
              </a:gs>
              <a:gs pos="39000">
                <a:srgbClr val="FF99FF">
                  <a:lumMod val="58000"/>
                  <a:lumOff val="42000"/>
                </a:srgbClr>
              </a:gs>
              <a:gs pos="55000">
                <a:srgbClr val="FFFF00">
                  <a:lumMod val="26000"/>
                  <a:lumOff val="74000"/>
                </a:srgbClr>
              </a:gs>
              <a:gs pos="82001">
                <a:schemeClr val="accent5">
                  <a:lumMod val="97000"/>
                  <a:lumOff val="3000"/>
                </a:schemeClr>
              </a:gs>
              <a:gs pos="100000">
                <a:srgbClr val="CCCCFF"/>
              </a:gs>
            </a:gsLst>
            <a:lin ang="0" scaled="1"/>
          </a:gradFill>
          <a:ln>
            <a:noFill/>
          </a:ln>
          <a:effectLst>
            <a:outerShdw blurRad="1270000" dist="50800" dir="5400000" algn="ctr" rotWithShape="0">
              <a:srgbClr val="9999FF"/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Forma libre"/>
          <p:cNvSpPr/>
          <p:nvPr/>
        </p:nvSpPr>
        <p:spPr>
          <a:xfrm rot="5400000" flipH="1">
            <a:off x="3429000" y="1143000"/>
            <a:ext cx="6858000" cy="4572000"/>
          </a:xfrm>
          <a:custGeom>
            <a:avLst/>
            <a:gdLst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86280" h="3643306">
                <a:moveTo>
                  <a:pt x="0" y="3643306"/>
                </a:moveTo>
                <a:cubicBezTo>
                  <a:pt x="1059324" y="1402570"/>
                  <a:pt x="907514" y="1675418"/>
                  <a:pt x="1666193" y="0"/>
                </a:cubicBezTo>
                <a:lnTo>
                  <a:pt x="2620087" y="0"/>
                </a:lnTo>
                <a:cubicBezTo>
                  <a:pt x="3477978" y="1829320"/>
                  <a:pt x="3145575" y="1070652"/>
                  <a:pt x="4286280" y="3643306"/>
                </a:cubicBezTo>
                <a:cubicBezTo>
                  <a:pt x="2711808" y="2388921"/>
                  <a:pt x="1555875" y="2376032"/>
                  <a:pt x="0" y="3643306"/>
                </a:cubicBezTo>
                <a:close/>
              </a:path>
            </a:pathLst>
          </a:custGeom>
          <a:gradFill>
            <a:gsLst>
              <a:gs pos="0">
                <a:srgbClr val="CCCCFF"/>
              </a:gs>
              <a:gs pos="20000">
                <a:schemeClr val="accent5">
                  <a:lumMod val="98000"/>
                </a:schemeClr>
              </a:gs>
              <a:gs pos="71000">
                <a:srgbClr val="FF99FF">
                  <a:lumMod val="80000"/>
                  <a:lumOff val="20000"/>
                </a:srgbClr>
              </a:gs>
              <a:gs pos="39000">
                <a:srgbClr val="FF99FF">
                  <a:lumMod val="58000"/>
                  <a:lumOff val="42000"/>
                </a:srgbClr>
              </a:gs>
              <a:gs pos="55000">
                <a:srgbClr val="FFFF00">
                  <a:lumMod val="26000"/>
                  <a:lumOff val="74000"/>
                </a:srgbClr>
              </a:gs>
              <a:gs pos="82001">
                <a:schemeClr val="accent5">
                  <a:lumMod val="97000"/>
                  <a:lumOff val="3000"/>
                </a:schemeClr>
              </a:gs>
              <a:gs pos="100000">
                <a:srgbClr val="CCCCFF"/>
              </a:gs>
            </a:gsLst>
            <a:lin ang="0" scaled="1"/>
          </a:gradFill>
          <a:ln>
            <a:noFill/>
          </a:ln>
          <a:effectLst>
            <a:outerShdw blurRad="1270000" dist="50800" dir="5400000" algn="ctr" rotWithShape="0">
              <a:srgbClr val="9999FF"/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Forma libre"/>
          <p:cNvSpPr/>
          <p:nvPr/>
        </p:nvSpPr>
        <p:spPr>
          <a:xfrm rot="5400000" flipH="1">
            <a:off x="4071942" y="1785942"/>
            <a:ext cx="6858000" cy="3286116"/>
          </a:xfrm>
          <a:custGeom>
            <a:avLst/>
            <a:gdLst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86280" h="3643306">
                <a:moveTo>
                  <a:pt x="0" y="3643306"/>
                </a:moveTo>
                <a:cubicBezTo>
                  <a:pt x="1059324" y="1402570"/>
                  <a:pt x="907514" y="1675418"/>
                  <a:pt x="1666193" y="0"/>
                </a:cubicBezTo>
                <a:lnTo>
                  <a:pt x="2620087" y="0"/>
                </a:lnTo>
                <a:cubicBezTo>
                  <a:pt x="3477978" y="1829320"/>
                  <a:pt x="3145575" y="1070652"/>
                  <a:pt x="4286280" y="3643306"/>
                </a:cubicBezTo>
                <a:cubicBezTo>
                  <a:pt x="2711808" y="2388921"/>
                  <a:pt x="1555875" y="2376032"/>
                  <a:pt x="0" y="3643306"/>
                </a:cubicBezTo>
                <a:close/>
              </a:path>
            </a:pathLst>
          </a:custGeom>
          <a:gradFill>
            <a:gsLst>
              <a:gs pos="0">
                <a:srgbClr val="CCCCFF"/>
              </a:gs>
              <a:gs pos="20000">
                <a:schemeClr val="accent5">
                  <a:lumMod val="98000"/>
                </a:schemeClr>
              </a:gs>
              <a:gs pos="71000">
                <a:srgbClr val="FF99FF">
                  <a:lumMod val="80000"/>
                  <a:lumOff val="20000"/>
                </a:srgbClr>
              </a:gs>
              <a:gs pos="39000">
                <a:srgbClr val="FF99FF">
                  <a:lumMod val="58000"/>
                  <a:lumOff val="42000"/>
                </a:srgbClr>
              </a:gs>
              <a:gs pos="55000">
                <a:srgbClr val="FFFF00">
                  <a:lumMod val="26000"/>
                  <a:lumOff val="74000"/>
                </a:srgbClr>
              </a:gs>
              <a:gs pos="82001">
                <a:schemeClr val="accent5">
                  <a:lumMod val="97000"/>
                  <a:lumOff val="3000"/>
                </a:schemeClr>
              </a:gs>
              <a:gs pos="100000">
                <a:srgbClr val="CCCCFF"/>
              </a:gs>
            </a:gsLst>
            <a:lin ang="0" scaled="1"/>
          </a:gradFill>
          <a:ln>
            <a:noFill/>
          </a:ln>
          <a:effectLst>
            <a:outerShdw blurRad="1270000" dist="50800" dir="5400000" algn="ctr" rotWithShape="0">
              <a:srgbClr val="9999FF"/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Forma libre"/>
          <p:cNvSpPr/>
          <p:nvPr/>
        </p:nvSpPr>
        <p:spPr>
          <a:xfrm rot="5400000" flipH="1">
            <a:off x="4786322" y="2500322"/>
            <a:ext cx="6858000" cy="1857356"/>
          </a:xfrm>
          <a:custGeom>
            <a:avLst/>
            <a:gdLst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  <a:gd name="connsiteX0" fmla="*/ 0 w 4286280"/>
              <a:gd name="connsiteY0" fmla="*/ 3643306 h 3643306"/>
              <a:gd name="connsiteX1" fmla="*/ 1666193 w 4286280"/>
              <a:gd name="connsiteY1" fmla="*/ 0 h 3643306"/>
              <a:gd name="connsiteX2" fmla="*/ 2620087 w 4286280"/>
              <a:gd name="connsiteY2" fmla="*/ 0 h 3643306"/>
              <a:gd name="connsiteX3" fmla="*/ 4286280 w 4286280"/>
              <a:gd name="connsiteY3" fmla="*/ 3643306 h 3643306"/>
              <a:gd name="connsiteX4" fmla="*/ 0 w 4286280"/>
              <a:gd name="connsiteY4" fmla="*/ 3643306 h 36433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86280" h="3643306">
                <a:moveTo>
                  <a:pt x="0" y="3643306"/>
                </a:moveTo>
                <a:cubicBezTo>
                  <a:pt x="1059324" y="1402570"/>
                  <a:pt x="907514" y="1675418"/>
                  <a:pt x="1666193" y="0"/>
                </a:cubicBezTo>
                <a:lnTo>
                  <a:pt x="2620087" y="0"/>
                </a:lnTo>
                <a:cubicBezTo>
                  <a:pt x="3477978" y="1829320"/>
                  <a:pt x="3145575" y="1070652"/>
                  <a:pt x="4286280" y="3643306"/>
                </a:cubicBezTo>
                <a:cubicBezTo>
                  <a:pt x="2711808" y="2388921"/>
                  <a:pt x="1555875" y="2376032"/>
                  <a:pt x="0" y="3643306"/>
                </a:cubicBezTo>
                <a:close/>
              </a:path>
            </a:pathLst>
          </a:custGeom>
          <a:gradFill>
            <a:gsLst>
              <a:gs pos="0">
                <a:srgbClr val="CCCCFF"/>
              </a:gs>
              <a:gs pos="20000">
                <a:schemeClr val="accent5">
                  <a:lumMod val="98000"/>
                </a:schemeClr>
              </a:gs>
              <a:gs pos="71000">
                <a:srgbClr val="FF99FF">
                  <a:lumMod val="80000"/>
                  <a:lumOff val="20000"/>
                </a:srgbClr>
              </a:gs>
              <a:gs pos="39000">
                <a:srgbClr val="FF99FF">
                  <a:lumMod val="58000"/>
                  <a:lumOff val="42000"/>
                </a:srgbClr>
              </a:gs>
              <a:gs pos="55000">
                <a:srgbClr val="FFFF00">
                  <a:lumMod val="26000"/>
                  <a:lumOff val="74000"/>
                </a:srgbClr>
              </a:gs>
              <a:gs pos="82001">
                <a:schemeClr val="accent5">
                  <a:lumMod val="97000"/>
                  <a:lumOff val="3000"/>
                </a:schemeClr>
              </a:gs>
              <a:gs pos="100000">
                <a:srgbClr val="CCCCFF"/>
              </a:gs>
            </a:gsLst>
            <a:lin ang="0" scaled="1"/>
          </a:gradFill>
          <a:ln>
            <a:noFill/>
          </a:ln>
          <a:effectLst>
            <a:outerShdw blurRad="1270000" dist="50800" dir="5400000" algn="ctr" rotWithShape="0">
              <a:srgbClr val="9999FF"/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7 Imagen" descr="Diapositiva12.JPG"/>
          <p:cNvPicPr>
            <a:picLocks noGrp="1" noChangeAspect="1"/>
          </p:cNvPicPr>
          <p:nvPr isPhoto="1"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-1" y="-1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8 Rectángulo"/>
          <p:cNvSpPr/>
          <p:nvPr/>
        </p:nvSpPr>
        <p:spPr>
          <a:xfrm>
            <a:off x="785786" y="428604"/>
            <a:ext cx="7643866" cy="3416320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88900">
              <a:extrusionClr>
                <a:srgbClr val="FFFF00"/>
              </a:extrusionClr>
              <a:contourClr>
                <a:srgbClr val="00B0F0"/>
              </a:contourClr>
            </a:sp3d>
          </a:bodyPr>
          <a:lstStyle/>
          <a:p>
            <a:pPr algn="ctr"/>
            <a:r>
              <a:rPr lang="es-ES" sz="2000" b="1" i="1" dirty="0" smtClean="0">
                <a:ln>
                  <a:gradFill>
                    <a:gsLst>
                      <a:gs pos="0">
                        <a:srgbClr val="CCCCFF"/>
                      </a:gs>
                      <a:gs pos="17999">
                        <a:srgbClr val="99CCFF"/>
                      </a:gs>
                      <a:gs pos="36000">
                        <a:srgbClr val="9966FF"/>
                      </a:gs>
                      <a:gs pos="61000">
                        <a:srgbClr val="CC99FF"/>
                      </a:gs>
                      <a:gs pos="82001">
                        <a:srgbClr val="99CCFF"/>
                      </a:gs>
                      <a:gs pos="100000">
                        <a:srgbClr val="CCCCFF"/>
                      </a:gs>
                    </a:gsLst>
                    <a:lin ang="5400000" scaled="0"/>
                  </a:gradFill>
                </a:ln>
                <a:solidFill>
                  <a:srgbClr val="00B0F0"/>
                </a:soli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</a:rPr>
              <a:t>  Por tanto, yo te aconsejo que de mí compres oro refinado en</a:t>
            </a:r>
          </a:p>
          <a:p>
            <a:pPr algn="ctr"/>
            <a:r>
              <a:rPr lang="es-ES" sz="2000" b="1" i="1" dirty="0" smtClean="0">
                <a:ln>
                  <a:gradFill>
                    <a:gsLst>
                      <a:gs pos="0">
                        <a:srgbClr val="CCCCFF"/>
                      </a:gs>
                      <a:gs pos="17999">
                        <a:srgbClr val="99CCFF"/>
                      </a:gs>
                      <a:gs pos="36000">
                        <a:srgbClr val="9966FF"/>
                      </a:gs>
                      <a:gs pos="61000">
                        <a:srgbClr val="CC99FF"/>
                      </a:gs>
                      <a:gs pos="82001">
                        <a:srgbClr val="99CCFF"/>
                      </a:gs>
                      <a:gs pos="100000">
                        <a:srgbClr val="CCCCFF"/>
                      </a:gs>
                    </a:gsLst>
                    <a:lin ang="5400000" scaled="0"/>
                  </a:gradFill>
                </a:ln>
                <a:solidFill>
                  <a:srgbClr val="00B0F0"/>
                </a:soli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</a:rPr>
              <a:t> fuego, para que seas rico, y vestiduras blancas para vestirte, y que no se descubra la vergüenza de tu desnudez; y unge tus ojos</a:t>
            </a:r>
          </a:p>
          <a:p>
            <a:pPr algn="ctr"/>
            <a:r>
              <a:rPr lang="es-ES" sz="2000" b="1" i="1" dirty="0" smtClean="0">
                <a:ln>
                  <a:gradFill>
                    <a:gsLst>
                      <a:gs pos="0">
                        <a:srgbClr val="CCCCFF"/>
                      </a:gs>
                      <a:gs pos="17999">
                        <a:srgbClr val="99CCFF"/>
                      </a:gs>
                      <a:gs pos="36000">
                        <a:srgbClr val="9966FF"/>
                      </a:gs>
                      <a:gs pos="61000">
                        <a:srgbClr val="CC99FF"/>
                      </a:gs>
                      <a:gs pos="82001">
                        <a:srgbClr val="99CCFF"/>
                      </a:gs>
                      <a:gs pos="100000">
                        <a:srgbClr val="CCCCFF"/>
                      </a:gs>
                    </a:gsLst>
                    <a:lin ang="5400000" scaled="0"/>
                  </a:gradFill>
                </a:ln>
                <a:solidFill>
                  <a:srgbClr val="00B0F0"/>
                </a:soli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</a:rPr>
              <a:t> con colirio, para que veas. </a:t>
            </a:r>
          </a:p>
          <a:p>
            <a:pPr algn="ctr"/>
            <a:r>
              <a:rPr lang="es-ES" sz="2000" b="1" i="1" dirty="0" smtClean="0">
                <a:ln>
                  <a:gradFill>
                    <a:gsLst>
                      <a:gs pos="0">
                        <a:srgbClr val="CCCCFF"/>
                      </a:gs>
                      <a:gs pos="17999">
                        <a:srgbClr val="99CCFF"/>
                      </a:gs>
                      <a:gs pos="36000">
                        <a:srgbClr val="9966FF"/>
                      </a:gs>
                      <a:gs pos="61000">
                        <a:srgbClr val="CC99FF"/>
                      </a:gs>
                      <a:gs pos="82001">
                        <a:srgbClr val="99CCFF"/>
                      </a:gs>
                      <a:gs pos="100000">
                        <a:srgbClr val="CCCCFF"/>
                      </a:gs>
                    </a:gsLst>
                    <a:lin ang="5400000" scaled="0"/>
                  </a:gradFill>
                </a:ln>
                <a:solidFill>
                  <a:srgbClr val="00B0F0"/>
                </a:soli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</a:rPr>
              <a:t>  Yo reprendo y castigo a todos los que amo; sé, pues,</a:t>
            </a:r>
          </a:p>
          <a:p>
            <a:pPr algn="ctr"/>
            <a:r>
              <a:rPr lang="es-ES" sz="2000" b="1" i="1" dirty="0" smtClean="0">
                <a:ln>
                  <a:gradFill>
                    <a:gsLst>
                      <a:gs pos="0">
                        <a:srgbClr val="CCCCFF"/>
                      </a:gs>
                      <a:gs pos="17999">
                        <a:srgbClr val="99CCFF"/>
                      </a:gs>
                      <a:gs pos="36000">
                        <a:srgbClr val="9966FF"/>
                      </a:gs>
                      <a:gs pos="61000">
                        <a:srgbClr val="CC99FF"/>
                      </a:gs>
                      <a:gs pos="82001">
                        <a:srgbClr val="99CCFF"/>
                      </a:gs>
                      <a:gs pos="100000">
                        <a:srgbClr val="CCCCFF"/>
                      </a:gs>
                    </a:gsLst>
                    <a:lin ang="5400000" scaled="0"/>
                  </a:gradFill>
                </a:ln>
                <a:solidFill>
                  <a:srgbClr val="00B0F0"/>
                </a:soli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</a:rPr>
              <a:t> celoso, y arrepiéntete. </a:t>
            </a:r>
          </a:p>
          <a:p>
            <a:pPr algn="ctr"/>
            <a:r>
              <a:rPr lang="es-ES" sz="2000" b="1" i="1" dirty="0" smtClean="0">
                <a:ln>
                  <a:gradFill>
                    <a:gsLst>
                      <a:gs pos="0">
                        <a:srgbClr val="CCCCFF"/>
                      </a:gs>
                      <a:gs pos="17999">
                        <a:srgbClr val="99CCFF"/>
                      </a:gs>
                      <a:gs pos="36000">
                        <a:srgbClr val="9966FF"/>
                      </a:gs>
                      <a:gs pos="61000">
                        <a:srgbClr val="CC99FF"/>
                      </a:gs>
                      <a:gs pos="82001">
                        <a:srgbClr val="99CCFF"/>
                      </a:gs>
                      <a:gs pos="100000">
                        <a:srgbClr val="CCCCFF"/>
                      </a:gs>
                    </a:gsLst>
                    <a:lin ang="5400000" scaled="0"/>
                  </a:gradFill>
                </a:ln>
                <a:solidFill>
                  <a:srgbClr val="00B0F0"/>
                </a:soli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</a:rPr>
              <a:t>  He aquí, yo estoy a la puerta y llamo; si alguno oye mi voz y </a:t>
            </a:r>
          </a:p>
          <a:p>
            <a:pPr algn="ctr"/>
            <a:r>
              <a:rPr lang="es-ES" sz="2000" b="1" i="1" dirty="0" smtClean="0">
                <a:ln>
                  <a:gradFill>
                    <a:gsLst>
                      <a:gs pos="0">
                        <a:srgbClr val="CCCCFF"/>
                      </a:gs>
                      <a:gs pos="17999">
                        <a:srgbClr val="99CCFF"/>
                      </a:gs>
                      <a:gs pos="36000">
                        <a:srgbClr val="9966FF"/>
                      </a:gs>
                      <a:gs pos="61000">
                        <a:srgbClr val="CC99FF"/>
                      </a:gs>
                      <a:gs pos="82001">
                        <a:srgbClr val="99CCFF"/>
                      </a:gs>
                      <a:gs pos="100000">
                        <a:srgbClr val="CCCCFF"/>
                      </a:gs>
                    </a:gsLst>
                    <a:lin ang="5400000" scaled="0"/>
                  </a:gradFill>
                </a:ln>
                <a:solidFill>
                  <a:srgbClr val="00B0F0"/>
                </a:soli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</a:rPr>
              <a:t>abre la puerta, entraré a él, y cenaré con él, y él conmigo. </a:t>
            </a:r>
          </a:p>
          <a:p>
            <a:pPr algn="ctr"/>
            <a:r>
              <a:rPr lang="es-ES" sz="2000" b="1" i="1" dirty="0" smtClean="0">
                <a:ln>
                  <a:gradFill>
                    <a:gsLst>
                      <a:gs pos="0">
                        <a:srgbClr val="CCCCFF"/>
                      </a:gs>
                      <a:gs pos="17999">
                        <a:srgbClr val="99CCFF"/>
                      </a:gs>
                      <a:gs pos="36000">
                        <a:srgbClr val="9966FF"/>
                      </a:gs>
                      <a:gs pos="61000">
                        <a:srgbClr val="CC99FF"/>
                      </a:gs>
                      <a:gs pos="82001">
                        <a:srgbClr val="99CCFF"/>
                      </a:gs>
                      <a:gs pos="100000">
                        <a:srgbClr val="CCCCFF"/>
                      </a:gs>
                    </a:gsLst>
                    <a:lin ang="5400000" scaled="0"/>
                  </a:gradFill>
                </a:ln>
                <a:solidFill>
                  <a:srgbClr val="00B0F0"/>
                </a:soli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</a:rPr>
              <a:t>  Al que venciere, le daré que se siente conmigo en mi trono, así como yo he vencido, y me he sentado con mi Padre en su trono. (Jesucristo)</a:t>
            </a:r>
          </a:p>
          <a:p>
            <a:pPr algn="ctr"/>
            <a:r>
              <a:rPr lang="es-ES" sz="1600" b="1" i="1" dirty="0" smtClean="0">
                <a:ln>
                  <a:gradFill>
                    <a:gsLst>
                      <a:gs pos="0">
                        <a:srgbClr val="CCCCFF"/>
                      </a:gs>
                      <a:gs pos="17999">
                        <a:srgbClr val="99CCFF"/>
                      </a:gs>
                      <a:gs pos="36000">
                        <a:srgbClr val="9966FF"/>
                      </a:gs>
                      <a:gs pos="61000">
                        <a:srgbClr val="CC99FF"/>
                      </a:gs>
                      <a:gs pos="82001">
                        <a:srgbClr val="99CCFF"/>
                      </a:gs>
                      <a:gs pos="100000">
                        <a:srgbClr val="CCCCFF"/>
                      </a:gs>
                    </a:gsLst>
                    <a:lin ang="5400000" scaled="0"/>
                  </a:gradFill>
                </a:ln>
                <a:solidFill>
                  <a:srgbClr val="00B0F0"/>
                </a:soli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</a:rPr>
              <a:t>Apocalipsis 3:18-21 </a:t>
            </a:r>
          </a:p>
        </p:txBody>
      </p:sp>
      <p:pic>
        <p:nvPicPr>
          <p:cNvPr id="10" name="9 Imagen" descr="el mundo al reves"/>
          <p:cNvPicPr>
            <a:picLocks noGrp="1" noChangeAspect="1"/>
          </p:cNvPicPr>
          <p:nvPr isPhoto="1"/>
        </p:nvPicPr>
        <p:blipFill>
          <a:blip r:embed="rId3" cstate="print">
            <a:lum contrast="2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0551" t="60892" r="40551" b="15748"/>
          <a:stretch>
            <a:fillRect/>
          </a:stretch>
        </p:blipFill>
        <p:spPr>
          <a:xfrm>
            <a:off x="4000496" y="4214818"/>
            <a:ext cx="1143008" cy="1062912"/>
          </a:xfrm>
          <a:prstGeom prst="ellipse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1887061260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6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6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6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6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6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500"/>
                            </p:stCondLst>
                            <p:childTnLst>
                              <p:par>
                                <p:cTn id="58" presetID="19" presetClass="entr" presetSubtype="1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>
          <a:xfrm>
            <a:off x="0" y="357166"/>
            <a:ext cx="9144000" cy="614366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" name="11 Imagen" descr="Diapositiva24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2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14480" y="2214554"/>
            <a:ext cx="5740120" cy="221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 descr="Diapositiva2.JPG"/>
          <p:cNvPicPr>
            <a:picLocks noGrp="1" noChangeAspect="1"/>
          </p:cNvPicPr>
          <p:nvPr isPhoto="1"/>
        </p:nvPicPr>
        <p:blipFill>
          <a:blip r:embed="rId5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40157" t="40945" r="41339" b="40945"/>
          <a:stretch>
            <a:fillRect/>
          </a:stretch>
        </p:blipFill>
        <p:spPr>
          <a:xfrm>
            <a:off x="7858148" y="6143644"/>
            <a:ext cx="1143008" cy="279954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39700" prst="cross"/>
          </a:sp3d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58148" y="6143644"/>
            <a:ext cx="1071570" cy="285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567</Words>
  <Application>Microsoft Office PowerPoint</Application>
  <PresentationFormat>Presentación en pantalla (4:3)</PresentationFormat>
  <Paragraphs>56</Paragraphs>
  <Slides>16</Slides>
  <Notes>5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Paloma y Roberto</dc:creator>
  <cp:lastModifiedBy>Paloma</cp:lastModifiedBy>
  <cp:revision>7</cp:revision>
  <dcterms:created xsi:type="dcterms:W3CDTF">2013-06-15T18:25:08Z</dcterms:created>
  <dcterms:modified xsi:type="dcterms:W3CDTF">2013-10-03T09:05:35Z</dcterms:modified>
</cp:coreProperties>
</file>