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9" r:id="rId3"/>
    <p:sldId id="357" r:id="rId4"/>
    <p:sldId id="345" r:id="rId5"/>
    <p:sldId id="338" r:id="rId6"/>
    <p:sldId id="303" r:id="rId7"/>
    <p:sldId id="328" r:id="rId8"/>
    <p:sldId id="325" r:id="rId9"/>
    <p:sldId id="352" r:id="rId10"/>
    <p:sldId id="309" r:id="rId11"/>
    <p:sldId id="312" r:id="rId12"/>
    <p:sldId id="323" r:id="rId13"/>
    <p:sldId id="305" r:id="rId14"/>
    <p:sldId id="313" r:id="rId15"/>
    <p:sldId id="318" r:id="rId16"/>
    <p:sldId id="314" r:id="rId17"/>
    <p:sldId id="327" r:id="rId18"/>
    <p:sldId id="320" r:id="rId19"/>
    <p:sldId id="330" r:id="rId20"/>
    <p:sldId id="329" r:id="rId21"/>
    <p:sldId id="308" r:id="rId22"/>
    <p:sldId id="321" r:id="rId23"/>
    <p:sldId id="311" r:id="rId24"/>
    <p:sldId id="331" r:id="rId25"/>
    <p:sldId id="306" r:id="rId26"/>
    <p:sldId id="307" r:id="rId27"/>
    <p:sldId id="333" r:id="rId28"/>
    <p:sldId id="334" r:id="rId29"/>
    <p:sldId id="347" r:id="rId30"/>
    <p:sldId id="353" r:id="rId31"/>
    <p:sldId id="360" r:id="rId32"/>
  </p:sldIdLst>
  <p:sldSz cx="9144000" cy="6858000" type="screen4x3"/>
  <p:notesSz cx="6858000" cy="9144000"/>
  <p:photoAlbum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OBWKrChaW43RsqBJqT9dg" hashData="4pI1juzGuCa80IH3gmhtH1/oMy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0"/>
    <p:penClr>
      <a:srgbClr val="FF0000"/>
    </p:penClr>
  </p:showPr>
  <p:clrMru>
    <a:srgbClr val="FF6600"/>
    <a:srgbClr val="FF9900"/>
    <a:srgbClr val="FF33CC"/>
    <a:srgbClr val="0099FF"/>
    <a:srgbClr val="CCCC00"/>
    <a:srgbClr val="FF0000"/>
    <a:srgbClr val="CC9900"/>
    <a:srgbClr val="99CCFF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A784DA-3B19-410A-B9AB-7E8407FCDECC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DD4D39-ED00-4EFC-987F-A984605BA9C8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BB7E6-7591-44C9-BD4E-01580DD3C252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DCF69D-762A-443A-B721-E555A80E1313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637BF1-225D-402F-9EBC-4064127DFD32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81619-3CD6-4848-8AC9-4F49B5F21CCA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5F799-F9E6-4994-82C9-D16CD4C0DD54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C23A4-BF14-4558-8E49-E8FF1A652316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37C7A-C06B-445C-BAF2-E31C2B68D1ED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52E8B2-1D82-4272-B4DA-AA0C8F13A11C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8FB49-1552-4B5D-82E5-80B561BB4835}" type="slidenum">
              <a:rPr lang="pl-PL"/>
              <a:pPr/>
              <a:t>‹Nº›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547391-B314-4C9C-9F1C-EFD2D81A3C46}" type="slidenum">
              <a:rPr lang="pl-PL"/>
              <a:pPr/>
              <a:t>‹Nº›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2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gif"/><Relationship Id="rId4" Type="http://schemas.openxmlformats.org/officeDocument/2006/relationships/image" Target="../media/image32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gif"/><Relationship Id="rId4" Type="http://schemas.openxmlformats.org/officeDocument/2006/relationships/image" Target="../media/image46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rt Imag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0100" y="714356"/>
            <a:ext cx="8386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85786" y="2071678"/>
            <a:ext cx="1915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Libro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29058" y="285728"/>
            <a:ext cx="10695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643702" y="642918"/>
            <a:ext cx="13773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57818" y="1857364"/>
            <a:ext cx="3608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Mariposas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8379381">
            <a:off x="7470400" y="5054727"/>
            <a:ext cx="1962655" cy="127187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214414" y="5429264"/>
            <a:ext cx="274947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Creado por Helen</a:t>
            </a:r>
            <a:endParaRPr lang="es-ES" sz="2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072066" y="5357826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>
    <p:sndAc>
      <p:stSnd loop="1">
        <p:snd r:embed="rId2" name="11 - Grieg - Solvejg´s Song from 'Peer Gynt' Suite Nr 2 Op 5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2.bp.blogspot.com/-sBoyRFmFhtI/UhPvKedyPEI/AAAAAAABGBg/p-_5by8YG8A/s1600/Gifs+Animados+Mariposas+7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5286388"/>
            <a:ext cx="62151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3200" b="1" dirty="0" smtClean="0">
                <a:ln w="900" cmpd="sng">
                  <a:solidFill>
                    <a:srgbClr val="00B05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he aprendido… Que ser positivo es usar mi inteligencia</a:t>
            </a:r>
            <a:endParaRPr lang="es-ES" sz="3200" b="1" dirty="0">
              <a:ln w="900" cmpd="sng">
                <a:solidFill>
                  <a:srgbClr val="00B05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857884" y="357166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43012" name="Picture 4" descr="http://4.bp.blogspot.com/-7azJulMJWGQ/UA_EM9XFtFI/AAAAAAAAXJ0/-1IuZyNfQq8/s320/gif+mujeres+mariposas+animados+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286124"/>
            <a:ext cx="1857388" cy="1981215"/>
          </a:xfrm>
          <a:prstGeom prst="rect">
            <a:avLst/>
          </a:prstGeom>
          <a:noFill/>
        </p:spPr>
      </p:pic>
      <p:pic>
        <p:nvPicPr>
          <p:cNvPr id="10" name="Picture 4" descr="http://4.bp.blogspot.com/-7azJulMJWGQ/UA_EM9XFtFI/AAAAAAAAXJ0/-1IuZyNfQq8/s320/gif+mujeres+mariposas+animados+(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3143248"/>
            <a:ext cx="1857388" cy="198121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2.bp.blogspot.com/-3LG-Gqn3I2g/TgXcdrWVVxI/AAAAAAAAAqw/Ibi0_XKpOSw/s1600/hada_mariposa.gif.jpg"/>
          <p:cNvPicPr>
            <a:picLocks noChangeAspect="1" noChangeArrowheads="1"/>
          </p:cNvPicPr>
          <p:nvPr/>
        </p:nvPicPr>
        <p:blipFill>
          <a:blip r:embed="rId2"/>
          <a:srcRect l="7031" t="4167" r="7031"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285728"/>
            <a:ext cx="628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Hoy he aprendido…. Que volar es hermoso y que se puede hacer sentado.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6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cleoppatra.com/wp-content/uploads/2007/12/maripos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28926" y="0"/>
            <a:ext cx="50006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Hoy he aprendido……</a:t>
            </a:r>
          </a:p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cuando dos se quieren, además son  amigos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97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jigers.com/images/en/butterfly/11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285728"/>
            <a:ext cx="57150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Hoy he aprendido…..Que querer es hermoso  y amar es divino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jigers.com/images/en/butterfly/18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285728"/>
            <a:ext cx="60721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Hoy he aprendido…Que todos tienen capacidad de amar, pero algunos aún  no lo saben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6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5786454"/>
            <a:ext cx="1404649" cy="1295399"/>
          </a:xfrm>
          <a:prstGeom prst="rect">
            <a:avLst/>
          </a:prstGeom>
          <a:noFill/>
        </p:spPr>
      </p:pic>
      <p:pic>
        <p:nvPicPr>
          <p:cNvPr id="7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5786454"/>
            <a:ext cx="1404649" cy="1295399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i482.photobucket.com/albums/rr188/youlovemeyet/Butterflies/red_butterflies_and_water_001_500x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86050" y="5473005"/>
            <a:ext cx="6357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bajo la coraza más dura hay alguien que quiere ser apreciado y amado.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img212.imageshack.us/img212/4548/003ox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jigers.com/images/en/butterfly/14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6577147" y="4709973"/>
            <a:ext cx="2419066" cy="271464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500034" y="500063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cuando sólo una persona me dice, "Tú me alegraste el día", me alegra el día. 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7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jigers.com/images/en/butterfly/13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21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5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82748">
            <a:off x="6562167" y="5576443"/>
            <a:ext cx="1404649" cy="1295399"/>
          </a:xfrm>
          <a:prstGeom prst="rect">
            <a:avLst/>
          </a:prstGeom>
          <a:noFill/>
        </p:spPr>
      </p:pic>
      <p:pic>
        <p:nvPicPr>
          <p:cNvPr id="6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9351" y="5562601"/>
            <a:ext cx="1404649" cy="12953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43240" y="461123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desearía haberle dicho a mi Padre que lo quiero, una vez más, antes de que falleciera.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www.jigers.com/images/en/butterfly/14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28794" y="4643446"/>
            <a:ext cx="69294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 Que cuando estás enamorado, se nota.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2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img23.dreamies.de/img/447/b/w8mukio8amq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786578" y="0"/>
            <a:ext cx="235742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nunca debemos rechazar el regalo de un niño.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4" name="Picture 6" descr="http://www.easyppp.com/catalog/images/butterfly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215465">
            <a:off x="63871" y="6004956"/>
            <a:ext cx="1423566" cy="122412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357166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4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jigers.com/images/en/butterfly/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28992" y="428625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/>
          </a:p>
        </p:txBody>
      </p:sp>
      <p:sp>
        <p:nvSpPr>
          <p:cNvPr id="4" name="3 Rectángulo"/>
          <p:cNvSpPr/>
          <p:nvPr/>
        </p:nvSpPr>
        <p:spPr>
          <a:xfrm>
            <a:off x="2857488" y="421481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 ...Que entregar amor a todos  es mi mejor arma  y deseo compartirla 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10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jigers.com/images/en/butterfly/15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69945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357826"/>
            <a:ext cx="69294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la vida es como un rollo de papel; mientras más se acerca a su fin, más rápido se acaba. 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jigers.com/images/en/butterfly/165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43174" y="214290"/>
            <a:ext cx="4572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ser bondadoso es más importante que tener la razón </a:t>
            </a:r>
          </a:p>
          <a:p>
            <a:pPr>
              <a:spcBef>
                <a:spcPct val="50000"/>
              </a:spcBef>
            </a:pPr>
            <a:endParaRPr lang="es-ES" sz="2800" dirty="0">
              <a:solidFill>
                <a:srgbClr val="FFCC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5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7785" y="5715016"/>
            <a:ext cx="1476087" cy="1361281"/>
          </a:xfrm>
          <a:prstGeom prst="rect">
            <a:avLst/>
          </a:prstGeom>
          <a:noFill/>
        </p:spPr>
      </p:pic>
      <p:pic>
        <p:nvPicPr>
          <p:cNvPr id="6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2231" y="5718999"/>
            <a:ext cx="1471769" cy="1357298"/>
          </a:xfrm>
          <a:prstGeom prst="rect">
            <a:avLst/>
          </a:prstGeom>
          <a:noFill/>
        </p:spPr>
      </p:pic>
    </p:spTree>
  </p:cSld>
  <p:clrMapOvr>
    <a:masterClrMapping/>
  </p:clrMapOvr>
  <p:transition advTm="102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jigers.com/images/en/butterfly/158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25"/>
            <a:ext cx="9144000" cy="69945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5500702"/>
            <a:ext cx="61436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el dinero no compra amor. 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5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5715016"/>
            <a:ext cx="1476087" cy="1361281"/>
          </a:xfrm>
          <a:prstGeom prst="rect">
            <a:avLst/>
          </a:prstGeom>
          <a:noFill/>
        </p:spPr>
      </p:pic>
      <p:pic>
        <p:nvPicPr>
          <p:cNvPr id="6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5715016"/>
            <a:ext cx="1476087" cy="1361281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i482.photobucket.com/albums/rr188/youlovemeyet/Butterflies/bu5-13.gif?t=127582139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7620" y="464344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las pequeñas cosas de todos los días hacen la vida tan espectacular. </a:t>
            </a:r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643834" y="714356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www.jigers.com/images/en/butterfly/17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http://www.jigers.com/images/en/butterfly/17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5143512"/>
            <a:ext cx="3571868" cy="195262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285984" y="5143512"/>
            <a:ext cx="60722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2800" b="1" dirty="0"/>
          </a:p>
        </p:txBody>
      </p:sp>
      <p:pic>
        <p:nvPicPr>
          <p:cNvPr id="12" name="Picture 4" descr="http://www.graphicsgrotto.com/glittergraphics/butterflies/images/gbutterflies1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00570"/>
            <a:ext cx="2357429" cy="2357430"/>
          </a:xfrm>
          <a:prstGeom prst="rect">
            <a:avLst/>
          </a:prstGeom>
          <a:noFill/>
        </p:spPr>
      </p:pic>
      <p:pic>
        <p:nvPicPr>
          <p:cNvPr id="13" name="Picture 4" descr="http://www.graphicsgrotto.com/glittergraphics/butterflies/images/gbutterflies1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1" y="0"/>
            <a:ext cx="2357429" cy="235743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928794" y="4714884"/>
            <a:ext cx="77867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Hoy he aprendido</a:t>
            </a:r>
          </a:p>
          <a:p>
            <a:pPr lvl="0"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</a:t>
            </a:r>
            <a:r>
              <a:rPr lang="es-ES" sz="28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reir</a:t>
            </a: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me hace bien y</a:t>
            </a:r>
          </a:p>
          <a:p>
            <a:pPr lvl="0"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Ser alegre es contagioso..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4" name="Picture 6" descr="http://www.easyppp.com/catalog/images/butterfly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438166">
            <a:off x="566317" y="336416"/>
            <a:ext cx="1567045" cy="144194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jigers.com/images/en/butterfly/18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www.easyppp.com/catalog/images/butterfly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438166">
            <a:off x="1191777" y="1887068"/>
            <a:ext cx="1469409" cy="1352103"/>
          </a:xfrm>
          <a:prstGeom prst="rect">
            <a:avLst/>
          </a:prstGeom>
          <a:noFill/>
        </p:spPr>
      </p:pic>
      <p:pic>
        <p:nvPicPr>
          <p:cNvPr id="4" name="Picture 4" descr="http://img9.dreamies.de/img/797/b/zme7kf6d58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735864"/>
            <a:ext cx="3286116" cy="212213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572140"/>
            <a:ext cx="69294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el amor y no el tiempo cierra todas las heridas </a:t>
            </a:r>
            <a:endParaRPr lang="es-ES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i173.photobucket.com/albums/w51/L1PSOFANANG3L77/butterfly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714884"/>
            <a:ext cx="72152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la forma más fácil de crecer como persona es rodearme de gente más capaz que yo.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jigers.com/images/en/butterfly/11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28662" y="5500702"/>
            <a:ext cx="800102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Hoy he sentido que dar es, mi regocijo</a:t>
            </a:r>
          </a:p>
          <a:p>
            <a:pPr>
              <a:spcBef>
                <a:spcPct val="50000"/>
              </a:spcBef>
            </a:pP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jigers.com/images/en/butterfly/188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graphicsgrotto.com/glittergraphics/butterflies/images/gbutterflies1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2714620"/>
            <a:ext cx="1504843" cy="1500198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53250" name="Picture 2" descr="http://www.yaves.es/images/Miniclips/mariposas-brillantes/mariposas-_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286256"/>
            <a:ext cx="1885962" cy="228601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92958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7" name="Picture 6" descr="http://www.easyppp.com/catalog/images/butterfly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438166">
            <a:off x="1874702" y="5389787"/>
            <a:ext cx="1293750" cy="1190467"/>
          </a:xfrm>
          <a:prstGeom prst="rect">
            <a:avLst/>
          </a:prstGeom>
          <a:noFill/>
        </p:spPr>
      </p:pic>
      <p:pic>
        <p:nvPicPr>
          <p:cNvPr id="8" name="Picture 6" descr="http://www.easyppp.com/catalog/images/butterfly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438166">
            <a:off x="2669575" y="5448029"/>
            <a:ext cx="1344309" cy="123699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485776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nadie es perfecto hasta que te enamoras de esa persona.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dl4.glitter-graphics.net/pub/978/978374nrtbh4q0tv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464344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las oportunidades nunca se pierden; alguien tomará la que dejaste pasar.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92958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gfx.glittergraphicsnow.com/albums/ll149/glittergn/1507370axepg9agv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82867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debemos mantener nuestras palabras tiernas, porque mañana tal vez debamos masticarlas</a:t>
            </a:r>
            <a:r>
              <a:rPr lang="es-ES" sz="2800" dirty="0" smtClean="0"/>
              <a:t>. </a:t>
            </a:r>
            <a:endParaRPr lang="es-ES" sz="2800" dirty="0"/>
          </a:p>
        </p:txBody>
      </p:sp>
      <p:pic>
        <p:nvPicPr>
          <p:cNvPr id="46082" name="Picture 2" descr="http://www.yaves.es/mariposas-brillantes/Mariposas-Brillantes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374671" flipH="1">
            <a:off x="1194025" y="3457640"/>
            <a:ext cx="1333500" cy="22098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92958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miarroba.st/048/foros/postic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3350" cy="104775"/>
          </a:xfrm>
          <a:prstGeom prst="rect">
            <a:avLst/>
          </a:prstGeom>
          <a:noFill/>
        </p:spPr>
      </p:pic>
      <p:pic>
        <p:nvPicPr>
          <p:cNvPr id="61446" name="Picture 6" descr="http://miarroba.st/048/foros/usuari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300" cy="114300"/>
          </a:xfrm>
          <a:prstGeom prst="rect">
            <a:avLst/>
          </a:prstGeom>
          <a:noFill/>
        </p:spPr>
      </p:pic>
      <p:pic>
        <p:nvPicPr>
          <p:cNvPr id="61451" name="Picture 11" descr="http://img24.dreamies.de/img/160/b/rqa04tamq5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47" name="Picture 7" descr="http://c.universalscraps.com/files/en/butterflies/butterfly_09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72008" cy="3929090"/>
          </a:xfrm>
          <a:prstGeom prst="rect">
            <a:avLst/>
          </a:prstGeom>
          <a:noFill/>
        </p:spPr>
      </p:pic>
      <p:pic>
        <p:nvPicPr>
          <p:cNvPr id="11" name="Picture 7" descr="http://c.universalscraps.com/files/en/butterflies/butterfly_095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71992" y="0"/>
            <a:ext cx="1272008" cy="392909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4348" y="2857496"/>
            <a:ext cx="69294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una sonrisa es una forma muy barata de mejorar la presencia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0178" name="Picture 2" descr="http://www.yaves.es/images/Miniclips/mariposas-brillantes/mariposas-_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7156143">
            <a:off x="3056010" y="4002902"/>
            <a:ext cx="1583723" cy="149359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500826" y="2143116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92958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 descr="http://miarroba.st/048/foros/posticon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3350" cy="104775"/>
          </a:xfrm>
          <a:prstGeom prst="rect">
            <a:avLst/>
          </a:prstGeom>
          <a:noFill/>
        </p:spPr>
      </p:pic>
      <p:pic>
        <p:nvPicPr>
          <p:cNvPr id="62466" name="Picture 2" descr="http://miarroba.st/048/foros/usuari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300" cy="114300"/>
          </a:xfrm>
          <a:prstGeom prst="rect">
            <a:avLst/>
          </a:prstGeom>
          <a:noFill/>
        </p:spPr>
      </p:pic>
      <p:pic>
        <p:nvPicPr>
          <p:cNvPr id="62467" name="Picture 3" descr="http://www.jigers.com/images/en/butterfly/87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pic>
        <p:nvPicPr>
          <p:cNvPr id="7" name="Picture 9" descr="http://www.graphicsgrotto.com/glittergraphics/butterflies/images/gbutterflies3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50" y="285728"/>
            <a:ext cx="1457322" cy="1840053"/>
          </a:xfrm>
          <a:prstGeom prst="rect">
            <a:avLst/>
          </a:prstGeom>
          <a:noFill/>
        </p:spPr>
      </p:pic>
      <p:pic>
        <p:nvPicPr>
          <p:cNvPr id="8" name="Picture 15" descr="http://www.jigers.com/images/en/butterfly/10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1058871" flipH="1">
            <a:off x="3945097" y="5310840"/>
            <a:ext cx="4143404" cy="2354293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85720" y="4929198"/>
            <a:ext cx="85011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 Que no puedo decidir como me siento, pero si puedo decidir que voy a hacer al respecto.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92958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http://dl10.glitter-graphics.net/pub/1715/1715190n7arsqu9e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5000636"/>
            <a:ext cx="73581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aprendido....Que mientras menos tiempo tengo disponible, más cosas termino.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1202" name="Picture 2" descr="http://www.yaves.es/images/Miniclips/mariposas-brillantes/mariposas-_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3571876"/>
            <a:ext cx="1666875" cy="1323975"/>
          </a:xfrm>
          <a:prstGeom prst="rect">
            <a:avLst/>
          </a:prstGeom>
          <a:noFill/>
        </p:spPr>
      </p:pic>
      <p:pic>
        <p:nvPicPr>
          <p:cNvPr id="51204" name="Picture 4" descr="Brillantes maripos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285728"/>
            <a:ext cx="3228975" cy="1657351"/>
          </a:xfrm>
          <a:prstGeom prst="rect">
            <a:avLst/>
          </a:prstGeom>
          <a:noFill/>
        </p:spPr>
      </p:pic>
      <p:pic>
        <p:nvPicPr>
          <p:cNvPr id="6" name="Picture 4" descr="http://www.graphicsgrotto.com/glittergraphics/butterflies/images/gbutterflies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714620"/>
            <a:ext cx="1933575" cy="1933576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://www.jigers.com/images/en/butterfly/18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4643446"/>
            <a:ext cx="81439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He aprendido… Que la mujeres alegran a los hombres y los hombres alegran a las mujeres, pero siempre cuando ambos se tratan con cariño. </a:t>
            </a:r>
            <a:endParaRPr lang="es-ES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929586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5" name="Picture 2" descr="http://www.graphicsgrotto.com/glittergraphics/butterflies/images/gbutterflies1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94336">
            <a:off x="3138206" y="-288754"/>
            <a:ext cx="1071570" cy="1068262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6" name="Picture 2" descr="http://www.graphicsgrotto.com/glittergraphics/butterflies/images/gbutterflies1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912125">
            <a:off x="4166457" y="-392146"/>
            <a:ext cx="1160281" cy="11567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i36.tinypic.com/ipsg1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001024" y="285728"/>
            <a:ext cx="8675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400" dirty="0" err="1" smtClean="0">
                <a:solidFill>
                  <a:srgbClr val="FFFFFF"/>
                </a:solidFill>
                <a:latin typeface="Monotype Corsiva" pitchFamily="66" charset="0"/>
              </a:rPr>
              <a:t>Pps</a:t>
            </a:r>
            <a:r>
              <a:rPr lang="es-ES" sz="1400" dirty="0" smtClean="0">
                <a:solidFill>
                  <a:srgbClr val="FFFFFF"/>
                </a:solidFill>
                <a:latin typeface="Monotype Corsiva" pitchFamily="66" charset="0"/>
              </a:rPr>
              <a:t> .Helen</a:t>
            </a:r>
            <a:endParaRPr lang="es-ES" sz="14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85720" y="2357430"/>
            <a:ext cx="450056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es-ES" sz="3600" b="1" dirty="0" smtClean="0">
                <a:ln w="381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HE SENTIDO QUE LA VIDA ES CORTA  Y HERMOSA…</a:t>
            </a:r>
          </a:p>
          <a:p>
            <a:pPr lvl="0">
              <a:spcBef>
                <a:spcPct val="50000"/>
              </a:spcBef>
            </a:pPr>
            <a:r>
              <a:rPr lang="es-ES" sz="3600" b="1" dirty="0" smtClean="0">
                <a:ln w="38100" cmpd="sng">
                  <a:solidFill>
                    <a:schemeClr val="bg1">
                      <a:alpha val="55000"/>
                    </a:schemeClr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DESEO COMPARTIRLO CONTIGO.</a:t>
            </a:r>
            <a:endParaRPr lang="es-ES" sz="3600" b="1" dirty="0">
              <a:ln w="38100" cmpd="sng">
                <a:solidFill>
                  <a:schemeClr val="bg1">
                    <a:alpha val="55000"/>
                  </a:schemeClr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5286388"/>
            <a:ext cx="3357554" cy="1905413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214546" y="3286124"/>
            <a:ext cx="4543231" cy="5216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49216" hangingPunct="0">
              <a:lnSpc>
                <a:spcPct val="93000"/>
              </a:lnSpc>
              <a:buClr>
                <a:srgbClr val="000000"/>
              </a:buClr>
              <a:buSzPct val="45000"/>
            </a:pPr>
            <a:r>
              <a:rPr lang="es-ES" sz="3000" b="1" i="1" dirty="0" smtClean="0">
                <a:solidFill>
                  <a:srgbClr val="FFFFFF"/>
                </a:solidFill>
                <a:ea typeface="MS Gothic" pitchFamily="49" charset="-128"/>
              </a:rPr>
              <a:t>Más sitios interesantes:</a:t>
            </a:r>
            <a:endParaRPr lang="es-ES" sz="3000" b="1" i="1" dirty="0">
              <a:solidFill>
                <a:srgbClr val="FFFFFF"/>
              </a:solidFill>
              <a:ea typeface="MS Gothic" pitchFamily="49" charset="-128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85720" y="1928802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Monotype Corsiva" pitchFamily="66" charset="0"/>
              </a:rPr>
              <a:t>Texto Imágenes : Internet</a:t>
            </a:r>
            <a:endParaRPr lang="es-ES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00034" y="250030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Monotype Corsiva" pitchFamily="66" charset="0"/>
              </a:rPr>
              <a:t>Diseño Helen</a:t>
            </a:r>
            <a:endParaRPr lang="es-ES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1" name="Picture 2" descr="MARIPOSAS AZULES....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8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5562601"/>
            <a:ext cx="1404649" cy="1295399"/>
          </a:xfrm>
          <a:prstGeom prst="rect">
            <a:avLst/>
          </a:prstGeom>
          <a:noFill/>
        </p:spPr>
      </p:pic>
      <p:pic>
        <p:nvPicPr>
          <p:cNvPr id="13" name="Picture 10" descr="gifs animados marip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658" y="5606228"/>
            <a:ext cx="1357342" cy="1251772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1785918" y="357166"/>
            <a:ext cx="586994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Texto</a:t>
            </a:r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imágenes : Internet</a:t>
            </a:r>
            <a:endParaRPr lang="es-ES" sz="36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57158" y="3929066"/>
            <a:ext cx="291618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</a:rPr>
              <a:t>Diseño: Helen</a:t>
            </a:r>
            <a:endParaRPr lang="es-ES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1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1714488"/>
            <a:ext cx="2551181" cy="1447796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domyślny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998</TotalTime>
  <Words>605</Words>
  <Application>Microsoft Office PowerPoint</Application>
  <PresentationFormat>Presentación en pantalla (4:3)</PresentationFormat>
  <Paragraphs>98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Projekt domyślny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Bank PeKaO S.A.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Libro de las Mariposas</dc:title>
  <dc:creator>Helen-Bruji</dc:creator>
  <cp:lastModifiedBy>Eleni</cp:lastModifiedBy>
  <cp:revision>101</cp:revision>
  <dcterms:created xsi:type="dcterms:W3CDTF">2005-03-17T06:53:04Z</dcterms:created>
  <dcterms:modified xsi:type="dcterms:W3CDTF">2013-09-29T17:03:45Z</dcterms:modified>
  <cp:category>Sentimental</cp:category>
  <cp:contentStatus>Final</cp:contentStatus>
</cp:coreProperties>
</file>