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60" r:id="rId2"/>
  </p:sldMasterIdLst>
  <p:notesMasterIdLst>
    <p:notesMasterId r:id="rId21"/>
  </p:notesMasterIdLst>
  <p:sldIdLst>
    <p:sldId id="302" r:id="rId3"/>
    <p:sldId id="275" r:id="rId4"/>
    <p:sldId id="294" r:id="rId5"/>
    <p:sldId id="298" r:id="rId6"/>
    <p:sldId id="293" r:id="rId7"/>
    <p:sldId id="280" r:id="rId8"/>
    <p:sldId id="282" r:id="rId9"/>
    <p:sldId id="297" r:id="rId10"/>
    <p:sldId id="286" r:id="rId11"/>
    <p:sldId id="290" r:id="rId12"/>
    <p:sldId id="296" r:id="rId13"/>
    <p:sldId id="281" r:id="rId14"/>
    <p:sldId id="295" r:id="rId15"/>
    <p:sldId id="287" r:id="rId16"/>
    <p:sldId id="292" r:id="rId17"/>
    <p:sldId id="274" r:id="rId18"/>
    <p:sldId id="303" r:id="rId19"/>
    <p:sldId id="304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eBb/ptIII8ByaJHhWT0tQ" hashData="RqlRG3LBINVVRTNp7xqTWc4vZC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18"/>
    <p:penClr>
      <a:srgbClr val="FF0000"/>
    </p:penClr>
  </p:showPr>
  <p:clrMru>
    <a:srgbClr val="D04AF4"/>
    <a:srgbClr val="0099CC"/>
    <a:srgbClr val="67FF75"/>
    <a:srgbClr val="006600"/>
    <a:srgbClr val="FFFF00"/>
    <a:srgbClr val="32BA49"/>
    <a:srgbClr val="5F5F5F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64" autoAdjust="0"/>
    <p:restoredTop sz="94709" autoAdjust="0"/>
  </p:normalViewPr>
  <p:slideViewPr>
    <p:cSldViewPr>
      <p:cViewPr>
        <p:scale>
          <a:sx n="60" d="100"/>
          <a:sy n="60" d="100"/>
        </p:scale>
        <p:origin x="-23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87315B-91F4-44E7-B39B-C664E57647CF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FF3675-DBA0-4C4B-9C2C-390F7EE0EF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FF3675-DBA0-4C4B-9C2C-390F7EE0EF0C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FF3675-DBA0-4C4B-9C2C-390F7EE0EF0C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25E2D-52BC-48DA-87C7-77F887D99D4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155CD0-099D-4967-8AF4-7AB8922AB16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34B7A9-148C-4102-8CE9-2FED19B5091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EBB224-966D-4432-AA8B-7AD92B03A6D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36827-8FD2-4A66-BA5A-37E0CD7A3C7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363D1B-6B05-4FD5-9093-55A7DE8DC04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DE62FE-6D85-4239-ACD4-49FC6F4BAEB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BD7EE-B2F6-455A-99B9-0111B5435A3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EF3941-0E97-4560-9EB4-800731BCA3F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CFFB77-6087-4457-8938-09A98757E6C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A4DBEA-7A5D-46E0-862B-D87C6236BFA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A3EC1-6CEB-43FD-A253-78CFF82CAA5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A52F7-506A-4009-B0C5-19DDE06CE46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E59E3-EDE4-48CF-8393-C785060D7E6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579EB8-0C4F-4EBC-AC7D-A0994AFBCEF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4575D-4C7C-4B09-9D4B-8F358E9BF2C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7FEE37-478D-44B5-A704-D878444BC08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F9C00-65EE-4BB8-92B1-8BFDC564F33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8A1417-0068-4C98-939B-AA43F64CF67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F4C0FC-669A-4829-B32E-ADD954D35FE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16BF7-1B2F-48BB-9F8D-1ECA125C5B6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CD12DD-6F43-4C2B-9269-CE4D42A450D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4D8B1A3-A2D7-4F46-A224-79CACBF3475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9E1F1FE1-85DE-4565-BA30-0E421D6934A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7" Type="http://schemas.openxmlformats.org/officeDocument/2006/relationships/image" Target="../media/image4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gif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oscuatroelementos.files.wordpress.com/2007/12/libro-manantial-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57884" y="1928802"/>
            <a:ext cx="22365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0541" cmpd="sng">
                  <a:solidFill>
                    <a:srgbClr val="67FF75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Monotype Corsiva" pitchFamily="66" charset="0"/>
              </a:rPr>
              <a:t>DE  LA</a:t>
            </a:r>
            <a:endParaRPr lang="es-ES" sz="5400" b="1" cap="none" spc="0" dirty="0">
              <a:ln w="10541" cmpd="sng">
                <a:solidFill>
                  <a:srgbClr val="67FF75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228600">
                  <a:srgbClr val="FFFF00">
                    <a:alpha val="40000"/>
                  </a:srgbClr>
                </a:glo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40183" y="571480"/>
            <a:ext cx="30796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0541" cmpd="sng">
                  <a:solidFill>
                    <a:srgbClr val="67FF75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Monotype Corsiva" pitchFamily="66" charset="0"/>
              </a:rPr>
              <a:t>EL LIBRO</a:t>
            </a:r>
            <a:endParaRPr lang="es-ES" sz="5400" b="1" cap="none" spc="0" dirty="0">
              <a:ln w="10541" cmpd="sng">
                <a:solidFill>
                  <a:srgbClr val="67FF75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228600">
                  <a:srgbClr val="FFFF00">
                    <a:alpha val="40000"/>
                  </a:srgbClr>
                </a:glo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714876" y="3143248"/>
            <a:ext cx="37176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0541" cmpd="sng">
                  <a:solidFill>
                    <a:srgbClr val="67FF75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Monotype Corsiva" pitchFamily="66" charset="0"/>
              </a:rPr>
              <a:t>SABIDURIA</a:t>
            </a:r>
            <a:endParaRPr lang="es-ES" sz="5400" b="1" cap="none" spc="0" dirty="0">
              <a:ln w="10541" cmpd="sng">
                <a:solidFill>
                  <a:srgbClr val="67FF75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228600">
                  <a:srgbClr val="FFFF00">
                    <a:alpha val="40000"/>
                  </a:srgbClr>
                </a:glo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143372" y="6000768"/>
            <a:ext cx="1877437" cy="4358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448890" hangingPunct="0">
              <a:lnSpc>
                <a:spcPct val="93000"/>
              </a:lnSpc>
              <a:buClr>
                <a:srgbClr val="000000"/>
              </a:buClr>
              <a:buSzPct val="45000"/>
            </a:pPr>
            <a:r>
              <a:rPr lang="es-ES" sz="2400" b="1" u="sng" dirty="0" err="1" smtClean="0">
                <a:ln w="900" cmpd="sng">
                  <a:solidFill>
                    <a:srgbClr val="67FF75">
                      <a:alpha val="55000"/>
                    </a:srgbClr>
                  </a:solidFill>
                  <a:prstDash val="solid"/>
                </a:ln>
                <a:solidFill>
                  <a:srgbClr val="BBE0E3">
                    <a:satMod val="200000"/>
                    <a:tint val="3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Gothic" pitchFamily="49" charset="-128"/>
              </a:rPr>
              <a:t>Automatico</a:t>
            </a:r>
            <a:endParaRPr lang="es-ES" sz="2400" b="1" u="sng" dirty="0">
              <a:ln w="900" cmpd="sng">
                <a:solidFill>
                  <a:srgbClr val="67FF75">
                    <a:alpha val="55000"/>
                  </a:srgbClr>
                </a:solidFill>
                <a:prstDash val="solid"/>
              </a:ln>
              <a:solidFill>
                <a:srgbClr val="BBE0E3">
                  <a:satMod val="200000"/>
                  <a:tint val="3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Gothic" pitchFamily="49" charset="-128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57158" y="128586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9000">
    <p:sndAc>
      <p:stSnd loop="1">
        <p:snd r:embed="rId2" name="ernesto-cortazar-_-r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8" name="Picture 2" descr="http://ifondos.info/wp-content/uploads/2012/10/Fantasia-Nocturn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072198" y="1357298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285720" y="285728"/>
            <a:ext cx="56268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</a:rPr>
              <a:t>EL DIA POR DELANTE</a:t>
            </a:r>
            <a:endParaRPr lang="es-ES" sz="4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54" y="4500570"/>
            <a:ext cx="950125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40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“Programa para hoy: espirar, inspirar, espirar.”  (Buda-)</a:t>
            </a:r>
            <a:endParaRPr lang="es-ES" sz="40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ilfondos.net/recorte/9fe41e1952c60f82b81a08fc01b09038/espacio-nevado_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Image 1" descr="canad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9143997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 descr="http://1.bp.blogspot.com/-1qP6esXkoP4/UEKoX7fld-I/AAAAAAAABbw/nN1b9xEfSyc/s1600/es-aqui-donde-inician-todos-los-sue%C3%B1os-paisajes-de-ensue%C3%B1o-landscape-atardecer-2560x170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072198" y="1357298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14282" y="357166"/>
            <a:ext cx="60356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50000"/>
              </a:spcBef>
            </a:pPr>
            <a:r>
              <a:rPr lang="es-ES_tradnl" sz="3600" b="1" dirty="0" smtClean="0">
                <a:solidFill>
                  <a:srgbClr val="FF0000"/>
                </a:solidFill>
                <a:latin typeface="Monotype Corsiva" pitchFamily="66" charset="0"/>
              </a:rPr>
              <a:t>CONTROL DE TEMPERATURA</a:t>
            </a:r>
            <a:endParaRPr lang="es-ES" sz="36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4929198"/>
            <a:ext cx="714376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es-ES_tradnl" sz="40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La actividad vence al frio. </a:t>
            </a:r>
          </a:p>
          <a:p>
            <a:pPr lvl="0" algn="ctr">
              <a:spcBef>
                <a:spcPct val="50000"/>
              </a:spcBef>
            </a:pPr>
            <a:r>
              <a:rPr lang="es-ES_tradnl" sz="40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La quietud vence al calor.”  (-Lao </a:t>
            </a:r>
            <a:r>
              <a:rPr lang="es-ES_tradnl" sz="40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Tse</a:t>
            </a:r>
            <a:r>
              <a:rPr lang="es-ES_tradnl" sz="40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)</a:t>
            </a:r>
            <a:endParaRPr lang="es-ES" sz="40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230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imotion.com.br/imagens/data/media/71/4720serei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http://www.pobladores.com/data/pobladores.com/sh/ac/shacal/channels/lobos_solitarios/images/2844912sirena_animad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3714752"/>
            <a:ext cx="1714500" cy="2047876"/>
          </a:xfrm>
          <a:prstGeom prst="rect">
            <a:avLst/>
          </a:prstGeom>
          <a:noFill/>
        </p:spPr>
      </p:pic>
      <p:pic>
        <p:nvPicPr>
          <p:cNvPr id="31748" name="Picture 4" descr="http://www.fondosytemas.com/wp-content/uploads/Another_Planet_World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http://loscuatroelementos.files.wordpress.com/2010/03/xxxlector-solitario2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57166"/>
            <a:ext cx="45801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50000"/>
              </a:spcBef>
            </a:pPr>
            <a:r>
              <a:rPr lang="es-ES_tradnl" sz="4000" b="1" dirty="0" smtClean="0">
                <a:solidFill>
                  <a:srgbClr val="FF0000"/>
                </a:solidFill>
                <a:latin typeface="Monotype Corsiva" pitchFamily="66" charset="0"/>
              </a:rPr>
              <a:t>UNA </a:t>
            </a:r>
            <a:r>
              <a:rPr lang="es-ES_tradnl" sz="3600" b="1" dirty="0" smtClean="0">
                <a:solidFill>
                  <a:srgbClr val="FF0000"/>
                </a:solidFill>
                <a:latin typeface="Monotype Corsiva" pitchFamily="66" charset="0"/>
              </a:rPr>
              <a:t>SIMPLE</a:t>
            </a:r>
            <a:r>
              <a:rPr lang="es-ES_tradnl" sz="4000" b="1" dirty="0" smtClean="0">
                <a:solidFill>
                  <a:srgbClr val="FF0000"/>
                </a:solidFill>
                <a:latin typeface="Monotype Corsiva" pitchFamily="66" charset="0"/>
              </a:rPr>
              <a:t> VISITA</a:t>
            </a:r>
            <a:endParaRPr lang="es-ES" sz="4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14282" y="4000504"/>
            <a:ext cx="91440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s-ES_tradnl" sz="36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“</a:t>
            </a:r>
            <a:r>
              <a:rPr lang="es-ES_tradnl" sz="36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Todos estamos de visita en este momento y lugar. Solo estamos de paso. Hemos venido a observar, aprender, crecer, amar y volver a casa.”</a:t>
            </a:r>
            <a:r>
              <a:rPr lang="es-ES_tradnl" sz="40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(Dicho aborigen australiano-)</a:t>
            </a:r>
          </a:p>
          <a:p>
            <a:pPr lvl="0">
              <a:spcBef>
                <a:spcPct val="50000"/>
              </a:spcBef>
            </a:pPr>
            <a:r>
              <a:rPr lang="es-ES_tradnl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                 </a:t>
            </a:r>
            <a:endParaRPr lang="es-ES" sz="4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  <a:p>
            <a:pPr lvl="0">
              <a:spcBef>
                <a:spcPct val="50000"/>
              </a:spcBef>
            </a:pPr>
            <a:endParaRPr lang="es-ES_tradnl" sz="2800" b="1" dirty="0" smtClean="0">
              <a:solidFill>
                <a:srgbClr val="FFFF00"/>
              </a:solidFill>
              <a:latin typeface="Times New Roman" pitchFamily="18" charset="0"/>
            </a:endParaRPr>
          </a:p>
          <a:p>
            <a:pPr lvl="0">
              <a:spcBef>
                <a:spcPct val="50000"/>
              </a:spcBef>
            </a:pPr>
            <a:r>
              <a:rPr lang="es-ES_tradnl" sz="2800" b="1" dirty="0" smtClean="0">
                <a:solidFill>
                  <a:srgbClr val="FFFF00"/>
                </a:solidFill>
                <a:latin typeface="Times New Roman" pitchFamily="18" charset="0"/>
              </a:rPr>
              <a:t> </a:t>
            </a:r>
            <a:endParaRPr lang="es-ES" sz="28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072198" y="1357298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33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6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www.amorimagenes.net/user-content/uploads/wall/o/24/Magica_Angel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1028" name="Picture 4" descr="http://www.imagenesmania.com/imagenes/fantasia-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http://www.imagenesmania.com/imagenes/6-imagenes-fantasia-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7158" y="214290"/>
            <a:ext cx="53751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50000"/>
              </a:spcBef>
            </a:pPr>
            <a:r>
              <a:rPr lang="es-ES_tradnl" sz="3200" b="1" dirty="0" smtClean="0">
                <a:solidFill>
                  <a:srgbClr val="FF0000"/>
                </a:solidFill>
                <a:latin typeface="Monotype Corsiva" pitchFamily="66" charset="0"/>
              </a:rPr>
              <a:t>LA SIGUIENTE GENERACIÓN</a:t>
            </a:r>
            <a:endParaRPr lang="es-ES" sz="32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28596" y="5000636"/>
            <a:ext cx="87154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s-ES_tradnl" sz="32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El auténtico conservacionista es alguien que sabe que el mundo no es una herencia de sus padres, sino un préstamo de sus hijos (-J.J. </a:t>
            </a:r>
            <a:r>
              <a:rPr lang="es-ES_tradnl" sz="32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Audubon</a:t>
            </a:r>
            <a:r>
              <a:rPr lang="es-ES_tradnl" sz="32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1800-)</a:t>
            </a:r>
            <a:endParaRPr lang="es-ES" sz="3200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072198" y="1357298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8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507.imageshack.us/img507/9750/8547002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214282" y="357166"/>
            <a:ext cx="44069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200" b="1" dirty="0" smtClean="0">
                <a:solidFill>
                  <a:srgbClr val="FF0000"/>
                </a:solidFill>
                <a:latin typeface="Monotype Corsiva" pitchFamily="66" charset="0"/>
              </a:rPr>
              <a:t>EL VALOR DEL TIEMPO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4572008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6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“Ni con millones de monedas de oro se puede recobrar un solo instante de la vida. ¿Qué mayor pérdida, entonces, que la del tiempo gastado infructuosamente?</a:t>
            </a:r>
            <a:endParaRPr lang="es-ES" sz="36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072198" y="1357298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3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5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://api.ning.com/files/669aiE-9QywVqI*Kw17qy-SZtM8HfKabqTmppaIdiY3jdsqrZoX6DUm*a3vNn6F3sG82zyiSxaUArsgtMj8Yfaq9ubm9*WrT/AMOR_AMA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-642966"/>
            <a:ext cx="10501386" cy="778674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296" name="Picture 8" descr="http://1.bp.blogspot.com/-PWFuzNK4S2s/Tbb4w6JNQ1I/AAAAAAAABoc/F0VtA7Q74UM/s1600/GIFS+PEQUE%25C3%2591OS+%252819%252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642974" y="4800599"/>
            <a:ext cx="1933575" cy="2057401"/>
          </a:xfrm>
          <a:prstGeom prst="triangle">
            <a:avLst/>
          </a:prstGeom>
          <a:noFill/>
        </p:spPr>
      </p:pic>
      <p:pic>
        <p:nvPicPr>
          <p:cNvPr id="12298" name="Picture 10" descr="http://1.bp.blogspot.com/-PWFuzNK4S2s/Tbb4w6JNQ1I/AAAAAAAABoc/F0VtA7Q74UM/s1600/GIFS+PEQUE%25C3%2591OS+%252819%252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800599"/>
            <a:ext cx="1933575" cy="2057401"/>
          </a:xfrm>
          <a:prstGeom prst="triangle">
            <a:avLst/>
          </a:prstGeom>
          <a:noFill/>
        </p:spPr>
      </p:pic>
      <p:pic>
        <p:nvPicPr>
          <p:cNvPr id="1026" name="Picture 2" descr="http://files.myopera.com/anjoazul/blog/Amor-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amor-imposible.jpg"/>
          <p:cNvPicPr>
            <a:picLocks noChangeAspect="1" noChangeArrowheads="1"/>
          </p:cNvPicPr>
          <p:nvPr/>
        </p:nvPicPr>
        <p:blipFill>
          <a:blip r:embed="rId5"/>
          <a:srcRect b="5356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4214818"/>
            <a:ext cx="9144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2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“Al principio son pequeños, pero en su discurrir se hacen más fuertes y profundos, y una vez han empezado ya no tienen vuelta atrás. Así sucede con los </a:t>
            </a:r>
            <a:r>
              <a:rPr lang="es-ES_tradnl" sz="32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rios</a:t>
            </a:r>
            <a:r>
              <a:rPr lang="es-ES_tradnl" sz="32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, los años y las amistades.”                -</a:t>
            </a:r>
            <a:r>
              <a:rPr lang="es-ES_tradnl" sz="32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Antíguo</a:t>
            </a:r>
            <a:r>
              <a:rPr lang="es-ES_tradnl" sz="32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versículo sánscrito-</a:t>
            </a:r>
            <a:endParaRPr lang="es-ES" sz="32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57158" y="214290"/>
            <a:ext cx="30171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200" b="1" dirty="0" smtClean="0">
                <a:solidFill>
                  <a:srgbClr val="FF0000"/>
                </a:solidFill>
                <a:latin typeface="Monotype Corsiva" pitchFamily="66" charset="0"/>
              </a:rPr>
              <a:t>RIOS  DE  AMOR</a:t>
            </a:r>
            <a:endParaRPr lang="es-ES" sz="32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072198" y="1357298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fondosypantallas.com/wp-content/uploads/2012/06/3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pic>
        <p:nvPicPr>
          <p:cNvPr id="30722" name="Picture 2" descr="Mi fantasí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501222" cy="6858000"/>
          </a:xfrm>
          <a:prstGeom prst="rect">
            <a:avLst/>
          </a:prstGeom>
          <a:noFill/>
        </p:spPr>
      </p:pic>
      <p:pic>
        <p:nvPicPr>
          <p:cNvPr id="30723" name="Picture 3" descr="Nuevo mund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01222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00042"/>
            <a:ext cx="25539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600" b="1" dirty="0" smtClean="0">
                <a:solidFill>
                  <a:srgbClr val="FF0000"/>
                </a:solidFill>
                <a:latin typeface="Monotype Corsiva" pitchFamily="66" charset="0"/>
              </a:rPr>
              <a:t>PRIORIDAD</a:t>
            </a:r>
            <a:endParaRPr lang="es-ES" sz="36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57158" y="3000372"/>
            <a:ext cx="635798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Mundo no te debe nada. Estaba antes que tú.”    </a:t>
            </a:r>
          </a:p>
          <a:p>
            <a:pPr>
              <a:spcBef>
                <a:spcPct val="50000"/>
              </a:spcBef>
            </a:pPr>
            <a:r>
              <a:rPr lang="es-ES_tradnl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Mark </a:t>
            </a:r>
            <a:r>
              <a:rPr lang="es-ES_tradnl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Twain</a:t>
            </a:r>
            <a:r>
              <a:rPr lang="es-ES_tradnl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-</a:t>
            </a:r>
            <a:endParaRPr lang="es-ES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929190" y="1071546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4.bp.blogspot.com/-0MrR71HdPXA/TbWmDDtc9nI/AAAAAAAAdMM/iW0VuM2yBtI/s1600/Viaje%2Bpor%2Bla%2Bfantasia%2B-%2Btraveling-westward-1920x120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0246" name="Picture 6" descr="http://1.bp.blogspot.com/_g__EFS4BHbg/ReAx7V5NVgI/AAAAAAAAAz8/hd7Kn_F-HJw/s320/fantasi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500034" y="0"/>
            <a:ext cx="28440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 i="1" dirty="0" smtClean="0">
                <a:solidFill>
                  <a:srgbClr val="FF0000"/>
                </a:solidFill>
                <a:latin typeface="Monotype Corsiva" pitchFamily="66" charset="0"/>
              </a:rPr>
              <a:t>VIDA  SANA</a:t>
            </a:r>
            <a:endParaRPr lang="es-ES" sz="4000" b="1" i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071802" y="1928802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4795897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secreto de la salud, mental y corporal, está en no lamentarse por el pasado, preocuparse por el futuro ni adelantarse a los problemas , sino vivir sabia y seriamente el ahora.”  -Buda-</a:t>
            </a:r>
            <a:endParaRPr lang="es-ES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3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2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http://img.fotocommunity.com/Especial/Proyectos-de-los-fotografos/PROYECTO-FANTASIA-HADAS-Y-DUENDES-a2121197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214282" y="214290"/>
            <a:ext cx="50834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200" b="1" dirty="0" smtClean="0">
                <a:solidFill>
                  <a:srgbClr val="FF0000"/>
                </a:solidFill>
                <a:latin typeface="Monotype Corsiva" pitchFamily="66" charset="0"/>
              </a:rPr>
              <a:t>DESARROLLO</a:t>
            </a:r>
            <a:r>
              <a:rPr lang="es-ES_tradnl" sz="3200" b="1" dirty="0" smtClean="0">
                <a:solidFill>
                  <a:srgbClr val="FFFF66"/>
                </a:solidFill>
                <a:latin typeface="Monotype Corsiva" pitchFamily="66" charset="0"/>
              </a:rPr>
              <a:t>  </a:t>
            </a:r>
            <a:r>
              <a:rPr lang="es-ES_tradnl" sz="3200" b="1" dirty="0" smtClean="0">
                <a:solidFill>
                  <a:srgbClr val="FF0000"/>
                </a:solidFill>
                <a:latin typeface="Monotype Corsiva" pitchFamily="66" charset="0"/>
              </a:rPr>
              <a:t>SOSTENIBLE</a:t>
            </a:r>
            <a:endParaRPr lang="es-ES" sz="32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85720" y="5103674"/>
            <a:ext cx="835824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“En lo que más se diferencian los pájaros del ser humano es en su capacidad de construir, pero dejando el paisaje como estaba.”</a:t>
            </a:r>
            <a:endParaRPr lang="es-ES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143636" y="92867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fondos10.net/wp-content/uploads/2010/06/Aurora-boreal-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8" name="Picture 4" descr="http://www.fondos10.net/wp-content/uploads/2010/04/Aurora-boreal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http://www.imagenesamor.net/images/wallpapers/noche-galactica-imagenes-de-amor-114037_800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285728"/>
            <a:ext cx="42418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200" b="1" dirty="0" smtClean="0">
                <a:solidFill>
                  <a:srgbClr val="FF0000"/>
                </a:solidFill>
                <a:latin typeface="Monotype Corsiva" pitchFamily="66" charset="0"/>
              </a:rPr>
              <a:t>SEGÚN CÓMO SE MIRE</a:t>
            </a:r>
            <a:endParaRPr lang="es-ES" sz="32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072198" y="1357298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4786322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“La belleza no es un atributo de las cosas en sí. Solo existe en la mente que las contempla.”   David </a:t>
            </a:r>
            <a:r>
              <a:rPr lang="es-ES_tradnl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Hume</a:t>
            </a:r>
            <a:r>
              <a:rPr lang="es-ES_tradnl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– Escocia -</a:t>
            </a:r>
            <a:endParaRPr lang="es-ES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amorimagenes.net/user-content/uploads/wall/o/55/Hada_y_Rosa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5149" name="Picture 29" descr="http://i37.tinypic.com/1y8uc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http://fotoefectos.com.es/wp-content/uploads/2013/03/fotoefectos-de-paisaj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50385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600" b="1" dirty="0" smtClean="0">
                <a:solidFill>
                  <a:srgbClr val="FF0000"/>
                </a:solidFill>
                <a:latin typeface="Monotype Corsiva" pitchFamily="66" charset="0"/>
              </a:rPr>
              <a:t>SIMPLEMENTE</a:t>
            </a:r>
            <a:r>
              <a:rPr lang="es-ES_tradnl" sz="4000" b="1" dirty="0" smtClean="0">
                <a:solidFill>
                  <a:srgbClr val="FF0000"/>
                </a:solidFill>
                <a:latin typeface="Monotype Corsiva" pitchFamily="66" charset="0"/>
              </a:rPr>
              <a:t>  BELLO</a:t>
            </a:r>
            <a:endParaRPr lang="es-ES" sz="4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072198" y="1357298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535782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“La belleza , cuando está más adornada es cuando no lo está.”   -San Jerónimo-</a:t>
            </a:r>
            <a:endParaRPr lang="es-ES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4.bp.blogspot.com/_K5axC94_jv4/TUq3RhHJwyI/AAAAAAAAIqg/Eo7CHDZZfcs/s1600/fondos-pantalla-paisajes-flores-102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http://3.bp.blogspot.com/_K5axC94_jv4/TRziAOKckOI/AAAAAAAAIVc/mMkbCOco4ls/s1600/Flor%2Bnaranj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282" y="285728"/>
            <a:ext cx="49103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200" b="1" dirty="0" smtClean="0">
                <a:solidFill>
                  <a:srgbClr val="FF0000"/>
                </a:solidFill>
                <a:latin typeface="Monotype Corsiva" pitchFamily="66" charset="0"/>
              </a:rPr>
              <a:t>BELLEZA  SIN  ESFUERZO</a:t>
            </a:r>
            <a:endParaRPr lang="es-ES" sz="32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000760" y="0"/>
            <a:ext cx="28574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6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Observad los lirios del campo, cómo crecen; no se fatigan, ni hilan. Pero yo os digo que ni Salomón, en toda su gloria, se vistió como uno de ellos.”</a:t>
            </a:r>
            <a:endParaRPr lang="es-ES" sz="36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643042" y="2786058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9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 descr="http://1.bp.blogspot.com/-XXXr9RL6UXc/TYolbJSYZsI/AAAAAAAAWaE/ksLG1SvJEtM/s1600/sue%25C3%25B1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64" y="4643446"/>
            <a:ext cx="87154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6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Los que sueñan de día tienen conocimiento de muchas cosas que a los que sueñan de noche se les escapan.”      –Edgar Allan Poe-</a:t>
            </a:r>
            <a:endParaRPr lang="es-ES" sz="36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72330" y="1428736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357166"/>
            <a:ext cx="55006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600" b="1" dirty="0" smtClean="0">
                <a:solidFill>
                  <a:srgbClr val="FF0000"/>
                </a:solidFill>
                <a:latin typeface="Monotype Corsiva" pitchFamily="66" charset="0"/>
              </a:rPr>
              <a:t>SOÑAR  DESPIERTO</a:t>
            </a:r>
            <a:endParaRPr lang="es-ES" sz="36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angelred.com/celulares/flores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5" name="Picture 3" descr="imagen Flores azu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285728"/>
            <a:ext cx="246413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800" b="1" dirty="0" smtClean="0">
                <a:solidFill>
                  <a:srgbClr val="FF0000"/>
                </a:solidFill>
                <a:latin typeface="Monotype Corsiva" pitchFamily="66" charset="0"/>
              </a:rPr>
              <a:t>Invitación</a:t>
            </a:r>
            <a:endParaRPr lang="es-ES" sz="48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3074" name="Picture 2" descr="http://violette03.v.i.pic.centerblog.net/bc704356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143372" y="1928802"/>
            <a:ext cx="1857388" cy="28751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5103674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La primera flor que floreció en la Tierra era una invitación a la canción aún no nacida.”                                    Rabindranath Tagore-</a:t>
            </a:r>
            <a:endParaRPr lang="es-ES" sz="36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286248" y="642918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20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fondos10.net/wp-content/uploads/2008/08/gato-aaa-1680-x-105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4" name="Picture 10" descr="http://gfx1.hotmail.com/mail/w2/ltr/i_saf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2400"/>
            <a:ext cx="133350" cy="152400"/>
          </a:xfrm>
          <a:prstGeom prst="rect">
            <a:avLst/>
          </a:prstGeom>
          <a:noFill/>
        </p:spPr>
      </p:pic>
      <p:sp>
        <p:nvSpPr>
          <p:cNvPr id="1035" name="AutoShape 11" descr="C:\DOCUME~1\kt8\CONFIG~1\Temp\moz-screenshot-21.jpg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2" name="Picture 2" descr="http://www.fondos10.net/wp-content/uploads/2008/08/gato-aaa-1680-x-105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072074"/>
            <a:ext cx="1643042" cy="20097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</p:spPr>
      </p:pic>
      <p:pic>
        <p:nvPicPr>
          <p:cNvPr id="16" name="Picture 2" descr="http://www.fondos10.net/wp-content/uploads/2008/08/gato-aaa-1680-x-1050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858016" y="3786190"/>
            <a:ext cx="2285982" cy="3254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</p:spPr>
      </p:pic>
      <p:pic>
        <p:nvPicPr>
          <p:cNvPr id="10" name="Picture 2" descr="http://i34.tinypic.com/23ra2ky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5" y="2428868"/>
            <a:ext cx="1797380" cy="264320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6929454" y="2428868"/>
            <a:ext cx="1718740" cy="1200329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</a:rPr>
              <a:t>FIN</a:t>
            </a:r>
            <a:endParaRPr lang="es-ES" sz="7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Monotype Corsiva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6072198" y="1357298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3074" name="Picture 2" descr="http://u.jimdo.com/www20/o/s9b8e7b427c6eadc9/img/id3141dcf8e891ec0/1355017371/std/ratita-presumida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43042" y="5286388"/>
            <a:ext cx="1357322" cy="1296090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982 -0.02986 C 0.10277 -0.02708 0.10989 -0.02106 0.1118 -0.01805 C 0.11684 -0.00972 0.1184 0.00556 0.12013 0.01598 C 0.11961 0.06088 0.11927 0.10602 0.11857 0.15116 C 0.1184 0.15834 0.11857 0.16598 0.11701 0.17292 C 0.1151 0.18125 0.10711 0.19398 0.10329 0.20186 C 0.0993 0.21065 0.09895 0.21991 0.09479 0.22848 C 0.09704 0.2838 0.08975 0.27824 0.12534 0.27454 C 0.13888 0.26505 0.15138 0.24931 0.15937 0.23079 C 0.16267 0.22361 0.16198 0.21297 0.16632 0.20672 C 0.17604 0.1926 0.18003 0.18681 0.18333 0.16806 C 0.18645 0.125 0.19965 0.08635 0.20711 0.04491 C 0.2118 0.01829 0.20885 0.03195 0.21562 0.00394 C 0.21996 -0.01481 0.22118 -0.03495 0.22916 -0.05185 C 0.23246 -0.0699 0.23906 -0.09027 0.25121 -0.1 C 0.25607 -0.10347 0.26163 -0.10578 0.26649 -0.10972 C 0.28281 -0.12268 0.27048 -0.11713 0.28368 -0.12176 C 0.33003 -0.11967 0.37864 -0.14676 0.40607 -0.09051 C 0.40781 -0.08055 0.40902 -0.06782 0.41302 -0.05902 C 0.41718 -0.04953 0.41718 -0.05069 0.41961 -0.03727 C 0.42291 -0.01759 0.42691 0.00186 0.43159 0.02084 C 0.43698 0.04352 0.43802 0.06783 0.4434 0.09074 C 0.44444 0.13982 0.43715 0.15463 0.45694 0.18264 C 0.45972 0.20162 0.46458 0.21991 0.46875 0.2382 C 0.46961 0.24098 0.47204 0.24144 0.47395 0.24306 C 0.47795 0.25162 0.47586 0.25047 0.48246 0.25278 C 0.48715 0.2544 0.49618 0.25741 0.49618 0.25764 C 0.5052 0.25602 0.51441 0.25556 0.52326 0.25278 C 0.52725 0.25162 0.53003 0.2463 0.53003 0.24074 C 0.53073 0.2213 0.53003 0.20186 0.53003 0.18264 " pathEditMode="relative" rAng="0" ptsTypes="fffffffffffffffffffffffffffffA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" y="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img94.imageshack.us/img94/2778/lasfantasia22g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488" y="4786322"/>
            <a:ext cx="4514954" cy="52322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lvl="0" algn="ctr"/>
            <a:r>
              <a:rPr lang="es-ES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Texto ,Imágenes: Internet</a:t>
            </a:r>
            <a:endParaRPr lang="es-ES" sz="2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714744" y="5857892"/>
            <a:ext cx="2582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Diseño: Helen</a:t>
            </a:r>
            <a:endParaRPr lang="es-ES" sz="2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Picture 2" descr="http://www.fondos10.net/wp-content/uploads/2008/08/gato-aaa-1680-x-105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715272" y="5110383"/>
            <a:ext cx="1428728" cy="1747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</p:spPr>
      </p:pic>
      <p:pic>
        <p:nvPicPr>
          <p:cNvPr id="8" name="Picture 2" descr="http://fotos.infojardin.com/subidas-imagenes/images/bfi1239662428n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072330" y="5734637"/>
            <a:ext cx="1214446" cy="1123363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0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2378</TotalTime>
  <Words>523</Words>
  <Application>Microsoft PowerPoint</Application>
  <PresentationFormat>Presentación en pantalla (4:3)</PresentationFormat>
  <Paragraphs>86</Paragraphs>
  <Slides>18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Libro de la Sabiduria</dc:title>
  <dc:creator>Helen</dc:creator>
  <cp:lastModifiedBy>Eleni</cp:lastModifiedBy>
  <cp:revision>137</cp:revision>
  <dcterms:created xsi:type="dcterms:W3CDTF">2007-04-15T16:57:13Z</dcterms:created>
  <dcterms:modified xsi:type="dcterms:W3CDTF">2013-09-16T14:45:54Z</dcterms:modified>
  <cp:category>Reflexiones</cp:category>
  <cp:contentStatus>Final</cp:contentStatus>
</cp:coreProperties>
</file>