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notesMasterIdLst>
    <p:notesMasterId r:id="rId18"/>
  </p:notesMasterIdLst>
  <p:sldIdLst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00" r:id="rId16"/>
    <p:sldId id="313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yhWYUY8huV9cu1nW3u85A==" hashData="OtrhoWGoVw3EOnZx2jQrjKaswr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F94D9A-F245-4175-B983-D86D073B9793}" type="datetimeFigureOut">
              <a:rPr lang="es-MX" smtClean="0"/>
              <a:t>24/03/2015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03B113-D4CB-40DF-92C0-6A7B1B5263F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11155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5pPr>
            <a:lvl6pPr marL="2514600" indent="-228600" algn="r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6pPr>
            <a:lvl7pPr marL="2971800" indent="-228600" algn="r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7pPr>
            <a:lvl8pPr marL="3429000" indent="-228600" algn="r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8pPr>
            <a:lvl9pPr marL="3886200" indent="-228600" algn="r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9pPr>
          </a:lstStyle>
          <a:p>
            <a:fld id="{517639B1-045A-4472-8223-E7354D8EAADB}" type="slidenum">
              <a:rPr lang="pt-BR" altLang="es-MX" sz="1200" smtClean="0">
                <a:solidFill>
                  <a:prstClr val="black"/>
                </a:solidFill>
                <a:latin typeface="Times New Roman" pitchFamily="18" charset="0"/>
              </a:rPr>
              <a:pPr/>
              <a:t>1</a:t>
            </a:fld>
            <a:endParaRPr lang="pt-BR" altLang="es-MX" sz="12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altLang="es-MX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5pPr>
            <a:lvl6pPr marL="2514600" indent="-228600" algn="r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6pPr>
            <a:lvl7pPr marL="2971800" indent="-228600" algn="r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7pPr>
            <a:lvl8pPr marL="3429000" indent="-228600" algn="r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8pPr>
            <a:lvl9pPr marL="3886200" indent="-228600" algn="r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defRPr>
            </a:lvl9pPr>
          </a:lstStyle>
          <a:p>
            <a:fld id="{D8EDD199-EFC4-4253-9E15-971CAE9D5E67}" type="slidenum">
              <a:rPr lang="pt-BR" altLang="es-MX" sz="1200" smtClean="0">
                <a:solidFill>
                  <a:prstClr val="black"/>
                </a:solidFill>
                <a:latin typeface="Times New Roman" pitchFamily="18" charset="0"/>
              </a:rPr>
              <a:pPr/>
              <a:t>3</a:t>
            </a:fld>
            <a:endParaRPr lang="pt-BR" altLang="es-MX" sz="12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s-ES" altLang="es-MX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58939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64698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66129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34712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67283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10362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98143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47297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90471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19640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893091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C351B6-01FD-4B7A-BEB1-1ECCCE404A78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3914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E63AE1-E0CD-4D7D-839A-13A1EABACA80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6438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56249-CEE4-4331-8CEF-BE95B033EDC9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32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1EBA8-51F2-415E-B087-04DF0943CDBC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5324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29588-39B4-4DFE-A158-A0CDB74462F2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2401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1ACF3-310D-40E0-9B4C-27088FF9C909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6766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35717-D37A-4946-9DA8-854AA365DE9C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6539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097BC0-95CB-442D-B032-C5F267B67C89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8015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0B6F0-04B2-4EDA-8E33-AC828C2402ED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311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4C14D-D7FB-49CA-B23F-409B4E786D40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3184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124E6-32E2-4A67-BDEE-7D5243F01817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3408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275945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347397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442272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290885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803586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440268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388811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696650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868246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302113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134149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MX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MX" smtClean="0"/>
              <a:t>Clique para editar os estilos do texto mestre</a:t>
            </a:r>
          </a:p>
          <a:p>
            <a:pPr lvl="1"/>
            <a:r>
              <a:rPr lang="pt-BR" altLang="es-MX" smtClean="0"/>
              <a:t>Segundo nível</a:t>
            </a:r>
          </a:p>
          <a:p>
            <a:pPr lvl="2"/>
            <a:r>
              <a:rPr lang="pt-BR" altLang="es-MX" smtClean="0"/>
              <a:t>Terceiro nível</a:t>
            </a:r>
          </a:p>
          <a:p>
            <a:pPr lvl="3"/>
            <a:r>
              <a:rPr lang="pt-BR" altLang="es-MX" smtClean="0"/>
              <a:t>Quarto nível</a:t>
            </a:r>
          </a:p>
          <a:p>
            <a:pPr lvl="4"/>
            <a:r>
              <a:rPr lang="pt-BR" altLang="es-MX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eaLnBrk="0" hangingPunct="0">
              <a:defRPr/>
            </a:pPr>
            <a:endParaRPr lang="pt-BR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eaLnBrk="0" hangingPunct="0">
              <a:defRPr/>
            </a:pPr>
            <a:endParaRPr lang="pt-BR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algn="r" eaLnBrk="0" hangingPunct="0">
              <a:defRPr/>
            </a:pPr>
            <a:fld id="{DC914D70-38C4-4382-B22F-D63A59A90175}" type="slidenum">
              <a:rPr lang="pt-BR">
                <a:solidFill>
                  <a:srgbClr val="000000"/>
                </a:solidFill>
                <a:cs typeface="Times New Roman" pitchFamily="18" charset="0"/>
              </a:rPr>
              <a:pPr algn="r" eaLnBrk="0" hangingPunct="0">
                <a:defRPr/>
              </a:pPr>
              <a:t>‹Nº›</a:t>
            </a:fld>
            <a:endParaRPr lang="pt-BR">
              <a:solidFill>
                <a:srgbClr val="00000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657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96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20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17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21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15.png"/><Relationship Id="rId9" Type="http://schemas.openxmlformats.org/officeDocument/2006/relationships/image" Target="../media/image18.png"/><Relationship Id="rId14" Type="http://schemas.openxmlformats.org/officeDocument/2006/relationships/hyperlink" Target="https://vk.com/mispps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nymans_wall_gard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93" y="44624"/>
            <a:ext cx="8208963" cy="6192838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1" name="Rectangle 13"/>
          <p:cNvSpPr>
            <a:spLocks noGrp="1" noChangeArrowheads="1"/>
          </p:cNvSpPr>
          <p:nvPr>
            <p:ph type="title"/>
          </p:nvPr>
        </p:nvSpPr>
        <p:spPr>
          <a:xfrm>
            <a:off x="1685925" y="5886400"/>
            <a:ext cx="5766396" cy="1143000"/>
          </a:xfrm>
        </p:spPr>
        <p:txBody>
          <a:bodyPr/>
          <a:lstStyle/>
          <a:p>
            <a:r>
              <a:rPr lang="es-ES" altLang="es-MX" dirty="0" smtClean="0">
                <a:solidFill>
                  <a:schemeClr val="bg1"/>
                </a:solidFill>
                <a:latin typeface="Papyrus" pitchFamily="66" charset="0"/>
              </a:rPr>
              <a:t>    EL JARDIN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5888" y="15007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FFFFFF"/>
                </a:solidFill>
                <a:latin typeface="Trebuchet MS" pitchFamily="34" charset="0"/>
                <a:cs typeface="Times New Roman" pitchFamily="18" charset="0"/>
              </a:rPr>
              <a:t> </a:t>
            </a:r>
            <a:endParaRPr lang="es-MX" sz="2400" dirty="0">
              <a:solidFill>
                <a:srgbClr val="FFFFFF"/>
              </a:solidFill>
              <a:latin typeface="Trebuchet MS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521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0">
        <p:circle/>
        <p:sndAc>
          <p:stSnd loop="1">
            <p:snd r:embed="rId3" name="Orchid Lagoon - 101 strings-1 Eaglenest.wav"/>
          </p:stSnd>
        </p:sndAc>
      </p:transition>
    </mc:Choice>
    <mc:Fallback>
      <p:transition spd="slow" advClick="0" advTm="0">
        <p:circle/>
        <p:sndAc>
          <p:stSnd loop="1">
            <p:snd r:embed="rId3" name="Orchid Lagoon - 101 strings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1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76767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9" name="Rectangle 9"/>
          <p:cNvSpPr>
            <a:spLocks noGrp="1" noChangeArrowheads="1"/>
          </p:cNvSpPr>
          <p:nvPr>
            <p:ph type="title"/>
          </p:nvPr>
        </p:nvSpPr>
        <p:spPr>
          <a:xfrm>
            <a:off x="251520" y="260648"/>
            <a:ext cx="8640960" cy="1728192"/>
          </a:xfrm>
        </p:spPr>
        <p:txBody>
          <a:bodyPr/>
          <a:lstStyle/>
          <a:p>
            <a:r>
              <a:rPr lang="es-ES" altLang="es-MX" sz="4000" dirty="0" smtClean="0"/>
              <a:t>Un rey fue hasta su jardín </a:t>
            </a:r>
            <a:br>
              <a:rPr lang="es-ES" altLang="es-MX" sz="4000" dirty="0" smtClean="0"/>
            </a:br>
            <a:r>
              <a:rPr lang="es-ES" altLang="es-MX" sz="4000" dirty="0" smtClean="0"/>
              <a:t>y descubrió que sus árboles y arbustos </a:t>
            </a:r>
            <a:br>
              <a:rPr lang="es-ES" altLang="es-MX" sz="4000" dirty="0" smtClean="0"/>
            </a:br>
            <a:r>
              <a:rPr lang="es-ES" altLang="es-MX" sz="4000" dirty="0" smtClean="0"/>
              <a:t>se morían</a:t>
            </a:r>
          </a:p>
        </p:txBody>
      </p:sp>
      <p:sp>
        <p:nvSpPr>
          <p:cNvPr id="56330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2060848"/>
            <a:ext cx="3810000" cy="180020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/>
              <a:t>    El roble dijo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/>
              <a:t>que se moría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/>
              <a:t>por no ser tan alto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/>
              <a:t>y tan fuerte como el pino</a:t>
            </a:r>
          </a:p>
        </p:txBody>
      </p:sp>
      <p:sp>
        <p:nvSpPr>
          <p:cNvPr id="56331" name="Rectangle 11"/>
          <p:cNvSpPr>
            <a:spLocks noGrp="1" noChangeArrowheads="1"/>
          </p:cNvSpPr>
          <p:nvPr>
            <p:ph type="body" sz="half" idx="2"/>
          </p:nvPr>
        </p:nvSpPr>
        <p:spPr>
          <a:xfrm>
            <a:off x="4859338" y="4724401"/>
            <a:ext cx="4033142" cy="1800944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/>
              <a:t>    </a:t>
            </a:r>
            <a:r>
              <a:rPr lang="es-ES" altLang="es-MX" dirty="0" smtClean="0">
                <a:solidFill>
                  <a:schemeClr val="bg1"/>
                </a:solidFill>
              </a:rPr>
              <a:t>volviéndose al pino,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chemeClr val="bg1"/>
                </a:solidFill>
              </a:rPr>
              <a:t>lo hallo caído,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chemeClr val="bg1"/>
                </a:solidFill>
              </a:rPr>
              <a:t>por que no podía dar uvas como la vid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3861048"/>
            <a:ext cx="3600399" cy="27921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white-pine-bi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124744"/>
            <a:ext cx="2696991" cy="35996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45888" y="15007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FFFFFF"/>
                </a:solidFill>
                <a:latin typeface="Trebuchet MS" pitchFamily="34" charset="0"/>
                <a:cs typeface="Times New Roman" pitchFamily="18" charset="0"/>
              </a:rPr>
              <a:t> </a:t>
            </a:r>
            <a:endParaRPr lang="es-MX" sz="2400" dirty="0">
              <a:solidFill>
                <a:srgbClr val="FFFFFF"/>
              </a:solidFill>
              <a:latin typeface="Trebuchet MS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2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trips dir="rd"/>
      </p:transition>
    </mc:Choice>
    <mc:Fallback xmlns="">
      <p:transition spd="slow" advClick="0" advTm="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25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15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9" grpId="0"/>
      <p:bldP spid="56330" grpId="0"/>
      <p:bldP spid="56331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30044"/>
            </a:gs>
            <a:gs pos="100000">
              <a:srgbClr val="D6009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404664"/>
            <a:ext cx="5796136" cy="1667272"/>
          </a:xfrm>
        </p:spPr>
        <p:txBody>
          <a:bodyPr/>
          <a:lstStyle/>
          <a:p>
            <a:r>
              <a:rPr lang="es-ES" altLang="es-MX" sz="4000" dirty="0" smtClean="0">
                <a:solidFill>
                  <a:schemeClr val="bg1"/>
                </a:solidFill>
              </a:rPr>
              <a:t>La vid se moría </a:t>
            </a:r>
            <a:br>
              <a:rPr lang="es-ES" altLang="es-MX" sz="4000" dirty="0" smtClean="0">
                <a:solidFill>
                  <a:schemeClr val="bg1"/>
                </a:solidFill>
              </a:rPr>
            </a:br>
            <a:r>
              <a:rPr lang="es-ES" altLang="es-MX" sz="4000" dirty="0" smtClean="0">
                <a:solidFill>
                  <a:schemeClr val="bg1"/>
                </a:solidFill>
              </a:rPr>
              <a:t>por que no podía dar flores como la rosa</a:t>
            </a: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2492896"/>
            <a:ext cx="4320480" cy="1584325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3200" dirty="0" smtClean="0">
                <a:solidFill>
                  <a:srgbClr val="FFFF00"/>
                </a:solidFill>
              </a:rPr>
              <a:t>  Y la rosa se moría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3200" dirty="0" smtClean="0">
                <a:solidFill>
                  <a:srgbClr val="FFFF00"/>
                </a:solidFill>
              </a:rPr>
              <a:t>por no ser fuerte y sólida como el roble...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2952006"/>
            <a:ext cx="4572000" cy="3789362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/>
              <a:t>   </a:t>
            </a:r>
            <a:r>
              <a:rPr lang="es-ES" altLang="es-MX" sz="3200" dirty="0" smtClean="0">
                <a:solidFill>
                  <a:srgbClr val="CCFF33"/>
                </a:solidFill>
              </a:rPr>
              <a:t>Entonces encontró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3200" dirty="0" smtClean="0">
                <a:solidFill>
                  <a:srgbClr val="CCFF33"/>
                </a:solidFill>
              </a:rPr>
              <a:t>una planta.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sz="3200" dirty="0" smtClean="0">
              <a:solidFill>
                <a:srgbClr val="CCFF33"/>
              </a:solidFill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rgbClr val="00CCFF"/>
                </a:solidFill>
              </a:rPr>
              <a:t>   </a:t>
            </a:r>
            <a:r>
              <a:rPr lang="es-ES" altLang="es-MX" sz="2400" dirty="0" smtClean="0">
                <a:solidFill>
                  <a:schemeClr val="bg1"/>
                </a:solidFill>
              </a:rPr>
              <a:t>Un clavel floreciendo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y mas fresco que nunca,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rgbClr val="CCFF33"/>
                </a:solidFill>
              </a:rPr>
              <a:t>El rey le pregunto…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sz="2400" dirty="0" smtClean="0">
              <a:solidFill>
                <a:srgbClr val="CCFF33"/>
              </a:solidFill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¿Como es que creces en medio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de este </a:t>
            </a:r>
            <a:r>
              <a:rPr lang="es-ES" altLang="es-MX" sz="2400" dirty="0" err="1" smtClean="0">
                <a:solidFill>
                  <a:schemeClr val="bg1"/>
                </a:solidFill>
              </a:rPr>
              <a:t>jardin</a:t>
            </a:r>
            <a:r>
              <a:rPr lang="es-ES" altLang="es-MX" sz="2400" dirty="0" smtClean="0">
                <a:solidFill>
                  <a:schemeClr val="bg1"/>
                </a:solidFill>
              </a:rPr>
              <a:t> moribundo?</a:t>
            </a:r>
          </a:p>
        </p:txBody>
      </p:sp>
      <p:pic>
        <p:nvPicPr>
          <p:cNvPr id="4101" name="Picture 6" descr="plant%2520rose%2520bush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70000"/>
                    </a14:imgEffect>
                    <a14:imgEffect>
                      <a14:brightnessContrast bright="1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149080"/>
            <a:ext cx="3273766" cy="2520280"/>
          </a:xfrm>
          <a:prstGeom prst="ellipse">
            <a:avLst/>
          </a:prstGeom>
          <a:ln w="254000" cap="rnd" cmpd="tri"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2700000" scaled="1"/>
              <a:tileRect/>
            </a:gradFill>
            <a:prstDash val="sysDash"/>
            <a:bevel/>
            <a:headEnd/>
            <a:tailEnd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127000" contourW="25400">
            <a:bevelT w="304800" h="254000" prst="hardEdge"/>
            <a:extrusionClr>
              <a:schemeClr val="tx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8" descr="Grape-Vi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025" y="260350"/>
            <a:ext cx="3192463" cy="26645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45888" y="15007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FFFFFF"/>
                </a:solidFill>
                <a:latin typeface="Trebuchet MS" pitchFamily="34" charset="0"/>
                <a:cs typeface="Times New Roman" pitchFamily="18" charset="0"/>
              </a:rPr>
              <a:t> </a:t>
            </a:r>
            <a:endParaRPr lang="es-MX" sz="2400" dirty="0">
              <a:solidFill>
                <a:srgbClr val="FFFFFF"/>
              </a:solidFill>
              <a:latin typeface="Trebuchet MS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32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trips dir="rd"/>
      </p:transition>
    </mc:Choice>
    <mc:Fallback xmlns="">
      <p:transition spd="slow" advClick="0" advTm="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6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625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4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8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8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8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8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83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32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83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83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675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3" grpId="0"/>
      <p:bldP spid="58374" grpId="0" build="p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005E"/>
            </a:gs>
            <a:gs pos="100000">
              <a:srgbClr val="CC00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2" name="Rectangle 6"/>
          <p:cNvSpPr>
            <a:spLocks noGrp="1" noChangeArrowheads="1"/>
          </p:cNvSpPr>
          <p:nvPr>
            <p:ph type="title"/>
          </p:nvPr>
        </p:nvSpPr>
        <p:spPr>
          <a:xfrm>
            <a:off x="827088" y="0"/>
            <a:ext cx="7772400" cy="764704"/>
          </a:xfrm>
        </p:spPr>
        <p:txBody>
          <a:bodyPr/>
          <a:lstStyle/>
          <a:p>
            <a:r>
              <a:rPr lang="es-ES" altLang="es-MX" dirty="0" smtClean="0">
                <a:solidFill>
                  <a:schemeClr val="bg1"/>
                </a:solidFill>
              </a:rPr>
              <a:t>La flor contesto!</a:t>
            </a:r>
          </a:p>
        </p:txBody>
      </p:sp>
      <p:sp>
        <p:nvSpPr>
          <p:cNvPr id="60423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25538"/>
            <a:ext cx="4932040" cy="489575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/>
              <a:t>   </a:t>
            </a:r>
            <a:r>
              <a:rPr lang="es-ES" altLang="es-MX" dirty="0" smtClean="0">
                <a:solidFill>
                  <a:schemeClr val="bg1"/>
                </a:solidFill>
              </a:rPr>
              <a:t>Quizás sea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chemeClr val="bg1"/>
                </a:solidFill>
              </a:rPr>
              <a:t>por que siempre supuse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chemeClr val="bg1"/>
                </a:solidFill>
              </a:rPr>
              <a:t>que cuando me plantaste,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rgbClr val="FFFF00"/>
                </a:solidFill>
              </a:rPr>
              <a:t>querías ver claveles!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dirty="0" smtClean="0">
              <a:solidFill>
                <a:srgbClr val="FFFF00"/>
              </a:solidFill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chemeClr val="bg1"/>
                </a:solidFill>
              </a:rPr>
              <a:t>   Si hubieses querido otro roble, lo habrías plantado.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dirty="0" smtClean="0">
              <a:solidFill>
                <a:schemeClr val="bg1"/>
              </a:solidFill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chemeClr val="bg1"/>
                </a:solidFill>
              </a:rPr>
              <a:t>En aquel momento me dije,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/>
              <a:t>    </a:t>
            </a:r>
            <a:r>
              <a:rPr lang="es-ES" altLang="es-MX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intentare ser clavel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mejor manera que pueda</a:t>
            </a:r>
            <a:r>
              <a:rPr lang="es-ES" altLang="es-MX" dirty="0" smtClean="0">
                <a:solidFill>
                  <a:schemeClr val="bg1"/>
                </a:solidFill>
              </a:rPr>
              <a:t>,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sz="2400" dirty="0" smtClean="0">
              <a:solidFill>
                <a:schemeClr val="bg1"/>
              </a:solidFill>
            </a:endParaRPr>
          </a:p>
        </p:txBody>
      </p:sp>
      <p:sp>
        <p:nvSpPr>
          <p:cNvPr id="60424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4724226"/>
            <a:ext cx="4320479" cy="208915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heme aquí !!!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dirty="0" smtClean="0">
              <a:solidFill>
                <a:srgbClr val="FFFF00"/>
              </a:solidFill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/>
              <a:t>    </a:t>
            </a:r>
            <a:r>
              <a:rPr lang="es-ES" altLang="es-MX" dirty="0" smtClean="0">
                <a:solidFill>
                  <a:schemeClr val="bg1"/>
                </a:solidFill>
              </a:rPr>
              <a:t>El mas hermoso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chemeClr val="bg1"/>
                </a:solidFill>
              </a:rPr>
              <a:t>y bello clavel de tu </a:t>
            </a:r>
            <a:r>
              <a:rPr lang="es-ES" altLang="es-MX" dirty="0" err="1" smtClean="0">
                <a:solidFill>
                  <a:schemeClr val="bg1"/>
                </a:solidFill>
              </a:rPr>
              <a:t>jardin</a:t>
            </a:r>
            <a:r>
              <a:rPr lang="es-ES" altLang="es-MX" dirty="0" smtClean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5125" name="Picture 6" descr="flora_carnationbushblowup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32822">
            <a:off x="4392875" y="585579"/>
            <a:ext cx="4353225" cy="435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5888" y="15007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FFFFFF"/>
                </a:solidFill>
                <a:latin typeface="Trebuchet MS" pitchFamily="34" charset="0"/>
                <a:cs typeface="Times New Roman" pitchFamily="18" charset="0"/>
              </a:rPr>
              <a:t> </a:t>
            </a:r>
            <a:endParaRPr lang="es-MX" sz="2400" dirty="0">
              <a:solidFill>
                <a:srgbClr val="FFFFFF"/>
              </a:solidFill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98288" y="167407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FFFFFF"/>
                </a:solidFill>
                <a:latin typeface="Trebuchet MS" pitchFamily="34" charset="0"/>
                <a:cs typeface="Times New Roman" pitchFamily="18" charset="0"/>
              </a:rPr>
              <a:t> </a:t>
            </a:r>
            <a:endParaRPr lang="es-MX" sz="2400" dirty="0">
              <a:solidFill>
                <a:srgbClr val="FFFFFF"/>
              </a:solidFill>
              <a:latin typeface="Trebuchet MS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51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trips dir="rd"/>
      </p:transition>
    </mc:Choice>
    <mc:Fallback xmlns="">
      <p:transition spd="slow" advClick="0" advTm="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1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04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04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04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04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04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04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04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04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3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04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4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4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04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85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85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2" grpId="0"/>
      <p:bldP spid="60423" grpId="0" build="p"/>
      <p:bldP spid="60424" grpId="0" build="p"/>
      <p:bldP spid="3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64747"/>
            </a:gs>
            <a:gs pos="100000">
              <a:srgbClr val="FF99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9" name="Rectangle 9"/>
          <p:cNvSpPr>
            <a:spLocks noGrp="1" noChangeArrowheads="1"/>
          </p:cNvSpPr>
          <p:nvPr>
            <p:ph type="title"/>
          </p:nvPr>
        </p:nvSpPr>
        <p:spPr>
          <a:xfrm>
            <a:off x="685800" y="260648"/>
            <a:ext cx="7772400" cy="803176"/>
          </a:xfrm>
        </p:spPr>
        <p:txBody>
          <a:bodyPr/>
          <a:lstStyle/>
          <a:p>
            <a:r>
              <a:rPr lang="es-ES" altLang="es-MX" dirty="0" smtClean="0">
                <a:solidFill>
                  <a:schemeClr val="bg1"/>
                </a:solidFill>
              </a:rPr>
              <a:t>Somos, esto que somos !</a:t>
            </a:r>
          </a:p>
        </p:txBody>
      </p:sp>
      <p:sp>
        <p:nvSpPr>
          <p:cNvPr id="61450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060848"/>
            <a:ext cx="2843808" cy="3456979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 Vivimos marchitándonos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en nuestras propias insatisfacciones…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 En nuestras  absurdas comparaciones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con los demás!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body" sz="half" idx="2"/>
          </p:nvPr>
        </p:nvSpPr>
        <p:spPr>
          <a:xfrm>
            <a:off x="5795963" y="1556792"/>
            <a:ext cx="3348037" cy="4896122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rgbClr val="FFFF00"/>
                </a:solidFill>
              </a:rPr>
              <a:t>   “si yo fuera”</a:t>
            </a:r>
            <a:r>
              <a:rPr lang="es-ES" altLang="es-MX" sz="2400" dirty="0" smtClean="0">
                <a:solidFill>
                  <a:schemeClr val="bg1"/>
                </a:solidFill>
              </a:rPr>
              <a:t>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“si yo tuviera”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rgbClr val="FFFF00"/>
                </a:solidFill>
              </a:rPr>
              <a:t>“si mi vida fuera”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sz="2400" dirty="0" smtClean="0">
              <a:solidFill>
                <a:srgbClr val="FFFF00"/>
              </a:solidFill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 Siempre conjugando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el futuro incierto en vez del presente concreto…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sz="2400" dirty="0" smtClean="0">
              <a:solidFill>
                <a:schemeClr val="bg1"/>
              </a:solidFill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  Empecinados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en no querer aceptar,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que la felicidad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es un estado subjetivo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y voluntario…</a:t>
            </a: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844825"/>
            <a:ext cx="3057525" cy="4464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45888" y="15007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FFFFFF"/>
                </a:solidFill>
                <a:latin typeface="Trebuchet MS" pitchFamily="34" charset="0"/>
                <a:cs typeface="Times New Roman" pitchFamily="18" charset="0"/>
              </a:rPr>
              <a:t> </a:t>
            </a:r>
            <a:endParaRPr lang="es-MX" sz="2400" dirty="0">
              <a:solidFill>
                <a:srgbClr val="FFFFFF"/>
              </a:solidFill>
              <a:latin typeface="Trebuchet MS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62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trips dir="rd"/>
      </p:transition>
    </mc:Choice>
    <mc:Fallback xmlns="">
      <p:transition spd="slow" advClick="0" advTm="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1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14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8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1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8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1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1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4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1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1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7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1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1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14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14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14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18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9" grpId="0"/>
      <p:bldP spid="61450" grpId="0" build="p"/>
      <p:bldP spid="61451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00"/>
            </a:gs>
            <a:gs pos="50000">
              <a:srgbClr val="5E5E00"/>
            </a:gs>
            <a:gs pos="100000">
              <a:srgbClr val="CCCC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88640"/>
            <a:ext cx="7772400" cy="936402"/>
          </a:xfrm>
        </p:spPr>
        <p:txBody>
          <a:bodyPr/>
          <a:lstStyle/>
          <a:p>
            <a:r>
              <a:rPr lang="es-ES" altLang="es-MX" sz="6000" dirty="0" smtClean="0">
                <a:solidFill>
                  <a:schemeClr val="accent1">
                    <a:lumMod val="50000"/>
                  </a:schemeClr>
                </a:solidFill>
              </a:rPr>
              <a:t>Podemos elegir hoy!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-180528" y="2924944"/>
            <a:ext cx="4283968" cy="2664321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 Estar felices con lo que somos, </a:t>
            </a:r>
          </a:p>
          <a:p>
            <a:pPr algn="ctr"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 Con lo que tenemos,</a:t>
            </a:r>
          </a:p>
          <a:p>
            <a:pPr algn="ctr"/>
            <a:endParaRPr lang="es-ES" altLang="es-MX" sz="2400" dirty="0" smtClean="0">
              <a:solidFill>
                <a:schemeClr val="bg1"/>
              </a:solidFill>
            </a:endParaRPr>
          </a:p>
          <a:p>
            <a:pPr algn="ctr"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 </a:t>
            </a:r>
            <a:r>
              <a:rPr lang="es-ES" altLang="es-MX" sz="2400" dirty="0" smtClean="0">
                <a:solidFill>
                  <a:schemeClr val="accent1">
                    <a:lumMod val="50000"/>
                  </a:schemeClr>
                </a:solidFill>
              </a:rPr>
              <a:t>O vivir amargados </a:t>
            </a:r>
          </a:p>
          <a:p>
            <a:pPr algn="ctr">
              <a:buFontTx/>
              <a:buNone/>
            </a:pPr>
            <a:r>
              <a:rPr lang="es-ES" altLang="es-MX" sz="2400" dirty="0" smtClean="0">
                <a:solidFill>
                  <a:schemeClr val="accent1">
                    <a:lumMod val="50000"/>
                  </a:schemeClr>
                </a:solidFill>
              </a:rPr>
              <a:t>por lo que no tenemos </a:t>
            </a:r>
          </a:p>
          <a:p>
            <a:pPr algn="ctr">
              <a:buFontTx/>
              <a:buNone/>
            </a:pPr>
            <a:r>
              <a:rPr lang="es-ES" altLang="es-MX" sz="2400" dirty="0" smtClean="0">
                <a:solidFill>
                  <a:schemeClr val="accent1">
                    <a:lumMod val="50000"/>
                  </a:schemeClr>
                </a:solidFill>
              </a:rPr>
              <a:t>o no podemos ser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251520" y="1124745"/>
            <a:ext cx="8640960" cy="1518444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/>
              <a:t>    </a:t>
            </a:r>
            <a:r>
              <a:rPr lang="es-ES" altLang="es-MX" dirty="0" smtClean="0">
                <a:solidFill>
                  <a:schemeClr val="bg1"/>
                </a:solidFill>
              </a:rPr>
              <a:t>Solo podremos florecer,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chemeClr val="bg1"/>
                </a:solidFill>
              </a:rPr>
              <a:t>    El </a:t>
            </a:r>
            <a:r>
              <a:rPr lang="es-ES" altLang="es-MX" dirty="0" err="1" smtClean="0">
                <a:solidFill>
                  <a:schemeClr val="bg1"/>
                </a:solidFill>
              </a:rPr>
              <a:t>dia</a:t>
            </a:r>
            <a:r>
              <a:rPr lang="es-ES" altLang="es-MX" dirty="0" smtClean="0">
                <a:solidFill>
                  <a:schemeClr val="bg1"/>
                </a:solidFill>
              </a:rPr>
              <a:t> que aceptemos que somos lo que somos,</a:t>
            </a:r>
            <a:r>
              <a:rPr lang="es-ES" altLang="es-MX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Somos </a:t>
            </a:r>
            <a:r>
              <a:rPr lang="es-ES" altLang="es-MX" sz="3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unicos</a:t>
            </a:r>
            <a:r>
              <a:rPr lang="es-ES" altLang="es-MX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!</a:t>
            </a:r>
            <a:endParaRPr lang="es-ES" altLang="es-MX" sz="2400" dirty="0" smtClean="0">
              <a:solidFill>
                <a:schemeClr val="bg1"/>
              </a:solidFill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324" y="2708921"/>
            <a:ext cx="4752156" cy="3166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251520" y="5947037"/>
            <a:ext cx="8640960" cy="794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kern="0" dirty="0" smtClean="0">
                <a:solidFill>
                  <a:srgbClr val="00CC99">
                    <a:lumMod val="50000"/>
                  </a:srgbClr>
                </a:solidFill>
              </a:rPr>
              <a:t>Y nadie puede hacer,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kern="0" dirty="0" smtClean="0">
                <a:solidFill>
                  <a:srgbClr val="00CC99">
                    <a:lumMod val="50000"/>
                  </a:srgbClr>
                </a:solidFill>
              </a:rPr>
              <a:t>lo que nosotros vinimos a hacer aquí.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sz="2400" kern="0" dirty="0" smtClean="0">
              <a:solidFill>
                <a:srgbClr val="FFFFFF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5888" y="15007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FFFFFF"/>
                </a:solidFill>
                <a:latin typeface="Trebuchet MS" pitchFamily="34" charset="0"/>
                <a:cs typeface="Times New Roman" pitchFamily="18" charset="0"/>
              </a:rPr>
              <a:t> </a:t>
            </a:r>
            <a:endParaRPr lang="es-MX" sz="2400" dirty="0">
              <a:solidFill>
                <a:srgbClr val="FFFFFF"/>
              </a:solidFill>
              <a:latin typeface="Trebuchet MS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55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trips dir="rd"/>
      </p:transition>
    </mc:Choice>
    <mc:Fallback xmlns="">
      <p:transition spd="slow" advClick="0" advTm="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1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1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6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35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9" grpId="0" build="p"/>
      <p:bldP spid="65540" grpId="0"/>
      <p:bldP spid="6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005E"/>
            </a:gs>
            <a:gs pos="100000">
              <a:srgbClr val="CC00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8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333375"/>
            <a:ext cx="9144000" cy="1511300"/>
          </a:xfrm>
        </p:spPr>
        <p:txBody>
          <a:bodyPr/>
          <a:lstStyle/>
          <a:p>
            <a:r>
              <a:rPr lang="es-ES" altLang="es-MX" dirty="0" smtClean="0">
                <a:solidFill>
                  <a:schemeClr val="bg1"/>
                </a:solidFill>
              </a:rPr>
              <a:t>Comienza haciendo </a:t>
            </a:r>
            <a:br>
              <a:rPr lang="es-ES" altLang="es-MX" dirty="0" smtClean="0">
                <a:solidFill>
                  <a:schemeClr val="bg1"/>
                </a:solidFill>
              </a:rPr>
            </a:br>
            <a:r>
              <a:rPr lang="es-ES" altLang="es-MX" dirty="0" smtClean="0">
                <a:solidFill>
                  <a:schemeClr val="bg1"/>
                </a:solidFill>
              </a:rPr>
              <a:t>lo que es necesario</a:t>
            </a:r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2413248"/>
            <a:ext cx="3810000" cy="2095872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/>
              <a:t>    </a:t>
            </a:r>
            <a:r>
              <a:rPr lang="es-ES" altLang="es-MX" sz="3200" dirty="0" smtClean="0">
                <a:solidFill>
                  <a:schemeClr val="bg1"/>
                </a:solidFill>
              </a:rPr>
              <a:t>Luego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3200" dirty="0" smtClean="0">
                <a:solidFill>
                  <a:schemeClr val="bg1"/>
                </a:solidFill>
              </a:rPr>
              <a:t>lo que es </a:t>
            </a:r>
            <a:r>
              <a:rPr lang="es-ES" altLang="es-MX" sz="3200" dirty="0" smtClean="0">
                <a:solidFill>
                  <a:srgbClr val="FFFF00"/>
                </a:solidFill>
              </a:rPr>
              <a:t>posible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sz="3200" dirty="0" smtClean="0">
              <a:solidFill>
                <a:srgbClr val="FFFF00"/>
              </a:solidFill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3200" dirty="0" smtClean="0">
                <a:solidFill>
                  <a:schemeClr val="bg1"/>
                </a:solidFill>
              </a:rPr>
              <a:t>   Y </a:t>
            </a:r>
            <a:r>
              <a:rPr lang="es-ES" altLang="es-MX" sz="3200" dirty="0" smtClean="0">
                <a:solidFill>
                  <a:srgbClr val="FFFF00"/>
                </a:solidFill>
              </a:rPr>
              <a:t>de repente!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sz="3200" dirty="0" smtClean="0">
              <a:solidFill>
                <a:srgbClr val="FFFF00"/>
              </a:solidFill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sz="2400" dirty="0" smtClean="0"/>
          </a:p>
        </p:txBody>
      </p:sp>
      <p:sp>
        <p:nvSpPr>
          <p:cNvPr id="64520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251520" y="5221808"/>
            <a:ext cx="8640960" cy="1375544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3200" dirty="0" smtClean="0">
                <a:solidFill>
                  <a:schemeClr val="bg1"/>
                </a:solidFill>
              </a:rPr>
              <a:t>    Estarás haciendo lo</a:t>
            </a:r>
            <a:r>
              <a:rPr lang="es-ES" altLang="es-MX" sz="2400" dirty="0" smtClean="0">
                <a:solidFill>
                  <a:schemeClr val="bg1"/>
                </a:solidFill>
              </a:rPr>
              <a:t> que es…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    </a:t>
            </a:r>
            <a:r>
              <a:rPr lang="es-ES" altLang="es-MX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imposible !</a:t>
            </a:r>
          </a:p>
        </p:txBody>
      </p:sp>
      <p:pic>
        <p:nvPicPr>
          <p:cNvPr id="1026" name="Picture 2" descr="C:\Users\capiA\Desktop\carnations (9-1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068" y="1412776"/>
            <a:ext cx="4582388" cy="34520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45888" y="15007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FFFFFF"/>
                </a:solidFill>
                <a:latin typeface="Trebuchet MS" pitchFamily="34" charset="0"/>
                <a:cs typeface="Times New Roman" pitchFamily="18" charset="0"/>
              </a:rPr>
              <a:t> </a:t>
            </a:r>
            <a:endParaRPr lang="es-MX" sz="2400" dirty="0">
              <a:solidFill>
                <a:srgbClr val="FFFFFF"/>
              </a:solidFill>
              <a:latin typeface="Trebuchet MS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74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trips dir="rd"/>
      </p:transition>
    </mc:Choice>
    <mc:Fallback xmlns="">
      <p:transition spd="slow" advClick="0" advTm="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4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45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9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45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8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8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4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45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92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8" grpId="0"/>
      <p:bldP spid="64519" grpId="0" build="p"/>
      <p:bldP spid="64520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0099"/>
            </a:gs>
            <a:gs pos="100000">
              <a:srgbClr val="47004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oszikert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619672"/>
            <a:ext cx="4464037" cy="3348963"/>
          </a:xfrm>
          <a:prstGeom prst="rect">
            <a:avLst/>
          </a:prstGeom>
          <a:ln w="127000" cap="rnd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  <a:bevel/>
            <a:headEnd/>
            <a:tailEnd/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2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260648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s-E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Nos merecemos darle el mejor color a nuestra vida,</a:t>
            </a:r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-1488" y="2339603"/>
            <a:ext cx="3853408" cy="2304405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000" dirty="0" smtClean="0"/>
              <a:t> </a:t>
            </a:r>
            <a:r>
              <a:rPr lang="es-ES" altLang="es-MX" sz="2400" dirty="0" smtClean="0">
                <a:solidFill>
                  <a:schemeClr val="bg1"/>
                </a:solidFill>
              </a:rPr>
              <a:t>Los demás ya lo </a:t>
            </a:r>
            <a:r>
              <a:rPr lang="es-ES" altLang="es-MX" sz="2400" dirty="0" smtClean="0">
                <a:solidFill>
                  <a:srgbClr val="FFFF00"/>
                </a:solidFill>
              </a:rPr>
              <a:t>hicieron…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 Pero </a:t>
            </a:r>
            <a:r>
              <a:rPr lang="es-ES" altLang="es-MX" sz="2400" dirty="0" err="1" smtClean="0">
                <a:solidFill>
                  <a:schemeClr val="bg1"/>
                </a:solidFill>
              </a:rPr>
              <a:t>habemos</a:t>
            </a:r>
            <a:r>
              <a:rPr lang="es-ES" altLang="es-MX" sz="2400" dirty="0" smtClean="0">
                <a:solidFill>
                  <a:schemeClr val="bg1"/>
                </a:solidFill>
              </a:rPr>
              <a:t> unos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que no nos exponemos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al sol por sentir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solo la sombra,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sz="2400" dirty="0" smtClean="0">
              <a:solidFill>
                <a:schemeClr val="bg1"/>
              </a:solidFill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/>
              <a:t>  </a:t>
            </a:r>
          </a:p>
        </p:txBody>
      </p:sp>
      <p:sp>
        <p:nvSpPr>
          <p:cNvPr id="55304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5156943"/>
            <a:ext cx="9144000" cy="1512417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La verdad…. </a:t>
            </a:r>
            <a:r>
              <a:rPr lang="es-ES" altLang="es-MX" sz="2400" dirty="0" smtClean="0">
                <a:solidFill>
                  <a:srgbClr val="FFFFFF"/>
                </a:solidFill>
              </a:rPr>
              <a:t>La </a:t>
            </a:r>
            <a:r>
              <a:rPr lang="es-ES" altLang="es-MX" sz="2400" dirty="0">
                <a:solidFill>
                  <a:srgbClr val="FFFF00"/>
                </a:solidFill>
              </a:rPr>
              <a:t>humanidad</a:t>
            </a:r>
            <a:r>
              <a:rPr lang="es-ES" altLang="es-MX" sz="2400" dirty="0">
                <a:solidFill>
                  <a:srgbClr val="FFFFFF"/>
                </a:solidFill>
              </a:rPr>
              <a:t> </a:t>
            </a:r>
            <a:r>
              <a:rPr lang="es-ES" altLang="es-MX" sz="2400" dirty="0" smtClean="0">
                <a:solidFill>
                  <a:schemeClr val="bg1"/>
                </a:solidFill>
              </a:rPr>
              <a:t>no es mala!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   mala es la idea de no sacarle el mejor provecho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2400" dirty="0" smtClean="0">
                <a:solidFill>
                  <a:schemeClr val="bg1"/>
                </a:solidFill>
              </a:rPr>
              <a:t>a estos sentimientos tan </a:t>
            </a:r>
            <a:r>
              <a:rPr lang="es-ES" altLang="es-MX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humanos !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5888" y="15007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FFFFFF"/>
                </a:solidFill>
                <a:latin typeface="Trebuchet MS" pitchFamily="34" charset="0"/>
                <a:cs typeface="Times New Roman" pitchFamily="18" charset="0"/>
              </a:rPr>
              <a:t> </a:t>
            </a:r>
            <a:endParaRPr lang="es-MX" sz="2400" dirty="0">
              <a:solidFill>
                <a:srgbClr val="FFFFFF"/>
              </a:solidFill>
              <a:latin typeface="Trebuchet MS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37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trips dir="rd"/>
      </p:transition>
    </mc:Choice>
    <mc:Fallback xmlns="">
      <p:transition spd="slow" advClick="0" advTm="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75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53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53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53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53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53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37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5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27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53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53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925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/>
      <p:bldP spid="55303" grpId="0" build="p"/>
      <p:bldP spid="55304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6002F"/>
            </a:gs>
            <a:gs pos="100000">
              <a:srgbClr val="FF00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MX" sz="5400" dirty="0" smtClean="0">
                <a:solidFill>
                  <a:srgbClr val="FF66CC"/>
                </a:solidFill>
              </a:rPr>
              <a:t>Te preguntaras!</a:t>
            </a:r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2205038"/>
            <a:ext cx="8640960" cy="2816225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rgbClr val="FFFF00"/>
                </a:solidFill>
              </a:rPr>
              <a:t>    Por que me gasto el tiempo escribiéndote esto,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rgbClr val="FFFF00"/>
                </a:solidFill>
              </a:rPr>
              <a:t>si no lo necesitas,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dirty="0" smtClean="0">
              <a:solidFill>
                <a:srgbClr val="FFFF00"/>
              </a:solidFill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rgbClr val="FFFF00"/>
                </a:solidFill>
              </a:rPr>
              <a:t>    Pero es que en mi corazón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dirty="0" smtClean="0">
                <a:solidFill>
                  <a:srgbClr val="FFFF00"/>
                </a:solidFill>
              </a:rPr>
              <a:t>siento que alguien puede necesitarlo...</a:t>
            </a: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4869160"/>
            <a:ext cx="9144000" cy="1700212"/>
          </a:xfrm>
        </p:spPr>
        <p:txBody>
          <a:bodyPr/>
          <a:lstStyle/>
          <a:p>
            <a:pPr>
              <a:buFontTx/>
              <a:buNone/>
            </a:pPr>
            <a:r>
              <a:rPr lang="es-ES" altLang="es-MX" sz="8800" dirty="0" smtClean="0">
                <a:solidFill>
                  <a:srgbClr val="FFCC66"/>
                </a:solidFill>
              </a:rPr>
              <a:t>   </a:t>
            </a:r>
            <a:r>
              <a:rPr lang="es-ES" altLang="es-MX" sz="8800" dirty="0" smtClean="0">
                <a:solidFill>
                  <a:srgbClr val="FFCC00"/>
                </a:solidFill>
              </a:rPr>
              <a:t>¡REENVIALO!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5888" y="15007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FFFFFF"/>
                </a:solidFill>
                <a:latin typeface="Trebuchet MS" pitchFamily="34" charset="0"/>
                <a:cs typeface="Times New Roman" pitchFamily="18" charset="0"/>
              </a:rPr>
              <a:t> </a:t>
            </a:r>
            <a:endParaRPr lang="es-MX" sz="2400" dirty="0">
              <a:solidFill>
                <a:srgbClr val="FFFFFF"/>
              </a:solidFill>
              <a:latin typeface="Trebuchet MS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55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trips dir="rd"/>
      </p:transition>
    </mc:Choice>
    <mc:Fallback xmlns="">
      <p:transition spd="slow" advClick="0" advTm="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4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6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47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1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47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47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475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/>
      <p:bldP spid="74757" grpId="0" build="p"/>
      <p:bldP spid="74758" grpId="0" build="p"/>
      <p:bldP spid="74758" grpId="1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95959"/>
            </a:gs>
            <a:gs pos="100000">
              <a:srgbClr val="C0C0C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18_Italian_Gard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9"/>
            <a:ext cx="4224594" cy="3168446"/>
          </a:xfrm>
          <a:prstGeom prst="rect">
            <a:avLst/>
          </a:prstGeom>
          <a:ln>
            <a:noFill/>
          </a:ln>
          <a:effectLst>
            <a:outerShdw blurRad="292100" dist="139700" dir="2700000" sx="106000" sy="106000" algn="tl" rotWithShape="0">
              <a:schemeClr val="tx1">
                <a:lumMod val="65000"/>
                <a:lumOff val="35000"/>
                <a:alpha val="7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476114" y="609600"/>
            <a:ext cx="4667886" cy="1143000"/>
          </a:xfrm>
        </p:spPr>
        <p:txBody>
          <a:bodyPr/>
          <a:lstStyle/>
          <a:p>
            <a:r>
              <a:rPr lang="es-ES" altLang="es-MX" dirty="0" smtClean="0">
                <a:solidFill>
                  <a:schemeClr val="bg1"/>
                </a:solidFill>
              </a:rPr>
              <a:t>Y NO PERMITAS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4213" y="3572619"/>
            <a:ext cx="7918450" cy="1368549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  <a:defRPr/>
            </a:pP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Que el jardín de tu vida se marchite, </a:t>
            </a:r>
          </a:p>
          <a:p>
            <a:pPr marL="0" indent="0" algn="ctr">
              <a:spcBef>
                <a:spcPts val="0"/>
              </a:spcBef>
              <a:buFontTx/>
              <a:buNone/>
              <a:defRPr/>
            </a:pP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por el hecho de no querer entender esa voz </a:t>
            </a:r>
          </a:p>
          <a:p>
            <a:pPr marL="0" indent="0" algn="ctr">
              <a:spcBef>
                <a:spcPts val="0"/>
              </a:spcBef>
              <a:buFontTx/>
              <a:buNone/>
              <a:defRPr/>
            </a:pP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que brilla desde lo mas profundo de tu corazón</a:t>
            </a:r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251520" y="5013721"/>
            <a:ext cx="8640960" cy="1583631"/>
          </a:xfrm>
        </p:spPr>
        <p:txBody>
          <a:bodyPr/>
          <a:lstStyle/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¡ RECUERDA ! </a:t>
            </a:r>
          </a:p>
          <a:p>
            <a:pPr marL="0" indent="0" algn="ctr">
              <a:spcBef>
                <a:spcPts val="0"/>
              </a:spcBef>
              <a:buFontTx/>
              <a:buNone/>
              <a:defRPr/>
            </a:pP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nadie es mas que nadie,</a:t>
            </a:r>
          </a:p>
          <a:p>
            <a:pPr marL="0" indent="0" algn="r">
              <a:spcBef>
                <a:spcPts val="0"/>
              </a:spcBef>
              <a:buFontTx/>
              <a:buNone/>
              <a:defRPr/>
            </a:pP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Solo que unos, hacen mas que otros…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5888" y="15007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FFFFFF"/>
                </a:solidFill>
                <a:latin typeface="Trebuchet MS" pitchFamily="34" charset="0"/>
                <a:cs typeface="Times New Roman" pitchFamily="18" charset="0"/>
              </a:rPr>
              <a:t> </a:t>
            </a:r>
            <a:endParaRPr lang="es-MX" sz="2400" dirty="0">
              <a:solidFill>
                <a:srgbClr val="FFFFFF"/>
              </a:solidFill>
              <a:latin typeface="Trebuchet MS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83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trips dir="rd"/>
      </p:transition>
    </mc:Choice>
    <mc:Fallback xmlns="">
      <p:transition spd="slow" advClick="0" advTm="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1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6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3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3" grpId="0"/>
      <p:bldP spid="76804" grpId="0" build="p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9900"/>
            </a:gs>
            <a:gs pos="50000">
              <a:srgbClr val="5E4700"/>
            </a:gs>
            <a:gs pos="100000">
              <a:srgbClr val="CC99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MX" sz="4800" dirty="0" smtClean="0">
                <a:solidFill>
                  <a:schemeClr val="bg1"/>
                </a:solidFill>
              </a:rPr>
              <a:t>Pero…. sobre todas las cosas guardadas !!!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2852738"/>
            <a:ext cx="4464050" cy="363855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dirty="0" smtClean="0">
                <a:solidFill>
                  <a:schemeClr val="bg1"/>
                </a:solidFill>
              </a:rPr>
              <a:t>Guarda tu corazón,</a:t>
            </a:r>
          </a:p>
          <a:p>
            <a:pPr marL="0" indent="0" algn="ctr">
              <a:spcBef>
                <a:spcPts val="0"/>
              </a:spcBef>
            </a:pPr>
            <a:endParaRPr lang="es-ES" altLang="es-MX" sz="4000" dirty="0" smtClean="0">
              <a:solidFill>
                <a:schemeClr val="bg1"/>
              </a:solidFill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dirty="0" smtClean="0">
                <a:solidFill>
                  <a:schemeClr val="bg1"/>
                </a:solidFill>
              </a:rPr>
              <a:t>Por que en el,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dirty="0" smtClean="0">
                <a:solidFill>
                  <a:schemeClr val="bg1"/>
                </a:solidFill>
              </a:rPr>
              <a:t>se archivan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dirty="0" smtClean="0">
                <a:solidFill>
                  <a:schemeClr val="bg1"/>
                </a:solidFill>
              </a:rPr>
              <a:t>los buenos </a:t>
            </a:r>
            <a:r>
              <a:rPr lang="es-ES" altLang="es-MX" sz="4000" dirty="0" smtClean="0">
                <a:solidFill>
                  <a:srgbClr val="FFFF00"/>
                </a:solidFill>
              </a:rPr>
              <a:t>amigos</a:t>
            </a:r>
            <a:r>
              <a:rPr lang="es-ES" altLang="es-MX" sz="4000" dirty="0" smtClean="0">
                <a:solidFill>
                  <a:schemeClr val="bg1"/>
                </a:solidFill>
              </a:rPr>
              <a:t>…</a:t>
            </a:r>
          </a:p>
        </p:txBody>
      </p:sp>
      <p:pic>
        <p:nvPicPr>
          <p:cNvPr id="2050" name="Picture 2" descr="C:\Users\capiA\Desktop\Coraz_n_de_rosas_rojas_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1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64904"/>
            <a:ext cx="4335053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45888" y="15007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FFFFFF"/>
                </a:solidFill>
                <a:latin typeface="Trebuchet MS" pitchFamily="34" charset="0"/>
                <a:cs typeface="Times New Roman" pitchFamily="18" charset="0"/>
              </a:rPr>
              <a:t> </a:t>
            </a:r>
            <a:endParaRPr lang="es-MX" sz="2400" dirty="0">
              <a:solidFill>
                <a:srgbClr val="FFFFFF"/>
              </a:solidFill>
              <a:latin typeface="Trebuchet MS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26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trips dir="rd"/>
      </p:transition>
    </mc:Choice>
    <mc:Fallback xmlns="">
      <p:transition spd="slow" advClick="0" advTm="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625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7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62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  <p:bldP spid="78851" grpId="0" build="p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74000">
              <a:srgbClr val="A65528"/>
            </a:gs>
            <a:gs pos="100000">
              <a:srgbClr val="663012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Times New Roman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08:42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Times New Roman" pitchFamily="18" charset="0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24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Times New Roman" pitchFamily="18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Times New Roman" pitchFamily="18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Times New Roman" pitchFamily="18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  <a:cs typeface="Times New Roman" pitchFamily="18" charset="0"/>
              </a:rPr>
              <a:t>Orchid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  <a:cs typeface="Times New Roman" pitchFamily="18" charset="0"/>
              </a:rPr>
              <a:t>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  <a:cs typeface="Times New Roman" pitchFamily="18" charset="0"/>
              </a:rPr>
              <a:t>lagoon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  <a:cs typeface="Times New Roman" pitchFamily="18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  <a:cs typeface="Times New Roman" pitchFamily="18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101 </a:t>
            </a: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Strings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Times New Roman" pitchFamily="18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Times New Roman" pitchFamily="18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Times New Roman" pitchFamily="18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  <a:cs typeface="Times New Roman" pitchFamily="18" charset="0"/>
              </a:rPr>
              <a:t>06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  <a:cs typeface="Times New Roman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  <a:cs typeface="Times New Roman" pitchFamily="18" charset="0"/>
              </a:rPr>
              <a:t>06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Times New Roman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Times New Roman" pitchFamily="18" charset="0"/>
              </a:rPr>
              <a:t>emiliomaguilar@hotmail.com</a:t>
            </a:r>
            <a:endParaRPr lang="es-MX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Times New Roman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-36512" y="-2738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  <a:endParaRPr lang="es-MX" dirty="0">
              <a:solidFill>
                <a:prstClr val="white">
                  <a:lumMod val="85000"/>
                </a:prstClr>
              </a:solidFill>
              <a:latin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73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8000">
        <p:strips dir="rd"/>
      </p:transition>
    </mc:Choice>
    <mc:Fallback xmlns="">
      <p:transition spd="slow" advClick="0" advTm="2800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7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-1044624" y="76470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  <a:endParaRPr lang="es-MX" dirty="0">
              <a:solidFill>
                <a:prstClr val="white">
                  <a:lumMod val="85000"/>
                </a:prstClr>
              </a:solidFill>
              <a:latin typeface="Calibri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76470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  <a:endParaRPr lang="es-MX" dirty="0">
              <a:solidFill>
                <a:prstClr val="white">
                  <a:lumMod val="85000"/>
                </a:prstClr>
              </a:solidFill>
              <a:latin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35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">
        <p:strips dir="ld"/>
      </p:transition>
    </mc:Choice>
    <mc:Fallback>
      <p:transition spd="slow" advClick="0" advTm="100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ANDOTODOPARECEPERDIDO">
  <a:themeElements>
    <a:clrScheme name="CUANDOTODOPARECEPERD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CUANDOTODOPARECEPERDI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itchFamily="34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itchFamily="34" charset="0"/>
            <a:cs typeface="Times New Roman" pitchFamily="18" charset="0"/>
          </a:defRPr>
        </a:defPPr>
      </a:lstStyle>
    </a:lnDef>
  </a:objectDefaults>
  <a:extraClrSchemeLst>
    <a:extraClrScheme>
      <a:clrScheme name="CUANDOTODOPARECEPERD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ANDOTODOPARECEPERDI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ANDOTODOPARECEPERDI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ANDOTODOPARECEPERDI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ANDOTODOPARECEPERDI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ANDOTODOPARECEPERDI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ANDOTODOPARECEPERDI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555</Words>
  <Application>Microsoft Office PowerPoint</Application>
  <PresentationFormat>Presentación en pantalla (4:3)</PresentationFormat>
  <Paragraphs>147</Paragraphs>
  <Slides>14</Slides>
  <Notes>2</Notes>
  <HiddenSlides>1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3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CUANDOTODOPARECEPERDIDO</vt:lpstr>
      <vt:lpstr>3_Tema de Office</vt:lpstr>
      <vt:lpstr>    EL JARDIN</vt:lpstr>
      <vt:lpstr>Un rey fue hasta su jardín  y descubrió que sus árboles y arbustos  se morían</vt:lpstr>
      <vt:lpstr>La vid se moría  por que no podía dar flores como la rosa</vt:lpstr>
      <vt:lpstr>La flor contesto!</vt:lpstr>
      <vt:lpstr>Somos, esto que somos !</vt:lpstr>
      <vt:lpstr>Podemos elegir hoy!</vt:lpstr>
      <vt:lpstr>Comienza haciendo  lo que es necesario</vt:lpstr>
      <vt:lpstr>Nos merecemos darle el mejor color a nuestra vida,</vt:lpstr>
      <vt:lpstr>Te preguntaras!</vt:lpstr>
      <vt:lpstr>Y NO PERMITAS</vt:lpstr>
      <vt:lpstr>Pero…. sobre todas las cosas guardadas !!!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11</cp:revision>
  <dcterms:created xsi:type="dcterms:W3CDTF">2015-03-21T13:32:37Z</dcterms:created>
  <dcterms:modified xsi:type="dcterms:W3CDTF">2015-03-24T14:49:59Z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