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  <p:sldMasterId id="2147483741" r:id="rId2"/>
  </p:sldMasterIdLst>
  <p:notesMasterIdLst>
    <p:notesMasterId r:id="rId15"/>
  </p:notesMasterIdLst>
  <p:sldIdLst>
    <p:sldId id="267" r:id="rId3"/>
    <p:sldId id="258" r:id="rId4"/>
    <p:sldId id="257" r:id="rId5"/>
    <p:sldId id="268" r:id="rId6"/>
    <p:sldId id="259" r:id="rId7"/>
    <p:sldId id="261" r:id="rId8"/>
    <p:sldId id="260" r:id="rId9"/>
    <p:sldId id="262" r:id="rId10"/>
    <p:sldId id="264" r:id="rId11"/>
    <p:sldId id="263" r:id="rId12"/>
    <p:sldId id="265" r:id="rId13"/>
    <p:sldId id="266" r:id="rId1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+d4JmoatYhPfdsyV9HlGg==" hashData="kAINB8lqjlRqxjeyy4clDdGY9oaxg7UeHjzXFzAm3uC5O6IjKTLJWK9ex2pJCdskSCHu+8q4ir89oKI+MQKX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CC"/>
    <a:srgbClr val="0000FF"/>
    <a:srgbClr val="25F1FB"/>
    <a:srgbClr val="C1CD25"/>
    <a:srgbClr val="7ADF35"/>
    <a:srgbClr val="FF3300"/>
    <a:srgbClr val="FFF98B"/>
    <a:srgbClr val="D01A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7256B-A5FB-4E3F-8280-0AC6D7035B0C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1FCC0-E3DE-49C3-96D2-6C544F8F55A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376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41FCC0-E3DE-49C3-96D2-6C544F8F55AB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700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16980-0F75-4505-9C0C-9ED07A76AA2F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290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48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90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34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6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786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44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8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19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382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5CA09A-B7C8-480E-9FE8-668D0E6D07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72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303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88170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64174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67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3977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23342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4050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9994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26979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936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38210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620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68413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4260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47335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71CF-43B7-4D86-9E8E-B8DB88F3AFC1}" type="datetimeFigureOut">
              <a:rPr lang="es-ES" smtClean="0"/>
              <a:t>18/11/2014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88BE1-1F7A-47D9-A983-7CD006A6CFE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3758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07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18/11/2014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6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h-a.akamaihd.net/hphotos-ak-xpf1/v/t34.0-12/10806933_832428670153697_453091764_n.jpg?oh=5a0f1e1d45a07fd4eac61d89f2c3d746&amp;oe=5467B9B0&amp;__gda__=1416063597_56eaf7cd3d361c0a9d96f40e665dbc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481047" y="5523379"/>
            <a:ext cx="471095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dirty="0">
                <a:solidFill>
                  <a:srgbClr val="C1CD25"/>
                </a:solidFill>
                <a:effectLst/>
                <a:latin typeface="Monotype Corsiva" panose="03010101010201010101" pitchFamily="66" charset="0"/>
              </a:rPr>
              <a:t>El Hombre</a:t>
            </a:r>
          </a:p>
        </p:txBody>
      </p:sp>
    </p:spTree>
    <p:extLst>
      <p:ext uri="{BB962C8B-B14F-4D97-AF65-F5344CB8AC3E}">
        <p14:creationId xmlns:p14="http://schemas.microsoft.com/office/powerpoint/2010/main" val="72097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18_Giovanni Marradi   Nostalgie.wav"/>
          </p:stSnd>
        </p:sndAc>
      </p:transition>
    </mc:Choice>
    <mc:Fallback xmlns="">
      <p:transition spd="slow" advTm="8000">
        <p:sndAc>
          <p:stSnd>
            <p:snd r:embed="rId4" name="18_Giovanni Marradi   Nostalg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52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t-listas.20minutos.es/images/2009-08/129505/1475276_640px.jpg?125574316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"/>
          <a:stretch/>
        </p:blipFill>
        <p:spPr bwMode="auto">
          <a:xfrm>
            <a:off x="-51545" y="-13448"/>
            <a:ext cx="12243545" cy="68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tus-fotos.net/data/media/15/Wallpapers_Eauxforets_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542" y="0"/>
            <a:ext cx="12243542" cy="68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t-listas.20minutos.es/images/2009-08/129505/1475276_640px.jpg?125574316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"/>
          <a:stretch/>
        </p:blipFill>
        <p:spPr bwMode="auto">
          <a:xfrm>
            <a:off x="-51546" y="0"/>
            <a:ext cx="12243545" cy="703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033845" y="4650746"/>
            <a:ext cx="5158154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r>
              <a:rPr lang="es-ES" sz="3200" b="1" dirty="0">
                <a:solidFill>
                  <a:srgbClr val="25F1FB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hombre es el único cazador que instala una trampa, le pone la carnada y luego mete la pata.</a:t>
            </a:r>
          </a:p>
          <a:p>
            <a:pPr marL="1344613" indent="-1344613"/>
            <a:r>
              <a:rPr lang="es-ES" sz="2400" b="1" dirty="0" smtClean="0">
                <a:solidFill>
                  <a:srgbClr val="25F1FB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J. </a:t>
            </a:r>
            <a:r>
              <a:rPr lang="es-ES" sz="2400" b="1" dirty="0" err="1" smtClean="0">
                <a:solidFill>
                  <a:srgbClr val="25F1FB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Steinbersck</a:t>
            </a:r>
            <a:endParaRPr lang="es-ES" sz="2400" b="1" dirty="0">
              <a:solidFill>
                <a:srgbClr val="25F1FB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127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0S4p3MN3zIY/UVt8pnZL2bI/AAAAAAAAEyY/DrUXvsso3to/s1600/fotos-hombre-pantalon-blan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XBemIM3vJMo/UaFHihQB62I/AAAAAAAAgZs/mNv44Xnq9yA/s1600/paisajes-de-cuba-pintado-en-oleo+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0S4p3MN3zIY/UVt8pnZL2bI/AAAAAAAAEyY/DrUXvsso3to/s1600/fotos-hombre-pantalon-blan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4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13231" y="210704"/>
            <a:ext cx="2483222" cy="3747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Dichoso el hombre que puede reírse de si mismo, ya que nunca le faltará motivo de diversión”</a:t>
            </a:r>
          </a:p>
          <a:p>
            <a:pPr marL="363538" indent="-363538" algn="ctr"/>
            <a:r>
              <a:rPr lang="es-ES" sz="2800" b="1" dirty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		                                                    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H</a:t>
            </a:r>
            <a:r>
              <a:rPr lang="es-ES" sz="2800" b="1" dirty="0">
                <a:solidFill>
                  <a:schemeClr val="bg1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. Bourguiba</a:t>
            </a:r>
          </a:p>
        </p:txBody>
      </p:sp>
    </p:spTree>
    <p:extLst>
      <p:ext uri="{BB962C8B-B14F-4D97-AF65-F5344CB8AC3E}">
        <p14:creationId xmlns:p14="http://schemas.microsoft.com/office/powerpoint/2010/main" val="3632852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-94130" y="-223641"/>
            <a:ext cx="12286130" cy="7081641"/>
            <a:chOff x="-965687" y="1298946"/>
            <a:chExt cx="12516104" cy="7025082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69795" y="1466029"/>
              <a:ext cx="12420212" cy="6857999"/>
            </a:xfrm>
            <a:prstGeom prst="rect">
              <a:avLst/>
            </a:prstGeom>
          </p:spPr>
        </p:pic>
        <p:pic>
          <p:nvPicPr>
            <p:cNvPr id="10" name="Picture 4" descr="http://realornamentals.com/plant-store/media/catalog/product/cache/6/image/5e06319eda06f020e43594a9c230972d/a/g/aglaonema-diamond-bay-plant-realornamentals.com-web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09" b="89888" l="6875" r="94167">
                          <a14:backgroundMark x1="45417" y1="74157" x2="45417" y2="74157"/>
                          <a14:backgroundMark x1="52500" y1="61423" x2="52500" y2="61423"/>
                          <a14:backgroundMark x1="57083" y1="62172" x2="57083" y2="62172"/>
                          <a14:backgroundMark x1="50833" y1="57678" x2="50833" y2="57678"/>
                          <a14:backgroundMark x1="56042" y1="56929" x2="56042" y2="56929"/>
                          <a14:backgroundMark x1="54375" y1="68165" x2="54375" y2="68165"/>
                          <a14:backgroundMark x1="61458" y1="64607" x2="61458" y2="64607"/>
                          <a14:backgroundMark x1="58958" y1="60112" x2="58958" y2="60112"/>
                          <a14:backgroundMark x1="63125" y1="60487" x2="63125" y2="60487"/>
                          <a14:backgroundMark x1="60833" y1="57303" x2="60833" y2="57303"/>
                          <a14:backgroundMark x1="36250" y1="58240" x2="36250" y2="58240"/>
                          <a14:backgroundMark x1="30208" y1="62921" x2="30208" y2="62921"/>
                          <a14:backgroundMark x1="31458" y1="66292" x2="31458" y2="66292"/>
                          <a14:backgroundMark x1="31458" y1="72285" x2="31458" y2="72285"/>
                          <a14:backgroundMark x1="41875" y1="67041" x2="41875" y2="67041"/>
                          <a14:backgroundMark x1="47917" y1="68165" x2="47917" y2="68165"/>
                          <a14:backgroundMark x1="71042" y1="67416" x2="71042" y2="67416"/>
                          <a14:backgroundMark x1="39375" y1="56929" x2="39375" y2="56929"/>
                          <a14:backgroundMark x1="66875" y1="58614" x2="66875" y2="58614"/>
                          <a14:backgroundMark x1="67083" y1="64232" x2="67083" y2="64232"/>
                          <a14:backgroundMark x1="67083" y1="71723" x2="67083" y2="71723"/>
                          <a14:backgroundMark x1="70417" y1="66292" x2="70417" y2="66292"/>
                          <a14:backgroundMark x1="64375" y1="67790" x2="64375" y2="67790"/>
                          <a14:backgroundMark x1="49375" y1="63670" x2="49375" y2="63670"/>
                          <a14:backgroundMark x1="45000" y1="63296" x2="45000" y2="63296"/>
                          <a14:backgroundMark x1="32500" y1="63296" x2="32500" y2="63296"/>
                          <a14:backgroundMark x1="38333" y1="67416" x2="38333" y2="67416"/>
                          <a14:backgroundMark x1="45833" y1="66292" x2="45833" y2="66292"/>
                          <a14:backgroundMark x1="54375" y1="58614" x2="54375" y2="58614"/>
                          <a14:backgroundMark x1="68125" y1="60487" x2="68125" y2="60487"/>
                          <a14:backgroundMark x1="67917" y1="65730" x2="67917" y2="65730"/>
                          <a14:backgroundMark x1="58333" y1="67416" x2="58333" y2="674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35" t="5089" r="6154" b="31196"/>
            <a:stretch/>
          </p:blipFill>
          <p:spPr bwMode="auto">
            <a:xfrm>
              <a:off x="-965687" y="1298946"/>
              <a:ext cx="3240740" cy="2632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3641"/>
            <a:ext cx="12192000" cy="708164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0" y="-223642"/>
            <a:ext cx="12286130" cy="7089086"/>
            <a:chOff x="-821849" y="3319683"/>
            <a:chExt cx="12516104" cy="703246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21849" y="3319683"/>
              <a:ext cx="12516104" cy="7032468"/>
            </a:xfrm>
            <a:prstGeom prst="rect">
              <a:avLst/>
            </a:prstGeom>
          </p:spPr>
        </p:pic>
        <p:pic>
          <p:nvPicPr>
            <p:cNvPr id="3076" name="Picture 4" descr="http://realornamentals.com/plant-store/media/catalog/product/cache/6/image/5e06319eda06f020e43594a9c230972d/a/g/aglaonema-diamond-bay-plant-realornamentals.com-web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09" b="89888" l="6875" r="94167">
                          <a14:backgroundMark x1="45417" y1="74157" x2="45417" y2="74157"/>
                          <a14:backgroundMark x1="52500" y1="61423" x2="52500" y2="61423"/>
                          <a14:backgroundMark x1="57083" y1="62172" x2="57083" y2="62172"/>
                          <a14:backgroundMark x1="50833" y1="57678" x2="50833" y2="57678"/>
                          <a14:backgroundMark x1="56042" y1="56929" x2="56042" y2="56929"/>
                          <a14:backgroundMark x1="54375" y1="68165" x2="54375" y2="68165"/>
                          <a14:backgroundMark x1="61458" y1="64607" x2="61458" y2="64607"/>
                          <a14:backgroundMark x1="58958" y1="60112" x2="58958" y2="60112"/>
                          <a14:backgroundMark x1="63125" y1="60487" x2="63125" y2="60487"/>
                          <a14:backgroundMark x1="60833" y1="57303" x2="60833" y2="57303"/>
                          <a14:backgroundMark x1="36250" y1="58240" x2="36250" y2="58240"/>
                          <a14:backgroundMark x1="30208" y1="62921" x2="30208" y2="62921"/>
                          <a14:backgroundMark x1="31458" y1="66292" x2="31458" y2="66292"/>
                          <a14:backgroundMark x1="31458" y1="72285" x2="31458" y2="72285"/>
                          <a14:backgroundMark x1="41875" y1="67041" x2="41875" y2="67041"/>
                          <a14:backgroundMark x1="47917" y1="68165" x2="47917" y2="68165"/>
                          <a14:backgroundMark x1="71042" y1="67416" x2="71042" y2="67416"/>
                          <a14:backgroundMark x1="39375" y1="56929" x2="39375" y2="56929"/>
                          <a14:backgroundMark x1="66875" y1="58614" x2="66875" y2="58614"/>
                          <a14:backgroundMark x1="67083" y1="64232" x2="67083" y2="64232"/>
                          <a14:backgroundMark x1="67083" y1="71723" x2="67083" y2="71723"/>
                          <a14:backgroundMark x1="70417" y1="66292" x2="70417" y2="66292"/>
                          <a14:backgroundMark x1="64375" y1="67790" x2="64375" y2="67790"/>
                          <a14:backgroundMark x1="49375" y1="63670" x2="49375" y2="63670"/>
                          <a14:backgroundMark x1="45000" y1="63296" x2="45000" y2="63296"/>
                          <a14:backgroundMark x1="32500" y1="63296" x2="32500" y2="63296"/>
                          <a14:backgroundMark x1="38333" y1="67416" x2="38333" y2="67416"/>
                          <a14:backgroundMark x1="45833" y1="66292" x2="45833" y2="66292"/>
                          <a14:backgroundMark x1="54375" y1="58614" x2="54375" y2="58614"/>
                          <a14:backgroundMark x1="68125" y1="60487" x2="68125" y2="60487"/>
                          <a14:backgroundMark x1="67917" y1="65730" x2="67917" y2="65730"/>
                          <a14:backgroundMark x1="58333" y1="67416" x2="58333" y2="674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35" t="5089" r="6154" b="31196"/>
            <a:stretch/>
          </p:blipFill>
          <p:spPr bwMode="auto">
            <a:xfrm>
              <a:off x="-821849" y="3319684"/>
              <a:ext cx="3240740" cy="2632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uadroTexto 2"/>
          <p:cNvSpPr txBox="1"/>
          <p:nvPr/>
        </p:nvSpPr>
        <p:spPr>
          <a:xfrm>
            <a:off x="5465342" y="-55213"/>
            <a:ext cx="67266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hombre más poderoso del mundo es aquel que es dueño de si mismo.</a:t>
            </a:r>
          </a:p>
          <a:p>
            <a:pPr marL="4665663" indent="-4665663"/>
            <a:r>
              <a:rPr lang="es-ES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Virgilio</a:t>
            </a:r>
            <a:r>
              <a:rPr lang="es-ES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188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fractur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harrison-ford.com/hfo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48" y="-178420"/>
            <a:ext cx="12366811" cy="7036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onte hermo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50" y="-303049"/>
            <a:ext cx="12252513" cy="71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harrison-ford.com/hfo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50" y="-151525"/>
            <a:ext cx="12366813" cy="700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955308" y="13447"/>
            <a:ext cx="2120150" cy="5716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pPr algn="ctr"/>
            <a:r>
              <a:rPr lang="es-E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“</a:t>
            </a: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hombres juntan en un montón todos los errores de su vida y crean un monstruo al que llaman destino”</a:t>
            </a:r>
          </a:p>
          <a:p>
            <a:pPr algn="ctr"/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		                           </a:t>
            </a:r>
            <a:r>
              <a:rPr lang="es-E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</a:t>
            </a:r>
            <a:r>
              <a:rPr lang="es-ES" sz="32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J.Oliver</a:t>
            </a: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262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_BEic_j5OvHM/S9W-MgLnCBI/AAAAAAAAMRg/OEJVEzf1Gn4/s1600/MARIO+CIMARRO+Mar+de+Amor-7581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artenara.files.wordpress.com/2010/03/imagen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75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1.bp.blogspot.com/_BEic_j5OvHM/S9W-MgLnCBI/AAAAAAAAMRg/OEJVEzf1Gn4/s1600/MARIO+CIMARRO+Mar+de+Amor-7581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21344" y="0"/>
            <a:ext cx="2617692" cy="516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pPr algn="ctr"/>
            <a:r>
              <a:rPr lang="es-ES" sz="3200" b="1" dirty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“El hombre que no pueda tolerar los pequeños defectos de una mujer, jamás podrá gozar de sus grandes virtudes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.”</a:t>
            </a:r>
          </a:p>
          <a:p>
            <a:pPr algn="ctr"/>
            <a:endParaRPr lang="es-ES" sz="3200" b="1" dirty="0">
              <a:solidFill>
                <a:srgbClr val="00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 err="1" smtClean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Kahlil</a:t>
            </a:r>
            <a:r>
              <a:rPr lang="es-ES" sz="2800" b="1" dirty="0" smtClean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err="1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Gibran</a:t>
            </a:r>
            <a:r>
              <a:rPr lang="es-ES" sz="2800" b="1" dirty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5891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receph.apextech.netdna-cdn.com/images/2011/12/01/ph111410-chayan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" y="0"/>
            <a:ext cx="12192000" cy="692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fondosdeescritorio10.com/wp-content/uploads/2010/04/Reflej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receph.apextech.netdna-cdn.com/images/2011/12/01/ph111410-chayan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684"/>
            <a:ext cx="12192000" cy="7817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-44684"/>
            <a:ext cx="313709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médico contempla al </a:t>
            </a:r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hombre en 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toda su </a:t>
            </a:r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debilidad,</a:t>
            </a:r>
          </a:p>
          <a:p>
            <a:pPr algn="ctr"/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abogado en toda su maldad y </a:t>
            </a:r>
            <a:endParaRPr lang="es-ES" sz="3200" b="1" dirty="0" smtClean="0">
              <a:solidFill>
                <a:srgbClr val="0000CC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confesor en toda </a:t>
            </a:r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su 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necedad</a:t>
            </a:r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”.</a:t>
            </a:r>
            <a:r>
              <a:rPr lang="es-ES" sz="3200" b="1" dirty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		</a:t>
            </a:r>
            <a:r>
              <a:rPr lang="es-ES" sz="3200" b="1" dirty="0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</a:t>
            </a:r>
            <a:r>
              <a:rPr lang="es-ES" sz="3200" b="1" dirty="0" err="1" smtClean="0">
                <a:solidFill>
                  <a:srgbClr val="0000CC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Schopenhawer</a:t>
            </a:r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1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_W2__7InPLRE/TCJUKqVArQI/AAAAAAAACZg/T9T5zQqDcjM/s1600/SEBASTIAN+RULL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3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lh3.googleusercontent.com/-NOADbGHVeJQ/VGOd1VweASI/AAAAAAAAjM0/m767tOU5__c/w413-h553-no/fascinante-y-mas-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3.bp.blogspot.com/_W2__7InPLRE/TCJUKqVArQI/AAAAAAAACZg/T9T5zQqDcjM/s1600/SEBASTIAN+RULL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550"/>
            <a:ext cx="12192000" cy="701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74744" y="101627"/>
            <a:ext cx="3437964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 natural que el hombre corteje a la mujer porque esta fue creada con parte de él, y que quien ha perdido algo siente la necesidad de reponer la pérdida.</a:t>
            </a:r>
          </a:p>
          <a:p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			</a:t>
            </a:r>
            <a:r>
              <a:rPr lang="es-ES" sz="135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				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28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Talmud</a:t>
            </a:r>
          </a:p>
          <a:p>
            <a:endParaRPr lang="es-ES" sz="135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89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4put.ru/pictures/max/102/3157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6" y="0"/>
            <a:ext cx="12503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3.bp.blogspot.com/-BeBOJyjpRBA/UN0hATp81qI/AAAAAAAA6kY/p41iTPNrHAk/s1600/realismo+al+oleo+paisajes+naturales+arte+verd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" r="689" b="2217"/>
          <a:stretch/>
        </p:blipFill>
        <p:spPr bwMode="auto">
          <a:xfrm>
            <a:off x="0" y="0"/>
            <a:ext cx="12503525" cy="669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put.ru/pictures/max/102/3157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281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284694" y="0"/>
            <a:ext cx="6907306" cy="1715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pPr algn="ctr"/>
            <a:r>
              <a:rPr lang="es-ES" sz="3200" b="1" dirty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“La grandeza de un  </a:t>
            </a:r>
            <a:r>
              <a:rPr lang="es-ES" sz="3200" b="1" dirty="0" smtClean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  hombre </a:t>
            </a:r>
            <a:r>
              <a:rPr lang="es-ES" sz="3200" b="1" dirty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consiste en saber reconocer  su propia pequeñez</a:t>
            </a:r>
            <a:r>
              <a:rPr lang="es-ES" sz="3200" b="1" dirty="0" smtClean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”.</a:t>
            </a:r>
            <a:r>
              <a:rPr lang="es-ES" sz="3200" b="1" dirty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	</a:t>
            </a:r>
            <a:r>
              <a:rPr lang="es-ES" sz="1350" b="1" dirty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			</a:t>
            </a:r>
            <a:r>
              <a:rPr lang="es-ES" sz="1350" b="1" dirty="0" smtClean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</a:t>
            </a:r>
            <a:r>
              <a:rPr lang="es-ES" sz="2800" b="1" dirty="0" smtClean="0">
                <a:solidFill>
                  <a:srgbClr val="FF3300"/>
                </a:solidFill>
                <a:effectLst>
                  <a:glow rad="101600">
                    <a:srgbClr val="FFF98B"/>
                  </a:glow>
                </a:effectLst>
                <a:latin typeface="Monotype Corsiva" panose="03010101010201010101" pitchFamily="66" charset="0"/>
              </a:rPr>
              <a:t>Blas Pascal.</a:t>
            </a:r>
            <a:endParaRPr lang="es-ES" sz="2800" b="1" dirty="0">
              <a:solidFill>
                <a:srgbClr val="FF3300"/>
              </a:solidFill>
              <a:effectLst>
                <a:glow rad="101600">
                  <a:srgbClr val="FFF98B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155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047"/>
            <a:ext cx="12192000" cy="7100047"/>
          </a:xfrm>
          <a:prstGeom prst="rect">
            <a:avLst/>
          </a:prstGeom>
        </p:spPr>
      </p:pic>
      <p:pic>
        <p:nvPicPr>
          <p:cNvPr id="1026" name="Picture 2" descr="http://tuswallpapersgratis.com/wp-content/uploads/Paisaje_en_Eslovenia-1024x768-268980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047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4471"/>
            <a:ext cx="12192000" cy="743892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6759389" y="-365771"/>
            <a:ext cx="5432611" cy="2269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350" dirty="0"/>
          </a:p>
          <a:p>
            <a:r>
              <a:rPr lang="es-ES" sz="3200" b="1" dirty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rgbClr val="7ADF35"/>
                  </a:glow>
                </a:effectLst>
                <a:latin typeface="Monotype Corsiva" panose="03010101010201010101" pitchFamily="66" charset="0"/>
              </a:rPr>
              <a:t>“No te preocupes por ser el primer hombre de una mujer, mejor esmérate por el ser último”</a:t>
            </a:r>
          </a:p>
          <a:p>
            <a:pPr marL="3495675" indent="-3495675"/>
            <a:r>
              <a:rPr lang="es-ES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rgbClr val="7ADF35"/>
                  </a:glow>
                </a:effectLst>
                <a:latin typeface="Monotype Corsiva" panose="03010101010201010101" pitchFamily="66" charset="0"/>
              </a:rPr>
              <a:t>                                     Shakespeare</a:t>
            </a:r>
            <a:endParaRPr lang="es-ES" sz="3200" b="1" dirty="0">
              <a:solidFill>
                <a:schemeClr val="tx2">
                  <a:lumMod val="75000"/>
                </a:schemeClr>
              </a:solidFill>
              <a:effectLst>
                <a:glow rad="228600">
                  <a:srgbClr val="7ADF35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409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fracture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882" y="186093"/>
            <a:ext cx="7086600" cy="5304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219" y="3858085"/>
            <a:ext cx="1516793" cy="163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51" y="170168"/>
            <a:ext cx="1615538" cy="1739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838330" y="5795682"/>
            <a:ext cx="941338" cy="827352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204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prstClr val="black"/>
                  </a:solidFill>
                  <a:latin typeface="Monotype Corsiva" panose="03010101010201010101" pitchFamily="66" charset="0"/>
                </a:rPr>
                <a:t>  </a:t>
              </a:r>
              <a:r>
                <a:rPr lang="es-ES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347133" y="6209358"/>
            <a:ext cx="1011020" cy="365125"/>
          </a:xfrm>
        </p:spPr>
        <p:txBody>
          <a:bodyPr/>
          <a:lstStyle/>
          <a:p>
            <a:fld id="{75C6445A-1A23-45D3-9E57-3BE6B65FDA7E}" type="datetime1">
              <a:rPr lang="es-ES" sz="1400" b="1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18/11/2014</a:t>
            </a:fld>
            <a:endParaRPr lang="es-ES" sz="1400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020670" y="4933446"/>
            <a:ext cx="3496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Tema: El Hombre</a:t>
            </a: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dirty="0" err="1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Nostalgie</a:t>
            </a:r>
            <a:endParaRPr lang="es-ES" b="1" dirty="0" smtClean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Interprete: Giovanni </a:t>
            </a:r>
            <a:r>
              <a:rPr lang="es-ES" b="1" dirty="0" err="1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Marradi</a:t>
            </a:r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es-ES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9197787" y="6209358"/>
            <a:ext cx="1640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1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667000" y="857250"/>
            <a:ext cx="6858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781300" y="971550"/>
            <a:ext cx="66294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895600" y="1085850"/>
            <a:ext cx="64008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810250" y="251460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1" y="5200651"/>
            <a:ext cx="2858691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667000" y="4972050"/>
            <a:ext cx="685800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9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4286251"/>
            <a:ext cx="1905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3352800" y="2800351"/>
            <a:ext cx="800100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438900" y="3371852"/>
          <a:ext cx="2400301" cy="1171956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8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3352800" y="3028951"/>
            <a:ext cx="2400300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35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438900" y="3028951"/>
            <a:ext cx="2400300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350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3352800" y="3371851"/>
          <a:ext cx="2400301" cy="1170432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48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371600"/>
            <a:ext cx="59436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2781300" y="2628901"/>
            <a:ext cx="6858000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350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HOMBRE</Template>
  <TotalTime>2</TotalTime>
  <Words>284</Words>
  <Application>Microsoft Office PowerPoint</Application>
  <PresentationFormat>Panorámica</PresentationFormat>
  <Paragraphs>63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Arial</vt:lpstr>
      <vt:lpstr>Berlin Sans FB Demi</vt:lpstr>
      <vt:lpstr>Calibri</vt:lpstr>
      <vt:lpstr>Calibri Light</vt:lpstr>
      <vt:lpstr>Monotype Corsiva</vt:lpstr>
      <vt:lpstr>Trebuchet MS</vt:lpstr>
      <vt:lpstr>Wingdings 3</vt:lpstr>
      <vt:lpstr>Diseño predeterminado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2014-11-19T01:47:14Z</dcterms:created>
  <dcterms:modified xsi:type="dcterms:W3CDTF">2014-11-19T01:50:08Z</dcterms:modified>
</cp:coreProperties>
</file>