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74" r:id="rId2"/>
  </p:sldMasterIdLst>
  <p:notesMasterIdLst>
    <p:notesMasterId r:id="rId34"/>
  </p:notesMasterIdLst>
  <p:sldIdLst>
    <p:sldId id="301" r:id="rId3"/>
    <p:sldId id="304" r:id="rId4"/>
    <p:sldId id="303" r:id="rId5"/>
    <p:sldId id="305" r:id="rId6"/>
    <p:sldId id="306" r:id="rId7"/>
    <p:sldId id="307" r:id="rId8"/>
    <p:sldId id="309" r:id="rId9"/>
    <p:sldId id="308" r:id="rId10"/>
    <p:sldId id="311" r:id="rId11"/>
    <p:sldId id="310" r:id="rId12"/>
    <p:sldId id="313" r:id="rId13"/>
    <p:sldId id="312" r:id="rId14"/>
    <p:sldId id="315" r:id="rId15"/>
    <p:sldId id="314" r:id="rId16"/>
    <p:sldId id="317" r:id="rId17"/>
    <p:sldId id="316" r:id="rId18"/>
    <p:sldId id="318" r:id="rId19"/>
    <p:sldId id="319" r:id="rId20"/>
    <p:sldId id="320" r:id="rId21"/>
    <p:sldId id="322" r:id="rId22"/>
    <p:sldId id="321" r:id="rId23"/>
    <p:sldId id="323" r:id="rId24"/>
    <p:sldId id="324" r:id="rId25"/>
    <p:sldId id="326" r:id="rId26"/>
    <p:sldId id="325" r:id="rId27"/>
    <p:sldId id="327" r:id="rId28"/>
    <p:sldId id="328" r:id="rId29"/>
    <p:sldId id="329" r:id="rId30"/>
    <p:sldId id="330" r:id="rId31"/>
    <p:sldId id="335" r:id="rId32"/>
    <p:sldId id="333" r:id="rId3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6pPr>
    <a:lvl7pPr marL="2743200" algn="l" defTabSz="914400" rtl="0" eaLnBrk="1" latinLnBrk="0" hangingPunct="1"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7pPr>
    <a:lvl8pPr marL="3200400" algn="l" defTabSz="914400" rtl="0" eaLnBrk="1" latinLnBrk="0" hangingPunct="1"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8pPr>
    <a:lvl9pPr marL="3657600" algn="l" defTabSz="914400" rtl="0" eaLnBrk="1" latinLnBrk="0" hangingPunct="1">
      <a:defRPr sz="2400" b="1" i="1" kern="1200">
        <a:solidFill>
          <a:schemeClr val="bg1"/>
        </a:solidFill>
        <a:latin typeface="Lucida Handwriting" pitchFamily="66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Hi+G8GrSGKSgNXyO6kkSWg" hashData="8BiCW9Vae6PtNQ6zBkKT7XPY4C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chemeClr val="tx1"/>
    </p:penClr>
  </p:showPr>
  <p:clrMru>
    <a:srgbClr val="FF0000"/>
    <a:srgbClr val="CC00FF"/>
    <a:srgbClr val="CC66FF"/>
    <a:srgbClr val="FF9966"/>
    <a:srgbClr val="003300"/>
    <a:srgbClr val="0066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613" autoAdjust="0"/>
  </p:normalViewPr>
  <p:slideViewPr>
    <p:cSldViewPr>
      <p:cViewPr>
        <p:scale>
          <a:sx n="60" d="100"/>
          <a:sy n="60" d="100"/>
        </p:scale>
        <p:origin x="-234" y="-3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76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s-ES"/>
          </a:p>
        </p:txBody>
      </p:sp>
      <p:sp>
        <p:nvSpPr>
          <p:cNvPr id="28675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C67B3-0AFE-4DC4-A4AB-16F0251514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512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E8C69-B278-4766-A435-BE96F322DE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512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1530D-13AC-4717-9978-E9CF622557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512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64C9D-C6DB-46EA-B322-FFFA7ACFD9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512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A3CA96-E3C9-4CD4-971F-56C33372D9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1512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www.amorimagenes.com/user-content/uploads/wall/o/21/Grupo_Corazones.jpg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5643578"/>
            <a:ext cx="1271895" cy="74564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12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512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800" b="0" i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800" b="0" i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800" b="0" i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AA4D6F-9C94-4005-8038-D084C1612E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72330" y="5643578"/>
            <a:ext cx="1271895" cy="745649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60" r:id="rId5"/>
    <p:sldLayoutId id="2147483673" r:id="rId6"/>
  </p:sldLayoutIdLst>
  <p:transition spd="slow" advTm="11512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 advTm="11512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gif"/><Relationship Id="rId4" Type="http://schemas.openxmlformats.org/officeDocument/2006/relationships/hyperlink" Target="http://endjetsesfolies.e.n.pic.centerblog.net/wvsd114l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png"/><Relationship Id="rId4" Type="http://schemas.openxmlformats.org/officeDocument/2006/relationships/image" Target="../media/image3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gif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gif"/><Relationship Id="rId4" Type="http://schemas.openxmlformats.org/officeDocument/2006/relationships/image" Target="../media/image10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fondos-escritorio.org/wallpapers/2012/04/original/corazones-imajinarios-100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4996" name="Picture 4" descr="http://www.animaatjes.de/glitzer-bilder/m/manner/animaatjes-manner-9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6484" y="1643050"/>
            <a:ext cx="3661146" cy="38576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5942328"/>
            <a:ext cx="1561912" cy="915672"/>
          </a:xfrm>
          <a:prstGeom prst="rect">
            <a:avLst/>
          </a:prstGeom>
          <a:noFill/>
        </p:spPr>
      </p:pic>
      <p:pic>
        <p:nvPicPr>
          <p:cNvPr id="84998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7488" y="928670"/>
            <a:ext cx="2809875" cy="4762500"/>
          </a:xfrm>
          <a:prstGeom prst="rect">
            <a:avLst/>
          </a:prstGeom>
          <a:noFill/>
        </p:spPr>
      </p:pic>
      <p:pic>
        <p:nvPicPr>
          <p:cNvPr id="7" name="4 Rectángulo"/>
          <p:cNvPicPr>
            <a:picLocks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1599111">
            <a:off x="5567" y="4125575"/>
            <a:ext cx="4628711" cy="2395417"/>
          </a:xfrm>
          <a:prstGeom prst="rect">
            <a:avLst/>
          </a:prstGeom>
          <a:noFill/>
          <a:effectLst/>
        </p:spPr>
      </p:pic>
      <p:sp>
        <p:nvSpPr>
          <p:cNvPr id="8" name="7 Rectángulo"/>
          <p:cNvSpPr/>
          <p:nvPr/>
        </p:nvSpPr>
        <p:spPr>
          <a:xfrm>
            <a:off x="500034" y="928670"/>
            <a:ext cx="2183611" cy="4001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>
                <a:gd name="adj1" fmla="val 12500"/>
                <a:gd name="adj2" fmla="val 0"/>
              </a:avLst>
            </a:prstTxWarp>
            <a:spAutoFit/>
          </a:bodyPr>
          <a:lstStyle/>
          <a:p>
            <a:pPr algn="ctr"/>
            <a:r>
              <a:rPr lang="es-ES" sz="2000" b="0" i="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CC66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000" b="0" i="0" dirty="0">
              <a:ln w="12700">
                <a:solidFill>
                  <a:srgbClr val="002060"/>
                </a:solidFill>
                <a:prstDash val="solid"/>
              </a:ln>
              <a:solidFill>
                <a:srgbClr val="CC66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57554" y="6357958"/>
            <a:ext cx="2071702" cy="348437"/>
          </a:xfrm>
          <a:prstGeom prst="rect">
            <a:avLst/>
          </a:prstGeom>
        </p:spPr>
        <p:txBody>
          <a:bodyPr wrap="none">
            <a:prstTxWarp prst="textTriangleInverted">
              <a:avLst/>
            </a:prstTxWarp>
            <a:spAutoFit/>
          </a:bodyPr>
          <a:lstStyle/>
          <a:p>
            <a:r>
              <a:rPr lang="es-ES" sz="1200" dirty="0" smtClean="0">
                <a:ln w="11430">
                  <a:solidFill>
                    <a:srgbClr val="002060"/>
                  </a:solidFill>
                </a:ln>
                <a:solidFill>
                  <a:srgbClr val="CC66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sz="1200" dirty="0">
              <a:ln w="11430">
                <a:solidFill>
                  <a:srgbClr val="002060"/>
                </a:solidFill>
              </a:ln>
              <a:solidFill>
                <a:srgbClr val="CC66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sndAc>
      <p:stSnd loop="1">
        <p:snd r:embed="rId2" name="Viool_Endle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72066" y="714356"/>
            <a:ext cx="32147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buSzPct val="100000"/>
            </a:pPr>
            <a:r>
              <a:rPr lang="es-ES" sz="2800" i="0" dirty="0" smtClean="0">
                <a:ln w="1905"/>
                <a:gradFill>
                  <a:gsLst>
                    <a:gs pos="0">
                      <a:srgbClr val="FFF2CB">
                        <a:shade val="20000"/>
                        <a:satMod val="200000"/>
                      </a:srgbClr>
                    </a:gs>
                    <a:gs pos="78000">
                      <a:srgbClr val="FFF2CB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FF2CB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Un hombre estaba harto de tener que ir a trabajar todos los días y que su esposa se pudiera quedar en casa.</a:t>
            </a:r>
            <a:endParaRPr lang="es-ES" sz="2800" i="0" dirty="0">
              <a:ln w="1905"/>
              <a:gradFill>
                <a:gsLst>
                  <a:gs pos="0">
                    <a:srgbClr val="FFF2CB">
                      <a:shade val="20000"/>
                      <a:satMod val="200000"/>
                    </a:srgbClr>
                  </a:gs>
                  <a:gs pos="78000">
                    <a:srgbClr val="FFF2CB">
                      <a:tint val="90000"/>
                      <a:shade val="89000"/>
                      <a:satMod val="220000"/>
                    </a:srgbClr>
                  </a:gs>
                  <a:gs pos="100000">
                    <a:srgbClr val="FFF2CB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0"/>
            <a:ext cx="3987756" cy="5019071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sarah-kay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0"/>
            <a:ext cx="3181350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4 Rectángulo"/>
          <p:cNvSpPr/>
          <p:nvPr/>
        </p:nvSpPr>
        <p:spPr>
          <a:xfrm>
            <a:off x="4429124" y="214290"/>
            <a:ext cx="392909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Quería que ella viera por lo que él pasaba todos los días, así que rezó:"Señor: Yo voy a trabajar cada día, durante 8 horas mientras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mi esposa  se queda en la casa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tranquilamente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s-ES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/>
            </a:endParaRPr>
          </a:p>
        </p:txBody>
      </p:sp>
      <p:pic>
        <p:nvPicPr>
          <p:cNvPr id="7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8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6" descr="sarah-kay1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500042"/>
            <a:ext cx="2743689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857752" y="285728"/>
            <a:ext cx="335758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0000"/>
              </a:buClr>
              <a:buSzPct val="100000"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/>
              </a:rPr>
              <a:t>Quiero que ella sepa por lo que tengo que pasar todos los días, entonces permíteme cambiar de cuerpo con ella por un día. </a:t>
            </a:r>
          </a:p>
          <a:p>
            <a:pPr lvl="0" algn="r">
              <a:buClr>
                <a:srgbClr val="000000"/>
              </a:buClr>
              <a:buSzPct val="100000"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/>
              </a:rPr>
              <a:t>... Amén".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2" descr="[jesus imagenesifoto.blogspot (5)[2].gif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000496" cy="51040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29190" y="2071678"/>
            <a:ext cx="35004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Dios, en su infinita sabiduría le concedió el deseo al hombre.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6" descr="sarah-kay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2772992" cy="43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714876" y="1285860"/>
            <a:ext cx="28575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32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A la mañana siguiente, se despertó como mujer.</a:t>
            </a:r>
            <a:endParaRPr lang="es-ES" sz="32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11" descr="sarah-kay2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214290"/>
            <a:ext cx="2714612" cy="43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500562" y="428604"/>
            <a:ext cx="321471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Se levantó, hizo el desayuno para su marido, despertó a los niños, sacó su ropa para ir al colegio, les  dio el desayuno, guardó los almuerzos en las mochilas y los llevó al colegio, </a:t>
            </a:r>
            <a:endParaRPr lang="es-ES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9" descr="sara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728"/>
            <a:ext cx="2857520" cy="4243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143372" y="928670"/>
            <a:ext cx="321471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De regreso a casa , en el camino paró en el banco para  sacar dinero  y fue al supermercado a comprar víveres.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10" descr="L' enfant du style Sarah Kay">
            <a:hlinkClick r:id="rId4" tooltip="Agrandir l'image de endjetsesfolies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14290"/>
            <a:ext cx="3071834" cy="4311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286248" y="785794"/>
            <a:ext cx="35718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Al llegar a casa, guardó los víveres en la nevera, separó el dinero para pagar las facturas y comprobó la cuenta del banco.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5" descr="NC_Laundry-day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0" y="285728"/>
            <a:ext cx="3251223" cy="435769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500562" y="1714488"/>
            <a:ext cx="25003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Recogió la ropa y puso la lavadora.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3243214" cy="514353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928670"/>
            <a:ext cx="29289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Limpió la caja del gato y bañó al perro.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Para entonces ya era la 1:00 del mediodía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7" descr="sarah-kay2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0"/>
            <a:ext cx="3312622" cy="478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214810" y="1643050"/>
            <a:ext cx="32861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8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y corrió a hacer las camas, sacudió, aspiró, limpió el baño, 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11" descr="sarah92"/>
          <p:cNvPicPr>
            <a:picLocks noChangeAspect="1" noChangeArrowheads="1"/>
          </p:cNvPicPr>
          <p:nvPr/>
        </p:nvPicPr>
        <p:blipFill>
          <a:blip r:embed="rId4" cstate="email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3285385" cy="507207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214810" y="1500174"/>
            <a:ext cx="2928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800"/>
              </a:spcBef>
              <a:buClr>
                <a:srgbClr val="000000"/>
              </a:buClr>
              <a:buSzPct val="100000"/>
            </a:pPr>
            <a:r>
              <a:rPr lang="es-ES" sz="32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/>
              </a:rPr>
              <a:t>barrió y fregó el </a:t>
            </a:r>
            <a:r>
              <a:rPr lang="es-ES" sz="32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suelo</a:t>
            </a:r>
            <a:r>
              <a:rPr lang="es-ES" sz="32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/>
              </a:rPr>
              <a:t> de la cocina.</a:t>
            </a:r>
            <a:endParaRPr lang="es-ES" sz="32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0"/>
            <a:ext cx="3286148" cy="471488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572000" y="928670"/>
            <a:ext cx="321471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Salió corriendo a recoger a sus hijos en el colegio, y tuvo una discusión con ellos de vuelta a casa.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4981548" cy="535785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72066" y="1857364"/>
            <a:ext cx="20717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Puso la merienda  para sus hijos y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4786322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5" descr="sk3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285728"/>
            <a:ext cx="3286148" cy="482097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5072066" y="1785926"/>
            <a:ext cx="264320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32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los organizó para que hicieran las tareas.</a:t>
            </a:r>
            <a:r>
              <a:rPr lang="es-ES" sz="32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 </a:t>
            </a:r>
            <a:endParaRPr lang="es-ES" sz="32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9" descr="SK10_tubed_bykik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0"/>
            <a:ext cx="3143272" cy="498679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9124" y="2071678"/>
            <a:ext cx="38576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Sacó la ropa de la lavadora y la puso a secar, 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5" descr="sarah-kay9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214290"/>
            <a:ext cx="366422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4214810" y="1785926"/>
            <a:ext cx="40005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preparó la tabla de planchar y planchó  y cosió mientras veía televisión.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96" y="357166"/>
            <a:ext cx="3474549" cy="4658197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628" y="857232"/>
            <a:ext cx="27146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/>
              </a:rPr>
              <a:t>A las 8.00 de la tarde empezó a pelar patatas, lavar las verduras para la ensalada, preparó la carne, y se puso   a preparar la cena.</a:t>
            </a:r>
            <a:endParaRPr lang="es-ES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8" descr="GGSarahKay_03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214290"/>
            <a:ext cx="3929058" cy="5092696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5286380" y="1428736"/>
            <a:ext cx="30718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Cuando su marido llegó y preguntó por la comida, ella la sirvió en la mesa.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5" descr="web-silvita-sarahkay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214290"/>
            <a:ext cx="3500462" cy="4560300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5072066" y="1714488"/>
            <a:ext cx="27860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Después de cenar, limpió la cocina y lavó los platos sucios,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7158" y="0"/>
            <a:ext cx="3786214" cy="5070822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6" name="5 Rectángulo"/>
          <p:cNvSpPr/>
          <p:nvPr/>
        </p:nvSpPr>
        <p:spPr>
          <a:xfrm>
            <a:off x="6072198" y="2285992"/>
            <a:ext cx="2786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Bañó a los niños y los acostó.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5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8" descr="Sarah Kay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0" y="0"/>
            <a:ext cx="3786182" cy="510345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9124" y="1000108"/>
            <a:ext cx="32861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A las 9:30  de la noche estaba exhausto aunque no había terminado los quehaceres que tenía que hacer.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5" descr="Las tiernas imagenes de Sarah Kay Â» Sarah Kay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3203569" cy="485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86182" y="1000108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Se fue a la cama donde estaban esperándolo para hacer el amor, le pareció un descaro, pero accedió y logró hacerlo sin ningún disfrute, pero sin quejarse.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6" descr="kjb_sarahkay_littlegirlthinking_small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4033426" cy="492922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00562" y="642918"/>
            <a:ext cx="35719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A la mañana siguiente se despertó e inmediatamente se arrodilló al lado de la cama y dijo, "Señor, yo no sé qué estaba pensando, estaba muy equivocado al envidiar a mi esposa por poder quedarse en casa todo el día. </a:t>
            </a:r>
            <a:endParaRPr lang="es-ES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7" descr="s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85720" y="214290"/>
            <a:ext cx="2571768" cy="4413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72000" y="1214422"/>
            <a:ext cx="29289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Por favor Señor, por favor, vuélvenos a cambiar".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4" descr="[jesus imagenesifoto.blogspot (9)[2].gif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857620" cy="5081599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72066" y="2357430"/>
            <a:ext cx="33575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El Señor, en su infinita sabiduría, contestó :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5" name="Picture 2" descr="[jesus imagenesifoto.blogspot (15)[2].gif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810000" cy="5214974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  <a:softEdge rad="635000"/>
          </a:effectLst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14810" y="285728"/>
            <a:ext cx="4000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 </a:t>
            </a:r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"Hijo mío, creo que ya has aprendido la lección y será un placer para mí volver las cosas a como estaban antes.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Sin embargo, vas a tener que esperar nueve meses, pues anoche cuando hiciste el amor...</a:t>
            </a:r>
            <a:endParaRPr lang="es-ES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215074" y="3786190"/>
            <a:ext cx="2571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“QUEDASTE EMBARAZADO”</a:t>
            </a:r>
            <a:endParaRPr lang="es-ES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6" descr="kjb_sarahkay_littlegirlthinking_smaller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1714476" y="1360398"/>
            <a:ext cx="1714516" cy="321161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39.tinypic.com/2lks8pk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34375" y="0"/>
            <a:ext cx="809625" cy="1943101"/>
          </a:xfrm>
          <a:prstGeom prst="rect">
            <a:avLst/>
          </a:prstGeom>
          <a:noFill/>
        </p:spPr>
      </p:pic>
      <p:pic>
        <p:nvPicPr>
          <p:cNvPr id="3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714884"/>
            <a:ext cx="1023925" cy="1735466"/>
          </a:xfrm>
          <a:prstGeom prst="rect">
            <a:avLst/>
          </a:prstGeom>
          <a:noFill/>
        </p:spPr>
      </p:pic>
      <p:pic>
        <p:nvPicPr>
          <p:cNvPr id="4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643446"/>
            <a:ext cx="1023925" cy="1735466"/>
          </a:xfrm>
          <a:prstGeom prst="rect">
            <a:avLst/>
          </a:prstGeom>
          <a:noFill/>
        </p:spPr>
      </p:pic>
      <p:pic>
        <p:nvPicPr>
          <p:cNvPr id="7" name="Picture 6" descr="3320848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18798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7 Rectángulo"/>
          <p:cNvSpPr/>
          <p:nvPr/>
        </p:nvSpPr>
        <p:spPr>
          <a:xfrm>
            <a:off x="4286248" y="142852"/>
            <a:ext cx="3714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2800" i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/>
              </a:rPr>
              <a:t>Pásalo a los hombres que necesitan aprender a valorar a sus mujeres. Y también a las mujeres para que  sientan una risita de alivio. ¡ji, ji, ji….!</a:t>
            </a:r>
            <a:endParaRPr lang="es-ES" sz="2800" i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10" name="Picture 2" descr="http://lh5.ggpht.com/-hpAOUM2sOyI/Thcla7DC6zI/AAAAAAAAB68/HgcQiwamBRk/gifsrisasjajaja39_thumb.gif?imgmax=80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3643314"/>
            <a:ext cx="1428760" cy="15128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ndos-escritorio.org/wallpapers/2012/04/original/corazones-imajinarios-100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lh5.ggpht.com/-hpAOUM2sOyI/Thcla7DC6zI/AAAAAAAAB68/HgcQiwamBRk/gifsrisasjajaja39_thumb.gif?imgmax=8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500174"/>
            <a:ext cx="3643338" cy="385765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3108" y="5857892"/>
            <a:ext cx="3071834" cy="757300"/>
          </a:xfrm>
          <a:prstGeom prst="rect">
            <a:avLst/>
          </a:prstGeom>
        </p:spPr>
        <p:txBody>
          <a:bodyPr wrap="none">
            <a:prstTxWarp prst="textCanDown">
              <a:avLst/>
            </a:prstTxWarp>
            <a:spAutoFit/>
          </a:bodyPr>
          <a:lstStyle/>
          <a:p>
            <a:pPr lvl="0" algn="ctr"/>
            <a:r>
              <a:rPr lang="es-ES" sz="2000" i="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CC00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000" i="0" dirty="0">
              <a:ln w="12700">
                <a:solidFill>
                  <a:srgbClr val="002060"/>
                </a:solidFill>
                <a:prstDash val="solid"/>
              </a:ln>
              <a:solidFill>
                <a:srgbClr val="CC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6" descr="http://4.bp.blogspot.com/-POHdU1YUSiI/ULMfgnGHPhI/AAAAAAAAnEw/rkAuZepcKrg/s1600/gifs+sexy+girls+(1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4500570"/>
            <a:ext cx="1390884" cy="2357430"/>
          </a:xfrm>
          <a:prstGeom prst="rect">
            <a:avLst/>
          </a:prstGeom>
          <a:noFill/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30000"/>
          </a:blip>
          <a:srcRect/>
          <a:stretch>
            <a:fillRect/>
          </a:stretch>
        </p:blipFill>
        <p:spPr bwMode="auto">
          <a:xfrm rot="21248034">
            <a:off x="4769268" y="4599183"/>
            <a:ext cx="1989480" cy="11663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Personalizado 10">
      <a:dk1>
        <a:srgbClr val="FFEFBF"/>
      </a:dk1>
      <a:lt1>
        <a:srgbClr val="C00000"/>
      </a:lt1>
      <a:dk2>
        <a:srgbClr val="A7D973"/>
      </a:dk2>
      <a:lt2>
        <a:srgbClr val="FFC000"/>
      </a:lt2>
      <a:accent1>
        <a:srgbClr val="890000"/>
      </a:accent1>
      <a:accent2>
        <a:srgbClr val="FF9797"/>
      </a:accent2>
      <a:accent3>
        <a:srgbClr val="A7D973"/>
      </a:accent3>
      <a:accent4>
        <a:srgbClr val="00BF72"/>
      </a:accent4>
      <a:accent5>
        <a:srgbClr val="FFDA70"/>
      </a:accent5>
      <a:accent6>
        <a:srgbClr val="FFF2CB"/>
      </a:accent6>
      <a:hlink>
        <a:srgbClr val="AB73D5"/>
      </a:hlink>
      <a:folHlink>
        <a:srgbClr val="542378"/>
      </a:folHlink>
    </a:clrScheme>
    <a:fontScheme name="Diseño predeterminado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Lucida Handwriting" pitchFamily="66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Lucida Handwriting" pitchFamily="66" charset="0"/>
            <a:ea typeface="SimSun" pitchFamily="2" charset="-122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603</Words>
  <Application>Microsoft Office PowerPoint</Application>
  <PresentationFormat>Presentación en pantalla (4:3)</PresentationFormat>
  <Paragraphs>65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hombre que quiso ser mujer</dc:title>
  <dc:creator/>
  <cp:lastModifiedBy/>
  <cp:revision>125</cp:revision>
  <cp:lastPrinted>1601-01-01T00:00:00Z</cp:lastPrinted>
  <dcterms:created xsi:type="dcterms:W3CDTF">2009-03-01T01:28:01Z</dcterms:created>
  <dcterms:modified xsi:type="dcterms:W3CDTF">2013-11-11T16:00:02Z</dcterms:modified>
  <cp:category>Reflexion</cp:category>
  <cp:contentStatus>Final</cp:contentStatus>
</cp:coreProperties>
</file>