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slideshow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370" r:id="rId3"/>
    <p:sldId id="363" r:id="rId4"/>
    <p:sldId id="428" r:id="rId5"/>
    <p:sldId id="375" r:id="rId6"/>
    <p:sldId id="365" r:id="rId7"/>
    <p:sldId id="364" r:id="rId8"/>
    <p:sldId id="367" r:id="rId9"/>
    <p:sldId id="432" r:id="rId10"/>
    <p:sldId id="377" r:id="rId11"/>
    <p:sldId id="378" r:id="rId12"/>
    <p:sldId id="395" r:id="rId13"/>
    <p:sldId id="381" r:id="rId14"/>
    <p:sldId id="382" r:id="rId15"/>
    <p:sldId id="406" r:id="rId16"/>
    <p:sldId id="383" r:id="rId17"/>
    <p:sldId id="384" r:id="rId18"/>
    <p:sldId id="385" r:id="rId19"/>
    <p:sldId id="392" r:id="rId20"/>
    <p:sldId id="372" r:id="rId21"/>
    <p:sldId id="387" r:id="rId22"/>
    <p:sldId id="435" r:id="rId23"/>
    <p:sldId id="386" r:id="rId24"/>
    <p:sldId id="437" r:id="rId25"/>
  </p:sldIdLst>
  <p:sldSz cx="10801350" cy="7597775"/>
  <p:notesSz cx="6858000" cy="9144000"/>
  <p:defaultTextStyle>
    <a:defPPr>
      <a:defRPr lang="es-ES"/>
    </a:defPPr>
    <a:lvl1pPr marL="0" algn="l" defTabSz="105137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5689" algn="l" defTabSz="105137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51377" algn="l" defTabSz="105137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77066" algn="l" defTabSz="105137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02754" algn="l" defTabSz="105137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28443" algn="l" defTabSz="105137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54131" algn="l" defTabSz="105137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79820" algn="l" defTabSz="105137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05508" algn="l" defTabSz="105137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7nHLNyFZofhkt/X3sdO3vA==" hashData="467bwKkRbUkxL+zPhj74i6RxX0M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480" y="-246"/>
      </p:cViewPr>
      <p:guideLst>
        <p:guide orient="horz" pos="2393"/>
        <p:guide pos="34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1CFE47-029F-4383-8959-EF929A182457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685800"/>
            <a:ext cx="48736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8A175-FF48-4311-BD17-9EE1B0EAD76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43388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10101" y="2360235"/>
            <a:ext cx="9181148" cy="162859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620203" y="4305406"/>
            <a:ext cx="7560945" cy="194165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5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51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7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02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28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54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79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055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82699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39032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830979" y="304264"/>
            <a:ext cx="2430304" cy="648273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40067" y="304264"/>
            <a:ext cx="7110889" cy="648273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39676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10101" y="2360252"/>
            <a:ext cx="9181148" cy="1628597"/>
          </a:xfrm>
          <a:prstGeom prst="rect">
            <a:avLst/>
          </a:prstGeom>
        </p:spPr>
        <p:txBody>
          <a:bodyPr lIns="104870" tIns="52432" rIns="104870" bIns="52432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620203" y="4305406"/>
            <a:ext cx="7560945" cy="1941655"/>
          </a:xfrm>
          <a:prstGeom prst="rect">
            <a:avLst/>
          </a:prstGeom>
        </p:spPr>
        <p:txBody>
          <a:bodyPr lIns="104870" tIns="52432" rIns="104870" bIns="52432"/>
          <a:lstStyle>
            <a:lvl1pPr marL="0" indent="0" algn="ctr">
              <a:buNone/>
              <a:defRPr/>
            </a:lvl1pPr>
            <a:lvl2pPr marL="524341" indent="0" algn="ctr">
              <a:buNone/>
              <a:defRPr/>
            </a:lvl2pPr>
            <a:lvl3pPr marL="1048689" indent="0" algn="ctr">
              <a:buNone/>
              <a:defRPr/>
            </a:lvl3pPr>
            <a:lvl4pPr marL="1573030" indent="0" algn="ctr">
              <a:buNone/>
              <a:defRPr/>
            </a:lvl4pPr>
            <a:lvl5pPr marL="2097372" indent="0" algn="ctr">
              <a:buNone/>
              <a:defRPr/>
            </a:lvl5pPr>
            <a:lvl6pPr marL="2621727" indent="0" algn="ctr">
              <a:buNone/>
              <a:defRPr/>
            </a:lvl6pPr>
            <a:lvl7pPr marL="3146060" indent="0" algn="ctr">
              <a:buNone/>
              <a:defRPr/>
            </a:lvl7pPr>
            <a:lvl8pPr marL="3670397" indent="0" algn="ctr">
              <a:buNone/>
              <a:defRPr/>
            </a:lvl8pPr>
            <a:lvl9pPr marL="4194745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607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0072" y="304294"/>
            <a:ext cx="9721215" cy="1266297"/>
          </a:xfrm>
          <a:prstGeom prst="rect">
            <a:avLst/>
          </a:prstGeom>
        </p:spPr>
        <p:txBody>
          <a:bodyPr lIns="104870" tIns="52432" rIns="104870" bIns="52432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40072" y="1772815"/>
            <a:ext cx="9721215" cy="5014181"/>
          </a:xfrm>
          <a:prstGeom prst="rect">
            <a:avLst/>
          </a:prstGeom>
        </p:spPr>
        <p:txBody>
          <a:bodyPr lIns="104870" tIns="52432" rIns="104870" bIns="52432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483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3232" y="4882279"/>
            <a:ext cx="9181148" cy="1509004"/>
          </a:xfrm>
          <a:prstGeom prst="rect">
            <a:avLst/>
          </a:prstGeom>
        </p:spPr>
        <p:txBody>
          <a:bodyPr lIns="104870" tIns="52432" rIns="104870" bIns="52432" anchor="t"/>
          <a:lstStyle>
            <a:lvl1pPr algn="l">
              <a:defRPr sz="46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53232" y="3220265"/>
            <a:ext cx="9181148" cy="1662013"/>
          </a:xfrm>
          <a:prstGeom prst="rect">
            <a:avLst/>
          </a:prstGeom>
        </p:spPr>
        <p:txBody>
          <a:bodyPr lIns="104870" tIns="52432" rIns="104870" bIns="52432" anchor="b"/>
          <a:lstStyle>
            <a:lvl1pPr marL="0" indent="0">
              <a:buNone/>
              <a:defRPr sz="2300"/>
            </a:lvl1pPr>
            <a:lvl2pPr marL="524341" indent="0">
              <a:buNone/>
              <a:defRPr sz="2100"/>
            </a:lvl2pPr>
            <a:lvl3pPr marL="1048689" indent="0">
              <a:buNone/>
              <a:defRPr sz="1800"/>
            </a:lvl3pPr>
            <a:lvl4pPr marL="1573030" indent="0">
              <a:buNone/>
              <a:defRPr sz="1600"/>
            </a:lvl4pPr>
            <a:lvl5pPr marL="2097372" indent="0">
              <a:buNone/>
              <a:defRPr sz="1600"/>
            </a:lvl5pPr>
            <a:lvl6pPr marL="2621727" indent="0">
              <a:buNone/>
              <a:defRPr sz="1600"/>
            </a:lvl6pPr>
            <a:lvl7pPr marL="3146060" indent="0">
              <a:buNone/>
              <a:defRPr sz="1600"/>
            </a:lvl7pPr>
            <a:lvl8pPr marL="3670397" indent="0">
              <a:buNone/>
              <a:defRPr sz="1600"/>
            </a:lvl8pPr>
            <a:lvl9pPr marL="4194745" indent="0">
              <a:buNone/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440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0072" y="304294"/>
            <a:ext cx="9721215" cy="1266297"/>
          </a:xfrm>
          <a:prstGeom prst="rect">
            <a:avLst/>
          </a:prstGeom>
        </p:spPr>
        <p:txBody>
          <a:bodyPr lIns="104870" tIns="52432" rIns="104870" bIns="52432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40071" y="1772815"/>
            <a:ext cx="4770596" cy="5014181"/>
          </a:xfrm>
          <a:prstGeom prst="rect">
            <a:avLst/>
          </a:prstGeom>
        </p:spPr>
        <p:txBody>
          <a:bodyPr lIns="104870" tIns="52432" rIns="104870" bIns="52432"/>
          <a:lstStyle>
            <a:lvl1pPr>
              <a:defRPr sz="3200"/>
            </a:lvl1pPr>
            <a:lvl2pPr>
              <a:defRPr sz="29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90689" y="1772815"/>
            <a:ext cx="4770596" cy="5014181"/>
          </a:xfrm>
          <a:prstGeom prst="rect">
            <a:avLst/>
          </a:prstGeom>
        </p:spPr>
        <p:txBody>
          <a:bodyPr lIns="104870" tIns="52432" rIns="104870" bIns="52432"/>
          <a:lstStyle>
            <a:lvl1pPr>
              <a:defRPr sz="3200"/>
            </a:lvl1pPr>
            <a:lvl2pPr>
              <a:defRPr sz="29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248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0072" y="304294"/>
            <a:ext cx="9721215" cy="1266297"/>
          </a:xfrm>
          <a:prstGeom prst="rect">
            <a:avLst/>
          </a:prstGeom>
        </p:spPr>
        <p:txBody>
          <a:bodyPr lIns="104870" tIns="52432" rIns="104870" bIns="52432"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0070" y="1700707"/>
            <a:ext cx="4772472" cy="708776"/>
          </a:xfrm>
          <a:prstGeom prst="rect">
            <a:avLst/>
          </a:prstGeom>
        </p:spPr>
        <p:txBody>
          <a:bodyPr lIns="104870" tIns="52432" rIns="104870" bIns="52432" anchor="b"/>
          <a:lstStyle>
            <a:lvl1pPr marL="0" indent="0">
              <a:buNone/>
              <a:defRPr sz="2900" b="1"/>
            </a:lvl1pPr>
            <a:lvl2pPr marL="524341" indent="0">
              <a:buNone/>
              <a:defRPr sz="2300" b="1"/>
            </a:lvl2pPr>
            <a:lvl3pPr marL="1048689" indent="0">
              <a:buNone/>
              <a:defRPr sz="2100" b="1"/>
            </a:lvl3pPr>
            <a:lvl4pPr marL="1573030" indent="0">
              <a:buNone/>
              <a:defRPr sz="1800" b="1"/>
            </a:lvl4pPr>
            <a:lvl5pPr marL="2097372" indent="0">
              <a:buNone/>
              <a:defRPr sz="1800" b="1"/>
            </a:lvl5pPr>
            <a:lvl6pPr marL="2621727" indent="0">
              <a:buNone/>
              <a:defRPr sz="1800" b="1"/>
            </a:lvl6pPr>
            <a:lvl7pPr marL="3146060" indent="0">
              <a:buNone/>
              <a:defRPr sz="1800" b="1"/>
            </a:lvl7pPr>
            <a:lvl8pPr marL="3670397" indent="0">
              <a:buNone/>
              <a:defRPr sz="1800" b="1"/>
            </a:lvl8pPr>
            <a:lvl9pPr marL="4194745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0070" y="2409485"/>
            <a:ext cx="4772472" cy="4377515"/>
          </a:xfrm>
          <a:prstGeom prst="rect">
            <a:avLst/>
          </a:prstGeom>
        </p:spPr>
        <p:txBody>
          <a:bodyPr lIns="104870" tIns="52432" rIns="104870" bIns="52432"/>
          <a:lstStyle>
            <a:lvl1pPr>
              <a:defRPr sz="29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486950" y="1700707"/>
            <a:ext cx="4774347" cy="708776"/>
          </a:xfrm>
          <a:prstGeom prst="rect">
            <a:avLst/>
          </a:prstGeom>
        </p:spPr>
        <p:txBody>
          <a:bodyPr lIns="104870" tIns="52432" rIns="104870" bIns="52432" anchor="b"/>
          <a:lstStyle>
            <a:lvl1pPr marL="0" indent="0">
              <a:buNone/>
              <a:defRPr sz="2900" b="1"/>
            </a:lvl1pPr>
            <a:lvl2pPr marL="524341" indent="0">
              <a:buNone/>
              <a:defRPr sz="2300" b="1"/>
            </a:lvl2pPr>
            <a:lvl3pPr marL="1048689" indent="0">
              <a:buNone/>
              <a:defRPr sz="2100" b="1"/>
            </a:lvl3pPr>
            <a:lvl4pPr marL="1573030" indent="0">
              <a:buNone/>
              <a:defRPr sz="1800" b="1"/>
            </a:lvl4pPr>
            <a:lvl5pPr marL="2097372" indent="0">
              <a:buNone/>
              <a:defRPr sz="1800" b="1"/>
            </a:lvl5pPr>
            <a:lvl6pPr marL="2621727" indent="0">
              <a:buNone/>
              <a:defRPr sz="1800" b="1"/>
            </a:lvl6pPr>
            <a:lvl7pPr marL="3146060" indent="0">
              <a:buNone/>
              <a:defRPr sz="1800" b="1"/>
            </a:lvl7pPr>
            <a:lvl8pPr marL="3670397" indent="0">
              <a:buNone/>
              <a:defRPr sz="1800" b="1"/>
            </a:lvl8pPr>
            <a:lvl9pPr marL="4194745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486950" y="2409485"/>
            <a:ext cx="4774347" cy="4377515"/>
          </a:xfrm>
          <a:prstGeom prst="rect">
            <a:avLst/>
          </a:prstGeom>
        </p:spPr>
        <p:txBody>
          <a:bodyPr lIns="104870" tIns="52432" rIns="104870" bIns="52432"/>
          <a:lstStyle>
            <a:lvl1pPr>
              <a:defRPr sz="29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640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0072" y="304294"/>
            <a:ext cx="9721215" cy="1266297"/>
          </a:xfrm>
          <a:prstGeom prst="rect">
            <a:avLst/>
          </a:prstGeom>
        </p:spPr>
        <p:txBody>
          <a:bodyPr lIns="104870" tIns="52432" rIns="104870" bIns="52432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052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0604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0134" y="302539"/>
            <a:ext cx="3553570" cy="1287402"/>
          </a:xfrm>
          <a:prstGeom prst="rect">
            <a:avLst/>
          </a:prstGeom>
        </p:spPr>
        <p:txBody>
          <a:bodyPr lIns="104870" tIns="52432" rIns="104870" bIns="52432" anchor="b"/>
          <a:lstStyle>
            <a:lvl1pPr algn="l">
              <a:defRPr sz="23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23028" y="302510"/>
            <a:ext cx="6038255" cy="6484489"/>
          </a:xfrm>
          <a:prstGeom prst="rect">
            <a:avLst/>
          </a:prstGeom>
        </p:spPr>
        <p:txBody>
          <a:bodyPr lIns="104870" tIns="52432" rIns="104870" bIns="52432"/>
          <a:lstStyle>
            <a:lvl1pPr>
              <a:defRPr sz="3700"/>
            </a:lvl1pPr>
            <a:lvl2pPr>
              <a:defRPr sz="3200"/>
            </a:lvl2pPr>
            <a:lvl3pPr>
              <a:defRPr sz="29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40134" y="1589941"/>
            <a:ext cx="3553570" cy="5197090"/>
          </a:xfrm>
          <a:prstGeom prst="rect">
            <a:avLst/>
          </a:prstGeom>
        </p:spPr>
        <p:txBody>
          <a:bodyPr lIns="104870" tIns="52432" rIns="104870" bIns="52432"/>
          <a:lstStyle>
            <a:lvl1pPr marL="0" indent="0">
              <a:buNone/>
              <a:defRPr sz="1600"/>
            </a:lvl1pPr>
            <a:lvl2pPr marL="524341" indent="0">
              <a:buNone/>
              <a:defRPr sz="1400"/>
            </a:lvl2pPr>
            <a:lvl3pPr marL="1048689" indent="0">
              <a:buNone/>
              <a:defRPr sz="1300"/>
            </a:lvl3pPr>
            <a:lvl4pPr marL="1573030" indent="0">
              <a:buNone/>
              <a:defRPr sz="1000"/>
            </a:lvl4pPr>
            <a:lvl5pPr marL="2097372" indent="0">
              <a:buNone/>
              <a:defRPr sz="1000"/>
            </a:lvl5pPr>
            <a:lvl6pPr marL="2621727" indent="0">
              <a:buNone/>
              <a:defRPr sz="1000"/>
            </a:lvl6pPr>
            <a:lvl7pPr marL="3146060" indent="0">
              <a:buNone/>
              <a:defRPr sz="1000"/>
            </a:lvl7pPr>
            <a:lvl8pPr marL="3670397" indent="0">
              <a:buNone/>
              <a:defRPr sz="1000"/>
            </a:lvl8pPr>
            <a:lvl9pPr marL="4194745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950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48208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17144" y="5318443"/>
            <a:ext cx="6480810" cy="627877"/>
          </a:xfrm>
          <a:prstGeom prst="rect">
            <a:avLst/>
          </a:prstGeom>
        </p:spPr>
        <p:txBody>
          <a:bodyPr lIns="104870" tIns="52432" rIns="104870" bIns="52432" anchor="b"/>
          <a:lstStyle>
            <a:lvl1pPr algn="l">
              <a:defRPr sz="23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117144" y="678875"/>
            <a:ext cx="6480810" cy="4558665"/>
          </a:xfrm>
          <a:prstGeom prst="rect">
            <a:avLst/>
          </a:prstGeom>
        </p:spPr>
        <p:txBody>
          <a:bodyPr lIns="104870" tIns="52432" rIns="104870" bIns="52432"/>
          <a:lstStyle>
            <a:lvl1pPr marL="0" indent="0">
              <a:buNone/>
              <a:defRPr sz="3700"/>
            </a:lvl1pPr>
            <a:lvl2pPr marL="524341" indent="0">
              <a:buNone/>
              <a:defRPr sz="3200"/>
            </a:lvl2pPr>
            <a:lvl3pPr marL="1048689" indent="0">
              <a:buNone/>
              <a:defRPr sz="2900"/>
            </a:lvl3pPr>
            <a:lvl4pPr marL="1573030" indent="0">
              <a:buNone/>
              <a:defRPr sz="2300"/>
            </a:lvl4pPr>
            <a:lvl5pPr marL="2097372" indent="0">
              <a:buNone/>
              <a:defRPr sz="2300"/>
            </a:lvl5pPr>
            <a:lvl6pPr marL="2621727" indent="0">
              <a:buNone/>
              <a:defRPr sz="2300"/>
            </a:lvl6pPr>
            <a:lvl7pPr marL="3146060" indent="0">
              <a:buNone/>
              <a:defRPr sz="2300"/>
            </a:lvl7pPr>
            <a:lvl8pPr marL="3670397" indent="0">
              <a:buNone/>
              <a:defRPr sz="2300"/>
            </a:lvl8pPr>
            <a:lvl9pPr marL="4194745" indent="0">
              <a:buNone/>
              <a:defRPr sz="23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17144" y="5946361"/>
            <a:ext cx="6480810" cy="891684"/>
          </a:xfrm>
          <a:prstGeom prst="rect">
            <a:avLst/>
          </a:prstGeom>
        </p:spPr>
        <p:txBody>
          <a:bodyPr lIns="104870" tIns="52432" rIns="104870" bIns="52432"/>
          <a:lstStyle>
            <a:lvl1pPr marL="0" indent="0">
              <a:buNone/>
              <a:defRPr sz="1600"/>
            </a:lvl1pPr>
            <a:lvl2pPr marL="524341" indent="0">
              <a:buNone/>
              <a:defRPr sz="1400"/>
            </a:lvl2pPr>
            <a:lvl3pPr marL="1048689" indent="0">
              <a:buNone/>
              <a:defRPr sz="1300"/>
            </a:lvl3pPr>
            <a:lvl4pPr marL="1573030" indent="0">
              <a:buNone/>
              <a:defRPr sz="1000"/>
            </a:lvl4pPr>
            <a:lvl5pPr marL="2097372" indent="0">
              <a:buNone/>
              <a:defRPr sz="1000"/>
            </a:lvl5pPr>
            <a:lvl6pPr marL="2621727" indent="0">
              <a:buNone/>
              <a:defRPr sz="1000"/>
            </a:lvl6pPr>
            <a:lvl7pPr marL="3146060" indent="0">
              <a:buNone/>
              <a:defRPr sz="1000"/>
            </a:lvl7pPr>
            <a:lvl8pPr marL="3670397" indent="0">
              <a:buNone/>
              <a:defRPr sz="1000"/>
            </a:lvl8pPr>
            <a:lvl9pPr marL="4194745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7447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0072" y="304294"/>
            <a:ext cx="9721215" cy="1266297"/>
          </a:xfrm>
          <a:prstGeom prst="rect">
            <a:avLst/>
          </a:prstGeom>
        </p:spPr>
        <p:txBody>
          <a:bodyPr lIns="104870" tIns="52432" rIns="104870" bIns="52432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40072" y="1772815"/>
            <a:ext cx="9721215" cy="5014181"/>
          </a:xfrm>
          <a:prstGeom prst="rect">
            <a:avLst/>
          </a:prstGeom>
        </p:spPr>
        <p:txBody>
          <a:bodyPr vert="eaVert" lIns="104870" tIns="52432" rIns="104870" bIns="52432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6633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830979" y="304307"/>
            <a:ext cx="2430304" cy="6482731"/>
          </a:xfrm>
          <a:prstGeom prst="rect">
            <a:avLst/>
          </a:prstGeom>
        </p:spPr>
        <p:txBody>
          <a:bodyPr vert="eaVert" lIns="104870" tIns="52432" rIns="104870" bIns="52432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40067" y="304307"/>
            <a:ext cx="7110889" cy="6482731"/>
          </a:xfrm>
          <a:prstGeom prst="rect">
            <a:avLst/>
          </a:prstGeom>
        </p:spPr>
        <p:txBody>
          <a:bodyPr vert="eaVert" lIns="104870" tIns="52432" rIns="104870" bIns="52432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586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3232" y="4882274"/>
            <a:ext cx="9181148" cy="1509003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53232" y="3220262"/>
            <a:ext cx="9181148" cy="166201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568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51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770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02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284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54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798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055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3695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40068" y="1772815"/>
            <a:ext cx="4770596" cy="50141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90686" y="1772815"/>
            <a:ext cx="4770596" cy="50141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25146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0068" y="1700706"/>
            <a:ext cx="4772472" cy="70877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25689" indent="0">
              <a:buNone/>
              <a:defRPr sz="2300" b="1"/>
            </a:lvl2pPr>
            <a:lvl3pPr marL="1051377" indent="0">
              <a:buNone/>
              <a:defRPr sz="2100" b="1"/>
            </a:lvl3pPr>
            <a:lvl4pPr marL="1577066" indent="0">
              <a:buNone/>
              <a:defRPr sz="1800" b="1"/>
            </a:lvl4pPr>
            <a:lvl5pPr marL="2102754" indent="0">
              <a:buNone/>
              <a:defRPr sz="1800" b="1"/>
            </a:lvl5pPr>
            <a:lvl6pPr marL="2628443" indent="0">
              <a:buNone/>
              <a:defRPr sz="1800" b="1"/>
            </a:lvl6pPr>
            <a:lvl7pPr marL="3154131" indent="0">
              <a:buNone/>
              <a:defRPr sz="1800" b="1"/>
            </a:lvl7pPr>
            <a:lvl8pPr marL="3679820" indent="0">
              <a:buNone/>
              <a:defRPr sz="1800" b="1"/>
            </a:lvl8pPr>
            <a:lvl9pPr marL="4205508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0068" y="2409480"/>
            <a:ext cx="4772472" cy="4377515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486936" y="1700706"/>
            <a:ext cx="4774347" cy="70877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25689" indent="0">
              <a:buNone/>
              <a:defRPr sz="2300" b="1"/>
            </a:lvl2pPr>
            <a:lvl3pPr marL="1051377" indent="0">
              <a:buNone/>
              <a:defRPr sz="2100" b="1"/>
            </a:lvl3pPr>
            <a:lvl4pPr marL="1577066" indent="0">
              <a:buNone/>
              <a:defRPr sz="1800" b="1"/>
            </a:lvl4pPr>
            <a:lvl5pPr marL="2102754" indent="0">
              <a:buNone/>
              <a:defRPr sz="1800" b="1"/>
            </a:lvl5pPr>
            <a:lvl6pPr marL="2628443" indent="0">
              <a:buNone/>
              <a:defRPr sz="1800" b="1"/>
            </a:lvl6pPr>
            <a:lvl7pPr marL="3154131" indent="0">
              <a:buNone/>
              <a:defRPr sz="1800" b="1"/>
            </a:lvl7pPr>
            <a:lvl8pPr marL="3679820" indent="0">
              <a:buNone/>
              <a:defRPr sz="1800" b="1"/>
            </a:lvl8pPr>
            <a:lvl9pPr marL="4205508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486936" y="2409480"/>
            <a:ext cx="4774347" cy="4377515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65845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9010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19694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0068" y="302504"/>
            <a:ext cx="3553570" cy="128740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23028" y="302505"/>
            <a:ext cx="6038255" cy="6484490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40068" y="1589905"/>
            <a:ext cx="3553570" cy="5197090"/>
          </a:xfrm>
        </p:spPr>
        <p:txBody>
          <a:bodyPr/>
          <a:lstStyle>
            <a:lvl1pPr marL="0" indent="0">
              <a:buNone/>
              <a:defRPr sz="1600"/>
            </a:lvl1pPr>
            <a:lvl2pPr marL="525689" indent="0">
              <a:buNone/>
              <a:defRPr sz="1400"/>
            </a:lvl2pPr>
            <a:lvl3pPr marL="1051377" indent="0">
              <a:buNone/>
              <a:defRPr sz="1100"/>
            </a:lvl3pPr>
            <a:lvl4pPr marL="1577066" indent="0">
              <a:buNone/>
              <a:defRPr sz="1000"/>
            </a:lvl4pPr>
            <a:lvl5pPr marL="2102754" indent="0">
              <a:buNone/>
              <a:defRPr sz="1000"/>
            </a:lvl5pPr>
            <a:lvl6pPr marL="2628443" indent="0">
              <a:buNone/>
              <a:defRPr sz="1000"/>
            </a:lvl6pPr>
            <a:lvl7pPr marL="3154131" indent="0">
              <a:buNone/>
              <a:defRPr sz="1000"/>
            </a:lvl7pPr>
            <a:lvl8pPr marL="3679820" indent="0">
              <a:buNone/>
              <a:defRPr sz="1000"/>
            </a:lvl8pPr>
            <a:lvl9pPr marL="4205508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64307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17140" y="5318443"/>
            <a:ext cx="6480810" cy="627872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117140" y="678875"/>
            <a:ext cx="6480810" cy="4558665"/>
          </a:xfrm>
        </p:spPr>
        <p:txBody>
          <a:bodyPr/>
          <a:lstStyle>
            <a:lvl1pPr marL="0" indent="0">
              <a:buNone/>
              <a:defRPr sz="3700"/>
            </a:lvl1pPr>
            <a:lvl2pPr marL="525689" indent="0">
              <a:buNone/>
              <a:defRPr sz="3200"/>
            </a:lvl2pPr>
            <a:lvl3pPr marL="1051377" indent="0">
              <a:buNone/>
              <a:defRPr sz="2800"/>
            </a:lvl3pPr>
            <a:lvl4pPr marL="1577066" indent="0">
              <a:buNone/>
              <a:defRPr sz="2300"/>
            </a:lvl4pPr>
            <a:lvl5pPr marL="2102754" indent="0">
              <a:buNone/>
              <a:defRPr sz="2300"/>
            </a:lvl5pPr>
            <a:lvl6pPr marL="2628443" indent="0">
              <a:buNone/>
              <a:defRPr sz="2300"/>
            </a:lvl6pPr>
            <a:lvl7pPr marL="3154131" indent="0">
              <a:buNone/>
              <a:defRPr sz="2300"/>
            </a:lvl7pPr>
            <a:lvl8pPr marL="3679820" indent="0">
              <a:buNone/>
              <a:defRPr sz="2300"/>
            </a:lvl8pPr>
            <a:lvl9pPr marL="4205508" indent="0">
              <a:buNone/>
              <a:defRPr sz="2300"/>
            </a:lvl9pPr>
          </a:lstStyle>
          <a:p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17140" y="5946315"/>
            <a:ext cx="6480810" cy="891683"/>
          </a:xfrm>
        </p:spPr>
        <p:txBody>
          <a:bodyPr/>
          <a:lstStyle>
            <a:lvl1pPr marL="0" indent="0">
              <a:buNone/>
              <a:defRPr sz="1600"/>
            </a:lvl1pPr>
            <a:lvl2pPr marL="525689" indent="0">
              <a:buNone/>
              <a:defRPr sz="1400"/>
            </a:lvl2pPr>
            <a:lvl3pPr marL="1051377" indent="0">
              <a:buNone/>
              <a:defRPr sz="1100"/>
            </a:lvl3pPr>
            <a:lvl4pPr marL="1577066" indent="0">
              <a:buNone/>
              <a:defRPr sz="1000"/>
            </a:lvl4pPr>
            <a:lvl5pPr marL="2102754" indent="0">
              <a:buNone/>
              <a:defRPr sz="1000"/>
            </a:lvl5pPr>
            <a:lvl6pPr marL="2628443" indent="0">
              <a:buNone/>
              <a:defRPr sz="1000"/>
            </a:lvl6pPr>
            <a:lvl7pPr marL="3154131" indent="0">
              <a:buNone/>
              <a:defRPr sz="1000"/>
            </a:lvl7pPr>
            <a:lvl8pPr marL="3679820" indent="0">
              <a:buNone/>
              <a:defRPr sz="1000"/>
            </a:lvl8pPr>
            <a:lvl9pPr marL="4205508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41164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40068" y="304263"/>
            <a:ext cx="9721215" cy="1266296"/>
          </a:xfrm>
          <a:prstGeom prst="rect">
            <a:avLst/>
          </a:prstGeom>
        </p:spPr>
        <p:txBody>
          <a:bodyPr vert="horz" lIns="105138" tIns="52569" rIns="105138" bIns="52569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0068" y="1772815"/>
            <a:ext cx="9721215" cy="5014180"/>
          </a:xfrm>
          <a:prstGeom prst="rect">
            <a:avLst/>
          </a:prstGeom>
        </p:spPr>
        <p:txBody>
          <a:bodyPr vert="horz" lIns="105138" tIns="52569" rIns="105138" bIns="52569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40068" y="7042012"/>
            <a:ext cx="2520315" cy="404511"/>
          </a:xfrm>
          <a:prstGeom prst="rect">
            <a:avLst/>
          </a:prstGeom>
        </p:spPr>
        <p:txBody>
          <a:bodyPr vert="horz" lIns="105138" tIns="52569" rIns="105138" bIns="5256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4EB2E-FE5A-46F2-B709-ADE5B9754068}" type="datetimeFigureOut">
              <a:rPr lang="es-ES" smtClean="0"/>
              <a:t>26/11/2017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690461" y="7042012"/>
            <a:ext cx="3420428" cy="404511"/>
          </a:xfrm>
          <a:prstGeom prst="rect">
            <a:avLst/>
          </a:prstGeom>
        </p:spPr>
        <p:txBody>
          <a:bodyPr vert="horz" lIns="105138" tIns="52569" rIns="105138" bIns="5256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740968" y="7042012"/>
            <a:ext cx="2520315" cy="404511"/>
          </a:xfrm>
          <a:prstGeom prst="rect">
            <a:avLst/>
          </a:prstGeom>
        </p:spPr>
        <p:txBody>
          <a:bodyPr vert="horz" lIns="105138" tIns="52569" rIns="105138" bIns="5256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EA23-292B-42C4-A495-D2139DD82993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2980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1377" rtl="0" eaLnBrk="1" latinLnBrk="0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4266" indent="-394266" algn="l" defTabSz="1051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54244" indent="-328555" algn="l" defTabSz="1051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14221" indent="-262844" algn="l" defTabSz="1051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39910" indent="-262844" algn="l" defTabSz="1051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65599" indent="-262844" algn="l" defTabSz="1051377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91287" indent="-262844" algn="l" defTabSz="1051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16976" indent="-262844" algn="l" defTabSz="1051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42664" indent="-262844" algn="l" defTabSz="1051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68353" indent="-262844" algn="l" defTabSz="1051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05137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5689" algn="l" defTabSz="105137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51377" algn="l" defTabSz="105137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77066" algn="l" defTabSz="105137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02754" algn="l" defTabSz="105137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28443" algn="l" defTabSz="105137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54131" algn="l" defTabSz="105137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79820" algn="l" defTabSz="105137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05508" algn="l" defTabSz="105137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0068" y="6918914"/>
            <a:ext cx="2520315" cy="52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870" tIns="52432" rIns="104870" bIns="52432" numCol="1" anchor="t" anchorCtr="0" compatLnSpc="1">
            <a:prstTxWarp prst="textNoShape">
              <a:avLst/>
            </a:prstTxWarp>
          </a:bodyPr>
          <a:lstStyle>
            <a:lvl1pPr>
              <a:defRPr sz="1600"/>
            </a:lvl1pPr>
          </a:lstStyle>
          <a:p>
            <a:pPr defTabSz="1048689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44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  <a:cs typeface="Arial" charset="0"/>
        </a:defRPr>
      </a:lvl5pPr>
      <a:lvl6pPr marL="524341"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  <a:cs typeface="Arial" charset="0"/>
        </a:defRPr>
      </a:lvl6pPr>
      <a:lvl7pPr marL="1048689"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  <a:cs typeface="Arial" charset="0"/>
        </a:defRPr>
      </a:lvl7pPr>
      <a:lvl8pPr marL="1573030"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  <a:cs typeface="Arial" charset="0"/>
        </a:defRPr>
      </a:lvl8pPr>
      <a:lvl9pPr marL="2097372"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93260" indent="-393260" algn="l" rtl="0" fontAlgn="base">
        <a:spcBef>
          <a:spcPct val="20000"/>
        </a:spcBef>
        <a:spcAft>
          <a:spcPct val="0"/>
        </a:spcAft>
        <a:buChar char="•"/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852059" indent="-327717" algn="l" rtl="0" fontAlgn="base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cs typeface="+mn-cs"/>
        </a:defRPr>
      </a:lvl2pPr>
      <a:lvl3pPr marL="1310866" indent="-262172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cs typeface="+mn-cs"/>
        </a:defRPr>
      </a:lvl3pPr>
      <a:lvl4pPr marL="1835200" indent="-262172" algn="l" rtl="0" fontAlgn="base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  <a:cs typeface="+mn-cs"/>
        </a:defRPr>
      </a:lvl4pPr>
      <a:lvl5pPr marL="2359546" indent="-262172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cs typeface="+mn-cs"/>
        </a:defRPr>
      </a:lvl5pPr>
      <a:lvl6pPr marL="2883890" indent="-262172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cs typeface="+mn-cs"/>
        </a:defRPr>
      </a:lvl6pPr>
      <a:lvl7pPr marL="3408228" indent="-262172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cs typeface="+mn-cs"/>
        </a:defRPr>
      </a:lvl7pPr>
      <a:lvl8pPr marL="3932583" indent="-262172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cs typeface="+mn-cs"/>
        </a:defRPr>
      </a:lvl8pPr>
      <a:lvl9pPr marL="4456920" indent="-262172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s-ES"/>
      </a:defPPr>
      <a:lvl1pPr marL="0" algn="l" defTabSz="104868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4341" algn="l" defTabSz="104868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8689" algn="l" defTabSz="104868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73030" algn="l" defTabSz="104868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97372" algn="l" defTabSz="104868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21727" algn="l" defTabSz="104868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46060" algn="l" defTabSz="104868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70397" algn="l" defTabSz="104868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94745" algn="l" defTabSz="104868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hyperlink" Target="https://vk.com/mispps" TargetMode="External"/><Relationship Id="rId3" Type="http://schemas.openxmlformats.org/officeDocument/2006/relationships/image" Target="../media/image82.png"/><Relationship Id="rId7" Type="http://schemas.openxmlformats.org/officeDocument/2006/relationships/hyperlink" Target="https://www.facebook.com/mispps" TargetMode="External"/><Relationship Id="rId12" Type="http://schemas.openxmlformats.org/officeDocument/2006/relationships/image" Target="../media/image87.png"/><Relationship Id="rId2" Type="http://schemas.openxmlformats.org/officeDocument/2006/relationships/hyperlink" Target="http://www.mispps.com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png"/><Relationship Id="rId11" Type="http://schemas.openxmlformats.org/officeDocument/2006/relationships/hyperlink" Target="https://plus.google.com/+Mispps/" TargetMode="External"/><Relationship Id="rId5" Type="http://schemas.openxmlformats.org/officeDocument/2006/relationships/image" Target="../media/image83.png"/><Relationship Id="rId10" Type="http://schemas.openxmlformats.org/officeDocument/2006/relationships/image" Target="../media/image86.png"/><Relationship Id="rId4" Type="http://schemas.openxmlformats.org/officeDocument/2006/relationships/hyperlink" Target="http://www.mispps.com/boletin.html" TargetMode="External"/><Relationship Id="rId9" Type="http://schemas.openxmlformats.org/officeDocument/2006/relationships/hyperlink" Target="https://twitter.com/mispps" TargetMode="External"/><Relationship Id="rId14" Type="http://schemas.openxmlformats.org/officeDocument/2006/relationships/image" Target="../media/image8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leni\Desktop\Espejito ..Espejito...Helen\Diapositiv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648146" y="338165"/>
            <a:ext cx="2728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 smtClean="0">
                <a:ln w="9525">
                  <a:solidFill>
                    <a:srgbClr val="FF0000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r="5400000" sy="-100000" algn="bl" rotWithShape="0"/>
                </a:effectLst>
                <a:latin typeface="Algerian" panose="04020705040A02060702" pitchFamily="82" charset="0"/>
              </a:rPr>
              <a:t>El</a:t>
            </a:r>
            <a:endParaRPr lang="es-ES" sz="5400" b="1" dirty="0">
              <a:ln w="9525">
                <a:solidFill>
                  <a:srgbClr val="FF0000"/>
                </a:solidFill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r="5400000" sy="-100000" algn="bl" rotWithShape="0"/>
              </a:effectLst>
              <a:latin typeface="Algerian" panose="04020705040A02060702" pitchFamily="82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945264" y="1566639"/>
            <a:ext cx="280831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 smtClean="0">
                <a:ln w="9525">
                  <a:solidFill>
                    <a:srgbClr val="FF0000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r="5400000" sy="-100000" algn="bl" rotWithShape="0"/>
                </a:effectLst>
                <a:latin typeface="Algerian" panose="04020705040A02060702" pitchFamily="82" charset="0"/>
              </a:rPr>
              <a:t>E</a:t>
            </a:r>
          </a:p>
          <a:p>
            <a:r>
              <a:rPr lang="es-ES" sz="5400" b="1" dirty="0" smtClean="0">
                <a:ln w="9525">
                  <a:solidFill>
                    <a:srgbClr val="FF0000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r="5400000" sy="-100000" algn="bl" rotWithShape="0"/>
                </a:effectLst>
                <a:latin typeface="Algerian" panose="04020705040A02060702" pitchFamily="82" charset="0"/>
              </a:rPr>
              <a:t>S</a:t>
            </a:r>
          </a:p>
          <a:p>
            <a:r>
              <a:rPr lang="es-ES" sz="5400" b="1" dirty="0" smtClean="0">
                <a:ln w="9525">
                  <a:solidFill>
                    <a:srgbClr val="FF0000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r="5400000" sy="-100000" algn="bl" rotWithShape="0"/>
                </a:effectLst>
                <a:latin typeface="Algerian" panose="04020705040A02060702" pitchFamily="82" charset="0"/>
              </a:rPr>
              <a:t>p</a:t>
            </a:r>
          </a:p>
          <a:p>
            <a:r>
              <a:rPr lang="es-ES" sz="5400" b="1" dirty="0" smtClean="0">
                <a:ln w="9525">
                  <a:solidFill>
                    <a:srgbClr val="FF0000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r="5400000" sy="-100000" algn="bl" rotWithShape="0"/>
                </a:effectLst>
                <a:latin typeface="Algerian" panose="04020705040A02060702" pitchFamily="82" charset="0"/>
              </a:rPr>
              <a:t>E</a:t>
            </a:r>
          </a:p>
          <a:p>
            <a:r>
              <a:rPr lang="es-ES" sz="5400" b="1" dirty="0" smtClean="0">
                <a:ln w="9525">
                  <a:solidFill>
                    <a:srgbClr val="FF0000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r="5400000" sy="-100000" algn="bl" rotWithShape="0"/>
                </a:effectLst>
                <a:latin typeface="Algerian" panose="04020705040A02060702" pitchFamily="82" charset="0"/>
              </a:rPr>
              <a:t>J</a:t>
            </a:r>
          </a:p>
          <a:p>
            <a:r>
              <a:rPr lang="es-ES" sz="5400" b="1" dirty="0" smtClean="0">
                <a:ln w="9525">
                  <a:solidFill>
                    <a:srgbClr val="FF0000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r="5400000" sy="-100000" algn="bl" rotWithShape="0"/>
                </a:effectLst>
                <a:latin typeface="Algerian" panose="04020705040A02060702" pitchFamily="82" charset="0"/>
              </a:rPr>
              <a:t>o</a:t>
            </a:r>
            <a:endParaRPr lang="es-ES" sz="5400" b="1" dirty="0">
              <a:ln w="9525">
                <a:solidFill>
                  <a:srgbClr val="FF0000"/>
                </a:solidFill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r="5400000" sy="-100000" algn="bl" rotWithShape="0"/>
              </a:effectLst>
              <a:latin typeface="Algerian" panose="04020705040A02060702" pitchFamily="82" charset="0"/>
            </a:endParaRPr>
          </a:p>
        </p:txBody>
      </p:sp>
      <p:pic>
        <p:nvPicPr>
          <p:cNvPr id="6" name="Picture 19" descr="C:\Users\Eleni\Desktop\El Espejo-Helen\Diapositiva8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33324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Eleni\Desktop\Espejito ..Espejito...Helen\Diapositiva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7" y="-1"/>
            <a:ext cx="10833324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17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1068">
        <p14:glitter pattern="hexagon"/>
        <p:sndAc>
          <p:stSnd loop="1">
            <p:snd r:embed="rId2" name="El espejo-Mana.wav"/>
          </p:stSnd>
        </p:sndAc>
      </p:transition>
    </mc:Choice>
    <mc:Fallback xmlns="">
      <p:transition spd="slow" advTm="21068">
        <p:fade/>
        <p:sndAc>
          <p:stSnd loop="1">
            <p:snd r:embed="rId7" name="El espejo-Man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8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C:\Users\Eleni\Desktop\Espejito ..Espejito...Helen\Diapositiva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0" cy="759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darmar10.blox.pl/resource/1927392375_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50" y="661823"/>
            <a:ext cx="4383663" cy="6315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3" descr="C:\Users\Eleni\Desktop\Espejito ..Espejito...Helen\Diapositiva5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"/>
          <a:stretch/>
        </p:blipFill>
        <p:spPr bwMode="auto">
          <a:xfrm>
            <a:off x="0" y="6350"/>
            <a:ext cx="10801351" cy="759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Eleni\Desktop\ultimo escritorio\bellisima\00E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07" y="0"/>
            <a:ext cx="10857350" cy="783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9" descr="C:\Users\Eleni\Desktop\Frente al espejo- Helen\Diapositiva6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07" y="6351"/>
            <a:ext cx="10857350" cy="782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77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4495">
        <p14:honeycomb/>
      </p:transition>
    </mc:Choice>
    <mc:Fallback xmlns="">
      <p:transition spd="slow" advTm="344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leni\Desktop\Espejito ..Espejito...Helen\Diapositiva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Eleni\Desktop\Frente al espejo- Helen\Diapositiva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801349" cy="759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Eleni\Desktop\Frente al espejo- Helen\Diapositiva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96835" cy="759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64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 advTm="26948">
        <p:checker/>
      </p:transition>
    </mc:Choice>
    <mc:Fallback xmlns="">
      <p:transition spd="slow" advTm="26948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C:\Users\Eleni\Desktop\Espejito ..Espejito...Helen\Diapositiva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0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2.bp.blogspot.com/-cE-o5urAc4c/VMQxTiTRYwI/AAAAAAADcfE/L1ldLc3oQEM/s1600/0a164bb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07" y="689829"/>
            <a:ext cx="4392488" cy="632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4" descr="C:\Users\Eleni\Desktop\Frente al espejo- Helen\Diapositiva3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2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C:\Users\Eleni\Desktop\El Espejo-Helen\Diapositiva7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74" y="0"/>
            <a:ext cx="10833324" cy="760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C:\Users\Eleni\Desktop\Frente al espejo- Helen\Diapositiva3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7" y="0"/>
            <a:ext cx="10821517" cy="760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69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2126">
        <p:blinds dir="vert"/>
      </p:transition>
    </mc:Choice>
    <mc:Fallback xmlns="">
      <p:transition spd="slow" advTm="3212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 descr="C:\Users\Eleni\Desktop\Espejito ..Espejito...Helen\Diapositiva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9544"/>
            <a:ext cx="10801350" cy="768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C:\Users\Eleni\Desktop\El Espejo-Helen\Diapositiva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8" y="-89544"/>
            <a:ext cx="10845650" cy="768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3" descr="C:\Users\Eleni\Desktop\El Espejo-Helen\Diapositiva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82" y="-89544"/>
            <a:ext cx="10877803" cy="768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Eleni\Desktop\El Espejo-Helen\Diapositiva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74" y="-89545"/>
            <a:ext cx="10842386" cy="768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38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5490">
        <p:strips/>
      </p:transition>
    </mc:Choice>
    <mc:Fallback xmlns="">
      <p:transition spd="slow" advTm="35490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4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leni\Desktop\ultimo escritorio\bellisima\00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0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Eleni\Desktop\Frente al espejo- Helen\Diapositiva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34" y="32613"/>
            <a:ext cx="10754986" cy="756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Eleni\Desktop\Frente al espejo- Helen\Diapositiva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613"/>
            <a:ext cx="10801350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C:\Users\Eleni\Desktop\El Espejo-Helen\Diapositiva7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42" y="16306"/>
            <a:ext cx="10828634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945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264">
        <p14:glitter dir="u" pattern="hexagon"/>
      </p:transition>
    </mc:Choice>
    <mc:Fallback xmlns="">
      <p:transition spd="slow" advTm="302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C:\Users\Eleni\Desktop\Espejito ..Espejito...Helen\Diapositiva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5" descr="C:\Users\Eleni\Desktop\Frente al espejo- Helen\Diapositiva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801350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Eleni\Desktop\El Espejo-Helen\Diapositiva6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" t="2573" r="2638" b="1897"/>
          <a:stretch/>
        </p:blipFill>
        <p:spPr bwMode="auto">
          <a:xfrm>
            <a:off x="0" y="6349"/>
            <a:ext cx="10801349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2" descr="C:\Users\Eleni\Desktop\Frente al espejo- Helen\Diapositiva3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0801349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23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78">
        <p:checker dir="vert"/>
      </p:transition>
    </mc:Choice>
    <mc:Fallback xmlns="">
      <p:transition spd="slow" advTm="30078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Eleni\Desktop\Espejito ..Espejito...Helen\Diapositiva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1.bp.blogspot.com/-k9MgPeoCxiI/VMQx2mqQRyI/AAAAAAADchU/bsobw2bFDtk/s1600/e715ba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6" y="226972"/>
            <a:ext cx="5082720" cy="6815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Eleni\Desktop\Espejito ..Espejito...Helen\Diapositiva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62" y="0"/>
            <a:ext cx="10834811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8" descr="C:\Users\Eleni\Desktop\Frente al espejo- Helen\Diapositiva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61" y="0"/>
            <a:ext cx="10827146" cy="760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Eleni\Desktop\El Espejo-Helen\Diapositiva7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62" y="6350"/>
            <a:ext cx="10890299" cy="760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77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882">
        <p:strips dir="rd"/>
      </p:transition>
    </mc:Choice>
    <mc:Fallback xmlns="">
      <p:transition spd="slow" advTm="30882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C:\Users\Eleni\Desktop\Espejito ..Espejito...Helen\Diapositiva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0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Eleni\Desktop\El Espejo-Helen\Diapositiva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833323" cy="759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Eleni\Desktop\El Espejo-Helen\Diapositiva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74" y="0"/>
            <a:ext cx="10865297" cy="760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Users\Eleni\Desktop\Espejito ..Espejito...Helen\Diapositiva2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"/>
          <a:stretch/>
        </p:blipFill>
        <p:spPr bwMode="auto">
          <a:xfrm>
            <a:off x="0" y="1"/>
            <a:ext cx="10801350" cy="760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22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9761">
        <p:randomBar dir="vert"/>
      </p:transition>
    </mc:Choice>
    <mc:Fallback xmlns="">
      <p:transition spd="slow" advTm="29761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Eleni\Desktop\Espejito ..Espejito...Helen\Diapositiva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2" descr="C:\Users\Eleni\Desktop\El Espejo-Helen\Diapositiva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1" descr="C:\Users\Eleni\Desktop\Frente al espejo- Helen\Diapositiva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317" y="-89545"/>
            <a:ext cx="10881666" cy="769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2" descr="C:\Users\Eleni\Desktop\Frente al espejo- Helen\Diapositiva6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318" y="-89545"/>
            <a:ext cx="10881667" cy="769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67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2080">
        <p14:honeycomb/>
      </p:transition>
    </mc:Choice>
    <mc:Fallback xmlns="">
      <p:transition spd="slow" advTm="320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6" descr="C:\Users\Eleni\Desktop\Espejito ..Espejito...Helen\Diapositiva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3" descr="C:\Users\Eleni\Desktop\Frente al espejo- Helen\Diapositiva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963"/>
            <a:ext cx="10801350" cy="764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5" descr="C:\Users\Eleni\Desktop\Frente al espejo- Helen\Diapositiva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4" y="-60630"/>
            <a:ext cx="10778326" cy="765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91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5275">
        <p:dissolve/>
      </p:transition>
    </mc:Choice>
    <mc:Fallback xmlns="">
      <p:transition spd="slow" advTm="25275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3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:\Users\Eleni\Desktop\Espejito ..Espejito...Helen\Diapositiva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0" descr="C:\Users\Eleni\Desktop\Frente al espejo- Helen\Diapositiva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76" y="-1"/>
            <a:ext cx="10928650" cy="768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0" descr="C:\Users\Eleni\Desktop\Frente al espejo- Helen\Diapositiva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76" y="0"/>
            <a:ext cx="10928650" cy="768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3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7414">
        <p14:glitter dir="r"/>
      </p:transition>
    </mc:Choice>
    <mc:Fallback xmlns="">
      <p:transition spd="slow" advTm="274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:\Users\Eleni\Desktop\Espejito ..Espejito...Helen\Diapositiva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0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3" descr="C:\Users\Eleni\Desktop\Frente al espejo- Helen\Diapositiva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812040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C:\Users\Eleni\Desktop\Espejito ..Espejito...Helen\Diapositiva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0" cy="759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41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5090">
        <p14:glitter dir="d"/>
      </p:transition>
    </mc:Choice>
    <mc:Fallback xmlns="">
      <p:transition spd="slow" advTm="250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C:\Users\Eleni\Desktop\El Espejo-Helen\Diapositiva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74" y="9636"/>
            <a:ext cx="10833324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9" descr="C:\Users\Eleni\Desktop\Frente al espejo- Helen\Diapositiva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181" y="-25793"/>
            <a:ext cx="10867864" cy="781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7" descr="C:\Users\Eleni\Desktop\Frente al espejo- Helen\Diapositiva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181" y="-25792"/>
            <a:ext cx="10871531" cy="7815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32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1133">
        <p14:vortex/>
      </p:transition>
    </mc:Choice>
    <mc:Fallback xmlns="">
      <p:transition spd="slow" advTm="211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3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:\Users\Eleni\Desktop\Espejito ..Espejito...Helen\Diapositiva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3.bp.blogspot.com/-dF1le2f95Yo/TnNY6HNYsfI/AAAAAAAAMvE/79YM7fC78tU/s1600/28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220" y="486519"/>
            <a:ext cx="1282910" cy="106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Eleni\Desktop\Espejito ..Espejito...Helen\Diapositiva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9544"/>
            <a:ext cx="10801350" cy="768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:\Users\Eleni\Desktop\El Espejo-Helen\Diapositiva7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74" y="-89544"/>
            <a:ext cx="10833324" cy="769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1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000">
        <p14:vortex/>
      </p:transition>
    </mc:Choice>
    <mc:Fallback xmlns="">
      <p:transition spd="slow" advTm="5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4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98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1772845"/>
            <a:ext cx="10801350" cy="253260"/>
          </a:xfrm>
          <a:prstGeom prst="rect">
            <a:avLst/>
          </a:prstGeom>
          <a:solidFill>
            <a:schemeClr val="bg1"/>
          </a:solidFill>
          <a:ln w="19050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lIns="104868" tIns="52431" rIns="104868" bIns="52431" anchor="ctr"/>
          <a:lstStyle/>
          <a:p>
            <a:pPr defTabSz="1048669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2026080"/>
            <a:ext cx="10801350" cy="5571702"/>
          </a:xfrm>
          <a:prstGeom prst="rect">
            <a:avLst/>
          </a:prstGeom>
          <a:solidFill>
            <a:srgbClr val="B6E8FC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04868" tIns="52431" rIns="104868" bIns="52431" anchor="ctr"/>
          <a:lstStyle/>
          <a:p>
            <a:pPr algn="ctr" defTabSz="1048669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000000"/>
              </a:solidFill>
            </a:endParaRPr>
          </a:p>
        </p:txBody>
      </p:sp>
      <p:pic>
        <p:nvPicPr>
          <p:cNvPr id="4103" name="Picture 7" descr="logo_grand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0294" y="1"/>
            <a:ext cx="5760720" cy="1730604"/>
          </a:xfrm>
          <a:prstGeom prst="rect">
            <a:avLst/>
          </a:prstGeom>
          <a:noFill/>
        </p:spPr>
      </p:pic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0" y="2110494"/>
            <a:ext cx="10801350" cy="272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4868" tIns="52431" rIns="104868" bIns="52431">
            <a:spAutoFit/>
          </a:bodyPr>
          <a:lstStyle/>
          <a:p>
            <a:pPr algn="ctr" defTabSz="1048669" fontAlgn="base">
              <a:spcBef>
                <a:spcPct val="50000"/>
              </a:spcBef>
              <a:spcAft>
                <a:spcPct val="0"/>
              </a:spcAft>
            </a:pPr>
            <a:r>
              <a:rPr lang="es-ES" sz="6900" b="1" dirty="0">
                <a:solidFill>
                  <a:srgbClr val="000000"/>
                </a:solidFill>
                <a:latin typeface="Kristen ITC" pitchFamily="66" charset="0"/>
              </a:rPr>
              <a:t>¿Te ha gustado?</a:t>
            </a:r>
            <a:r>
              <a:rPr lang="es-ES" sz="5500" dirty="0">
                <a:solidFill>
                  <a:srgbClr val="000000"/>
                </a:solidFill>
                <a:latin typeface="Kristen ITC" pitchFamily="66" charset="0"/>
              </a:rPr>
              <a:t> </a:t>
            </a:r>
            <a:br>
              <a:rPr lang="es-ES" sz="5500" dirty="0">
                <a:solidFill>
                  <a:srgbClr val="000000"/>
                </a:solidFill>
                <a:latin typeface="Kristen ITC" pitchFamily="66" charset="0"/>
              </a:rPr>
            </a:br>
            <a:r>
              <a:rPr lang="es-ES" sz="5100" dirty="0">
                <a:solidFill>
                  <a:srgbClr val="000000"/>
                </a:solidFill>
                <a:latin typeface="Kristen ITC" pitchFamily="66" charset="0"/>
              </a:rPr>
              <a:t>Puedes ver más entrando </a:t>
            </a:r>
            <a:br>
              <a:rPr lang="es-ES" sz="5100" dirty="0">
                <a:solidFill>
                  <a:srgbClr val="000000"/>
                </a:solidFill>
                <a:latin typeface="Kristen ITC" pitchFamily="66" charset="0"/>
              </a:rPr>
            </a:br>
            <a:r>
              <a:rPr lang="es-ES" sz="5100" b="1" dirty="0">
                <a:solidFill>
                  <a:srgbClr val="40F903"/>
                </a:solidFill>
                <a:latin typeface="Kristen ITC" pitchFamily="66" charset="0"/>
                <a:hlinkClick r:id="rId2"/>
              </a:rPr>
              <a:t>Aquí</a:t>
            </a:r>
            <a:endParaRPr lang="es-ES" sz="5100" b="1" dirty="0">
              <a:solidFill>
                <a:srgbClr val="40F903"/>
              </a:solidFill>
              <a:latin typeface="Kristen ITC" pitchFamily="66" charset="0"/>
            </a:endParaRP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1350170" y="5234033"/>
            <a:ext cx="3150394" cy="1883296"/>
          </a:xfrm>
          <a:prstGeom prst="rect">
            <a:avLst/>
          </a:prstGeom>
          <a:noFill/>
          <a:ln w="19050">
            <a:noFill/>
            <a:prstDash val="sysDot"/>
            <a:miter lim="800000"/>
            <a:headEnd/>
            <a:tailEnd/>
          </a:ln>
          <a:effectLst/>
        </p:spPr>
        <p:txBody>
          <a:bodyPr lIns="104868" tIns="52431" rIns="104868" bIns="52431">
            <a:spAutoFit/>
          </a:bodyPr>
          <a:lstStyle/>
          <a:p>
            <a:pPr algn="ctr" defTabSz="1048669" fontAlgn="base">
              <a:spcBef>
                <a:spcPct val="50000"/>
              </a:spcBef>
              <a:spcAft>
                <a:spcPct val="0"/>
              </a:spcAft>
            </a:pPr>
            <a:r>
              <a:rPr lang="es-ES_tradnl" b="1">
                <a:solidFill>
                  <a:srgbClr val="000000"/>
                </a:solidFill>
                <a:latin typeface="Kristen ITC" pitchFamily="66" charset="0"/>
              </a:rPr>
              <a:t>Además puedes recibir powerpoints en tu correo electrónico suscribiéndote aquí:</a:t>
            </a:r>
            <a:r>
              <a:rPr lang="es-ES_tradnl" b="1">
                <a:solidFill>
                  <a:srgbClr val="0066FF"/>
                </a:solidFill>
              </a:rPr>
              <a:t> </a:t>
            </a:r>
          </a:p>
          <a:p>
            <a:pPr defTabSz="1048669" fontAlgn="base">
              <a:spcBef>
                <a:spcPct val="50000"/>
              </a:spcBef>
              <a:spcAft>
                <a:spcPct val="0"/>
              </a:spcAft>
            </a:pPr>
            <a:endParaRPr lang="es-ES" b="1">
              <a:solidFill>
                <a:srgbClr val="0066FF"/>
              </a:solidFill>
            </a:endParaRPr>
          </a:p>
        </p:txBody>
      </p:sp>
      <p:pic>
        <p:nvPicPr>
          <p:cNvPr id="4106" name="Picture 10" descr="email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837" y="4643104"/>
            <a:ext cx="2790349" cy="2617012"/>
          </a:xfrm>
          <a:prstGeom prst="rect">
            <a:avLst/>
          </a:prstGeom>
          <a:noFill/>
        </p:spPr>
      </p:pic>
      <p:pic>
        <p:nvPicPr>
          <p:cNvPr id="4113" name="Picture 17" descr="flechas-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70597" y="5402866"/>
            <a:ext cx="1440180" cy="1097457"/>
          </a:xfrm>
          <a:prstGeom prst="rect">
            <a:avLst/>
          </a:prstGeom>
          <a:noFill/>
        </p:spPr>
      </p:pic>
      <p:pic>
        <p:nvPicPr>
          <p:cNvPr id="4117" name="Picture 21" descr="facebook-icon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3292404"/>
            <a:ext cx="630079" cy="590937"/>
          </a:xfrm>
          <a:prstGeom prst="rect">
            <a:avLst/>
          </a:prstGeom>
          <a:noFill/>
        </p:spPr>
      </p:pic>
      <p:pic>
        <p:nvPicPr>
          <p:cNvPr id="4118" name="Picture 22" descr="twitter-icon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" y="3883343"/>
            <a:ext cx="630079" cy="590937"/>
          </a:xfrm>
          <a:prstGeom prst="rect">
            <a:avLst/>
          </a:prstGeom>
          <a:noFill/>
        </p:spPr>
      </p:pic>
      <p:pic>
        <p:nvPicPr>
          <p:cNvPr id="4119" name="Picture 23" descr="Web-Google-plus-Metro-icon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" y="4474277"/>
            <a:ext cx="630079" cy="590937"/>
          </a:xfrm>
          <a:prstGeom prst="rect">
            <a:avLst/>
          </a:prstGeom>
          <a:noFill/>
        </p:spPr>
      </p:pic>
      <p:pic>
        <p:nvPicPr>
          <p:cNvPr id="4120" name="Picture 24" descr="vkontakte-256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" y="5065215"/>
            <a:ext cx="630079" cy="5909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7472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>
        <p:fade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Users\Eleni\Desktop\El Espejo-Helen\Diapositiva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74" y="0"/>
            <a:ext cx="10833324" cy="760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8" descr="C:\Users\Eleni\Desktop\El Espejo-Helen\Diapositiva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74" y="0"/>
            <a:ext cx="10833324" cy="760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C:\Users\Eleni\Desktop\Frente al espejo- Helen\Diapositiva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74" y="3286"/>
            <a:ext cx="10833324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C:\Users\Eleni\Desktop\Espejito ..Espejito...Helen\Diapositiva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206" y="-3361"/>
            <a:ext cx="10848555" cy="760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31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0858">
        <p14:honeycomb/>
      </p:transition>
    </mc:Choice>
    <mc:Fallback xmlns="">
      <p:transition spd="slow" advTm="308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3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C:\Users\Eleni\Desktop\Espejito ..Espejito...Helen\Diapositiva5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"/>
          <a:stretch/>
        </p:blipFill>
        <p:spPr bwMode="auto">
          <a:xfrm>
            <a:off x="0" y="0"/>
            <a:ext cx="10801350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2" descr="C:\Users\Eleni\Desktop\Frente al espejo- Helen\Diapositiva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0801349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3" descr="C:\Users\Eleni\Desktop\Frente al espejo- Helen\Diapositiva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7" y="-1"/>
            <a:ext cx="10801349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00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25346">
        <p14:glitter pattern="hexagon"/>
      </p:transition>
    </mc:Choice>
    <mc:Fallback xmlns="">
      <p:transition spd="slow" advTm="253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6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Eleni\Desktop\Espejito ..Espejito...Helen\Diapositiva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73"/>
            <a:ext cx="10801350" cy="761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 descr="C:\Users\Eleni\Desktop\Frente al espejo- Helen\Diapositiva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1" y="-17173"/>
            <a:ext cx="10804801" cy="761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Eleni\Desktop\Espejito ..Espejito...Helen\Diapositiva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7"/>
          <a:stretch/>
        </p:blipFill>
        <p:spPr bwMode="auto">
          <a:xfrm>
            <a:off x="-21785" y="-17173"/>
            <a:ext cx="10823135" cy="761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44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4164">
        <p:wipe dir="d"/>
      </p:transition>
    </mc:Choice>
    <mc:Fallback xmlns="">
      <p:transition spd="slow" advTm="24164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C:\Users\Eleni\Desktop\Espejito ..Espejito...Helen\Diapositiva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Eleni\Desktop\Espejito ..Espejito...Helen\Diapositiva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93" y="0"/>
            <a:ext cx="10866136" cy="761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5" descr="C:\Users\Eleni\Desktop\El Espejo-Helen\Diapositiva8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94" y="0"/>
            <a:ext cx="10833743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425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0469">
        <p:wipe/>
      </p:transition>
    </mc:Choice>
    <mc:Fallback xmlns="">
      <p:transition spd="slow" advTm="20469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Eleni\Desktop\Espejito ..Espejito...Helen\Diapositiva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7" descr="C:\Users\Eleni\Desktop\El Espejo-Helen\Diapositiva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0030" cy="759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C:\Users\Eleni\Desktop\Frente al espejo- Helen\Diapositiva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10801351" cy="759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14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4203">
        <p:randomBar dir="vert"/>
      </p:transition>
    </mc:Choice>
    <mc:Fallback xmlns="">
      <p:transition spd="slow" advTm="24203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6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C:\Users\Eleni\Desktop\El Espejo-Helen\Diapositiva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74" y="0"/>
            <a:ext cx="10833324" cy="760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1" descr="C:\Users\Eleni\Desktop\El Espejo-Helen\Diapositiva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74" y="6350"/>
            <a:ext cx="10847766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C:\Users\Eleni\Desktop\Espejito ..Espejito...Helen\Diapositiva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74" y="6350"/>
            <a:ext cx="10833324" cy="759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12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9657">
        <p14:vortex dir="r"/>
      </p:transition>
    </mc:Choice>
    <mc:Fallback xmlns="">
      <p:transition spd="slow" advTm="196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Users\Eleni\Desktop\Espejito ..Espejito...Helen\Diapositiva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10801350" cy="75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Eleni\Desktop\Frente al espejo- Helen\Diapositiva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10864932" cy="7591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Eleni\Desktop\ultimo escritorio\bellisima\00E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109"/>
            <a:ext cx="10864932" cy="761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4" descr="C:\Users\Eleni\Desktop\Espejito ..Espejito...Helen\Diapositiva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" y="6352"/>
            <a:ext cx="10887335" cy="7591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80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32202">
        <p14:glitter/>
      </p:transition>
    </mc:Choice>
    <mc:Fallback xmlns="">
      <p:transition spd="slow" advTm="322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Diseño predeterminado">
  <a:themeElements>
    <a:clrScheme name="Diseño predeterminado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D9604"/>
      </a:hlink>
      <a:folHlink>
        <a:srgbClr val="FD9604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D9604"/>
        </a:hlink>
        <a:folHlink>
          <a:srgbClr val="FD960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</TotalTime>
  <Words>23</Words>
  <Application>Microsoft Office PowerPoint</Application>
  <PresentationFormat>Personalizado</PresentationFormat>
  <Paragraphs>9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23</vt:i4>
      </vt:variant>
    </vt:vector>
  </HeadingPairs>
  <TitlesOfParts>
    <vt:vector size="25" baseType="lpstr">
      <vt:lpstr>Tema de Office</vt:lpstr>
      <vt:lpstr>6_Diseño predeterminado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Espejo</dc:title>
  <dc:creator>Helen VC</dc:creator>
  <cp:lastModifiedBy>Usuario</cp:lastModifiedBy>
  <cp:revision>128</cp:revision>
  <dcterms:created xsi:type="dcterms:W3CDTF">2017-11-15T22:54:41Z</dcterms:created>
  <dcterms:modified xsi:type="dcterms:W3CDTF">2017-11-26T00:43:08Z</dcterms:modified>
</cp:coreProperties>
</file>