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65" r:id="rId3"/>
    <p:sldId id="266" r:id="rId4"/>
    <p:sldId id="260" r:id="rId5"/>
    <p:sldId id="261" r:id="rId6"/>
    <p:sldId id="263" r:id="rId7"/>
    <p:sldId id="262" r:id="rId8"/>
    <p:sldId id="264" r:id="rId9"/>
    <p:sldId id="267" r:id="rId10"/>
  </p:sldIdLst>
  <p:sldSz cx="12192000" cy="6858000"/>
  <p:notesSz cx="6858000" cy="9144000"/>
  <p:embeddedFontLst>
    <p:embeddedFont>
      <p:font typeface="Aghnestademo Signature" pitchFamily="2" charset="0"/>
      <p:regular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Vijaya" panose="020B0604020202020204" pitchFamily="34" charset="0"/>
      <p:regular r:id="rId19"/>
      <p:bold r:id="rId20"/>
    </p:embeddedFont>
    <p:embeddedFont>
      <p:font typeface="Kristen ITC" panose="03050502040202030202" pitchFamily="66" charset="0"/>
      <p:regular r:id="rId21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tuB2GfFMQF9pk6QB+n9MQ==" hashData="YAISrpT2EHBXZdDF0MMECyhMyIf67e5rIkYOHXNPB/aF4DLi45cQ7tvpoGmioClY6++wK8W1UVdufYXQvOhs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394" autoAdjust="0"/>
  </p:normalViewPr>
  <p:slideViewPr>
    <p:cSldViewPr snapToGrid="0">
      <p:cViewPr varScale="1">
        <p:scale>
          <a:sx n="54" d="100"/>
          <a:sy n="54" d="100"/>
        </p:scale>
        <p:origin x="102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B25271-2E28-4733-8A26-B137C0268132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A038-5C8F-4D06-86A3-F887AC76F7A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66225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27383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46102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282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67790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36894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2574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86427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6139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22325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494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21585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320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C534A-E4E1-4F94-823A-624AA97EF800}" type="datetimeFigureOut">
              <a:rPr lang="es-MX" smtClean="0"/>
              <a:t>05/05/2021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7C20B-BD9C-4929-9243-0A8D79F15801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910733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612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eg"/><Relationship Id="rId9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2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9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" y="0"/>
            <a:ext cx="12171000" cy="685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4177641" y="482849"/>
            <a:ext cx="44280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Poema de </a:t>
            </a:r>
            <a:r>
              <a:rPr lang="es-MX" sz="4800" dirty="0">
                <a:latin typeface="Aghnestademo Signature" pitchFamily="2" charset="0"/>
              </a:rPr>
              <a:t>L</a:t>
            </a:r>
            <a:r>
              <a:rPr lang="es-MX" sz="4800" dirty="0" smtClean="0">
                <a:latin typeface="Aghnestademo Signature" pitchFamily="2" charset="0"/>
              </a:rPr>
              <a:t>oli </a:t>
            </a:r>
            <a:r>
              <a:rPr lang="es-MX" sz="4800" dirty="0">
                <a:latin typeface="Aghnestademo Signature" pitchFamily="2" charset="0"/>
              </a:rPr>
              <a:t>T</a:t>
            </a:r>
            <a:r>
              <a:rPr lang="es-MX" sz="4800" dirty="0" smtClean="0">
                <a:latin typeface="Aghnestademo Signature" pitchFamily="2" charset="0"/>
              </a:rPr>
              <a:t>enllado</a:t>
            </a:r>
          </a:p>
          <a:p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5260917" y="1134125"/>
            <a:ext cx="2261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/>
              <a:t>Poeta </a:t>
            </a:r>
            <a:r>
              <a:rPr lang="es-MX" dirty="0" smtClean="0"/>
              <a:t>contemporánea</a:t>
            </a:r>
            <a:endParaRPr lang="es-MX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1" y="27756"/>
            <a:ext cx="6217920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242" y="0"/>
            <a:ext cx="5996436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394" y="2611453"/>
            <a:ext cx="3482169" cy="424654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422614" y="-163482"/>
            <a:ext cx="36636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CREACIONES YULS</a:t>
            </a:r>
            <a:endParaRPr lang="es-E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700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955">
        <p14:prism isContent="1"/>
        <p:sndAc>
          <p:stSnd>
            <p:snd r:embed="rId2" name="Kiss The Rain   Yiruma Violin Cover by Dodam Kim with Piano Accompaniment.wav"/>
          </p:stSnd>
        </p:sndAc>
      </p:transition>
    </mc:Choice>
    <mc:Fallback>
      <p:transition spd="slow" advClick="0" advTm="11955">
        <p:fade/>
        <p:sndAc>
          <p:stSnd>
            <p:snd r:embed="rId2" name="Kiss The Rain   Yiruma Violin Cover by Dodam Kim with Piano Accompanime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ángulo 3"/>
          <p:cNvSpPr/>
          <p:nvPr/>
        </p:nvSpPr>
        <p:spPr>
          <a:xfrm>
            <a:off x="4991586" y="482849"/>
            <a:ext cx="24513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 DÍA FINAL</a:t>
            </a:r>
            <a:endParaRPr lang="es-E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070" y="0"/>
            <a:ext cx="4863548" cy="607943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070" y="0"/>
            <a:ext cx="4863548" cy="607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71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321"/>
    </mc:Choice>
    <mc:Fallback>
      <p:transition spd="slow" advClick="0" advTm="8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" y="0"/>
            <a:ext cx="12171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40" y="1899138"/>
            <a:ext cx="2654193" cy="177143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295" y="450166"/>
            <a:ext cx="2715065" cy="199761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/>
          <p:cNvSpPr/>
          <p:nvPr/>
        </p:nvSpPr>
        <p:spPr>
          <a:xfrm>
            <a:off x="6309025" y="638997"/>
            <a:ext cx="2089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Suspiraré, y mis suspiros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383" y="218420"/>
            <a:ext cx="2695750" cy="34828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877" y="638997"/>
            <a:ext cx="2279607" cy="27257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861" y="489787"/>
            <a:ext cx="2465953" cy="29401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092" y="703979"/>
            <a:ext cx="2279607" cy="27257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841" y="157604"/>
            <a:ext cx="2695750" cy="34828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Rectángulo 12"/>
          <p:cNvSpPr/>
          <p:nvPr/>
        </p:nvSpPr>
        <p:spPr>
          <a:xfrm>
            <a:off x="9441147" y="798095"/>
            <a:ext cx="20554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moverán las alas de mi conciencia</a:t>
            </a:r>
            <a:endParaRPr lang="es-MX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350" y="531811"/>
            <a:ext cx="2465953" cy="29401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195" y="260444"/>
            <a:ext cx="2695750" cy="34828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Rectángulo 16"/>
          <p:cNvSpPr/>
          <p:nvPr/>
        </p:nvSpPr>
        <p:spPr>
          <a:xfrm>
            <a:off x="2947978" y="769773"/>
            <a:ext cx="2223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Oiré, las melodías del aire,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1" y="1346106"/>
            <a:ext cx="4321699" cy="52703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/>
          <p:cNvSpPr/>
          <p:nvPr/>
        </p:nvSpPr>
        <p:spPr>
          <a:xfrm>
            <a:off x="5207620" y="396067"/>
            <a:ext cx="12458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de los </a:t>
            </a:r>
            <a:r>
              <a:rPr lang="es-MX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campos</a:t>
            </a:r>
            <a:endParaRPr lang="es-MX" dirty="0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63" y="373258"/>
            <a:ext cx="3903129" cy="50428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"/>
            <a:ext cx="12192000" cy="6858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875" y="752588"/>
            <a:ext cx="3346006" cy="43230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Rectángulo 8"/>
          <p:cNvSpPr/>
          <p:nvPr/>
        </p:nvSpPr>
        <p:spPr>
          <a:xfrm>
            <a:off x="5288295" y="538893"/>
            <a:ext cx="894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y del mar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6532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932"/>
    </mc:Choice>
    <mc:Fallback>
      <p:transition spd="slow" advClick="0" advTm="30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00"/>
                            </p:stCondLst>
                            <p:childTnLst>
                              <p:par>
                                <p:cTn id="16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100"/>
                            </p:stCondLst>
                            <p:childTnLst>
                              <p:par>
                                <p:cTn id="27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100"/>
                            </p:stCondLst>
                            <p:childTnLst>
                              <p:par>
                                <p:cTn id="47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100"/>
                            </p:stCondLst>
                            <p:childTnLst>
                              <p:par>
                                <p:cTn id="5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1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100"/>
                            </p:stCondLst>
                            <p:childTnLst>
                              <p:par>
                                <p:cTn id="7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31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8100"/>
                            </p:stCondLst>
                            <p:childTnLst>
                              <p:par>
                                <p:cTn id="9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3" grpId="1"/>
      <p:bldP spid="17" grpId="0"/>
      <p:bldP spid="17" grpId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-182880"/>
            <a:ext cx="54864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57378" y="254449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Abriré, las puertas de mi Alma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para que entre la Luz y la Paz.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Dejaré, libre mis sentidos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para gozar de la Naturaleza.</a:t>
            </a:r>
            <a:endParaRPr lang="es-MX" sz="1200" b="0" i="0" dirty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020" y="2308042"/>
            <a:ext cx="580715" cy="716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21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599"/>
    </mc:Choice>
    <mc:Fallback>
      <p:transition spd="slow" advClick="0" advTm="11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07323" y="437329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Recordaré, con inmenso cariño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 las personas que quiero, y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Volaré, como si fuera un ave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sz="2000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por el azul del Cielo.</a:t>
            </a:r>
            <a:endParaRPr lang="es-MX" sz="12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559" y="2422640"/>
            <a:ext cx="1925206" cy="237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94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59"/>
    </mc:Choice>
    <mc:Fallback>
      <p:transition spd="slow" advClick="0" advTm="16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11111E-6 L -2.91667E-6 0.00023 C 0.00261 -0.00417 0.00508 -0.0088 0.00808 -0.0125 C 0.00899 -0.01366 0.01042 -0.01366 0.01146 -0.01435 C 0.01302 -0.01574 0.01446 -0.01736 0.01615 -0.01852 C 0.0194 -0.02083 0.02435 -0.0213 0.02761 -0.02269 C 0.02878 -0.02315 0.02995 -0.02431 0.03112 -0.02477 C 0.03412 -0.0257 0.03724 -0.02616 0.04037 -0.02685 C 0.04805 -0.02616 0.05573 -0.0257 0.06341 -0.02477 C 0.07032 -0.02361 0.06784 -0.02269 0.07383 -0.01852 C 0.07604 -0.0169 0.07865 -0.0169 0.08073 -0.01435 C 0.08555 -0.00857 0.08295 -0.01134 0.08881 -0.00625 C 0.09649 0.00764 0.0875 -0.00625 0.09688 0.00208 C 0.09935 0.00417 0.10144 0.00741 0.10378 0.01018 C 0.10495 0.01157 0.10586 0.01342 0.10729 0.01435 C 0.11146 0.0169 0.10964 0.01528 0.11302 0.01829 L 0.11302 0.01852 C 0.11914 0.01898 0.12539 0.01921 0.13151 0.02037 C 0.13269 0.0206 0.13373 0.02199 0.1349 0.02245 C 0.13724 0.02338 0.13959 0.02361 0.1418 0.02454 C 0.1431 0.025 0.14414 0.02592 0.14532 0.02662 C 0.14688 0.02731 0.14844 0.02801 0.14987 0.0287 C 0.16198 0.04143 0.14948 0.02986 0.16146 0.0368 C 0.16315 0.03773 0.16446 0.03981 0.16602 0.04097 C 0.16797 0.04236 0.16992 0.04398 0.17188 0.04514 C 0.1737 0.04606 0.17565 0.0463 0.17761 0.04699 C 0.18763 0.05116 0.17631 0.04792 0.19258 0.05116 C 0.19375 0.05185 0.19492 0.05255 0.1961 0.05324 C 0.20157 0.05602 0.2099 0.05856 0.21459 0.05949 L 0.22604 0.06157 L 0.32305 0.05949 C 0.32383 0.05949 0.33438 0.05602 0.33568 0.05532 C 0.33763 0.05417 0.33946 0.05231 0.34141 0.05116 C 0.34948 0.04653 0.34271 0.05208 0.35183 0.04699 C 0.35378 0.04606 0.3556 0.04421 0.35756 0.04305 C 0.3599 0.04143 0.36224 0.04051 0.36459 0.03889 C 0.36615 0.03773 0.36758 0.03588 0.36914 0.03472 C 0.37136 0.0331 0.37383 0.03217 0.37604 0.03079 C 0.378 0.0294 0.37995 0.02824 0.38177 0.02662 C 0.38568 0.02338 0.38933 0.01875 0.39336 0.01643 C 0.41354 0.0044 0.38841 0.01944 0.40612 0.0081 C 0.41224 0.00417 0.41302 0.00463 0.41875 1.11111E-6 C 0.43099 -0.00995 0.43034 -0.01296 0.44649 -0.03079 C 0.44857 -0.03333 0.45117 -0.03472 0.45339 -0.03704 C 0.45573 -0.03958 0.45782 -0.04306 0.46029 -0.04514 C 0.46328 -0.04792 0.46654 -0.04884 0.46953 -0.05139 C 0.47123 -0.05301 0.47253 -0.05556 0.47409 -0.05741 C 0.47604 -0.05972 0.47813 -0.06134 0.47995 -0.06366 C 0.4819 -0.0662 0.4836 -0.06968 0.48568 -0.07199 C 0.48933 -0.07593 0.49336 -0.0787 0.49727 -0.08218 C 0.4987 -0.08357 0.50039 -0.08449 0.50183 -0.08634 C 0.50951 -0.09653 0.50326 -0.08866 0.51224 -0.09861 C 0.51341 -0.09977 0.51446 -0.10139 0.51563 -0.10255 C 0.51719 -0.10417 0.51875 -0.10533 0.52032 -0.10671 C 0.52657 -0.1132 0.52084 -0.10926 0.52722 -0.11296 C 0.53399 -0.12199 0.53021 -0.11713 0.53881 -0.12732 C 0.53881 -0.12708 0.54571 -0.13542 0.54571 -0.13519 L 0.55026 -0.1375 C 0.55365 -0.1412 0.55638 -0.14375 0.55951 -0.14769 C 0.56068 -0.14931 0.56576 -0.15648 0.56758 -0.1581 C 0.56862 -0.15903 0.56992 -0.15949 0.5711 -0.16019 C 0.57826 -0.17292 0.56628 -0.15208 0.58607 -0.17847 C 0.58907 -0.18264 0.59193 -0.18727 0.59532 -0.19097 C 0.59714 -0.19283 0.59922 -0.19468 0.60104 -0.19699 C 0.60925 -0.20833 0.60209 -0.20301 0.60912 -0.20718 C 0.61771 -0.22245 0.61185 -0.21343 0.62761 -0.23195 C 0.63203 -0.23727 0.62969 -0.23519 0.63451 -0.23796 L 0.64375 -0.25046 C 0.64532 -0.25232 0.64662 -0.25509 0.64831 -0.25648 L 0.65756 -0.26482 L 0.66224 -0.26875 C 0.66341 -0.27083 0.66433 -0.27338 0.66563 -0.275 C 0.66862 -0.27824 0.67175 -0.28056 0.67487 -0.2831 C 0.67644 -0.28449 0.67813 -0.28565 0.67956 -0.28727 C 0.6806 -0.28866 0.68177 -0.29005 0.68295 -0.29144 C 0.68451 -0.29329 0.68581 -0.29583 0.68763 -0.29745 C 0.68933 -0.29931 0.69141 -0.30023 0.69336 -0.30162 C 0.69414 -0.30301 0.69479 -0.30463 0.69571 -0.30579 C 0.70144 -0.31296 0.70052 -0.31042 0.70599 -0.31597 C 0.71224 -0.32245 0.70664 -0.31829 0.71302 -0.32222 C 0.71367 -0.32431 0.71433 -0.32662 0.71524 -0.32824 C 0.71823 -0.33357 0.71875 -0.33171 0.72214 -0.33449 C 0.72526 -0.33704 0.72813 -0.3412 0.73138 -0.34259 C 0.73295 -0.34329 0.73451 -0.34375 0.73607 -0.34468 C 0.73763 -0.34583 0.73907 -0.34792 0.74063 -0.34884 C 0.74245 -0.35 0.74453 -0.35023 0.74636 -0.35093 C 0.74792 -0.35232 0.74948 -0.35394 0.75104 -0.35486 C 0.75404 -0.35695 0.75638 -0.35671 0.75912 -0.35903 C 0.76029 -0.36019 0.76133 -0.36227 0.76263 -0.3632 C 0.76979 -0.36875 0.77253 -0.36783 0.78099 -0.36945 C 0.78399 -0.37107 0.78594 -0.37245 0.78907 -0.37338 C 0.7918 -0.37431 0.79453 -0.37454 0.79714 -0.37546 C 0.79753 -0.3757 0.80769 -0.38102 0.8099 -0.38171 C 0.81328 -0.38264 0.8168 -0.38287 0.82032 -0.3838 C 0.82253 -0.38426 0.82487 -0.38495 0.82722 -0.38565 C 0.85248 -0.4037 0.828 -0.38773 0.89532 -0.3919 C 0.89649 -0.3919 0.89753 -0.39329 0.8987 -0.39398 C 0.90782 -0.39838 0.90664 -0.39769 0.91485 -0.4 C 0.91641 -0.40139 0.91797 -0.40278 0.91953 -0.40417 C 0.92071 -0.40533 0.92175 -0.40718 0.92292 -0.40833 C 0.92409 -0.40926 0.92526 -0.40972 0.92644 -0.41042 L 0.92878 -0.41435 " pathEditMode="relative" rAng="0" ptsTypes="AAAAAAAAAAAAAAAAAAAAAAAAAAAAAAAAAAAAAAAAAAAAAAAAAAAAAAAAAAAAAAAAAAAAAAAAAAAAAAAAAAAAAAAAAAAAAAAAAAAA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432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61333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3048001" y="259135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Admiraré la Vida, la Creación,</a:t>
            </a:r>
            <a:endParaRPr lang="es-MX" sz="11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el Espíritu y el Amor, y</a:t>
            </a:r>
            <a:endParaRPr lang="es-MX" sz="11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Soñaré, que algún día</a:t>
            </a:r>
            <a:endParaRPr lang="es-MX" sz="1100" b="0" i="0" dirty="0" smtClean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solidFill>
                  <a:schemeClr val="bg1"/>
                </a:solidFill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en algún lugar...renaceré.</a:t>
            </a:r>
            <a:endParaRPr lang="es-MX" sz="1100" b="0" i="0" dirty="0">
              <a:solidFill>
                <a:schemeClr val="bg1"/>
              </a:solidFill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502" y="117413"/>
            <a:ext cx="5258998" cy="61482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Rectángulo 12"/>
          <p:cNvSpPr/>
          <p:nvPr/>
        </p:nvSpPr>
        <p:spPr>
          <a:xfrm>
            <a:off x="4454191" y="2889209"/>
            <a:ext cx="2987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Admiraré la Vida, la Creación,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el Espíritu y el Amor, y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Soñaré, que algún día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en algún lugar...renaceré.</a:t>
            </a:r>
            <a:endParaRPr lang="es-MX" sz="1100" b="0" i="0" dirty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10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719"/>
    </mc:Choice>
    <mc:Fallback>
      <p:transition spd="slow" advClick="0" advTm="10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54362" y="383290"/>
            <a:ext cx="39228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Imágenes de la red sin lucro</a:t>
            </a:r>
          </a:p>
          <a:p>
            <a:pPr algn="ctr"/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Los créditos a los respectivos artistas</a:t>
            </a:r>
          </a:p>
          <a:p>
            <a:pPr algn="ctr"/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Y fotógrafos.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336928" y="290119"/>
            <a:ext cx="16962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40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 DIA FINAL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398499" y="751784"/>
            <a:ext cx="33668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Suspiraré, y mis suspiros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moverán las alas de mi conciencia.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Oiré, las melodías del aire,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de los campos y del mar.</a:t>
            </a:r>
            <a:endParaRPr lang="es-MX" sz="1100" b="0" i="0" dirty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754861" y="2069180"/>
            <a:ext cx="28604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Abriré, las puertas de mi Alma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para que entre la Luz y la Paz.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Dejaré, libre mis sentidos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para gozar de la Naturaleza.</a:t>
            </a:r>
            <a:endParaRPr lang="es-MX" sz="1100" b="0" i="0" dirty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515710" y="3386576"/>
            <a:ext cx="33387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Recordaré, con inmenso cariño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 las personas que quiero, y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Volaré, como si fuera un ave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por el azul del Cielo.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997391" y="4626091"/>
            <a:ext cx="25603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Admiraré la Vida, la Creación,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el Espíritu y el Amor, y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Soñaré, que algún día</a:t>
            </a:r>
            <a:endParaRPr lang="es-MX" sz="1100" b="0" i="0" dirty="0" smtClean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MX" b="1" i="0" dirty="0" smtClean="0">
                <a:effectLst/>
                <a:latin typeface="Vijaya" panose="020B0604020202020204" pitchFamily="34" charset="0"/>
                <a:cs typeface="Vijaya" panose="020B0604020202020204" pitchFamily="34" charset="0"/>
              </a:rPr>
              <a:t>en algún lugar...renaceré.</a:t>
            </a:r>
            <a:endParaRPr lang="es-MX" sz="1100" b="0" i="0" dirty="0">
              <a:effectLst/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11" y="2463631"/>
            <a:ext cx="3482169" cy="424654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051235" y="437322"/>
            <a:ext cx="22429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Música Kiss the rain</a:t>
            </a:r>
          </a:p>
          <a:p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De Yiruma, </a:t>
            </a:r>
            <a:r>
              <a:rPr lang="es-MX" sz="2400" dirty="0">
                <a:latin typeface="Vijaya" panose="020B0604020202020204" pitchFamily="34" charset="0"/>
                <a:cs typeface="Vijaya" panose="020B0604020202020204" pitchFamily="34" charset="0"/>
              </a:rPr>
              <a:t>C</a:t>
            </a:r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over</a:t>
            </a:r>
          </a:p>
          <a:p>
            <a:r>
              <a:rPr lang="es-MX" sz="2400" dirty="0" smtClean="0">
                <a:latin typeface="Vijaya" panose="020B0604020202020204" pitchFamily="34" charset="0"/>
                <a:cs typeface="Vijaya" panose="020B0604020202020204" pitchFamily="34" charset="0"/>
              </a:rPr>
              <a:t>By Dodam Kim</a:t>
            </a:r>
            <a:endParaRPr lang="es-MX" sz="24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1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19"/>
    </mc:Choice>
    <mc:Fallback>
      <p:transition spd="slow" advTm="2981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285</Words>
  <Application>Microsoft Office PowerPoint</Application>
  <PresentationFormat>Panorámica</PresentationFormat>
  <Paragraphs>50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6" baseType="lpstr">
      <vt:lpstr>Aghnestademo Signature</vt:lpstr>
      <vt:lpstr>Arial</vt:lpstr>
      <vt:lpstr>Calibri Light</vt:lpstr>
      <vt:lpstr>Calibri</vt:lpstr>
      <vt:lpstr>Vijaya</vt:lpstr>
      <vt:lpstr>Kristen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104</cp:revision>
  <dcterms:created xsi:type="dcterms:W3CDTF">2021-05-04T21:29:48Z</dcterms:created>
  <dcterms:modified xsi:type="dcterms:W3CDTF">2021-05-06T05:24:09Z</dcterms:modified>
</cp:coreProperties>
</file>