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28" r:id="rId2"/>
    <p:sldId id="331" r:id="rId3"/>
    <p:sldId id="329" r:id="rId4"/>
    <p:sldId id="330" r:id="rId5"/>
    <p:sldId id="332" r:id="rId6"/>
    <p:sldId id="333" r:id="rId7"/>
    <p:sldId id="335" r:id="rId8"/>
    <p:sldId id="336" r:id="rId9"/>
    <p:sldId id="337" r:id="rId10"/>
    <p:sldId id="338" r:id="rId11"/>
    <p:sldId id="339" r:id="rId12"/>
    <p:sldId id="334" r:id="rId13"/>
    <p:sldId id="340" r:id="rId14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0BNLkUDq0JQ3zKBtVBcWw==" hashData="FX6cMwzbc/igSyM8vAXNOMwzqmHtlkYG3v9NsVCZIB1ZUicezqWGwrmp9/JQ10XwNgSQ+uMZiuGdxdQ+gSM4t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3100"/>
    <a:srgbClr val="3F3E00"/>
    <a:srgbClr val="640000"/>
    <a:srgbClr val="321900"/>
    <a:srgbClr val="002E00"/>
    <a:srgbClr val="502800"/>
    <a:srgbClr val="FFDAB9"/>
    <a:srgbClr val="FDFFF3"/>
    <a:srgbClr val="FFE8E7"/>
    <a:srgbClr val="001D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8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26/11/2017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Yorgos Kazantzis - The waltz of utopia 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293762"/>
            <a:ext cx="6192688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55576" y="730314"/>
            <a:ext cx="18722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1. Actitud positiva: concéntrate en buscar lo bueno en la adversidad, aprende de ella y de cómo esa experiencia puede acercarte a tus metas futuras.</a:t>
            </a:r>
          </a:p>
        </p:txBody>
      </p:sp>
    </p:spTree>
    <p:extLst>
      <p:ext uri="{BB962C8B-B14F-4D97-AF65-F5344CB8AC3E}">
        <p14:creationId xmlns:p14="http://schemas.microsoft.com/office/powerpoint/2010/main" val="1353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04350" y="339502"/>
            <a:ext cx="7704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502800"/>
                </a:solidFill>
                <a:latin typeface="+mj-lt"/>
              </a:rPr>
              <a:t>2. Autoestima: acéptate, quiérete, confía en ti mismo y en los demás; siente tu capacidad y realiza tu valía personal.</a:t>
            </a:r>
          </a:p>
        </p:txBody>
      </p:sp>
    </p:spTree>
    <p:extLst>
      <p:ext uri="{BB962C8B-B14F-4D97-AF65-F5344CB8AC3E}">
        <p14:creationId xmlns:p14="http://schemas.microsoft.com/office/powerpoint/2010/main" val="32986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652120" y="501516"/>
            <a:ext cx="29523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002E00"/>
                </a:solidFill>
                <a:latin typeface="+mj-lt"/>
              </a:rPr>
              <a:t>3. Serenidad: mantén tu fortaleza interior; acepta con serenidad la adversidad; analiza con claridad el origen de los problemas y encuentra la mejor manera de superarlos sin precipitarte.</a:t>
            </a:r>
          </a:p>
        </p:txBody>
      </p:sp>
    </p:spTree>
    <p:extLst>
      <p:ext uri="{BB962C8B-B14F-4D97-AF65-F5344CB8AC3E}">
        <p14:creationId xmlns:p14="http://schemas.microsoft.com/office/powerpoint/2010/main" val="190561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23528" y="339502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002E00"/>
                </a:solidFill>
                <a:latin typeface="+mj-lt"/>
              </a:rPr>
              <a:t>4. Empatía: sé consciente, reconoce la situación y compréndela; ponte </a:t>
            </a:r>
            <a:r>
              <a:rPr lang="es-ES" sz="2000" b="1" dirty="0" smtClean="0">
                <a:solidFill>
                  <a:srgbClr val="002E00"/>
                </a:solidFill>
                <a:latin typeface="+mj-lt"/>
              </a:rPr>
              <a:t>en</a:t>
            </a:r>
          </a:p>
          <a:p>
            <a:pPr algn="ctr"/>
            <a:r>
              <a:rPr lang="es-ES" sz="2000" b="1" dirty="0" smtClean="0">
                <a:solidFill>
                  <a:srgbClr val="002E00"/>
                </a:solidFill>
                <a:latin typeface="+mj-lt"/>
              </a:rPr>
              <a:t>el </a:t>
            </a:r>
            <a:r>
              <a:rPr lang="es-ES" sz="2000" b="1" dirty="0">
                <a:solidFill>
                  <a:srgbClr val="002E00"/>
                </a:solidFill>
                <a:latin typeface="+mj-lt"/>
              </a:rPr>
              <a:t>lugar de los demás; aprende a perdonar y respeta la diversidad.</a:t>
            </a:r>
          </a:p>
        </p:txBody>
      </p:sp>
    </p:spTree>
    <p:extLst>
      <p:ext uri="{BB962C8B-B14F-4D97-AF65-F5344CB8AC3E}">
        <p14:creationId xmlns:p14="http://schemas.microsoft.com/office/powerpoint/2010/main" val="210411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987577" y="843558"/>
            <a:ext cx="51663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5. Sentido del humor: ríete de la adversidad, toma distancia y relativiza los problemas.</a:t>
            </a:r>
          </a:p>
        </p:txBody>
      </p:sp>
    </p:spTree>
    <p:extLst>
      <p:ext uri="{BB962C8B-B14F-4D97-AF65-F5344CB8AC3E}">
        <p14:creationId xmlns:p14="http://schemas.microsoft.com/office/powerpoint/2010/main" val="364984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6156176" y="843558"/>
            <a:ext cx="24482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321900"/>
                </a:solidFill>
                <a:latin typeface="+mj-lt"/>
              </a:rPr>
              <a:t>6. Propósito: da un sentido a la adversidad; establece nuevos objetivos y metas de acuerdo con tus principios y valores más nobles; empieza de nuevo y da el primer paso en la renovada dirección.</a:t>
            </a:r>
          </a:p>
        </p:txBody>
      </p:sp>
    </p:spTree>
    <p:extLst>
      <p:ext uri="{BB962C8B-B14F-4D97-AF65-F5344CB8AC3E}">
        <p14:creationId xmlns:p14="http://schemas.microsoft.com/office/powerpoint/2010/main" val="304598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23528" y="384215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7. Generosidad: da lo mejor de ti en todo momento sin esperar nada a cambio; comparte desinteresadamente y busca tanto tu bien como el de los demás; desarrolla una mentalidad de abundancia; agradece lo que tienes y vive el presente intensamente.</a:t>
            </a:r>
          </a:p>
        </p:txBody>
      </p:sp>
    </p:spTree>
    <p:extLst>
      <p:ext uri="{BB962C8B-B14F-4D97-AF65-F5344CB8AC3E}">
        <p14:creationId xmlns:p14="http://schemas.microsoft.com/office/powerpoint/2010/main" val="40418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95536" y="411510"/>
            <a:ext cx="83529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3F3E00"/>
                  </a:glow>
                </a:effectLst>
                <a:latin typeface="+mj-lt"/>
              </a:rPr>
              <a:t>8. Autenticidad: sé tú mismo y vuelve a tus valores más nobles, a aquellos valores que representan tus ideales, sueños y aspiraciones;  expresa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3F3E00"/>
                  </a:glow>
                </a:effectLst>
                <a:latin typeface="+mj-lt"/>
              </a:rPr>
              <a:t>lo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3F3E00"/>
                  </a:glow>
                </a:effectLst>
                <a:latin typeface="+mj-lt"/>
              </a:rPr>
              <a:t>que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3F3E00"/>
                  </a:glow>
                </a:effectLst>
                <a:latin typeface="+mj-lt"/>
              </a:rPr>
              <a:t>piensas y lo que sientes con asertividad.</a:t>
            </a:r>
          </a:p>
        </p:txBody>
      </p:sp>
    </p:spTree>
    <p:extLst>
      <p:ext uri="{BB962C8B-B14F-4D97-AF65-F5344CB8AC3E}">
        <p14:creationId xmlns:p14="http://schemas.microsoft.com/office/powerpoint/2010/main" val="227370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88326" y="547975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88900">
                    <a:schemeClr val="tx2">
                      <a:lumMod val="50000"/>
                    </a:schemeClr>
                  </a:glow>
                </a:effectLst>
                <a:latin typeface="+mj-lt"/>
              </a:rPr>
              <a:t>9. Nuevas relaciones: colabora, coopera, participa, busca nuevas oportunidades; ayúdate a ti y a los demás a superar la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50000"/>
                    </a:schemeClr>
                  </a:glow>
                </a:effectLst>
                <a:latin typeface="+mj-lt"/>
              </a:rPr>
              <a:t>crisis;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88900">
                    <a:schemeClr val="tx2">
                      <a:lumMod val="50000"/>
                    </a:schemeClr>
                  </a:glow>
                </a:effectLst>
                <a:latin typeface="+mj-lt"/>
              </a:rPr>
              <a:t>crea nuevas </a:t>
            </a:r>
            <a:r>
              <a:rPr lang="es-ES" sz="2000" b="1" dirty="0">
                <a:solidFill>
                  <a:schemeClr val="bg1"/>
                </a:solidFill>
                <a:effectLst>
                  <a:glow rad="88900">
                    <a:schemeClr val="tx2">
                      <a:lumMod val="50000"/>
                    </a:schemeClr>
                  </a:glow>
                </a:effectLst>
                <a:latin typeface="+mj-lt"/>
              </a:rPr>
              <a:t>relaciones.</a:t>
            </a:r>
          </a:p>
        </p:txBody>
      </p:sp>
    </p:spTree>
    <p:extLst>
      <p:ext uri="{BB962C8B-B14F-4D97-AF65-F5344CB8AC3E}">
        <p14:creationId xmlns:p14="http://schemas.microsoft.com/office/powerpoint/2010/main" val="340872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95536" y="672247"/>
            <a:ext cx="82809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10. Sonrisa: conecta con la frecuencia modulada "positiva" de tu radio interior; se amable, sonríe y verás cómo el mundo te devuelve </a:t>
            </a:r>
            <a:r>
              <a:rPr lang="es-ES" sz="20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la</a:t>
            </a:r>
          </a:p>
          <a:p>
            <a:pPr algn="ctr"/>
            <a:r>
              <a:rPr lang="es-ES" sz="20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sonrisa</a:t>
            </a:r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; sonríe aunque estés triste, pues aunque sea triste </a:t>
            </a:r>
            <a:r>
              <a:rPr lang="es-ES" sz="20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la</a:t>
            </a:r>
          </a:p>
          <a:p>
            <a:pPr algn="ctr"/>
            <a:r>
              <a:rPr lang="es-ES" sz="20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sonrisa</a:t>
            </a:r>
            <a:r>
              <a:rPr lang="es-ES" sz="20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, más triste es no sonreír.</a:t>
            </a:r>
          </a:p>
        </p:txBody>
      </p:sp>
    </p:spTree>
    <p:extLst>
      <p:ext uri="{BB962C8B-B14F-4D97-AF65-F5344CB8AC3E}">
        <p14:creationId xmlns:p14="http://schemas.microsoft.com/office/powerpoint/2010/main" val="250448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528633" y="541585"/>
            <a:ext cx="296324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Texto:</a:t>
            </a:r>
          </a:p>
          <a:p>
            <a:pPr algn="ctr"/>
            <a:r>
              <a:rPr lang="es-ES" sz="1400" b="1" i="1" dirty="0" err="1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Ignasi</a:t>
            </a:r>
            <a:r>
              <a:rPr lang="es-ES" sz="1400" b="1" i="1" dirty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 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Martín</a:t>
            </a:r>
          </a:p>
          <a:p>
            <a:pPr algn="ctr"/>
            <a:endParaRPr lang="es-ES" sz="1400" b="1" dirty="0">
              <a:solidFill>
                <a:schemeClr val="bg1"/>
              </a:solidFill>
              <a:effectLst>
                <a:glow rad="63500">
                  <a:srgbClr val="323100"/>
                </a:glow>
              </a:effectLst>
              <a:latin typeface="+mj-lt"/>
            </a:endParaRP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glow rad="63500">
                  <a:srgbClr val="323100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n-US" sz="1400" b="1" i="1" dirty="0" err="1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Yorgos</a:t>
            </a:r>
            <a:r>
              <a:rPr lang="en-US" sz="1400" b="1" i="1" dirty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 </a:t>
            </a:r>
            <a:r>
              <a:rPr lang="en-US" sz="1400" b="1" i="1" dirty="0" err="1" smtClean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Kazantzis</a:t>
            </a:r>
            <a:r>
              <a:rPr lang="en-US" sz="1400" b="1" i="1" dirty="0" smtClean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 </a:t>
            </a:r>
            <a:r>
              <a:rPr lang="en-US" sz="1400" b="1" dirty="0" smtClean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- The waltz of utopia</a:t>
            </a:r>
            <a:endParaRPr lang="es-ES" sz="1400" b="1" dirty="0">
              <a:solidFill>
                <a:schemeClr val="bg1"/>
              </a:solidFill>
              <a:effectLst>
                <a:glow rad="63500">
                  <a:srgbClr val="323100"/>
                </a:glow>
              </a:effectLst>
              <a:latin typeface="+mj-lt"/>
            </a:endParaRP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glow rad="63500">
                  <a:srgbClr val="323100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63500">
                    <a:srgbClr val="323100"/>
                  </a:glow>
                </a:effectLst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effectLst>
                <a:glow rad="63500">
                  <a:srgbClr val="3231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766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59584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29333</TotalTime>
  <Words>375</Words>
  <Application>Microsoft Office PowerPoint</Application>
  <PresentationFormat>Presentación en pantalla (16:9)</PresentationFormat>
  <Paragraphs>27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2514</cp:revision>
  <dcterms:created xsi:type="dcterms:W3CDTF">2012-12-20T15:47:10Z</dcterms:created>
  <dcterms:modified xsi:type="dcterms:W3CDTF">2017-11-26T22:47:01Z</dcterms:modified>
</cp:coreProperties>
</file>