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2" autoAdjust="0"/>
    <p:restoredTop sz="94711" autoAdjust="0"/>
  </p:normalViewPr>
  <p:slideViewPr>
    <p:cSldViewPr>
      <p:cViewPr varScale="1">
        <p:scale>
          <a:sx n="83" d="100"/>
          <a:sy n="83" d="100"/>
        </p:scale>
        <p:origin x="-78" y="-4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68958-40E8-42E9-BFC9-187352F9F8FA}" type="datetimeFigureOut">
              <a:rPr lang="fr-FR" smtClean="0"/>
              <a:pPr/>
              <a:t>19/01/2014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DE6A-596C-4B45-A47B-EBBCFD1161F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894656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68958-40E8-42E9-BFC9-187352F9F8FA}" type="datetimeFigureOut">
              <a:rPr lang="fr-FR" smtClean="0"/>
              <a:pPr/>
              <a:t>19/01/2014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DE6A-596C-4B45-A47B-EBBCFD1161F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914010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68958-40E8-42E9-BFC9-187352F9F8FA}" type="datetimeFigureOut">
              <a:rPr lang="fr-FR" smtClean="0"/>
              <a:pPr/>
              <a:t>19/01/2014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DE6A-596C-4B45-A47B-EBBCFD1161F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954532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68958-40E8-42E9-BFC9-187352F9F8FA}" type="datetimeFigureOut">
              <a:rPr lang="fr-FR" smtClean="0"/>
              <a:pPr/>
              <a:t>19/01/2014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DE6A-596C-4B45-A47B-EBBCFD1161F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097155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68958-40E8-42E9-BFC9-187352F9F8FA}" type="datetimeFigureOut">
              <a:rPr lang="fr-FR" smtClean="0"/>
              <a:pPr/>
              <a:t>19/01/2014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DE6A-596C-4B45-A47B-EBBCFD1161F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48142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68958-40E8-42E9-BFC9-187352F9F8FA}" type="datetimeFigureOut">
              <a:rPr lang="fr-FR" smtClean="0"/>
              <a:pPr/>
              <a:t>19/01/2014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DE6A-596C-4B45-A47B-EBBCFD1161F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711959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68958-40E8-42E9-BFC9-187352F9F8FA}" type="datetimeFigureOut">
              <a:rPr lang="fr-FR" smtClean="0"/>
              <a:pPr/>
              <a:t>19/01/2014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DE6A-596C-4B45-A47B-EBBCFD1161F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94403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68958-40E8-42E9-BFC9-187352F9F8FA}" type="datetimeFigureOut">
              <a:rPr lang="fr-FR" smtClean="0"/>
              <a:pPr/>
              <a:t>19/01/2014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DE6A-596C-4B45-A47B-EBBCFD1161F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884218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68958-40E8-42E9-BFC9-187352F9F8FA}" type="datetimeFigureOut">
              <a:rPr lang="fr-FR" smtClean="0"/>
              <a:pPr/>
              <a:t>19/01/2014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DE6A-596C-4B45-A47B-EBBCFD1161F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43262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68958-40E8-42E9-BFC9-187352F9F8FA}" type="datetimeFigureOut">
              <a:rPr lang="fr-FR" smtClean="0"/>
              <a:pPr/>
              <a:t>19/01/2014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DE6A-596C-4B45-A47B-EBBCFD1161F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154284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68958-40E8-42E9-BFC9-187352F9F8FA}" type="datetimeFigureOut">
              <a:rPr lang="fr-FR" smtClean="0"/>
              <a:pPr/>
              <a:t>19/01/2014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DE6A-596C-4B45-A47B-EBBCFD1161F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9394105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0C6F3B-D847-4FC7-861C-A3D47C02E57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68958-40E8-42E9-BFC9-187352F9F8FA}" type="datetimeFigureOut">
              <a:rPr lang="fr-FR" smtClean="0"/>
              <a:pPr/>
              <a:t>19/01/2014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13DE6A-596C-4B45-A47B-EBBCFD1161F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8470132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D34C1D9-1456-46E8-911C-58E29B77865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479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endParaRPr lang="fr-FR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 rot="20745066">
            <a:off x="1022092" y="4288554"/>
            <a:ext cx="70998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El arbol resplandeciente</a:t>
            </a:r>
            <a:endParaRPr lang="fr-FR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8316416" y="6525344"/>
            <a:ext cx="4171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Josy</a:t>
            </a:r>
            <a:endParaRPr lang="fr-FR" sz="12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49139" y="-8067"/>
            <a:ext cx="4594860" cy="6858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0142"/>
            <a:ext cx="4556238" cy="6858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492" y="-10776"/>
            <a:ext cx="9150492" cy="6878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1430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000">
        <p:sndAc>
          <p:stSnd loop="1">
            <p:snd r:embed="rId7" name="guit.seche.wav"/>
          </p:stSnd>
        </p:sndAc>
      </p:transition>
    </mc:Choice>
    <mc:Fallback>
      <p:transition spd="slow" advTm="10000">
        <p:sndAc>
          <p:stSnd loop="1">
            <p:snd r:embed="rId2" name="guit.sech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xmlns="" val="3012033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Tm="12000"/>
    </mc:Choice>
    <mc:Fallback>
      <p:transition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651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xmlns="" val="125783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 advTm="13000">
        <p14:glitter pattern="hexago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xmlns="" val="318480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xmlns="" val="220937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479917"/>
            <a:ext cx="7872875" cy="590465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1626" y="908720"/>
            <a:ext cx="6816757" cy="511256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5734" y="1628800"/>
            <a:ext cx="5376597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935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15000">
        <p14:shred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1035" y="0"/>
            <a:ext cx="9175035" cy="6858000"/>
          </a:xfrm>
        </p:spPr>
      </p:pic>
    </p:spTree>
    <p:extLst>
      <p:ext uri="{BB962C8B-B14F-4D97-AF65-F5344CB8AC3E}">
        <p14:creationId xmlns:p14="http://schemas.microsoft.com/office/powerpoint/2010/main" xmlns="" val="3954435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13000">
        <p14:prism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4138" y="0"/>
            <a:ext cx="9168138" cy="6858000"/>
          </a:xfrm>
        </p:spPr>
      </p:pic>
    </p:spTree>
    <p:extLst>
      <p:ext uri="{BB962C8B-B14F-4D97-AF65-F5344CB8AC3E}">
        <p14:creationId xmlns:p14="http://schemas.microsoft.com/office/powerpoint/2010/main" xmlns="" val="62001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 advTm="13000">
        <p14:switch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xmlns="" val="164708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13000">
        <p14:flip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765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xmlns="" val="4122570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13000">
        <p14:conveyor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xmlns="" val="3643998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xmlns="" val="648861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64</Words>
  <Application>Microsoft Office PowerPoint</Application>
  <PresentationFormat>Presentación en pantalla (4:3)</PresentationFormat>
  <Paragraphs>30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Thème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</dc:creator>
  <cp:lastModifiedBy>Isabel</cp:lastModifiedBy>
  <cp:revision>18</cp:revision>
  <dcterms:created xsi:type="dcterms:W3CDTF">2014-01-19T06:22:14Z</dcterms:created>
  <dcterms:modified xsi:type="dcterms:W3CDTF">2014-01-19T16:01:49Z</dcterms:modified>
</cp:coreProperties>
</file>