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20"/>
  </p:notesMasterIdLst>
  <p:sldIdLst>
    <p:sldId id="256" r:id="rId4"/>
    <p:sldId id="257" r:id="rId5"/>
    <p:sldId id="258" r:id="rId6"/>
    <p:sldId id="271" r:id="rId7"/>
    <p:sldId id="259" r:id="rId8"/>
    <p:sldId id="260" r:id="rId9"/>
    <p:sldId id="261" r:id="rId10"/>
    <p:sldId id="263" r:id="rId11"/>
    <p:sldId id="269" r:id="rId12"/>
    <p:sldId id="264" r:id="rId13"/>
    <p:sldId id="265" r:id="rId14"/>
    <p:sldId id="268" r:id="rId15"/>
    <p:sldId id="266" r:id="rId16"/>
    <p:sldId id="267" r:id="rId17"/>
    <p:sldId id="273" r:id="rId18"/>
    <p:sldId id="272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FyfLduqHbJLq5IAqO8SvA==" hashData="V6AJ3bwz6jDCwXBRHOEuGpOcdY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CC"/>
    <a:srgbClr val="FF9933"/>
    <a:srgbClr val="FF0066"/>
    <a:srgbClr val="9966FF"/>
    <a:srgbClr val="00FF00"/>
    <a:srgbClr val="FF99FF"/>
    <a:srgbClr val="99FF66"/>
    <a:srgbClr val="3333FF"/>
    <a:srgbClr val="0033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44" d="100"/>
          <a:sy n="44" d="100"/>
        </p:scale>
        <p:origin x="-600" y="66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4220D2-3BBE-4BF0-88D4-CA04D2F74983}" type="datetimeFigureOut">
              <a:rPr lang="es-ES" smtClean="0"/>
              <a:t>10/02/2014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42E680-1006-4872-8063-998443EB02D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09790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E680-1006-4872-8063-998443EB02DA}" type="slidenum">
              <a:rPr lang="es-ES" smtClean="0"/>
              <a:t>1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2980334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42E680-1006-4872-8063-998443EB02DA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32963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DCA4-223F-400E-A773-BB494E0D21E0}" type="datetimeFigureOut">
              <a:rPr lang="es-ES" smtClean="0"/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29776-74EE-4F93-B183-CC8EAD7DFE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42323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reveal/>
      </p:transition>
    </mc:Choice>
    <mc:Fallback xmlns=""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DCA4-223F-400E-A773-BB494E0D21E0}" type="datetimeFigureOut">
              <a:rPr lang="es-ES" smtClean="0"/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29776-74EE-4F93-B183-CC8EAD7DFE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176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reveal/>
      </p:transition>
    </mc:Choice>
    <mc:Fallback xmlns=""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DCA4-223F-400E-A773-BB494E0D21E0}" type="datetimeFigureOut">
              <a:rPr lang="es-ES" smtClean="0"/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29776-74EE-4F93-B183-CC8EAD7DFE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7430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reveal/>
      </p:transition>
    </mc:Choice>
    <mc:Fallback xmlns=""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DCA4-223F-400E-A773-BB494E0D21E0}" type="datetimeFigureOut">
              <a:rPr lang="es-ES" smtClean="0"/>
              <a:t>10/02/2014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29776-74EE-4F93-B183-CC8EAD7DFE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1201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reveal/>
      </p:transition>
    </mc:Choice>
    <mc:Fallback xmlns=""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DCA4-223F-400E-A773-BB494E0D21E0}" type="datetimeFigureOut">
              <a:rPr lang="es-ES" smtClean="0"/>
              <a:t>10/02/2014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29776-74EE-4F93-B183-CC8EAD7DFE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7553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reveal/>
      </p:transition>
    </mc:Choice>
    <mc:Fallback xmlns=""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DCA4-223F-400E-A773-BB494E0D21E0}" type="datetimeFigureOut">
              <a:rPr lang="es-ES" smtClean="0"/>
              <a:t>10/02/2014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29776-74EE-4F93-B183-CC8EAD7DFE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4222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reveal/>
      </p:transition>
    </mc:Choice>
    <mc:Fallback xmlns=""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DCA4-223F-400E-A773-BB494E0D21E0}" type="datetimeFigureOut">
              <a:rPr lang="es-ES" smtClean="0"/>
              <a:t>10/02/2014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29776-74EE-4F93-B183-CC8EAD7DFE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52391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reveal/>
      </p:transition>
    </mc:Choice>
    <mc:Fallback xmlns=""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DCA4-223F-400E-A773-BB494E0D21E0}" type="datetimeFigureOut">
              <a:rPr lang="es-ES" smtClean="0"/>
              <a:t>10/02/2014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29776-74EE-4F93-B183-CC8EAD7DFE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1249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reveal/>
      </p:transition>
    </mc:Choice>
    <mc:Fallback xmlns=""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DCA4-223F-400E-A773-BB494E0D21E0}" type="datetimeFigureOut">
              <a:rPr lang="es-ES" smtClean="0"/>
              <a:t>10/02/2014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29776-74EE-4F93-B183-CC8EAD7DFE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0873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reveal/>
      </p:transition>
    </mc:Choice>
    <mc:Fallback xmlns=""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DCA4-223F-400E-A773-BB494E0D21E0}" type="datetimeFigureOut">
              <a:rPr lang="es-ES" smtClean="0"/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29776-74EE-4F93-B183-CC8EAD7DFE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6703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reveal/>
      </p:transition>
    </mc:Choice>
    <mc:Fallback xmlns=""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EDCA4-223F-400E-A773-BB494E0D21E0}" type="datetimeFigureOut">
              <a:rPr lang="es-ES" smtClean="0"/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E29776-74EE-4F93-B183-CC8EAD7DFE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57725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reveal/>
      </p:transition>
    </mc:Choice>
    <mc:Fallback xmlns="">
      <p:transition spd="slow" advTm="12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B5C53C-804F-4A23-B175-F26227BE836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1761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reveal/>
      </p:transition>
    </mc:Choice>
    <mc:Fallback xmlns="">
      <p:transition spd="slow" advTm="12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10/02/2014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186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2000">
        <p14:reveal/>
      </p:transition>
    </mc:Choice>
    <mc:Fallback xmlns=""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2EDCA4-223F-400E-A773-BB494E0D21E0}" type="datetimeFigureOut">
              <a:rPr lang="es-ES" smtClean="0"/>
              <a:t>10/02/2014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E29776-74EE-4F93-B183-CC8EAD7DFE5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50156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4000" advTm="12000">
        <p14:reveal/>
      </p:transition>
    </mc:Choice>
    <mc:Fallback xmlns="">
      <p:transition spd="slow" advTm="12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9E45CA74-32CE-452D-9A03-FC624C7DC09B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mc:AlternateContent xmlns:mc="http://schemas.openxmlformats.org/markup-compatibility/2006" xmlns:p14="http://schemas.microsoft.com/office/powerpoint/2010/main">
    <mc:Choice Requires="p14">
      <p:transition spd="slow" p14:dur="4000" advTm="12000">
        <p14:reveal/>
      </p:transition>
    </mc:Choice>
    <mc:Fallback xmlns="">
      <p:transition spd="slow" advTm="12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10/02/2014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22110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3" r:id="rId1"/>
  </p:sldLayoutIdLst>
  <mc:AlternateContent xmlns:mc="http://schemas.openxmlformats.org/markup-compatibility/2006" xmlns:p14="http://schemas.microsoft.com/office/powerpoint/2010/main">
    <mc:Choice Requires="p14">
      <p:transition spd="slow" p14:dur="4000" advTm="12000">
        <p14:reveal/>
      </p:transition>
    </mc:Choice>
    <mc:Fallback xmlns="">
      <p:transition spd="slow" advTm="12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6.png"/><Relationship Id="rId18" Type="http://schemas.microsoft.com/office/2007/relationships/hdphoto" Target="../media/hdphoto7.wdp"/><Relationship Id="rId26" Type="http://schemas.microsoft.com/office/2007/relationships/hdphoto" Target="../media/hdphoto11.wdp"/><Relationship Id="rId39" Type="http://schemas.openxmlformats.org/officeDocument/2006/relationships/image" Target="../media/image19.png"/><Relationship Id="rId21" Type="http://schemas.openxmlformats.org/officeDocument/2006/relationships/image" Target="../media/image10.png"/><Relationship Id="rId34" Type="http://schemas.microsoft.com/office/2007/relationships/hdphoto" Target="../media/hdphoto15.wdp"/><Relationship Id="rId42" Type="http://schemas.microsoft.com/office/2007/relationships/hdphoto" Target="../media/hdphoto19.wdp"/><Relationship Id="rId47" Type="http://schemas.openxmlformats.org/officeDocument/2006/relationships/image" Target="../media/image23.png"/><Relationship Id="rId50" Type="http://schemas.microsoft.com/office/2007/relationships/hdphoto" Target="../media/hdphoto23.wdp"/><Relationship Id="rId55" Type="http://schemas.openxmlformats.org/officeDocument/2006/relationships/image" Target="../media/image27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6" Type="http://schemas.microsoft.com/office/2007/relationships/hdphoto" Target="../media/hdphoto6.wdp"/><Relationship Id="rId20" Type="http://schemas.microsoft.com/office/2007/relationships/hdphoto" Target="../media/hdphoto8.wdp"/><Relationship Id="rId29" Type="http://schemas.openxmlformats.org/officeDocument/2006/relationships/image" Target="../media/image14.png"/><Relationship Id="rId41" Type="http://schemas.openxmlformats.org/officeDocument/2006/relationships/image" Target="../media/image20.png"/><Relationship Id="rId54" Type="http://schemas.microsoft.com/office/2007/relationships/hdphoto" Target="../media/hdphoto25.wdp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image" Target="../media/image5.png"/><Relationship Id="rId24" Type="http://schemas.microsoft.com/office/2007/relationships/hdphoto" Target="../media/hdphoto10.wdp"/><Relationship Id="rId32" Type="http://schemas.microsoft.com/office/2007/relationships/hdphoto" Target="../media/hdphoto14.wdp"/><Relationship Id="rId37" Type="http://schemas.openxmlformats.org/officeDocument/2006/relationships/image" Target="../media/image18.png"/><Relationship Id="rId40" Type="http://schemas.microsoft.com/office/2007/relationships/hdphoto" Target="../media/hdphoto18.wdp"/><Relationship Id="rId45" Type="http://schemas.openxmlformats.org/officeDocument/2006/relationships/image" Target="../media/image22.png"/><Relationship Id="rId53" Type="http://schemas.openxmlformats.org/officeDocument/2006/relationships/image" Target="../media/image26.png"/><Relationship Id="rId58" Type="http://schemas.microsoft.com/office/2007/relationships/hdphoto" Target="../media/hdphoto27.wdp"/><Relationship Id="rId5" Type="http://schemas.openxmlformats.org/officeDocument/2006/relationships/image" Target="../media/image2.png"/><Relationship Id="rId15" Type="http://schemas.openxmlformats.org/officeDocument/2006/relationships/image" Target="../media/image7.png"/><Relationship Id="rId23" Type="http://schemas.openxmlformats.org/officeDocument/2006/relationships/image" Target="../media/image11.png"/><Relationship Id="rId28" Type="http://schemas.microsoft.com/office/2007/relationships/hdphoto" Target="../media/hdphoto12.wdp"/><Relationship Id="rId36" Type="http://schemas.microsoft.com/office/2007/relationships/hdphoto" Target="../media/hdphoto16.wdp"/><Relationship Id="rId49" Type="http://schemas.openxmlformats.org/officeDocument/2006/relationships/image" Target="../media/image24.png"/><Relationship Id="rId57" Type="http://schemas.openxmlformats.org/officeDocument/2006/relationships/image" Target="../media/image28.png"/><Relationship Id="rId61" Type="http://schemas.openxmlformats.org/officeDocument/2006/relationships/audio" Target="../media/audio1.wav"/><Relationship Id="rId10" Type="http://schemas.microsoft.com/office/2007/relationships/hdphoto" Target="../media/hdphoto3.wdp"/><Relationship Id="rId19" Type="http://schemas.openxmlformats.org/officeDocument/2006/relationships/image" Target="../media/image9.png"/><Relationship Id="rId31" Type="http://schemas.openxmlformats.org/officeDocument/2006/relationships/image" Target="../media/image15.png"/><Relationship Id="rId44" Type="http://schemas.microsoft.com/office/2007/relationships/hdphoto" Target="../media/hdphoto20.wdp"/><Relationship Id="rId52" Type="http://schemas.microsoft.com/office/2007/relationships/hdphoto" Target="../media/hdphoto24.wdp"/><Relationship Id="rId60" Type="http://schemas.microsoft.com/office/2007/relationships/hdphoto" Target="../media/hdphoto28.wdp"/><Relationship Id="rId4" Type="http://schemas.openxmlformats.org/officeDocument/2006/relationships/image" Target="../media/image1.gif"/><Relationship Id="rId9" Type="http://schemas.openxmlformats.org/officeDocument/2006/relationships/image" Target="../media/image4.png"/><Relationship Id="rId14" Type="http://schemas.microsoft.com/office/2007/relationships/hdphoto" Target="../media/hdphoto5.wdp"/><Relationship Id="rId22" Type="http://schemas.microsoft.com/office/2007/relationships/hdphoto" Target="../media/hdphoto9.wdp"/><Relationship Id="rId27" Type="http://schemas.openxmlformats.org/officeDocument/2006/relationships/image" Target="../media/image13.png"/><Relationship Id="rId30" Type="http://schemas.microsoft.com/office/2007/relationships/hdphoto" Target="../media/hdphoto13.wdp"/><Relationship Id="rId35" Type="http://schemas.openxmlformats.org/officeDocument/2006/relationships/image" Target="../media/image17.png"/><Relationship Id="rId43" Type="http://schemas.openxmlformats.org/officeDocument/2006/relationships/image" Target="../media/image21.png"/><Relationship Id="rId48" Type="http://schemas.microsoft.com/office/2007/relationships/hdphoto" Target="../media/hdphoto22.wdp"/><Relationship Id="rId56" Type="http://schemas.microsoft.com/office/2007/relationships/hdphoto" Target="../media/hdphoto26.wdp"/><Relationship Id="rId8" Type="http://schemas.microsoft.com/office/2007/relationships/hdphoto" Target="../media/hdphoto2.wdp"/><Relationship Id="rId51" Type="http://schemas.openxmlformats.org/officeDocument/2006/relationships/image" Target="../media/image25.png"/><Relationship Id="rId3" Type="http://schemas.openxmlformats.org/officeDocument/2006/relationships/audio" Target="../media/audio1.wav"/><Relationship Id="rId12" Type="http://schemas.microsoft.com/office/2007/relationships/hdphoto" Target="../media/hdphoto4.wdp"/><Relationship Id="rId17" Type="http://schemas.openxmlformats.org/officeDocument/2006/relationships/image" Target="../media/image8.png"/><Relationship Id="rId25" Type="http://schemas.openxmlformats.org/officeDocument/2006/relationships/image" Target="../media/image12.png"/><Relationship Id="rId33" Type="http://schemas.openxmlformats.org/officeDocument/2006/relationships/image" Target="../media/image16.png"/><Relationship Id="rId38" Type="http://schemas.microsoft.com/office/2007/relationships/hdphoto" Target="../media/hdphoto17.wdp"/><Relationship Id="rId46" Type="http://schemas.microsoft.com/office/2007/relationships/hdphoto" Target="../media/hdphoto21.wdp"/><Relationship Id="rId59" Type="http://schemas.openxmlformats.org/officeDocument/2006/relationships/image" Target="../media/image2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7" Type="http://schemas.microsoft.com/office/2007/relationships/hdphoto" Target="../media/hdphoto4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microsoft.com/office/2007/relationships/hdphoto" Target="../media/hdphoto11.wdp"/><Relationship Id="rId4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0.wdp"/><Relationship Id="rId5" Type="http://schemas.openxmlformats.org/officeDocument/2006/relationships/image" Target="../media/image33.png"/><Relationship Id="rId4" Type="http://schemas.microsoft.com/office/2007/relationships/hdphoto" Target="../media/hdphoto29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11.png"/><Relationship Id="rId4" Type="http://schemas.microsoft.com/office/2007/relationships/hdphoto" Target="../media/hdphoto3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33.wdp"/><Relationship Id="rId5" Type="http://schemas.openxmlformats.org/officeDocument/2006/relationships/image" Target="../media/image38.png"/><Relationship Id="rId4" Type="http://schemas.microsoft.com/office/2007/relationships/hdphoto" Target="../media/hdphoto32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34.wdp"/><Relationship Id="rId5" Type="http://schemas.openxmlformats.org/officeDocument/2006/relationships/image" Target="../media/image40.png"/><Relationship Id="rId4" Type="http://schemas.microsoft.com/office/2007/relationships/hdphoto" Target="../media/hdphoto13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image" Target="../media/image41.gif"/><Relationship Id="rId7" Type="http://schemas.microsoft.com/office/2007/relationships/hdphoto" Target="../media/hdphoto12.wdp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microsoft.com/office/2007/relationships/hdphoto" Target="../media/hdphoto6.wdp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microsoft.com/office/2007/relationships/hdphoto" Target="../media/hdphoto8.wdp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Relationship Id="rId6" Type="http://schemas.microsoft.com/office/2007/relationships/hdphoto" Target="../media/hdphoto36.wdp"/><Relationship Id="rId5" Type="http://schemas.openxmlformats.org/officeDocument/2006/relationships/image" Target="../media/image46.png"/><Relationship Id="rId4" Type="http://schemas.microsoft.com/office/2007/relationships/hdphoto" Target="../media/hdphoto35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37.wdp"/><Relationship Id="rId5" Type="http://schemas.openxmlformats.org/officeDocument/2006/relationships/image" Target="../media/image49.png"/><Relationship Id="rId4" Type="http://schemas.microsoft.com/office/2007/relationships/hdphoto" Target="../media/hdphoto7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39.wdp"/><Relationship Id="rId5" Type="http://schemas.openxmlformats.org/officeDocument/2006/relationships/image" Target="../media/image52.png"/><Relationship Id="rId4" Type="http://schemas.microsoft.com/office/2007/relationships/hdphoto" Target="../media/hdphoto38.wdp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40.wdp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3.png"/><Relationship Id="rId4" Type="http://schemas.openxmlformats.org/officeDocument/2006/relationships/image" Target="../media/image5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42.wdp"/><Relationship Id="rId5" Type="http://schemas.openxmlformats.org/officeDocument/2006/relationships/image" Target="../media/image57.png"/><Relationship Id="rId4" Type="http://schemas.microsoft.com/office/2007/relationships/hdphoto" Target="../media/hdphoto41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8.gif"/><Relationship Id="rId1" Type="http://schemas.openxmlformats.org/officeDocument/2006/relationships/slideLayout" Target="../slideLayouts/slideLayout7.xml"/><Relationship Id="rId6" Type="http://schemas.microsoft.com/office/2007/relationships/hdphoto" Target="../media/hdphoto43.wdp"/><Relationship Id="rId5" Type="http://schemas.openxmlformats.org/officeDocument/2006/relationships/image" Target="../media/image59.png"/><Relationship Id="rId4" Type="http://schemas.microsoft.com/office/2007/relationships/hdphoto" Target="../media/hdphoto5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gif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2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3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j5.tagstat.com/image03/6/13fd/00ra053JxfZ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77671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00170" y="4207518"/>
            <a:ext cx="5819222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es-ES" sz="7200" b="1" cap="all" spc="0" dirty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A</a:t>
            </a:r>
            <a:r>
              <a:rPr lang="es-ES" sz="7200" b="1" cap="all" spc="0" dirty="0">
                <a:ln/>
                <a:solidFill>
                  <a:srgbClr val="FF00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B</a:t>
            </a:r>
            <a:r>
              <a:rPr lang="es-ES" sz="7200" b="1" cap="all" spc="0" dirty="0">
                <a:ln/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E</a:t>
            </a:r>
            <a:r>
              <a:rPr lang="es-ES" sz="7200" b="1" cap="all" spc="0" dirty="0">
                <a:ln/>
                <a:solidFill>
                  <a:srgbClr val="00B05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C</a:t>
            </a:r>
            <a:r>
              <a:rPr lang="es-ES" sz="7200" b="1" cap="all" spc="0" dirty="0">
                <a:ln/>
                <a:solidFill>
                  <a:srgbClr val="FF00FF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E</a:t>
            </a:r>
            <a:r>
              <a:rPr lang="es-ES" sz="7200" b="1" cap="all" spc="0" dirty="0">
                <a:ln/>
                <a:solidFill>
                  <a:srgbClr val="00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D</a:t>
            </a:r>
            <a:r>
              <a:rPr lang="es-ES" sz="7200" b="1" cap="all" spc="0" dirty="0">
                <a:ln/>
                <a:solidFill>
                  <a:schemeClr val="accent4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A</a:t>
            </a:r>
            <a:r>
              <a:rPr lang="es-ES" sz="7200" b="1" cap="all" spc="0" dirty="0">
                <a:ln/>
                <a:solidFill>
                  <a:srgbClr val="CC0066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R</a:t>
            </a:r>
            <a:r>
              <a:rPr lang="es-ES" sz="7200" b="1" cap="all" spc="0" dirty="0">
                <a:ln/>
                <a:solidFill>
                  <a:srgbClr val="FF99FF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I</a:t>
            </a:r>
            <a:r>
              <a:rPr lang="es-ES" sz="7200" b="1" cap="all" spc="0" dirty="0">
                <a:ln/>
                <a:solidFill>
                  <a:srgbClr val="00206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O</a:t>
            </a:r>
            <a:r>
              <a:rPr lang="es-ES" sz="7200" b="1" cap="all" spc="0" dirty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 </a:t>
            </a:r>
            <a:endParaRPr lang="es-ES" sz="7200" b="1" cap="all" spc="0" dirty="0" smtClean="0">
              <a:ln/>
              <a:solidFill>
                <a:srgbClr val="FFFF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Monotype Corsiva" pitchFamily="66" charset="0"/>
            </a:endParaRPr>
          </a:p>
          <a:p>
            <a:pPr algn="ctr"/>
            <a:r>
              <a:rPr lang="es-ES" sz="7200" b="1" cap="all" spc="0" dirty="0" smtClean="0">
                <a:ln/>
                <a:solidFill>
                  <a:srgbClr val="FF00FF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D</a:t>
            </a:r>
            <a:r>
              <a:rPr lang="es-ES" sz="7200" b="1" cap="all" spc="0" dirty="0" smtClean="0">
                <a:ln/>
                <a:solidFill>
                  <a:srgbClr val="66FFFF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E</a:t>
            </a:r>
            <a:r>
              <a:rPr lang="es-ES" sz="7200" b="1" cap="all" spc="0" dirty="0" smtClean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  </a:t>
            </a:r>
            <a:r>
              <a:rPr lang="es-ES" sz="7200" b="1" cap="all" spc="0" dirty="0" smtClean="0">
                <a:ln/>
                <a:solidFill>
                  <a:srgbClr val="FF99FF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L</a:t>
            </a:r>
            <a:r>
              <a:rPr lang="es-ES" sz="7200" b="1" cap="all" spc="0" dirty="0" smtClean="0">
                <a:ln/>
                <a:solidFill>
                  <a:srgbClr val="0099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A</a:t>
            </a:r>
            <a:r>
              <a:rPr lang="es-ES" sz="7200" b="1" cap="all" spc="0" dirty="0" smtClean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  </a:t>
            </a:r>
            <a:r>
              <a:rPr lang="es-ES" sz="7200" b="1" cap="all" spc="0" dirty="0" smtClean="0">
                <a:ln/>
                <a:solidFill>
                  <a:schemeClr val="accent6">
                    <a:lumMod val="75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V</a:t>
            </a:r>
            <a:r>
              <a:rPr lang="es-ES" sz="7200" b="1" cap="all" spc="0" dirty="0" smtClean="0">
                <a:ln/>
                <a:solidFill>
                  <a:srgbClr val="FF33CC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I</a:t>
            </a:r>
            <a:r>
              <a:rPr lang="es-ES" sz="72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Monotype Corsiva" pitchFamily="66" charset="0"/>
              </a:rPr>
              <a:t>D</a:t>
            </a:r>
            <a:r>
              <a:rPr lang="es-ES" sz="7200" b="1" cap="all" spc="0" dirty="0" smtClean="0">
                <a:ln/>
                <a:solidFill>
                  <a:srgbClr val="FFFF00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Monotype Corsiva" pitchFamily="66" charset="0"/>
              </a:rPr>
              <a:t>A</a:t>
            </a:r>
            <a:endParaRPr lang="es-ES" sz="7200" b="1" cap="all" spc="0" dirty="0">
              <a:ln/>
              <a:solidFill>
                <a:srgbClr val="FFFF00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7" name="Picture 4" descr="https://encrypted-tbn0.gstatic.com/images?q=tbn:ANd9GcQj32X9HLjhuBZfzlbWTo3_X8Wh4PFZlB4CH7mWVpgQAbgjieVc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>
                        <a14:backgroundMark x1="58974" y1="50000" x2="58974" y2="50000"/>
                        <a14:backgroundMark x1="92308" y1="83654" x2="92308" y2="836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7833" y="2093498"/>
            <a:ext cx="372436" cy="4972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6" descr="http://www.lecoindelucie.es/wp-content/uploads/2013/02/Yolitas-abecedario-2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0" b="9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242" y="3683794"/>
            <a:ext cx="382191" cy="50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s://encrypted-tbn0.gstatic.com/images?q=tbn:ANd9GcTe_4IgHfFQpAutamMYjigs8jjKE8WpxCMj6Jzlfit7QsCQ6s8EnLVtCg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1563" y="2394484"/>
            <a:ext cx="362795" cy="485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4" descr="https://encrypted-tbn1.gstatic.com/images?q=tbn:ANd9GcSxs2teMIvYQ62GKWnMlF9WjRWN8oeyQs676fY8BtmNzPg7iUzr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613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7947" y="1619674"/>
            <a:ext cx="363507" cy="485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6" descr="https://encrypted-tbn2.gstatic.com/images?q=tbn:ANd9GcT37erNpotukx1esANqJLrPGbht4ySLMARTTWumVBaDVthgXOeiZFaAQ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2804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5281" y="2710826"/>
            <a:ext cx="346452" cy="463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18" descr="https://encrypted-tbn2.gstatic.com/images?q=tbn:ANd9GcSGiV6RMgvQT8oTAWD94nJbZw8s1SWMiOoOwuoqBEjw8-0oaD5CLL4erw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0" b="84112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997" y="3130978"/>
            <a:ext cx="381000" cy="50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0" descr="https://encrypted-tbn0.gstatic.com/images?q=tbn:ANd9GcStbxd8ZgWVq6zpdIExVYHd8a0c6Mninx6AyOBujocQ9LHDRUAiraBXXA"/>
          <p:cNvPicPr>
            <a:picLocks noChangeAspect="1" noChangeArrowheads="1"/>
          </p:cNvPicPr>
          <p:nvPr/>
        </p:nvPicPr>
        <p:blipFill>
          <a:blip r:embed="rId17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340" y="1116431"/>
            <a:ext cx="381000" cy="50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2" descr="https://encrypted-tbn2.gstatic.com/images?q=tbn:ANd9GcTgjnaMK37oiV7kyw0Q-jubuPFRU81TbcK4ZqT-3ITOXeAs1dTb_9t6EQ"/>
          <p:cNvPicPr>
            <a:picLocks noChangeAspect="1" noChangeArrowheads="1"/>
          </p:cNvPicPr>
          <p:nvPr/>
        </p:nvPicPr>
        <p:blipFill>
          <a:blip r:embed="rId19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5761" y="1897500"/>
            <a:ext cx="372386" cy="498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ackgroundRemoval t="772" b="9729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3113" y="2391870"/>
            <a:ext cx="327086" cy="436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5" descr="https://encrypted-tbn3.gstatic.com/images?q=tbn:ANd9GcQhCR4eeiHfzBR8DA53t9_RGQleVZ5VXkBqc-ogQ2oHe0Ih45Keg2i2hQ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7471" y="573728"/>
            <a:ext cx="348311" cy="465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7" descr="https://encrypted-tbn2.gstatic.com/images?q=tbn:ANd9GcQoMACyttYwkh6SbKAf78izAeyawmOVKPmsQCI9tOjZ7MhioSIUAPQbxw"/>
          <p:cNvPicPr>
            <a:picLocks noChangeAspect="1" noChangeArrowheads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5837" y="2097606"/>
            <a:ext cx="372601" cy="372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9" descr="https://encrypted-tbn3.gstatic.com/images?q=tbn:ANd9GcSs7XFX7_XgooKyVbiYOyFPZm6oYjeRM5Dk2IkFeQ18GVchRXF_IqNBfQ"/>
          <p:cNvPicPr>
            <a:picLocks noChangeAspect="1" noChangeArrowheads="1"/>
          </p:cNvPicPr>
          <p:nvPr/>
        </p:nvPicPr>
        <p:blipFill>
          <a:blip r:embed="rId27">
            <a:extLst>
              <a:ext uri="{BEBA8EAE-BF5A-486C-A8C5-ECC9F3942E4B}">
                <a14:imgProps xmlns:a14="http://schemas.microsoft.com/office/drawing/2010/main">
                  <a14:imgLayer r:embed="rId28">
                    <a14:imgEffect>
                      <a14:backgroundRemoval t="0" b="96262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3139" y="1651590"/>
            <a:ext cx="367716" cy="491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31" descr="https://encrypted-tbn2.gstatic.com/images?q=tbn:ANd9GcSdlsZikCCOWLz6xXvYAczDzr5SR1VmBM5g356Mi63zd-muHd4MwCy1gw"/>
          <p:cNvPicPr>
            <a:picLocks noChangeAspect="1" noChangeArrowheads="1"/>
          </p:cNvPicPr>
          <p:nvPr/>
        </p:nvPicPr>
        <p:blipFill>
          <a:blip r:embed="rId29"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9574" y="1418695"/>
            <a:ext cx="362139" cy="4843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3" descr="Yolitas abecedario (6)"/>
          <p:cNvPicPr>
            <a:picLocks noChangeAspect="1" noChangeArrowheads="1"/>
          </p:cNvPicPr>
          <p:nvPr/>
        </p:nvPicPr>
        <p:blipFill>
          <a:blip r:embed="rId31" cstate="print">
            <a:extLst>
              <a:ext uri="{BEBA8EAE-BF5A-486C-A8C5-ECC9F3942E4B}">
                <a14:imgProps xmlns:a14="http://schemas.microsoft.com/office/drawing/2010/main">
                  <a14:imgLayer r:embed="rId32">
                    <a14:imgEffect>
                      <a14:backgroundRemoval t="1000" b="100000" l="88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1713" y="2350103"/>
            <a:ext cx="360927" cy="481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35" descr="Yolitas abecedario (9)"/>
          <p:cNvPicPr>
            <a:picLocks noChangeAspect="1" noChangeArrowheads="1"/>
          </p:cNvPicPr>
          <p:nvPr/>
        </p:nvPicPr>
        <p:blipFill>
          <a:blip r:embed="rId33" cstate="print">
            <a:extLst>
              <a:ext uri="{BEBA8EAE-BF5A-486C-A8C5-ECC9F3942E4B}">
                <a14:imgProps xmlns:a14="http://schemas.microsoft.com/office/drawing/2010/main">
                  <a14:imgLayer r:embed="rId34">
                    <a14:imgEffect>
                      <a14:backgroundRemoval t="667" b="100000" l="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1559" y="3399444"/>
            <a:ext cx="348142" cy="464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36"/>
          <p:cNvPicPr>
            <a:picLocks noChangeAspect="1" noChangeArrowheads="1"/>
          </p:cNvPicPr>
          <p:nvPr/>
        </p:nvPicPr>
        <p:blipFill>
          <a:blip r:embed="rId35" cstate="print">
            <a:extLst>
              <a:ext uri="{BEBA8EAE-BF5A-486C-A8C5-ECC9F3942E4B}">
                <a14:imgProps xmlns:a14="http://schemas.microsoft.com/office/drawing/2010/main">
                  <a14:imgLayer r:embed="rId3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3840" y="2610209"/>
            <a:ext cx="349313" cy="465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37"/>
          <p:cNvPicPr>
            <a:picLocks noChangeAspect="1" noChangeArrowheads="1"/>
          </p:cNvPicPr>
          <p:nvPr/>
        </p:nvPicPr>
        <p:blipFill>
          <a:blip r:embed="rId37" cstate="print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7517" y="3084571"/>
            <a:ext cx="369485" cy="4926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38"/>
          <p:cNvPicPr>
            <a:picLocks noChangeAspect="1" noChangeArrowheads="1"/>
          </p:cNvPicPr>
          <p:nvPr/>
        </p:nvPicPr>
        <p:blipFill>
          <a:blip r:embed="rId39" cstate="print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ackgroundRemoval t="1667" b="98333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0845" y="2879723"/>
            <a:ext cx="372386" cy="496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39"/>
          <p:cNvPicPr>
            <a:picLocks noChangeAspect="1" noChangeArrowheads="1"/>
          </p:cNvPicPr>
          <p:nvPr/>
        </p:nvPicPr>
        <p:blipFill>
          <a:blip r:embed="rId41" cstate="print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ackgroundRemoval t="0" b="100000" l="0" r="100000">
                        <a14:foregroundMark x1="52000" y1="10667" x2="52000" y2="10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321" y="1751627"/>
            <a:ext cx="423491" cy="564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41" descr="Yolitas abecedario (16)"/>
          <p:cNvPicPr>
            <a:picLocks noChangeAspect="1" noChangeArrowheads="1"/>
          </p:cNvPicPr>
          <p:nvPr/>
        </p:nvPicPr>
        <p:blipFill>
          <a:blip r:embed="rId43" cstate="print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ackgroundRemoval t="0" b="97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9392" y="2470208"/>
            <a:ext cx="360927" cy="481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" name="Picture 43" descr="Yolitas abecedario (17)"/>
          <p:cNvPicPr>
            <a:picLocks noChangeAspect="1" noChangeArrowheads="1"/>
          </p:cNvPicPr>
          <p:nvPr/>
        </p:nvPicPr>
        <p:blipFill>
          <a:blip r:embed="rId45" cstate="print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812" y="3683794"/>
            <a:ext cx="392793" cy="523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Picture 45" descr="Yolitas abecedario (19)"/>
          <p:cNvPicPr>
            <a:picLocks noChangeAspect="1" noChangeArrowheads="1"/>
          </p:cNvPicPr>
          <p:nvPr/>
        </p:nvPicPr>
        <p:blipFill>
          <a:blip r:embed="rId47" cstate="print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ackgroundRemoval t="0" b="98333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1955" y="1128316"/>
            <a:ext cx="392456" cy="5232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47" descr="Yolitas abecedario (20)"/>
          <p:cNvPicPr>
            <a:picLocks noChangeAspect="1" noChangeArrowheads="1"/>
          </p:cNvPicPr>
          <p:nvPr/>
        </p:nvPicPr>
        <p:blipFill>
          <a:blip r:embed="rId49" cstate="print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ackgroundRemoval t="0" b="99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810" y="3508198"/>
            <a:ext cx="353511" cy="471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" name="Picture 49" descr="Yolitas abecedario (21)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BEBA8EAE-BF5A-486C-A8C5-ECC9F3942E4B}">
                <a14:imgProps xmlns:a14="http://schemas.microsoft.com/office/drawing/2010/main">
                  <a14:imgLayer r:embed="rId52">
                    <a14:imgEffect>
                      <a14:backgroundRemoval t="0" b="97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0638" y="1128315"/>
            <a:ext cx="364643" cy="486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1" descr="Yolitas abecedario (22)"/>
          <p:cNvPicPr>
            <a:picLocks noChangeAspect="1" noChangeArrowheads="1"/>
          </p:cNvPicPr>
          <p:nvPr/>
        </p:nvPicPr>
        <p:blipFill>
          <a:blip r:embed="rId53" cstate="print">
            <a:extLst>
              <a:ext uri="{BEBA8EAE-BF5A-486C-A8C5-ECC9F3942E4B}">
                <a14:imgProps xmlns:a14="http://schemas.microsoft.com/office/drawing/2010/main">
                  <a14:imgLayer r:embed="rId54">
                    <a14:imgEffect>
                      <a14:backgroundRemoval t="0" b="100000" l="0" r="100000">
                        <a14:foregroundMark x1="25778" y1="20000" x2="25778" y2="20000"/>
                        <a14:foregroundMark x1="78667" y1="31333" x2="78667" y2="31333"/>
                        <a14:foregroundMark x1="72444" y1="31333" x2="72444" y2="31333"/>
                        <a14:foregroundMark x1="69333" y1="19333" x2="69333" y2="19333"/>
                        <a14:foregroundMark x1="68444" y1="11000" x2="68444" y2="11000"/>
                        <a14:foregroundMark x1="64444" y1="5667" x2="64444" y2="5667"/>
                        <a14:foregroundMark x1="78667" y1="4667" x2="78667" y2="4667"/>
                        <a14:foregroundMark x1="81778" y1="12333" x2="81778" y2="12333"/>
                        <a14:foregroundMark x1="79556" y1="21667" x2="79556" y2="21667"/>
                        <a14:foregroundMark x1="26667" y1="34333" x2="26667" y2="34333"/>
                        <a14:foregroundMark x1="21778" y1="28333" x2="21778" y2="28333"/>
                        <a14:foregroundMark x1="17778" y1="18333" x2="17778" y2="18333"/>
                        <a14:foregroundMark x1="13778" y1="12333" x2="13778" y2="12333"/>
                        <a14:foregroundMark x1="14667" y1="9333" x2="14667" y2="9333"/>
                        <a14:foregroundMark x1="28000" y1="9333" x2="28000" y2="9333"/>
                        <a14:foregroundMark x1="36000" y1="10000" x2="36000" y2="10000"/>
                        <a14:foregroundMark x1="40889" y1="15333" x2="40889" y2="15333"/>
                        <a14:foregroundMark x1="36889" y1="28333" x2="36889" y2="28333"/>
                        <a14:foregroundMark x1="16444" y1="36667" x2="16444" y2="36667"/>
                        <a14:foregroundMark x1="13778" y1="29000" x2="13778" y2="29000"/>
                        <a14:foregroundMark x1="70667" y1="27667" x2="70667" y2="27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8748" y="599118"/>
            <a:ext cx="345277" cy="460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53" descr="Yolitas abecedario (24)"/>
          <p:cNvPicPr>
            <a:picLocks noChangeAspect="1" noChangeArrowheads="1"/>
          </p:cNvPicPr>
          <p:nvPr/>
        </p:nvPicPr>
        <p:blipFill>
          <a:blip r:embed="rId55" cstate="print">
            <a:extLst>
              <a:ext uri="{BEBA8EAE-BF5A-486C-A8C5-ECC9F3942E4B}">
                <a14:imgProps xmlns:a14="http://schemas.microsoft.com/office/drawing/2010/main">
                  <a14:imgLayer r:embed="rId56">
                    <a14:imgEffect>
                      <a14:backgroundRemoval t="0" b="98333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739" y="3631538"/>
            <a:ext cx="348919" cy="465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55" descr="Yolitas abecedario (27)"/>
          <p:cNvPicPr>
            <a:picLocks noChangeAspect="1" noChangeArrowheads="1"/>
          </p:cNvPicPr>
          <p:nvPr/>
        </p:nvPicPr>
        <p:blipFill>
          <a:blip r:embed="rId57" cstate="print">
            <a:extLst>
              <a:ext uri="{BEBA8EAE-BF5A-486C-A8C5-ECC9F3942E4B}">
                <a14:imgProps xmlns:a14="http://schemas.microsoft.com/office/drawing/2010/main">
                  <a14:imgLayer r:embed="rId58">
                    <a14:imgEffect>
                      <a14:backgroundRemoval t="901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796" y="1106692"/>
            <a:ext cx="380860" cy="507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://1.bp.blogspot.com/_VljSIYx54pE/Su-B5cYC9JI/AAAAAAAAFUg/xOvMOBzc3lU/s320/Yolitas+abecedario+%2825%29.JPG"/>
          <p:cNvPicPr>
            <a:picLocks noChangeAspect="1" noChangeArrowheads="1"/>
          </p:cNvPicPr>
          <p:nvPr/>
        </p:nvPicPr>
        <p:blipFill>
          <a:blip r:embed="rId59" cstate="print">
            <a:extLst>
              <a:ext uri="{BEBA8EAE-BF5A-486C-A8C5-ECC9F3942E4B}">
                <a14:imgProps xmlns:a14="http://schemas.microsoft.com/office/drawing/2010/main">
                  <a14:imgLayer r:embed="rId60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9427" y="3046783"/>
            <a:ext cx="381396" cy="508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0682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reveal/>
        <p:sndAc>
          <p:stSnd>
            <p:snd r:embed="rId3" name="Richard Clayderman   La Fuite du Temps.wav"/>
          </p:stSnd>
        </p:sndAc>
      </p:transition>
    </mc:Choice>
    <mc:Fallback xmlns="">
      <p:transition spd="slow" advTm="10000">
        <p:fade/>
        <p:sndAc>
          <p:stSnd>
            <p:snd r:embed="rId61" name="Richard Clayderman   La Fuite du Temp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:\2300272xxkvnjpird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755576" y="304728"/>
            <a:ext cx="7560840" cy="107721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2">
                    <a:lumMod val="75000"/>
                  </a:schemeClr>
                </a:solidFill>
                <a:effectLst>
                  <a:glow rad="139700">
                    <a:srgbClr val="FF99FF">
                      <a:alpha val="40000"/>
                    </a:srgbClr>
                  </a:glow>
                </a:effectLst>
                <a:latin typeface="Monotype Corsiva" pitchFamily="66" charset="0"/>
                <a:ea typeface="Calibri"/>
              </a:rPr>
              <a:t>gradecer a Dios el habernos regalado  las personas con las que convivimos.</a:t>
            </a:r>
            <a:endParaRPr lang="es-ES" sz="3200" b="1" dirty="0">
              <a:solidFill>
                <a:schemeClr val="accent2">
                  <a:lumMod val="75000"/>
                </a:schemeClr>
              </a:solidFill>
              <a:effectLst>
                <a:glow rad="139700">
                  <a:srgbClr val="FF99FF">
                    <a:alpha val="40000"/>
                  </a:srgbClr>
                </a:glow>
              </a:effectLst>
              <a:latin typeface="Monotype Corsiva" pitchFamily="66" charset="0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693449" y="5657670"/>
            <a:ext cx="8280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es-ES" sz="3600" b="1" dirty="0" err="1" smtClean="0"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rgbClr val="FF99FF">
                      <a:alpha val="60000"/>
                    </a:srgbClr>
                  </a:glow>
                </a:effectLst>
                <a:latin typeface="Monotype Corsiva" pitchFamily="66" charset="0"/>
                <a:ea typeface="Calibri"/>
              </a:rPr>
              <a:t>uscar</a:t>
            </a:r>
            <a:r>
              <a:rPr lang="es-ES" sz="3600" b="1" dirty="0" smtClean="0">
                <a:solidFill>
                  <a:schemeClr val="accent2">
                    <a:lumMod val="75000"/>
                  </a:schemeClr>
                </a:solidFill>
                <a:effectLst>
                  <a:glow rad="101600">
                    <a:srgbClr val="FF99FF">
                      <a:alpha val="60000"/>
                    </a:srgbClr>
                  </a:glow>
                </a:effectLst>
                <a:latin typeface="Monotype Corsiva" pitchFamily="66" charset="0"/>
                <a:ea typeface="Calibri"/>
              </a:rPr>
              <a:t> el bien común por encima de los                      intereses personales.</a:t>
            </a:r>
            <a:endParaRPr lang="es-ES" sz="4000" dirty="0">
              <a:solidFill>
                <a:schemeClr val="accent2">
                  <a:lumMod val="75000"/>
                </a:schemeClr>
              </a:solidFill>
              <a:effectLst>
                <a:glow rad="101600">
                  <a:srgbClr val="FF99FF">
                    <a:alpha val="60000"/>
                  </a:srgbClr>
                </a:glow>
              </a:effectLst>
              <a:latin typeface="Monotype Corsiva" pitchFamily="66" charset="0"/>
              <a:ea typeface="Calibri"/>
            </a:endParaRPr>
          </a:p>
        </p:txBody>
      </p:sp>
      <p:pic>
        <p:nvPicPr>
          <p:cNvPr id="5" name="Picture 27" descr="https://encrypted-tbn2.gstatic.com/images?q=tbn:ANd9GcQoMACyttYwkh6SbKAf78izAeyawmOVKPmsQCI9tOjZ7MhioSIUAPQbxw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20" y="304728"/>
            <a:ext cx="538608" cy="538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4" descr="https://encrypted-tbn1.gstatic.com/images?q=tbn:ANd9GcSxs2teMIvYQ62GKWnMlF9WjRWN8oeyQs676fY8BtmNzPg7iUzr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6139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0465" y="5445224"/>
            <a:ext cx="647239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17883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144000" cy="6598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4" descr="https://encrypted-tbn0.gstatic.com/images?q=tbn:ANd9GcQj32X9HLjhuBZfzlbWTo3_X8Wh4PFZlB4CH7mWVpgQAbgjieV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backgroundMark x1="58974" y1="45192" x2="58974" y2="45192"/>
                        <a14:backgroundMark x1="79487" y1="89423" x2="79487" y2="89423"/>
                        <a14:backgroundMark x1="47436" y1="26923" x2="47436" y2="2692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080" y="465995"/>
            <a:ext cx="502512" cy="67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608739" y="465995"/>
            <a:ext cx="62043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 </a:t>
            </a:r>
            <a:r>
              <a:rPr lang="es-ES" sz="3600" b="1" dirty="0" smtClean="0">
                <a:solidFill>
                  <a:srgbClr val="FF9933"/>
                </a:solidFill>
                <a:latin typeface="Monotype Corsiva" pitchFamily="66" charset="0"/>
              </a:rPr>
              <a:t>uenta </a:t>
            </a:r>
            <a:r>
              <a:rPr lang="es-ES" sz="3600" b="1" dirty="0">
                <a:solidFill>
                  <a:srgbClr val="FF9933"/>
                </a:solidFill>
                <a:latin typeface="Monotype Corsiva" pitchFamily="66" charset="0"/>
              </a:rPr>
              <a:t>tus alegrías, no tus desdichas</a:t>
            </a:r>
            <a:r>
              <a:rPr lang="es-ES" sz="3600" b="1" dirty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.</a:t>
            </a:r>
          </a:p>
        </p:txBody>
      </p:sp>
      <p:sp>
        <p:nvSpPr>
          <p:cNvPr id="7" name="6 Rectángulo"/>
          <p:cNvSpPr/>
          <p:nvPr/>
        </p:nvSpPr>
        <p:spPr>
          <a:xfrm>
            <a:off x="895506" y="5231203"/>
            <a:ext cx="78735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dirty="0" err="1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ar</a:t>
            </a:r>
            <a:r>
              <a:rPr lang="es-ES" sz="3600" b="1" dirty="0" smtClean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 </a:t>
            </a:r>
            <a:r>
              <a:rPr lang="es-ES" sz="3600" b="1" dirty="0"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onotype Corsiva" pitchFamily="66" charset="0"/>
              </a:rPr>
              <a:t>lo mejor de uno mismo, poniéndose siempre al servicio de los otros.</a:t>
            </a:r>
          </a:p>
        </p:txBody>
      </p:sp>
      <p:pic>
        <p:nvPicPr>
          <p:cNvPr id="8" name="Picture 2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72" b="9729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065" y="5157192"/>
            <a:ext cx="573535" cy="7656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71893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11 Imagen" descr="http://www.telecable.es/personales/marall/imagenes/gifs-flores-rosas-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364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Rectángulo"/>
          <p:cNvSpPr/>
          <p:nvPr/>
        </p:nvSpPr>
        <p:spPr>
          <a:xfrm>
            <a:off x="5364088" y="143530"/>
            <a:ext cx="311849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3600" dirty="0" smtClean="0">
              <a:solidFill>
                <a:schemeClr val="accent6">
                  <a:lumMod val="20000"/>
                  <a:lumOff val="80000"/>
                </a:schemeClr>
              </a:solidFill>
              <a:latin typeface="Monotype Corsiva" pitchFamily="66" charset="0"/>
            </a:endParaRPr>
          </a:p>
          <a:p>
            <a:pPr algn="ctr"/>
            <a:r>
              <a:rPr lang="es-ES" sz="3600" b="1" dirty="0" smtClean="0">
                <a:solidFill>
                  <a:srgbClr val="FF99FF"/>
                </a:solidFill>
                <a:latin typeface="Monotype Corsiva" pitchFamily="66" charset="0"/>
              </a:rPr>
              <a:t>stimar </a:t>
            </a:r>
            <a:r>
              <a:rPr lang="es-ES" sz="3600" b="1" dirty="0">
                <a:solidFill>
                  <a:srgbClr val="FF99FF"/>
                </a:solidFill>
                <a:latin typeface="Monotype Corsiva" pitchFamily="66" charset="0"/>
              </a:rPr>
              <a:t>a los otros sabiendo reconocer sus </a:t>
            </a:r>
            <a:r>
              <a:rPr lang="es-ES" sz="3600" b="1" dirty="0" smtClean="0">
                <a:solidFill>
                  <a:srgbClr val="FF99FF"/>
                </a:solidFill>
                <a:latin typeface="Monotype Corsiva" pitchFamily="66" charset="0"/>
              </a:rPr>
              <a:t> capacidades.</a:t>
            </a:r>
            <a:endParaRPr lang="es-ES" sz="3600" b="1" dirty="0">
              <a:solidFill>
                <a:srgbClr val="FF99FF"/>
              </a:solidFill>
              <a:latin typeface="Monotype Corsiva" pitchFamily="66" charset="0"/>
            </a:endParaRPr>
          </a:p>
        </p:txBody>
      </p:sp>
      <p:pic>
        <p:nvPicPr>
          <p:cNvPr id="8" name="Picture 3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079" y="476672"/>
            <a:ext cx="662261" cy="883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5773982" y="3876274"/>
            <a:ext cx="283046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3200" b="1" dirty="0">
                <a:solidFill>
                  <a:srgbClr val="FF0066"/>
                </a:solidFill>
                <a:effectLst/>
                <a:latin typeface="Monotype Corsiva" pitchFamily="66" charset="0"/>
                <a:ea typeface="Calibri"/>
              </a:rPr>
              <a:t>acilitar las cosas dando soluciones y no creando más problemas .</a:t>
            </a:r>
          </a:p>
        </p:txBody>
      </p:sp>
      <p:pic>
        <p:nvPicPr>
          <p:cNvPr id="10" name="Picture 25" descr="https://encrypted-tbn3.gstatic.com/images?q=tbn:ANd9GcQhCR4eeiHfzBR8DA53t9_RGQleVZ5VXkBqc-ogQ2oHe0Ih45Keg2i2hQ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905" y="3587957"/>
            <a:ext cx="688721" cy="921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5357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2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USUARIO\Mis documentos\Mis imágenes\Dibujo.b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0" t="8694" r="4005"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3" descr="Yolitas abecedario (6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" b="100000" l="889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71" y="290654"/>
            <a:ext cx="522945" cy="697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467544" y="404664"/>
            <a:ext cx="84969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err="1" smtClean="0">
                <a:solidFill>
                  <a:srgbClr val="00FF00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itchFamily="66" charset="0"/>
                <a:ea typeface="Calibri"/>
              </a:rPr>
              <a:t>anar</a:t>
            </a:r>
            <a:r>
              <a:rPr lang="es-ES" sz="3200" b="1" dirty="0" smtClean="0">
                <a:solidFill>
                  <a:srgbClr val="00FF00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itchFamily="66" charset="0"/>
                <a:ea typeface="Calibri"/>
              </a:rPr>
              <a:t>  la </a:t>
            </a:r>
            <a:r>
              <a:rPr lang="es-ES" sz="3200" b="1" dirty="0">
                <a:solidFill>
                  <a:srgbClr val="00FF00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itchFamily="66" charset="0"/>
                <a:ea typeface="Calibri"/>
              </a:rPr>
              <a:t>confianza de los otros </a:t>
            </a:r>
            <a:r>
              <a:rPr lang="es-ES" sz="3200" b="1" dirty="0" smtClean="0">
                <a:solidFill>
                  <a:srgbClr val="00FF00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itchFamily="66" charset="0"/>
                <a:ea typeface="Calibri"/>
              </a:rPr>
              <a:t> compartiendo  con </a:t>
            </a:r>
            <a:r>
              <a:rPr lang="es-ES" sz="3200" b="1" dirty="0">
                <a:solidFill>
                  <a:srgbClr val="00FF00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itchFamily="66" charset="0"/>
                <a:ea typeface="Calibri"/>
              </a:rPr>
              <a:t>ellos sus </a:t>
            </a:r>
            <a:r>
              <a:rPr lang="es-ES" sz="3200" b="1" dirty="0" smtClean="0">
                <a:solidFill>
                  <a:srgbClr val="00FF00"/>
                </a:solidFill>
                <a:effectLst>
                  <a:glow rad="101600">
                    <a:srgbClr val="002060">
                      <a:alpha val="60000"/>
                    </a:srgbClr>
                  </a:glow>
                </a:effectLst>
                <a:latin typeface="Monotype Corsiva" pitchFamily="66" charset="0"/>
                <a:ea typeface="Calibri"/>
              </a:rPr>
              <a:t> preocupaciones .</a:t>
            </a:r>
            <a:endParaRPr lang="es-ES" sz="3200" b="1" dirty="0">
              <a:solidFill>
                <a:srgbClr val="00FF00"/>
              </a:solidFill>
              <a:effectLst>
                <a:glow rad="101600">
                  <a:srgbClr val="002060">
                    <a:alpha val="60000"/>
                  </a:srgbClr>
                </a:glow>
              </a:effectLst>
              <a:latin typeface="Monotype Corsiva" pitchFamily="66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82689" y="5180999"/>
            <a:ext cx="852189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00FF00"/>
                </a:solidFill>
                <a:effectLst/>
                <a:latin typeface="Monotype Corsiva" pitchFamily="66" charset="0"/>
              </a:rPr>
              <a:t>    </a:t>
            </a:r>
            <a:r>
              <a:rPr lang="es-ES" sz="3200" b="1" dirty="0" err="1" smtClean="0">
                <a:solidFill>
                  <a:srgbClr val="00FF00"/>
                </a:solidFill>
                <a:effectLst/>
                <a:latin typeface="Monotype Corsiva" pitchFamily="66" charset="0"/>
              </a:rPr>
              <a:t>eredar</a:t>
            </a:r>
            <a:r>
              <a:rPr lang="es-ES" sz="3200" b="1" dirty="0" smtClean="0">
                <a:solidFill>
                  <a:srgbClr val="00FF00"/>
                </a:solidFill>
                <a:effectLst/>
                <a:latin typeface="Monotype Corsiva" pitchFamily="66" charset="0"/>
              </a:rPr>
              <a:t> </a:t>
            </a:r>
            <a:r>
              <a:rPr lang="es-ES" sz="3200" b="1" dirty="0">
                <a:solidFill>
                  <a:srgbClr val="00FF00"/>
                </a:solidFill>
                <a:effectLst/>
                <a:latin typeface="Monotype Corsiva" pitchFamily="66" charset="0"/>
              </a:rPr>
              <a:t> </a:t>
            </a:r>
            <a:r>
              <a:rPr lang="es-ES" sz="3200" b="1" dirty="0" smtClean="0">
                <a:solidFill>
                  <a:srgbClr val="00FF00"/>
                </a:solidFill>
                <a:effectLst/>
                <a:latin typeface="Monotype Corsiva" pitchFamily="66" charset="0"/>
              </a:rPr>
              <a:t>la </a:t>
            </a:r>
            <a:r>
              <a:rPr lang="es-ES" sz="3200" b="1" dirty="0">
                <a:solidFill>
                  <a:srgbClr val="00FF00"/>
                </a:solidFill>
                <a:effectLst/>
                <a:latin typeface="Monotype Corsiva" pitchFamily="66" charset="0"/>
              </a:rPr>
              <a:t>capacidad de aquellos que saben ser sinceros </a:t>
            </a:r>
            <a:r>
              <a:rPr lang="es-ES" sz="3200" b="1" dirty="0" smtClean="0">
                <a:solidFill>
                  <a:srgbClr val="00FF00"/>
                </a:solidFill>
                <a:effectLst/>
                <a:latin typeface="Monotype Corsiva" pitchFamily="66" charset="0"/>
              </a:rPr>
              <a:t>con </a:t>
            </a:r>
            <a:r>
              <a:rPr lang="es-ES" sz="3200" b="1" dirty="0">
                <a:solidFill>
                  <a:srgbClr val="00FF00"/>
                </a:solidFill>
                <a:effectLst/>
                <a:latin typeface="Monotype Corsiva" pitchFamily="66" charset="0"/>
              </a:rPr>
              <a:t>valentía y respeto </a:t>
            </a:r>
            <a:r>
              <a:rPr lang="es-ES" sz="3600" b="1" dirty="0" smtClean="0">
                <a:solidFill>
                  <a:srgbClr val="00FF00"/>
                </a:solidFill>
                <a:effectLst/>
                <a:latin typeface="Monotype Corsiva" pitchFamily="66" charset="0"/>
              </a:rPr>
              <a:t>.</a:t>
            </a:r>
          </a:p>
        </p:txBody>
      </p:sp>
      <p:pic>
        <p:nvPicPr>
          <p:cNvPr id="9" name="Picture 37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9118" y="5170106"/>
            <a:ext cx="504056" cy="6110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2782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 descr="F:\Nueva carpeta1\Recorte.sh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61154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395536" y="2170599"/>
            <a:ext cx="237626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  <a:effectLst/>
                <a:latin typeface="Monotype Corsiva" pitchFamily="66" charset="0"/>
              </a:rPr>
              <a:t>nterceder </a:t>
            </a:r>
            <a:r>
              <a:rPr lang="es-ES" sz="3200" b="1" dirty="0">
                <a:solidFill>
                  <a:srgbClr val="FF0000"/>
                </a:solidFill>
                <a:effectLst/>
                <a:latin typeface="Monotype Corsiva" pitchFamily="66" charset="0"/>
              </a:rPr>
              <a:t>por los otros a Dios, antes de hablarle de nuestras cosas.</a:t>
            </a:r>
          </a:p>
        </p:txBody>
      </p:sp>
      <p:pic>
        <p:nvPicPr>
          <p:cNvPr id="5" name="Picture 31" descr="https://encrypted-tbn2.gstatic.com/images?q=tbn:ANd9GcSdlsZikCCOWLz6xXvYAczDzr5SR1VmBM5g356Mi63zd-muHd4MwCy1gw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916832"/>
            <a:ext cx="674271" cy="901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5968071" y="3375863"/>
            <a:ext cx="3167343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s-ES" sz="3200" b="1" dirty="0" err="1" smtClean="0">
                <a:solidFill>
                  <a:srgbClr val="00B0F0"/>
                </a:solidFill>
                <a:latin typeface="Monotype Corsiva" pitchFamily="66" charset="0"/>
              </a:rPr>
              <a:t>uzgar</a:t>
            </a:r>
            <a:r>
              <a:rPr lang="es-ES" sz="3200" b="1" dirty="0" smtClean="0">
                <a:solidFill>
                  <a:srgbClr val="00B0F0"/>
                </a:solidFill>
                <a:latin typeface="Monotype Corsiva" pitchFamily="66" charset="0"/>
              </a:rPr>
              <a:t> </a:t>
            </a:r>
            <a:r>
              <a:rPr lang="es-ES" sz="3200" b="1" dirty="0">
                <a:solidFill>
                  <a:srgbClr val="00B0F0"/>
                </a:solidFill>
                <a:latin typeface="Monotype Corsiva" pitchFamily="66" charset="0"/>
              </a:rPr>
              <a:t>a los otros por lo que son, no por lo que tienen ni por lo que aparentan</a:t>
            </a:r>
            <a:r>
              <a:rPr lang="es-ES" sz="3600" b="1" dirty="0">
                <a:solidFill>
                  <a:srgbClr val="00B0F0"/>
                </a:solidFill>
                <a:latin typeface="Monotype Corsiva" pitchFamily="66" charset="0"/>
              </a:rPr>
              <a:t>.</a:t>
            </a:r>
          </a:p>
        </p:txBody>
      </p:sp>
      <p:pic>
        <p:nvPicPr>
          <p:cNvPr id="9" name="Picture 35" descr="Yolitas abecedario (9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667" b="100000" l="0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5145" y="3140968"/>
            <a:ext cx="688976" cy="918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2819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leu ... jolie rose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25183" y="289568"/>
            <a:ext cx="648072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dirty="0" smtClean="0">
                <a:solidFill>
                  <a:srgbClr val="00FF00"/>
                </a:solidFill>
                <a:latin typeface="Monotype Corsiva" pitchFamily="66" charset="0"/>
                <a:ea typeface="Calibri"/>
              </a:rPr>
              <a:t>.</a:t>
            </a:r>
            <a:r>
              <a:rPr lang="es-ES" sz="4400" b="1" dirty="0" smtClean="0">
                <a:solidFill>
                  <a:srgbClr val="FF99CC"/>
                </a:solidFill>
                <a:latin typeface="Monotype Corsiva" pitchFamily="66" charset="0"/>
                <a:ea typeface="Calibri"/>
              </a:rPr>
              <a:t>Te</a:t>
            </a:r>
            <a:r>
              <a:rPr lang="es-ES" sz="3600" b="1" dirty="0" smtClean="0">
                <a:solidFill>
                  <a:srgbClr val="FF99CC"/>
                </a:solidFill>
                <a:latin typeface="Monotype Corsiva" pitchFamily="66" charset="0"/>
                <a:ea typeface="Calibri"/>
              </a:rPr>
              <a:t> </a:t>
            </a:r>
            <a:r>
              <a:rPr lang="es-ES" sz="3600" b="1" dirty="0">
                <a:solidFill>
                  <a:srgbClr val="FF99CC"/>
                </a:solidFill>
                <a:latin typeface="Monotype Corsiva" pitchFamily="66" charset="0"/>
                <a:ea typeface="Calibri"/>
              </a:rPr>
              <a:t>mantiene cerca de su </a:t>
            </a:r>
            <a:r>
              <a:rPr lang="es-ES" sz="3600" b="1" dirty="0" smtClean="0">
                <a:solidFill>
                  <a:srgbClr val="FF99CC"/>
                </a:solidFill>
                <a:latin typeface="Monotype Corsiva" pitchFamily="66" charset="0"/>
                <a:ea typeface="Calibri"/>
              </a:rPr>
              <a:t>corazón</a:t>
            </a:r>
            <a:r>
              <a:rPr lang="es-ES" sz="36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latin typeface="Monotype Corsiva" pitchFamily="66" charset="0"/>
                <a:ea typeface="Calibri"/>
              </a:rPr>
              <a:t>.</a:t>
            </a:r>
            <a:endParaRPr lang="es-ES" sz="3600" b="1" dirty="0">
              <a:solidFill>
                <a:schemeClr val="accent5">
                  <a:lumMod val="20000"/>
                  <a:lumOff val="8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6" name="Picture 18" descr="https://encrypted-tbn2.gstatic.com/images?q=tbn:ANd9GcSGiV6RMgvQT8oTAWD94nJbZw8s1SWMiOoOwuoqBEjw8-0oaD5CLL4erw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84112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60648"/>
            <a:ext cx="597024" cy="798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39553" y="4869160"/>
            <a:ext cx="69127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ES" sz="3600" b="1" dirty="0" smtClean="0">
                <a:solidFill>
                  <a:srgbClr val="FF99CC"/>
                </a:solidFill>
                <a:latin typeface="Monotype Corsiva" pitchFamily="66" charset="0"/>
              </a:rPr>
              <a:t>imitar  las </a:t>
            </a:r>
            <a:r>
              <a:rPr lang="es-ES" sz="3600" b="1" dirty="0">
                <a:solidFill>
                  <a:srgbClr val="FF99CC"/>
                </a:solidFill>
                <a:latin typeface="Monotype Corsiva" pitchFamily="66" charset="0"/>
              </a:rPr>
              <a:t>ansias personales frente </a:t>
            </a:r>
          </a:p>
          <a:p>
            <a:pPr lvl="0" algn="ctr"/>
            <a:r>
              <a:rPr lang="es-ES" sz="3600" b="1" dirty="0">
                <a:solidFill>
                  <a:srgbClr val="FF99CC"/>
                </a:solidFill>
                <a:latin typeface="Monotype Corsiva" pitchFamily="66" charset="0"/>
              </a:rPr>
              <a:t>a las necesidades del grupo.</a:t>
            </a:r>
          </a:p>
        </p:txBody>
      </p:sp>
      <p:pic>
        <p:nvPicPr>
          <p:cNvPr id="8" name="Picture 29" descr="https://encrypted-tbn3.gstatic.com/images?q=tbn:ANd9GcSs7XFX7_XgooKyVbiYOyFPZm6oYjeRM5Dk2IkFeQ18GVchRXF_IqNBfQ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6262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3" y="4624363"/>
            <a:ext cx="646051" cy="864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784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reveal/>
        <p:sndAc>
          <p:stSnd>
            <p:snd r:embed="rId2" name="Richard Clayderman   It's hard to say I'm sorry.wav"/>
          </p:stSnd>
        </p:sndAc>
      </p:transition>
    </mc:Choice>
    <mc:Fallback xmlns="">
      <p:transition spd="slow" advTm="10000">
        <p:fade/>
        <p:sndAc>
          <p:stSnd>
            <p:snd r:embed="rId8" name="Richard Clayderman   It's hard to say I'm sorr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i4.tagstat.com/image05/5/a9de/00tD0541qDu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8715404" cy="68580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06285" y="404664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b="1" dirty="0">
              <a:solidFill>
                <a:srgbClr val="FF0000"/>
              </a:solidFill>
              <a:latin typeface="Monotype Corsiva" pitchFamily="66" charset="0"/>
            </a:endParaRPr>
          </a:p>
        </p:txBody>
      </p:sp>
      <p:pic>
        <p:nvPicPr>
          <p:cNvPr id="5" name="Picture 22" descr="https://encrypted-tbn2.gstatic.com/images?q=tbn:ANd9GcTgjnaMK37oiV7kyw0Q-jubuPFRU81TbcK4ZqT-3ITOXeAs1dTb_9t6EQ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3147" y="548680"/>
            <a:ext cx="534517" cy="714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1444183" y="764704"/>
            <a:ext cx="60244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3200" b="1" dirty="0" err="1">
                <a:solidFill>
                  <a:srgbClr val="FF00FF"/>
                </a:solidFill>
                <a:latin typeface="Monotype Corsiva" pitchFamily="66" charset="0"/>
              </a:rPr>
              <a:t>ecesitar</a:t>
            </a:r>
            <a:r>
              <a:rPr lang="es-ES" sz="3200" b="1" dirty="0">
                <a:solidFill>
                  <a:srgbClr val="FF00FF"/>
                </a:solidFill>
                <a:latin typeface="Monotype Corsiva" pitchFamily="66" charset="0"/>
              </a:rPr>
              <a:t> de los otros sin ningún prejuicio </a:t>
            </a:r>
            <a:r>
              <a:rPr lang="es-ES" dirty="0">
                <a:solidFill>
                  <a:srgbClr val="FF0000"/>
                </a:solidFill>
                <a:latin typeface="Monotype Corsiva" pitchFamily="66" charset="0"/>
              </a:rPr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5530" y="3215953"/>
            <a:ext cx="596750" cy="789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001727" y="3431861"/>
            <a:ext cx="1743698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s-ES" sz="3200" b="1" dirty="0">
                <a:solidFill>
                  <a:srgbClr val="FF00FF"/>
                </a:solidFill>
                <a:latin typeface="Monotype Corsiva" pitchFamily="66" charset="0"/>
                <a:ea typeface="Calibri"/>
              </a:rPr>
              <a:t>Muestra al mundo la luz secreta de tu alma</a:t>
            </a:r>
            <a:r>
              <a:rPr lang="es-ES" b="1" dirty="0">
                <a:solidFill>
                  <a:srgbClr val="FF00FF"/>
                </a:solidFill>
                <a:latin typeface="Times New Roman"/>
                <a:ea typeface="Calibri"/>
              </a:rPr>
              <a:t>. </a:t>
            </a:r>
            <a:r>
              <a:rPr lang="es-ES" b="1" dirty="0" smtClean="0">
                <a:solidFill>
                  <a:srgbClr val="FF00FF"/>
                </a:solidFill>
                <a:latin typeface="Times New Roman"/>
                <a:ea typeface="Calibri"/>
              </a:rPr>
              <a:t>.</a:t>
            </a:r>
            <a:endParaRPr lang="es-ES" b="1" dirty="0">
              <a:solidFill>
                <a:srgbClr val="FF00FF"/>
              </a:solidFill>
              <a:effectLst/>
              <a:latin typeface="Times New Roman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22155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3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00" decel="5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4" descr="http://images.paraorkut.com/img/graphicupload/user/6429/1527/7942741f724ac563b71ad74411622502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335"/>
            <a:ext cx="889248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611560" y="228124"/>
            <a:ext cx="32646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err="1">
                <a:solidFill>
                  <a:srgbClr val="FF9933"/>
                </a:solidFill>
                <a:latin typeface="Monotype Corsiva" pitchFamily="66" charset="0"/>
              </a:rPr>
              <a:t>l</a:t>
            </a:r>
            <a:r>
              <a:rPr lang="es-ES" sz="3600" b="1" dirty="0" err="1" smtClean="0">
                <a:solidFill>
                  <a:srgbClr val="FF9933"/>
                </a:solidFill>
                <a:latin typeface="Monotype Corsiva" pitchFamily="66" charset="0"/>
              </a:rPr>
              <a:t>vidar</a:t>
            </a:r>
            <a:r>
              <a:rPr lang="es-ES" sz="3600" b="1" dirty="0" smtClean="0">
                <a:solidFill>
                  <a:srgbClr val="FF9933"/>
                </a:solidFill>
                <a:latin typeface="Monotype Corsiva" pitchFamily="66" charset="0"/>
              </a:rPr>
              <a:t> </a:t>
            </a:r>
            <a:r>
              <a:rPr lang="es-ES" sz="3600" b="1" dirty="0">
                <a:solidFill>
                  <a:srgbClr val="FF9933"/>
                </a:solidFill>
                <a:latin typeface="Monotype Corsiva" pitchFamily="66" charset="0"/>
              </a:rPr>
              <a:t>el miedo al qué dirán dependiendo de la opinión de los </a:t>
            </a:r>
            <a:r>
              <a:rPr lang="es-ES" sz="3600" b="1" dirty="0" smtClean="0">
                <a:solidFill>
                  <a:srgbClr val="FF9933"/>
                </a:solidFill>
                <a:latin typeface="Monotype Corsiva" pitchFamily="66" charset="0"/>
              </a:rPr>
              <a:t>demá</a:t>
            </a:r>
            <a:r>
              <a:rPr lang="es-ES" sz="3200" b="1" dirty="0" smtClean="0">
                <a:solidFill>
                  <a:srgbClr val="FF9933"/>
                </a:solidFill>
                <a:latin typeface="Monotype Corsiva" pitchFamily="66" charset="0"/>
              </a:rPr>
              <a:t>s</a:t>
            </a:r>
            <a:r>
              <a:rPr lang="es-ES" sz="3600" b="1" dirty="0" smtClean="0">
                <a:solidFill>
                  <a:srgbClr val="FF9933"/>
                </a:solidFill>
                <a:latin typeface="Monotype Corsiva" pitchFamily="66" charset="0"/>
              </a:rPr>
              <a:t>.</a:t>
            </a:r>
            <a:endParaRPr lang="es-ES" sz="3600" b="1" dirty="0">
              <a:solidFill>
                <a:srgbClr val="FFFF00"/>
              </a:solidFill>
              <a:latin typeface="Monotype Corsiva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444208" y="2780928"/>
            <a:ext cx="214198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err="1" smtClean="0">
                <a:solidFill>
                  <a:srgbClr val="FF99CC"/>
                </a:solidFill>
                <a:latin typeface="Monotype Corsiva" pitchFamily="66" charset="0"/>
              </a:rPr>
              <a:t>reocuparse</a:t>
            </a:r>
            <a:r>
              <a:rPr lang="es-ES" sz="3600" b="1" dirty="0" smtClean="0">
                <a:solidFill>
                  <a:srgbClr val="FF99CC"/>
                </a:solidFill>
                <a:latin typeface="Monotype Corsiva" pitchFamily="66" charset="0"/>
              </a:rPr>
              <a:t> </a:t>
            </a:r>
            <a:r>
              <a:rPr lang="es-ES" sz="3600" b="1" dirty="0">
                <a:solidFill>
                  <a:srgbClr val="FF99CC"/>
                </a:solidFill>
                <a:latin typeface="Monotype Corsiva" pitchFamily="66" charset="0"/>
              </a:rPr>
              <a:t>por los más débiles </a:t>
            </a:r>
            <a:endParaRPr lang="es-ES" sz="3600" b="1" dirty="0" smtClean="0">
              <a:solidFill>
                <a:srgbClr val="FF99CC"/>
              </a:solidFill>
              <a:latin typeface="Monotype Corsiva" pitchFamily="66" charset="0"/>
            </a:endParaRPr>
          </a:p>
          <a:p>
            <a:pPr algn="ctr"/>
            <a:r>
              <a:rPr lang="es-ES" sz="3600" b="1" dirty="0" smtClean="0">
                <a:solidFill>
                  <a:srgbClr val="FF99CC"/>
                </a:solidFill>
                <a:latin typeface="Monotype Corsiva" pitchFamily="66" charset="0"/>
              </a:rPr>
              <a:t>o </a:t>
            </a:r>
            <a:r>
              <a:rPr lang="es-ES" sz="3600" b="1" dirty="0">
                <a:solidFill>
                  <a:srgbClr val="FF99CC"/>
                </a:solidFill>
                <a:latin typeface="Monotype Corsiva" pitchFamily="66" charset="0"/>
              </a:rPr>
              <a:t>más necesitados.</a:t>
            </a:r>
          </a:p>
          <a:p>
            <a:pPr algn="ctr"/>
            <a:endParaRPr lang="es-ES" dirty="0">
              <a:solidFill>
                <a:srgbClr val="FF99CC"/>
              </a:solidFill>
              <a:latin typeface="Monotype Corsiva" pitchFamily="66" charset="0"/>
            </a:endParaRPr>
          </a:p>
        </p:txBody>
      </p:sp>
      <p:pic>
        <p:nvPicPr>
          <p:cNvPr id="5" name="Picture 41" descr="Yolitas abecedario (16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7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490" y="228124"/>
            <a:ext cx="540061" cy="720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3" descr="Yolitas abecedario (17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853" y="2780928"/>
            <a:ext cx="564710" cy="752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8676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jigers.com/images/en/flowerswishes/4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1215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179512" y="399380"/>
            <a:ext cx="239520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dirty="0" smtClean="0">
                <a:solidFill>
                  <a:srgbClr val="FFFF00"/>
                </a:solidFill>
                <a:latin typeface="Monotype Corsiva" pitchFamily="66" charset="0"/>
              </a:rPr>
              <a:t> </a:t>
            </a:r>
            <a:r>
              <a:rPr lang="es-ES" sz="3200" b="1" dirty="0" smtClean="0">
                <a:solidFill>
                  <a:srgbClr val="00FF00"/>
                </a:solidFill>
                <a:latin typeface="Monotype Corsiva" pitchFamily="66" charset="0"/>
              </a:rPr>
              <a:t>uerer </a:t>
            </a:r>
          </a:p>
          <a:p>
            <a:pPr algn="ctr"/>
            <a:r>
              <a:rPr lang="es-ES" sz="3200" b="1" dirty="0" smtClean="0">
                <a:solidFill>
                  <a:srgbClr val="00FF00"/>
                </a:solidFill>
                <a:latin typeface="Monotype Corsiva" pitchFamily="66" charset="0"/>
              </a:rPr>
              <a:t>siempre </a:t>
            </a:r>
          </a:p>
          <a:p>
            <a:pPr algn="ctr"/>
            <a:r>
              <a:rPr lang="es-ES" sz="3200" b="1" dirty="0" smtClean="0">
                <a:solidFill>
                  <a:srgbClr val="00FF00"/>
                </a:solidFill>
                <a:latin typeface="Monotype Corsiva" pitchFamily="66" charset="0"/>
              </a:rPr>
              <a:t>el </a:t>
            </a:r>
            <a:r>
              <a:rPr lang="es-ES" sz="3200" b="1" dirty="0">
                <a:solidFill>
                  <a:srgbClr val="00FF00"/>
                </a:solidFill>
                <a:latin typeface="Monotype Corsiva" pitchFamily="66" charset="0"/>
              </a:rPr>
              <a:t>bien de </a:t>
            </a:r>
            <a:endParaRPr lang="es-ES" sz="3200" b="1" dirty="0" smtClean="0">
              <a:solidFill>
                <a:srgbClr val="00FF00"/>
              </a:solidFill>
              <a:latin typeface="Monotype Corsiva" pitchFamily="66" charset="0"/>
            </a:endParaRPr>
          </a:p>
          <a:p>
            <a:pPr algn="ctr"/>
            <a:r>
              <a:rPr lang="es-ES" sz="3200" b="1" dirty="0" smtClean="0">
                <a:solidFill>
                  <a:srgbClr val="00FF00"/>
                </a:solidFill>
                <a:latin typeface="Monotype Corsiva" pitchFamily="66" charset="0"/>
              </a:rPr>
              <a:t>las </a:t>
            </a:r>
          </a:p>
          <a:p>
            <a:pPr algn="ctr"/>
            <a:r>
              <a:rPr lang="es-ES" sz="3200" b="1" dirty="0" smtClean="0">
                <a:solidFill>
                  <a:srgbClr val="00FF00"/>
                </a:solidFill>
                <a:latin typeface="Monotype Corsiva" pitchFamily="66" charset="0"/>
              </a:rPr>
              <a:t>personas </a:t>
            </a:r>
            <a:r>
              <a:rPr lang="es-ES" sz="3200" dirty="0">
                <a:solidFill>
                  <a:srgbClr val="00FF00"/>
                </a:solidFill>
                <a:latin typeface="Monotype Corsiva" pitchFamily="66" charset="0"/>
              </a:rPr>
              <a:t>.</a:t>
            </a:r>
          </a:p>
        </p:txBody>
      </p:sp>
      <p:pic>
        <p:nvPicPr>
          <p:cNvPr id="13" name="Picture 20" descr="https://encrypted-tbn0.gstatic.com/images?q=tbn:ANd9GcStbxd8ZgWVq6zpdIExVYHd8a0c6Mninx6AyOBujocQ9LHDRUAiraBXXA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131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434" y="260648"/>
            <a:ext cx="596166" cy="797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6281179" y="2348880"/>
            <a:ext cx="27357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9966FF"/>
                </a:solidFill>
                <a:latin typeface="Monotype Corsiva" pitchFamily="66" charset="0"/>
              </a:rPr>
              <a:t>espetar </a:t>
            </a:r>
            <a:r>
              <a:rPr lang="es-ES" sz="3600" b="1" dirty="0">
                <a:solidFill>
                  <a:srgbClr val="9966FF"/>
                </a:solidFill>
                <a:latin typeface="Monotype Corsiva" pitchFamily="66" charset="0"/>
              </a:rPr>
              <a:t>las opiniones de los demás, los derechos de las personas y de los animales</a:t>
            </a:r>
            <a:r>
              <a:rPr lang="es-ES" sz="3600" b="1" dirty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  <a:t>.</a:t>
            </a:r>
          </a:p>
        </p:txBody>
      </p:sp>
      <p:pic>
        <p:nvPicPr>
          <p:cNvPr id="12" name="Picture 45" descr="Yolitas abecedario (19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8333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1432" y="2060848"/>
            <a:ext cx="651598" cy="868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247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40.tinypic.com/wlos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5643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1 Rectángulo"/>
          <p:cNvSpPr/>
          <p:nvPr/>
        </p:nvSpPr>
        <p:spPr>
          <a:xfrm>
            <a:off x="-36512" y="260648"/>
            <a:ext cx="250364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3200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  <a:p>
            <a:pPr algn="ctr"/>
            <a:r>
              <a:rPr lang="es-ES" sz="3200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 </a:t>
            </a:r>
            <a:r>
              <a:rPr lang="es-ES" sz="3200" b="1" dirty="0" smtClean="0">
                <a:solidFill>
                  <a:srgbClr val="00FF00"/>
                </a:solidFill>
                <a:latin typeface="Monotype Corsiva" pitchFamily="66" charset="0"/>
              </a:rPr>
              <a:t>alir </a:t>
            </a:r>
            <a:r>
              <a:rPr lang="es-ES" sz="3200" b="1" dirty="0">
                <a:solidFill>
                  <a:srgbClr val="00FF00"/>
                </a:solidFill>
                <a:latin typeface="Monotype Corsiva" pitchFamily="66" charset="0"/>
              </a:rPr>
              <a:t>al encuentro del otro, no esperando que él dé el primer paso.</a:t>
            </a:r>
          </a:p>
        </p:txBody>
      </p:sp>
      <p:pic>
        <p:nvPicPr>
          <p:cNvPr id="6" name="Picture 47" descr="Yolitas abecedario (20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983" y="525686"/>
            <a:ext cx="597593" cy="796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6516216" y="3601946"/>
            <a:ext cx="262778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99FF66"/>
                </a:solidFill>
                <a:latin typeface="Monotype Corsiva" pitchFamily="66" charset="0"/>
              </a:rPr>
              <a:t>olerar </a:t>
            </a:r>
            <a:r>
              <a:rPr lang="es-ES" sz="3200" b="1" dirty="0">
                <a:solidFill>
                  <a:srgbClr val="99FF66"/>
                </a:solidFill>
                <a:latin typeface="Monotype Corsiva" pitchFamily="66" charset="0"/>
              </a:rPr>
              <a:t>los defectos y límites propios y ajenos con sentido del humor </a:t>
            </a:r>
            <a:r>
              <a:rPr lang="es-ES" sz="3200" b="1" dirty="0" smtClean="0">
                <a:solidFill>
                  <a:srgbClr val="99FF66"/>
                </a:solidFill>
                <a:latin typeface="Monotype Corsiva" pitchFamily="66" charset="0"/>
              </a:rPr>
              <a:t>.</a:t>
            </a:r>
          </a:p>
        </p:txBody>
      </p:sp>
      <p:pic>
        <p:nvPicPr>
          <p:cNvPr id="8" name="Picture 49" descr="Yolitas abecedario (21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7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7341" y="3429000"/>
            <a:ext cx="528955" cy="70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902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657841" y="430793"/>
            <a:ext cx="216024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err="1" smtClean="0">
                <a:solidFill>
                  <a:srgbClr val="FFC000"/>
                </a:solidFill>
                <a:latin typeface="Monotype Corsiva" pitchFamily="66" charset="0"/>
              </a:rPr>
              <a:t>nirnos</a:t>
            </a:r>
            <a:r>
              <a:rPr lang="es-ES" sz="3200" b="1" dirty="0" smtClean="0">
                <a:solidFill>
                  <a:srgbClr val="FFC000"/>
                </a:solidFill>
                <a:latin typeface="Monotype Corsiva" pitchFamily="66" charset="0"/>
              </a:rPr>
              <a:t> </a:t>
            </a:r>
            <a:r>
              <a:rPr lang="es-ES" sz="3200" b="1" dirty="0">
                <a:solidFill>
                  <a:srgbClr val="FFC000"/>
                </a:solidFill>
                <a:latin typeface="Monotype Corsiva" pitchFamily="66" charset="0"/>
              </a:rPr>
              <a:t>todos para vivir en paz y </a:t>
            </a:r>
            <a:r>
              <a:rPr lang="es-ES" sz="3200" b="1" dirty="0" smtClean="0">
                <a:solidFill>
                  <a:srgbClr val="FFC000"/>
                </a:solidFill>
                <a:latin typeface="Monotype Corsiva" pitchFamily="66" charset="0"/>
              </a:rPr>
              <a:t>armonía</a:t>
            </a:r>
            <a:r>
              <a:rPr lang="es-ES" sz="3200" b="1" dirty="0" smtClean="0">
                <a:solidFill>
                  <a:srgbClr val="FFFF00"/>
                </a:solidFill>
                <a:latin typeface="Monotype Corsiva" pitchFamily="66" charset="0"/>
              </a:rPr>
              <a:t>.</a:t>
            </a:r>
            <a:r>
              <a:rPr lang="es-ES" sz="3200" b="1" dirty="0" smtClean="0">
                <a:solidFill>
                  <a:srgbClr val="FFC000"/>
                </a:solidFill>
                <a:latin typeface="Monotype Corsiva" pitchFamily="66" charset="0"/>
              </a:rPr>
              <a:t> </a:t>
            </a:r>
            <a:endParaRPr lang="es-ES" sz="3200" dirty="0"/>
          </a:p>
        </p:txBody>
      </p:sp>
      <p:pic>
        <p:nvPicPr>
          <p:cNvPr id="6" name="Picture 51" descr="Yolitas abecedario (22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25778" y1="20000" x2="25778" y2="20000"/>
                        <a14:foregroundMark x1="78667" y1="31333" x2="78667" y2="31333"/>
                        <a14:foregroundMark x1="72444" y1="31333" x2="72444" y2="31333"/>
                        <a14:foregroundMark x1="69333" y1="19333" x2="69333" y2="19333"/>
                        <a14:foregroundMark x1="68444" y1="11000" x2="68444" y2="11000"/>
                        <a14:foregroundMark x1="64444" y1="5667" x2="64444" y2="5667"/>
                        <a14:foregroundMark x1="78667" y1="4667" x2="78667" y2="4667"/>
                        <a14:foregroundMark x1="81778" y1="12333" x2="81778" y2="12333"/>
                        <a14:foregroundMark x1="79556" y1="21667" x2="79556" y2="21667"/>
                        <a14:foregroundMark x1="26667" y1="34333" x2="26667" y2="34333"/>
                        <a14:foregroundMark x1="21778" y1="28333" x2="21778" y2="28333"/>
                        <a14:foregroundMark x1="17778" y1="18333" x2="17778" y2="18333"/>
                        <a14:foregroundMark x1="13778" y1="12333" x2="13778" y2="12333"/>
                        <a14:foregroundMark x1="14667" y1="9333" x2="14667" y2="9333"/>
                        <a14:foregroundMark x1="28000" y1="9333" x2="28000" y2="9333"/>
                        <a14:foregroundMark x1="36000" y1="10000" x2="36000" y2="10000"/>
                        <a14:foregroundMark x1="40889" y1="15333" x2="40889" y2="15333"/>
                        <a14:foregroundMark x1="36889" y1="28333" x2="36889" y2="28333"/>
                        <a14:foregroundMark x1="16444" y1="36667" x2="16444" y2="36667"/>
                        <a14:foregroundMark x1="13778" y1="29000" x2="13778" y2="29000"/>
                        <a14:foregroundMark x1="70667" y1="27667" x2="70667" y2="27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81" y="233941"/>
            <a:ext cx="668103" cy="890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4" descr="http://fc04.deviantart.com/fs22/f/2008/025/b/c/bc34dcc1c6384207.jpg"/>
          <p:cNvPicPr>
            <a:picLocks noChangeAspect="1" noChangeArrowheads="1"/>
          </p:cNvPicPr>
          <p:nvPr/>
        </p:nvPicPr>
        <p:blipFill rotWithShape="1">
          <a:blip r:embed="rId4"/>
          <a:srcRect l="3036" r="7041"/>
          <a:stretch/>
        </p:blipFill>
        <p:spPr bwMode="auto">
          <a:xfrm rot="16200000">
            <a:off x="2555812" y="153175"/>
            <a:ext cx="6732172" cy="6444207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>
            <a:off x="467544" y="4005064"/>
            <a:ext cx="237626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CC0066"/>
                </a:solidFill>
                <a:latin typeface="Monotype Corsiva" pitchFamily="66" charset="0"/>
              </a:rPr>
              <a:t>alorarse </a:t>
            </a:r>
            <a:r>
              <a:rPr lang="es-ES" sz="3200" b="1" dirty="0">
                <a:solidFill>
                  <a:srgbClr val="CC0066"/>
                </a:solidFill>
                <a:latin typeface="Monotype Corsiva" pitchFamily="66" charset="0"/>
              </a:rPr>
              <a:t>con realismo sin creerse superior a los </a:t>
            </a:r>
            <a:r>
              <a:rPr lang="es-ES" sz="3200" b="1" dirty="0" smtClean="0">
                <a:solidFill>
                  <a:srgbClr val="CC0066"/>
                </a:solidFill>
                <a:latin typeface="Monotype Corsiva" pitchFamily="66" charset="0"/>
              </a:rPr>
              <a:t>demás</a:t>
            </a:r>
            <a:r>
              <a:rPr lang="es-ES" sz="3200" b="1" dirty="0">
                <a:solidFill>
                  <a:srgbClr val="FF0066"/>
                </a:solidFill>
                <a:latin typeface="Monotype Corsiva" pitchFamily="66" charset="0"/>
              </a:rPr>
              <a:t>.</a:t>
            </a:r>
          </a:p>
        </p:txBody>
      </p:sp>
      <p:pic>
        <p:nvPicPr>
          <p:cNvPr id="8" name="Picture 6" descr="http://www.lecoindelucie.es/wp-content/uploads/2013/02/Yolitas-abecedario-2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481" y="3714163"/>
            <a:ext cx="668103" cy="890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437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i2.tagstat.com/image06/c/76ea/00pM001_7rG.jpg"/>
          <p:cNvPicPr>
            <a:picLocks noChangeAspect="1" noChangeArrowheads="1"/>
          </p:cNvPicPr>
          <p:nvPr/>
        </p:nvPicPr>
        <p:blipFill>
          <a:blip r:embed="rId2"/>
          <a:srcRect b="6466"/>
          <a:stretch>
            <a:fillRect/>
          </a:stretch>
        </p:blipFill>
        <p:spPr bwMode="auto">
          <a:xfrm>
            <a:off x="0" y="0"/>
            <a:ext cx="9213090" cy="6858000"/>
          </a:xfrm>
          <a:prstGeom prst="rect">
            <a:avLst/>
          </a:prstGeom>
          <a:noFill/>
        </p:spPr>
      </p:pic>
      <p:pic>
        <p:nvPicPr>
          <p:cNvPr id="7" name="Picture 53" descr="Yolitas abecedario (24)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8333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753" y="332656"/>
            <a:ext cx="583199" cy="7775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485800" y="552552"/>
            <a:ext cx="185395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dirty="0" smtClean="0">
                <a:solidFill>
                  <a:srgbClr val="009900"/>
                </a:solidFill>
                <a:latin typeface="Monotype Corsiva" pitchFamily="66" charset="0"/>
              </a:rPr>
              <a:t> Llena </a:t>
            </a:r>
            <a:r>
              <a:rPr lang="es-ES" sz="3200" b="1" dirty="0">
                <a:solidFill>
                  <a:srgbClr val="009900"/>
                </a:solidFill>
                <a:latin typeface="Monotype Corsiva" pitchFamily="66" charset="0"/>
              </a:rPr>
              <a:t>tu corazón de felicidad y espárcela en todo lo que </a:t>
            </a:r>
            <a:r>
              <a:rPr lang="es-ES" sz="3200" b="1" dirty="0" smtClean="0">
                <a:solidFill>
                  <a:srgbClr val="009900"/>
                </a:solidFill>
                <a:latin typeface="Monotype Corsiva" pitchFamily="66" charset="0"/>
              </a:rPr>
              <a:t>haga</a:t>
            </a:r>
            <a:r>
              <a:rPr lang="es-ES" sz="3200" dirty="0" smtClean="0">
                <a:solidFill>
                  <a:srgbClr val="009900"/>
                </a:solidFill>
              </a:rPr>
              <a:t>s.! </a:t>
            </a:r>
            <a:endParaRPr lang="es-ES" sz="3200" dirty="0">
              <a:solidFill>
                <a:srgbClr val="009900"/>
              </a:solidFill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501119" y="2070299"/>
            <a:ext cx="27385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solidFill>
                  <a:srgbClr val="7030A0"/>
                </a:solidFill>
                <a:latin typeface="Monotype Corsiva" pitchFamily="66" charset="0"/>
              </a:rPr>
              <a:t>Es </a:t>
            </a:r>
            <a:r>
              <a:rPr lang="es-ES" sz="3600" b="1" dirty="0">
                <a:solidFill>
                  <a:srgbClr val="7030A0"/>
                </a:solidFill>
                <a:latin typeface="Monotype Corsiva" pitchFamily="66" charset="0"/>
              </a:rPr>
              <a:t>una incógnita que invita a la búsqueda constante de la verdad con mayúscula .</a:t>
            </a:r>
          </a:p>
        </p:txBody>
      </p:sp>
      <p:pic>
        <p:nvPicPr>
          <p:cNvPr id="10" name="Picture 4" descr="http://1.bp.blogspot.com/_VljSIYx54pE/Su-B5cYC9JI/AAAAAAAAFUg/xOvMOBzc3lU/s320/Yolitas+abecedario+%2825%2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5755" y="1970807"/>
            <a:ext cx="499579" cy="666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05493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crap e mensaj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450" y="41589"/>
            <a:ext cx="5109525" cy="6502314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117976" y="731768"/>
            <a:ext cx="365860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>
                <a:solidFill>
                  <a:schemeClr val="tx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</a:t>
            </a:r>
            <a:r>
              <a:rPr lang="es-ES" sz="3200" b="1" dirty="0" err="1" smtClean="0">
                <a:solidFill>
                  <a:srgbClr val="FFC000"/>
                </a:solidFill>
                <a:latin typeface="Monotype Corsiva" pitchFamily="66" charset="0"/>
              </a:rPr>
              <a:t>uxtaponer</a:t>
            </a:r>
            <a:r>
              <a:rPr lang="es-ES" sz="3200" b="1" dirty="0" smtClean="0">
                <a:solidFill>
                  <a:srgbClr val="FFC000"/>
                </a:solidFill>
                <a:latin typeface="Monotype Corsiva" pitchFamily="66" charset="0"/>
              </a:rPr>
              <a:t>   ilusiones </a:t>
            </a:r>
          </a:p>
          <a:p>
            <a:pPr algn="ctr"/>
            <a:r>
              <a:rPr lang="es-ES" sz="3200" b="1" dirty="0" smtClean="0">
                <a:solidFill>
                  <a:srgbClr val="FFC000"/>
                </a:solidFill>
                <a:latin typeface="Monotype Corsiva" pitchFamily="66" charset="0"/>
              </a:rPr>
              <a:t>y </a:t>
            </a:r>
            <a:r>
              <a:rPr lang="es-ES" sz="3200" b="1" dirty="0">
                <a:solidFill>
                  <a:srgbClr val="FFC000"/>
                </a:solidFill>
                <a:latin typeface="Monotype Corsiva" pitchFamily="66" charset="0"/>
              </a:rPr>
              <a:t>esperanzas, trabajos y esfuerzos por crear fraternidad</a:t>
            </a:r>
            <a:r>
              <a:rPr lang="es-ES" sz="3200" b="1" dirty="0" smtClean="0">
                <a:solidFill>
                  <a:srgbClr val="FFC000"/>
                </a:solidFill>
                <a:latin typeface="Monotype Corsiva" pitchFamily="66" charset="0"/>
              </a:rPr>
              <a:t>.</a:t>
            </a:r>
          </a:p>
          <a:p>
            <a:pPr algn="ctr"/>
            <a:endParaRPr lang="es-ES" sz="3200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  <a:p>
            <a:pPr algn="ctr"/>
            <a:endParaRPr lang="es-ES" sz="3200" dirty="0">
              <a:solidFill>
                <a:schemeClr val="accent6">
                  <a:lumMod val="75000"/>
                </a:schemeClr>
              </a:solidFill>
              <a:latin typeface="Monotype Corsiva" pitchFamily="66" charset="0"/>
            </a:endParaRPr>
          </a:p>
          <a:p>
            <a:pPr algn="ctr"/>
            <a:r>
              <a:rPr lang="es-ES" sz="3600" b="1" dirty="0">
                <a:latin typeface="Monotype Corsiva" pitchFamily="66" charset="0"/>
              </a:rPr>
              <a:t> </a:t>
            </a:r>
            <a:r>
              <a:rPr lang="es-ES" sz="3600" b="1" dirty="0" smtClean="0">
                <a:latin typeface="Monotype Corsiva" pitchFamily="66" charset="0"/>
              </a:rPr>
              <a:t> </a:t>
            </a:r>
            <a:r>
              <a:rPr lang="es-ES" sz="3200" b="1" dirty="0" smtClean="0">
                <a:solidFill>
                  <a:srgbClr val="CC0066"/>
                </a:solidFill>
                <a:latin typeface="Monotype Corsiva" pitchFamily="66" charset="0"/>
              </a:rPr>
              <a:t>ambullirse </a:t>
            </a:r>
            <a:r>
              <a:rPr lang="es-ES" sz="3200" b="1" dirty="0">
                <a:solidFill>
                  <a:srgbClr val="CC0066"/>
                </a:solidFill>
                <a:latin typeface="Monotype Corsiva" pitchFamily="66" charset="0"/>
              </a:rPr>
              <a:t>sin miedo en el nuevo día que Dios regala cada mañana</a:t>
            </a:r>
            <a:r>
              <a:rPr lang="es-ES" sz="3200" b="1" dirty="0" smtClean="0">
                <a:solidFill>
                  <a:srgbClr val="CC0066"/>
                </a:solidFill>
                <a:latin typeface="Monotype Corsiva" pitchFamily="66" charset="0"/>
              </a:rPr>
              <a:t>.</a:t>
            </a:r>
            <a:endParaRPr lang="es-ES" sz="3200" b="1" dirty="0">
              <a:solidFill>
                <a:srgbClr val="CC0066"/>
              </a:solidFill>
              <a:latin typeface="Monotype Corsiva" pitchFamily="66" charset="0"/>
            </a:endParaRPr>
          </a:p>
          <a:p>
            <a:pPr algn="ctr"/>
            <a:r>
              <a:rPr lang="es-ES" sz="3200" dirty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 </a:t>
            </a:r>
          </a:p>
        </p:txBody>
      </p:sp>
      <p:pic>
        <p:nvPicPr>
          <p:cNvPr id="6" name="Picture 16" descr="https://encrypted-tbn2.gstatic.com/images?q=tbn:ANd9GcT37erNpotukx1esANqJLrPGbht4ySLMARTTWumVBaDVthgXOeiZFaAQ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2804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406" y="512674"/>
            <a:ext cx="690308" cy="92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5" descr="Yolitas abecedario (27)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9667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5555" y="3356992"/>
            <a:ext cx="714598" cy="9527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8272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10000">
        <p14:reveal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69746"/>
            <a:ext cx="4544472" cy="4572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E6568-CE23-498D-9B0A-F94A1E55E303}" type="datetime1">
              <a:rPr lang="es-ES" sz="2000" b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10/02/2014</a:t>
            </a:fld>
            <a:endParaRPr lang="es-ES" sz="20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228184" y="6237312"/>
            <a:ext cx="2535560" cy="432048"/>
          </a:xfrm>
        </p:spPr>
        <p:txBody>
          <a:bodyPr/>
          <a:lstStyle/>
          <a:p>
            <a:r>
              <a:rPr lang="es-E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Yolanda violeta</a:t>
            </a:r>
            <a:endParaRPr lang="es-ES" sz="24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787148" y="4579638"/>
            <a:ext cx="6077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Diseño: </a:t>
            </a:r>
            <a:r>
              <a:rPr lang="es-ES" sz="24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Amore</a:t>
            </a:r>
            <a:r>
              <a:rPr lang="es-E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</a:t>
            </a:r>
          </a:p>
          <a:p>
            <a:r>
              <a:rPr lang="es-E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Temas: La </a:t>
            </a:r>
            <a:r>
              <a:rPr lang="es-ES" sz="24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fuite</a:t>
            </a:r>
            <a:r>
              <a:rPr lang="es-E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du  </a:t>
            </a:r>
            <a:r>
              <a:rPr lang="es-ES" sz="24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Temps</a:t>
            </a:r>
            <a:endParaRPr lang="es-ES" sz="24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  <a:p>
            <a:r>
              <a:rPr lang="es-ES" sz="24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It’s</a:t>
            </a:r>
            <a:r>
              <a:rPr lang="es-E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 </a:t>
            </a:r>
            <a:r>
              <a:rPr lang="es-ES" sz="24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Hard</a:t>
            </a:r>
            <a:r>
              <a:rPr lang="es-E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</a:t>
            </a:r>
            <a:r>
              <a:rPr lang="es-ES" sz="24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to</a:t>
            </a:r>
            <a:r>
              <a:rPr lang="es-E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 </a:t>
            </a:r>
            <a:r>
              <a:rPr lang="es-ES" sz="24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Say</a:t>
            </a:r>
            <a:r>
              <a:rPr lang="es-E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</a:t>
            </a:r>
            <a:r>
              <a:rPr lang="es-ES" sz="24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Y’m</a:t>
            </a:r>
            <a:r>
              <a:rPr lang="es-E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 </a:t>
            </a:r>
            <a:r>
              <a:rPr lang="es-ES" sz="2400" b="1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sorry</a:t>
            </a:r>
            <a:endParaRPr lang="es-ES" sz="2400" b="1" dirty="0" smtClean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  <a:p>
            <a:r>
              <a:rPr lang="es-ES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Monotype Corsiva" pitchFamily="66" charset="0"/>
              </a:rPr>
              <a:t>Interprete: Richard Cleyderman</a:t>
            </a:r>
            <a:endParaRPr lang="es-ES" sz="2400" b="1" dirty="0">
              <a:solidFill>
                <a:schemeClr val="accent2">
                  <a:lumMod val="60000"/>
                  <a:lumOff val="40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10" name="Picture 2" descr="C:\Documents and Settings\Servidor\Mis documentos\A - Besos de Amor - 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4351" y="2983524"/>
            <a:ext cx="1541338" cy="1658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Documents and Settings\Servidor\Mis documentos\A - Besos de Amor - 2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76672"/>
            <a:ext cx="1800200" cy="1658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14:reveal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14:reveal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1578</TotalTime>
  <Words>408</Words>
  <Application>Microsoft Office PowerPoint</Application>
  <PresentationFormat>Presentación en pantalla (4:3)</PresentationFormat>
  <Paragraphs>76</Paragraphs>
  <Slides>16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16</vt:i4>
      </vt:variant>
    </vt:vector>
  </HeadingPairs>
  <TitlesOfParts>
    <vt:vector size="19" baseType="lpstr">
      <vt:lpstr>Tema de Office</vt:lpstr>
      <vt:lpstr>Diseño predeterminado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user</dc:creator>
  <cp:lastModifiedBy>user</cp:lastModifiedBy>
  <cp:revision>104</cp:revision>
  <dcterms:created xsi:type="dcterms:W3CDTF">2013-12-04T03:09:06Z</dcterms:created>
  <dcterms:modified xsi:type="dcterms:W3CDTF">2014-02-10T20:55:40Z</dcterms:modified>
</cp:coreProperties>
</file>