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44"/>
  </p:notesMasterIdLst>
  <p:sldIdLst>
    <p:sldId id="311" r:id="rId3"/>
    <p:sldId id="270" r:id="rId4"/>
    <p:sldId id="257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3" r:id="rId19"/>
    <p:sldId id="274" r:id="rId20"/>
    <p:sldId id="276" r:id="rId21"/>
    <p:sldId id="277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7" r:id="rId30"/>
    <p:sldId id="288" r:id="rId31"/>
    <p:sldId id="289" r:id="rId32"/>
    <p:sldId id="290" r:id="rId33"/>
    <p:sldId id="292" r:id="rId34"/>
    <p:sldId id="293" r:id="rId35"/>
    <p:sldId id="294" r:id="rId36"/>
    <p:sldId id="295" r:id="rId37"/>
    <p:sldId id="296" r:id="rId38"/>
    <p:sldId id="297" r:id="rId39"/>
    <p:sldId id="291" r:id="rId40"/>
    <p:sldId id="298" r:id="rId41"/>
    <p:sldId id="315" r:id="rId42"/>
    <p:sldId id="320" r:id="rId43"/>
  </p:sldIdLst>
  <p:sldSz cx="9144000" cy="5143500" type="screen16x9"/>
  <p:notesSz cx="6858000" cy="9144000"/>
  <p:embeddedFontLst>
    <p:embeddedFont>
      <p:font typeface="Monotype Corsiva" pitchFamily="66" charset="0"/>
      <p:italic r:id="rId45"/>
    </p:embeddedFont>
    <p:embeddedFont>
      <p:font typeface="MS Gothic" pitchFamily="49" charset="-128"/>
      <p:regular r:id="rId46"/>
    </p:embeddedFont>
    <p:embeddedFont>
      <p:font typeface="Calibri" pitchFamily="34" charset="0"/>
      <p:regular r:id="rId47"/>
      <p:bold r:id="rId48"/>
      <p:italic r:id="rId49"/>
      <p:boldItalic r:id="rId50"/>
    </p:embeddedFont>
    <p:embeddedFont>
      <p:font typeface="新細明體" pitchFamily="18" charset="-120"/>
      <p:regular r:id="rId51"/>
    </p:embeddedFont>
  </p:embeddedFontLst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/0HioKDC0uX/oR/5RBND/g" hashData="ZC4HQFNXyf0u2wyFWWy8q0VWEz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41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02" y="-2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1.fntdata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4.fntdata"/><Relationship Id="rId8" Type="http://schemas.openxmlformats.org/officeDocument/2006/relationships/slide" Target="slides/slide6.xml"/><Relationship Id="rId51" Type="http://schemas.openxmlformats.org/officeDocument/2006/relationships/font" Target="fonts/font7.fntdata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9FA9F1-6EC3-46EA-B812-B06F71DF7C98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A07F50-861D-44C8-9868-9553D47443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07F50-861D-44C8-9868-9553D4744313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429C5-C8ED-4120-8D5E-832E6BFFB36C}" type="datetimeFigureOut">
              <a:rPr lang="pt-BR"/>
              <a:pPr>
                <a:defRPr/>
              </a:pPr>
              <a:t>04/10/2013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FD626-89DA-402C-9F40-97484DE9826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945"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8B3C1-B7A4-4770-9C62-1C62798AD486}" type="datetimeFigureOut">
              <a:rPr lang="pt-BR"/>
              <a:pPr>
                <a:defRPr/>
              </a:pPr>
              <a:t>04/10/2013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2A41B-4AB6-499C-BFE2-D17C15A93DA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945"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F2958-75F5-4622-B7B5-2C4E7CF647C9}" type="datetimeFigureOut">
              <a:rPr lang="pt-BR"/>
              <a:pPr>
                <a:defRPr/>
              </a:pPr>
              <a:t>04/10/2013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BE41B-DE1A-418F-9660-611A8B8AB31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945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7B5EAC-8CFC-4478-9020-55FFCD2E1E8D}" type="datetimeFigureOut">
              <a:rPr lang="pt-BR"/>
              <a:pPr>
                <a:defRPr/>
              </a:pPr>
              <a:t>04/10/2013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404F6-589D-4249-BA2D-0F6583074A2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945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A27E63-C694-4EAE-B28F-6664ADE17E97}" type="datetimeFigureOut">
              <a:rPr lang="pt-BR"/>
              <a:pPr>
                <a:defRPr/>
              </a:pPr>
              <a:t>04/10/2013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1AF9D-09F0-4C8F-A336-58B667647CA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945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D6CB6-8138-47EC-97CB-C41EA7EC3265}" type="datetimeFigureOut">
              <a:rPr lang="pt-BR"/>
              <a:pPr>
                <a:defRPr/>
              </a:pPr>
              <a:t>04/10/2013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04DE1-457D-4EA1-AB2D-FDF5C2A701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945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523E0-AC72-4DCC-ACB1-90B8D1DCC306}" type="datetimeFigureOut">
              <a:rPr lang="pt-BR"/>
              <a:pPr>
                <a:defRPr/>
              </a:pPr>
              <a:t>04/10/2013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96E80-B0C9-4590-B921-88F426A4733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945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C2331-24E6-4DF6-95E7-8817AE35576D}" type="datetimeFigureOut">
              <a:rPr lang="pt-BR"/>
              <a:pPr>
                <a:defRPr/>
              </a:pPr>
              <a:t>04/10/2013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D8F1F-BD81-4A61-9CCD-B556FA3A8D5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945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368FC-CD4B-47F4-97D7-61BD0FB6B696}" type="datetimeFigureOut">
              <a:rPr lang="pt-BR"/>
              <a:pPr>
                <a:defRPr/>
              </a:pPr>
              <a:t>04/10/2013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B75354-7145-4701-BEF5-3C8771C2078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945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69F2D-49ED-4060-A6FA-9F5BD7E71A96}" type="datetimeFigureOut">
              <a:rPr lang="pt-BR"/>
              <a:pPr>
                <a:defRPr/>
              </a:pPr>
              <a:t>04/10/2013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34E21-0E54-4443-917F-9EF4ACAD3C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945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9124C-0FB4-4ABE-BC36-833E8077599A}" type="datetimeFigureOut">
              <a:rPr lang="pt-BR"/>
              <a:pPr>
                <a:defRPr/>
              </a:pPr>
              <a:t>04/10/2013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C5E15-575A-479E-9672-8D40F6025DC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Tm="14945">
    <p:strips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zh-TW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zh-TW" smtClean="0"/>
              <a:t>Clique para editar os estilos do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7780800-5E6F-4E4F-B5E0-8B8926E00613}" type="datetimeFigureOut">
              <a:rPr lang="pt-BR"/>
              <a:pPr>
                <a:defRPr/>
              </a:pPr>
              <a:t>04/10/2013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7E1EEA-32C0-4FA7-B60F-C01A529BD7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14945">
    <p:strips dir="ru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hyperlink" Target="http://www.literato.es/autor/henry_ford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literato.es/autor/victor_hugo/" TargetMode="External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ralph_waldo_emerson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6.png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hyperlink" Target="http://www.literato.es/autor/azimuth/" TargetMode="External"/><Relationship Id="rId4" Type="http://schemas.openxmlformats.org/officeDocument/2006/relationships/image" Target="../media/image2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federico_ii/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miguel_de_unamuno/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renato_a._andreuzzi_mujica/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gif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alonso/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gif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quino/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literato.es/autor/paulo_coelho/" TargetMode="External"/><Relationship Id="rId4" Type="http://schemas.openxmlformats.org/officeDocument/2006/relationships/image" Target="../media/image4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fulton_sheen/" TargetMode="Externa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gif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gif"/><Relationship Id="rId4" Type="http://schemas.openxmlformats.org/officeDocument/2006/relationships/hyperlink" Target="http://www.literato.es/autor/sir_francis_bacon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gif"/><Relationship Id="rId5" Type="http://schemas.openxmlformats.org/officeDocument/2006/relationships/image" Target="../media/image54.gif"/><Relationship Id="rId4" Type="http://schemas.openxmlformats.org/officeDocument/2006/relationships/hyperlink" Target="http://www.literato.es/autor/anonimo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johann_wolfgang_goethe/" TargetMode="External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gif"/><Relationship Id="rId5" Type="http://schemas.openxmlformats.org/officeDocument/2006/relationships/image" Target="../media/image58.png"/><Relationship Id="rId4" Type="http://schemas.openxmlformats.org/officeDocument/2006/relationships/image" Target="../media/image5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7" Type="http://schemas.openxmlformats.org/officeDocument/2006/relationships/image" Target="../media/image64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literato.es/autor/proverbio_britanico/" TargetMode="External"/><Relationship Id="rId5" Type="http://schemas.openxmlformats.org/officeDocument/2006/relationships/image" Target="../media/image63.jpeg"/><Relationship Id="rId4" Type="http://schemas.openxmlformats.org/officeDocument/2006/relationships/image" Target="../media/image6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gif"/><Relationship Id="rId5" Type="http://schemas.openxmlformats.org/officeDocument/2006/relationships/image" Target="../media/image70.png"/><Relationship Id="rId4" Type="http://schemas.openxmlformats.org/officeDocument/2006/relationships/image" Target="../media/image69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hersson_piratoba/" TargetMode="External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5" Type="http://schemas.openxmlformats.org/officeDocument/2006/relationships/image" Target="../media/image74.gif"/><Relationship Id="rId4" Type="http://schemas.openxmlformats.org/officeDocument/2006/relationships/image" Target="../media/image7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jose_marti/" TargetMode="External"/><Relationship Id="rId7" Type="http://schemas.openxmlformats.org/officeDocument/2006/relationships/image" Target="../media/image79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gif"/><Relationship Id="rId5" Type="http://schemas.openxmlformats.org/officeDocument/2006/relationships/image" Target="../media/image77.gif"/><Relationship Id="rId4" Type="http://schemas.openxmlformats.org/officeDocument/2006/relationships/image" Target="../media/image54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literato.es/autor/ernesto_esteban_echenique/" TargetMode="External"/><Relationship Id="rId4" Type="http://schemas.openxmlformats.org/officeDocument/2006/relationships/image" Target="../media/image8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steve_jobs/" TargetMode="External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gif"/><Relationship Id="rId5" Type="http://schemas.openxmlformats.org/officeDocument/2006/relationships/image" Target="../media/image85.gif"/><Relationship Id="rId4" Type="http://schemas.openxmlformats.org/officeDocument/2006/relationships/image" Target="../media/image8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georg_christoph_lichtenberg/" TargetMode="External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9.png"/><Relationship Id="rId4" Type="http://schemas.openxmlformats.org/officeDocument/2006/relationships/image" Target="../media/image88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ralph_waldo_emerson/" TargetMode="External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gif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gif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6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gif"/><Relationship Id="rId7" Type="http://schemas.openxmlformats.org/officeDocument/2006/relationships/image" Target="../media/image101.gif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literato.es/autor/jose_ortega_y_gasset/" TargetMode="External"/><Relationship Id="rId5" Type="http://schemas.openxmlformats.org/officeDocument/2006/relationships/image" Target="../media/image100.jpeg"/><Relationship Id="rId4" Type="http://schemas.openxmlformats.org/officeDocument/2006/relationships/image" Target="../media/image99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5.gif"/><Relationship Id="rId4" Type="http://schemas.openxmlformats.org/officeDocument/2006/relationships/image" Target="../media/image10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gary_cooper/" TargetMode="External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9.png"/><Relationship Id="rId5" Type="http://schemas.openxmlformats.org/officeDocument/2006/relationships/image" Target="../media/image108.jpeg"/><Relationship Id="rId4" Type="http://schemas.openxmlformats.org/officeDocument/2006/relationships/image" Target="../media/image107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7" Type="http://schemas.openxmlformats.org/officeDocument/2006/relationships/image" Target="../media/image11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2.gif"/><Relationship Id="rId5" Type="http://schemas.openxmlformats.org/officeDocument/2006/relationships/image" Target="../media/image111.gif"/><Relationship Id="rId4" Type="http://schemas.openxmlformats.org/officeDocument/2006/relationships/hyperlink" Target="http://www.literato.es/autor/steinber_venegas/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literato.es/autor/rene_descartes/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gif"/><Relationship Id="rId7" Type="http://schemas.openxmlformats.org/officeDocument/2006/relationships/image" Target="../media/image122.gif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1.png"/><Relationship Id="rId5" Type="http://schemas.openxmlformats.org/officeDocument/2006/relationships/hyperlink" Target="http://www.literato.es/autor/antoni_gaudi/" TargetMode="External"/><Relationship Id="rId4" Type="http://schemas.openxmlformats.org/officeDocument/2006/relationships/image" Target="../media/image120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proverbio_de_okinawa/" TargetMode="External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5.gif"/><Relationship Id="rId5" Type="http://schemas.openxmlformats.org/officeDocument/2006/relationships/image" Target="../media/image124.gif"/><Relationship Id="rId4" Type="http://schemas.openxmlformats.org/officeDocument/2006/relationships/image" Target="../media/image69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hitch/" TargetMode="External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9.gif"/><Relationship Id="rId5" Type="http://schemas.openxmlformats.org/officeDocument/2006/relationships/image" Target="../media/image128.gif"/><Relationship Id="rId4" Type="http://schemas.openxmlformats.org/officeDocument/2006/relationships/image" Target="../media/image127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proverbio_arabe/" TargetMode="External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5.gif"/><Relationship Id="rId4" Type="http://schemas.openxmlformats.org/officeDocument/2006/relationships/image" Target="../media/image134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terato.es/autor/oscar_wilde/" TargetMode="External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9.gif"/><Relationship Id="rId5" Type="http://schemas.openxmlformats.org/officeDocument/2006/relationships/image" Target="../media/image138.gif"/><Relationship Id="rId4" Type="http://schemas.openxmlformats.org/officeDocument/2006/relationships/image" Target="../media/image137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gif"/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4.gif"/><Relationship Id="rId5" Type="http://schemas.openxmlformats.org/officeDocument/2006/relationships/image" Target="../media/image143.gif"/><Relationship Id="rId4" Type="http://schemas.openxmlformats.org/officeDocument/2006/relationships/image" Target="../media/image142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ellosviven.files.wordpress.com/2012/06/interpretacion-de-los-suen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046003" y="2928941"/>
            <a:ext cx="509799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4800" b="1" cap="none" spc="0" dirty="0" smtClean="0">
                <a:ln w="38100"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PENSAMIENTOS</a:t>
            </a:r>
            <a:endParaRPr lang="es-ES" sz="4800" b="1" cap="none" spc="0" dirty="0">
              <a:ln w="38100"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143372" y="357173"/>
            <a:ext cx="458664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4800" b="1" cap="none" spc="0" dirty="0" smtClean="0">
                <a:ln w="38100"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DORMITORIOS</a:t>
            </a:r>
            <a:endParaRPr lang="es-ES" sz="4800" b="1" cap="none" spc="0" dirty="0">
              <a:ln w="38100"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6082" name="Picture 2" descr="http://gifs.org.es/gifs/women-2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1000114"/>
            <a:ext cx="1785950" cy="238126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6357952" y="1714494"/>
            <a:ext cx="71226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5400" b="1" dirty="0" smtClean="0">
                <a:ln w="38100"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endParaRPr lang="es-ES" sz="5400" b="1" cap="none" spc="0" dirty="0">
              <a:ln w="38100"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428728" y="142859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562">
    <p:strips dir="ru"/>
    <p:sndAc>
      <p:stSnd loop="1">
        <p:snd r:embed="rId2" name="An Affair to Remember - Ray Connif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sea_view_interior-wallpaper-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4" descr="http://calidaddelaeducacionlicjany.blogdiario.com/img/durmiendo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2071217"/>
            <a:ext cx="1643074" cy="122962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85984" y="3573840"/>
            <a:ext cx="707236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8415" cmpd="sng">
                  <a:solidFill>
                    <a:srgbClr val="FF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Pensar es el trabajo más difícil que existe. Quizá sea ésta la razón por la que haya tan pocas personas que lo practiquen.</a:t>
            </a:r>
          </a:p>
          <a:p>
            <a:r>
              <a:rPr lang="es-ES" b="1" dirty="0" smtClean="0">
                <a:ln w="18415" cmpd="sng">
                  <a:solidFill>
                    <a:srgbClr val="FF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4"/>
              </a:rPr>
              <a:t>Henry Ford</a:t>
            </a:r>
            <a:endParaRPr lang="es-ES" b="1" dirty="0">
              <a:ln w="18415" cmpd="sng">
                <a:solidFill>
                  <a:srgbClr val="FF0000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142978" y="357173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7" name="Picture 2" descr="http://img706.imageshack.us/img706/3711/animation21r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43834" y="2449022"/>
            <a:ext cx="1000132" cy="128222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76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2" descr="baldaquin_bed-wallpaper-1920x108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5429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928662" y="3943172"/>
            <a:ext cx="70723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8415" cmpd="sng">
                  <a:solidFill>
                    <a:srgbClr val="FF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No Es Necesario Decir Todo Lo Que Se Piensa, Lo Que Si Es Necesario Es Pensar Todo LO Que Se Dice...</a:t>
            </a:r>
            <a:endParaRPr lang="es-ES" sz="2400" b="1" dirty="0">
              <a:ln w="18415" cmpd="sng">
                <a:solidFill>
                  <a:srgbClr val="FF0000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43010" name="Picture 2" descr="http://www.underweartrader.com/WebRoot/Store3/Shops/es113900_es121918227550/4D27/9AC0/8BE0/B875/F8B6/0A0F/1118/63B8/Ed_hardy_camisole_negro_mujeres_1.jpg"/>
          <p:cNvPicPr>
            <a:picLocks noChangeAspect="1" noChangeArrowheads="1"/>
          </p:cNvPicPr>
          <p:nvPr/>
        </p:nvPicPr>
        <p:blipFill>
          <a:blip r:embed="rId4"/>
          <a:srcRect b="28572"/>
          <a:stretch>
            <a:fillRect/>
          </a:stretch>
        </p:blipFill>
        <p:spPr bwMode="auto">
          <a:xfrm>
            <a:off x="3929074" y="1"/>
            <a:ext cx="2214582" cy="22145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5060" name="Picture 4" descr="http://i30.tinypic.com/nxjptf.jp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50" y="2214561"/>
            <a:ext cx="1785950" cy="1392616"/>
          </a:xfrm>
          <a:prstGeom prst="rect">
            <a:avLst/>
          </a:prstGeom>
          <a:noFill/>
        </p:spPr>
      </p:pic>
      <p:pic>
        <p:nvPicPr>
          <p:cNvPr id="44034" name="Picture 2" descr="http://moterahd.files.wordpress.com/2009/11/227.gif?w=10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4876" y="2357436"/>
            <a:ext cx="1250164" cy="150019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142978" y="357173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1" name="Picture 2" descr="http://3.bp.blogspot.com/-STRYjBZpRJk/UNJYYpIswEI/AAAAAAAATos/YajMuNqBswc/s1600/003%2B%25286%2529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285720" y="1785933"/>
            <a:ext cx="1357322" cy="147283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64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bedroom_design_2-wallpaper-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://fernanda-familiar.com/wp-content/uploads/2013/02/Mujer-durmiendo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234613">
            <a:off x="1592531" y="1839764"/>
            <a:ext cx="1417629" cy="1417629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3012" name="Picture 4" descr="http://imagensubir.infojardin.com/subida/images/opt1254829768m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2071685"/>
            <a:ext cx="1785950" cy="138514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21382010">
            <a:off x="2708200" y="554681"/>
            <a:ext cx="6131198" cy="2092881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LeftFacing"/>
              <a:lightRig rig="threePt" dir="t"/>
            </a:scene3d>
          </a:bodyPr>
          <a:lstStyle/>
          <a:p>
            <a:r>
              <a:rPr lang="es-ES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Produce una inmensa tristeza pensar que la naturaleza habla mientras que el género humano no escucha.</a:t>
            </a:r>
          </a:p>
          <a:p>
            <a:r>
              <a:rPr lang="es-ES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5"/>
              </a:rPr>
              <a:t>Victor</a:t>
            </a:r>
            <a:r>
              <a:rPr lang="es-ES" b="1" dirty="0" smtClean="0">
                <a:ln w="18415" cmpd="sng">
                  <a:solidFill>
                    <a:srgbClr val="FF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5"/>
              </a:rPr>
              <a:t> Hugo</a:t>
            </a:r>
            <a:endParaRPr lang="es-ES" b="1" dirty="0">
              <a:ln w="18415" cmpd="sng">
                <a:solidFill>
                  <a:srgbClr val="FF0000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142978" y="357173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904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bedroom_design-wallpaper-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643306" y="338917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571472" y="3573841"/>
            <a:ext cx="4572000" cy="13542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ln w="18415" cmpd="sng">
                  <a:solidFill>
                    <a:srgbClr val="FF0000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pensamiento es la semilla de la acción.</a:t>
            </a:r>
          </a:p>
          <a:p>
            <a:r>
              <a:rPr lang="es-ES" b="1" dirty="0" smtClean="0">
                <a:ln w="18415" cmpd="sng">
                  <a:solidFill>
                    <a:srgbClr val="FF0000"/>
                  </a:solidFill>
                  <a:prstDash val="solid"/>
                </a:ln>
                <a:hlinkClick r:id="rId3"/>
              </a:rPr>
              <a:t>Ralph Waldo Emerson</a:t>
            </a:r>
            <a:endParaRPr lang="es-ES" b="1" dirty="0">
              <a:ln w="18415" cmpd="sng">
                <a:solidFill>
                  <a:srgbClr val="FF0000"/>
                </a:solidFill>
                <a:prstDash val="solid"/>
              </a:ln>
            </a:endParaRPr>
          </a:p>
        </p:txBody>
      </p:sp>
      <p:pic>
        <p:nvPicPr>
          <p:cNvPr id="2" name="Picture 2" descr="http://i.mnsls.com/984/9840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00892" y="2214561"/>
            <a:ext cx="1071570" cy="1044781"/>
          </a:xfrm>
          <a:prstGeom prst="rect">
            <a:avLst/>
          </a:prstGeom>
          <a:noFill/>
        </p:spPr>
      </p:pic>
      <p:pic>
        <p:nvPicPr>
          <p:cNvPr id="4" name="Picture 4" descr="http://blogparts.giffy.me/0109/b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5575" y="-228600"/>
            <a:ext cx="476250" cy="476250"/>
          </a:xfrm>
          <a:prstGeom prst="rect">
            <a:avLst/>
          </a:prstGeom>
          <a:noFill/>
        </p:spPr>
      </p:pic>
      <p:pic>
        <p:nvPicPr>
          <p:cNvPr id="40970" name="Picture 10" descr="http://www.gifsparatumblr.com/gifs-para-tumblr/Disney/images/_%20(28)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14678" y="1600854"/>
            <a:ext cx="1714512" cy="1208072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1142978" y="357173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811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bedroom_with_chandelier-wallpaper-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2" descr="http://www.cristoferdelatorre.com/elhi5/imagenes/campanilla-tumbad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8" y="2143123"/>
            <a:ext cx="1973331" cy="1571636"/>
          </a:xfrm>
          <a:prstGeom prst="rect">
            <a:avLst/>
          </a:prstGeom>
          <a:noFill/>
        </p:spPr>
      </p:pic>
      <p:pic>
        <p:nvPicPr>
          <p:cNvPr id="2" name="Picture 2" descr="http://www.imagenesanimadas.org/imagenes/Imagenes_de_Munecas/images/Dolls%20(339)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2" y="2928941"/>
            <a:ext cx="1158961" cy="198119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280153">
            <a:off x="1545024" y="3806055"/>
            <a:ext cx="542928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haces creer a la gente que están pensando, te adorarán; pero si las haces pensar, te odiarán visceralmente.</a:t>
            </a:r>
          </a:p>
          <a:p>
            <a:r>
              <a:rPr lang="es-ES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Azimuth</a:t>
            </a:r>
            <a:endParaRPr lang="es-ES" b="1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4" descr="http://fotos.infojardin.com/subiendo-fotos/images/opt1247885256o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6" y="1071552"/>
            <a:ext cx="1357322" cy="180495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6357952" y="1214429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244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brown_bedroom_design-wallpaper-2048x1152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500166" y="0"/>
            <a:ext cx="650082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8415" cmpd="sng">
                  <a:solidFill>
                    <a:srgbClr val="FF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Conocimientos puede tenerlos cualquiera, pero el arte de pensar es el regalo más escaso de la naturaleza.</a:t>
            </a:r>
          </a:p>
          <a:p>
            <a:r>
              <a:rPr lang="es-ES" b="1" dirty="0" smtClean="0">
                <a:ln w="18415" cmpd="sng">
                  <a:solidFill>
                    <a:srgbClr val="FF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3"/>
              </a:rPr>
              <a:t>Federico II</a:t>
            </a:r>
            <a:endParaRPr lang="es-ES" b="1" dirty="0">
              <a:ln w="18415" cmpd="sng">
                <a:solidFill>
                  <a:srgbClr val="FF0000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8914" name="Picture 2" descr="http://i14.photobucket.com/albums/a318/four_feathers/Anime/Chibis/child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3238771">
            <a:off x="5553437" y="1605843"/>
            <a:ext cx="1229756" cy="2066817"/>
          </a:xfrm>
          <a:prstGeom prst="rect">
            <a:avLst/>
          </a:prstGeom>
          <a:noFill/>
        </p:spPr>
      </p:pic>
      <p:pic>
        <p:nvPicPr>
          <p:cNvPr id="38916" name="Picture 4" descr=" photo GIF18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86644" y="2428875"/>
            <a:ext cx="1295400" cy="152400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071540" y="1714495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325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 descr="hotel_room_2-wallpaper-2048x1152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071934" y="642925"/>
            <a:ext cx="4572000" cy="166199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Hay que sentir el pensamiento y pensar el sentimiento.</a:t>
            </a:r>
          </a:p>
          <a:p>
            <a:r>
              <a:rPr lang="es-ES" b="1" dirty="0" smtClean="0">
                <a:ln w="18415" cmpd="sng">
                  <a:solidFill>
                    <a:srgbClr val="FF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3"/>
              </a:rPr>
              <a:t>Miguel de Unamuno</a:t>
            </a:r>
            <a:endParaRPr lang="es-ES" b="1" dirty="0">
              <a:ln w="18415" cmpd="sng">
                <a:solidFill>
                  <a:srgbClr val="FF0000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071540" y="1214429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7" name="Picture 4" descr="http://cache02.stormap.sapo.pt/fotostore02/fotos/7b/8b/f5/2129919_OrIGi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2643189"/>
            <a:ext cx="2286016" cy="144946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53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" descr="luxury_bedroom-wallpaper-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714480" y="357384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Pensar en ti no es difícil......lo difícil es saber lo que piensas de mi.</a:t>
            </a:r>
          </a:p>
          <a:p>
            <a:r>
              <a:rPr lang="es-ES" dirty="0" smtClean="0">
                <a:ln>
                  <a:solidFill>
                    <a:srgbClr val="FF0000"/>
                  </a:solidFill>
                </a:ln>
                <a:hlinkClick r:id="rId3"/>
              </a:rPr>
              <a:t>Renato A. </a:t>
            </a:r>
            <a:r>
              <a:rPr lang="es-ES" dirty="0" err="1" smtClean="0">
                <a:ln>
                  <a:solidFill>
                    <a:srgbClr val="FF0000"/>
                  </a:solidFill>
                </a:ln>
                <a:hlinkClick r:id="rId3"/>
              </a:rPr>
              <a:t>Andreuzzi</a:t>
            </a:r>
            <a:r>
              <a:rPr lang="es-ES" dirty="0" smtClean="0">
                <a:ln>
                  <a:solidFill>
                    <a:srgbClr val="FF0000"/>
                  </a:solidFill>
                </a:ln>
                <a:hlinkClick r:id="rId3"/>
              </a:rPr>
              <a:t> Mujica</a:t>
            </a:r>
            <a:endParaRPr lang="es-ES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35842" name="Picture 2" descr="http://2.bp.blogspot.com/-uE7nzsME8jM/UBC-kU3fL5I/AAAAAAAAAIM/u6z2nmBboNs/s1600/mujer-durmiendo-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1714480" y="2071685"/>
            <a:ext cx="2143140" cy="169973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1142978" y="357173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7" name="Picture 2" descr="http://www.nivagold.ru/raznoe/raz/cuc/s_u_01_11296_01_0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9456" y="3286131"/>
            <a:ext cx="1547807" cy="1857370"/>
          </a:xfrm>
          <a:prstGeom prst="rect">
            <a:avLst/>
          </a:prstGeom>
          <a:noFill/>
        </p:spPr>
      </p:pic>
      <p:pic>
        <p:nvPicPr>
          <p:cNvPr id="8" name="Picture 2" descr="http://3.bp.blogspot.com/-a4mUudcNXbc/UBkc96tdQOI/AAAAAAAAB7s/hI_XjcnLyx4/s320/37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rot="316013">
            <a:off x="5554736" y="2415481"/>
            <a:ext cx="1321606" cy="123824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576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modern_hotel_room-wallpaper-2048x1152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142976" y="3204509"/>
            <a:ext cx="778674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mentira se esconde </a:t>
            </a:r>
            <a:r>
              <a:rPr lang="es-ES" sz="24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atras</a:t>
            </a:r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la mirada,</a:t>
            </a:r>
          </a:p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atras</a:t>
            </a:r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el pensar se esconde la verdad,</a:t>
            </a:r>
            <a:b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un lado de la </a:t>
            </a:r>
            <a:r>
              <a:rPr lang="es-ES" sz="24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razon</a:t>
            </a:r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encuentra el amor</a:t>
            </a:r>
          </a:p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al frente de la tristeza se encuentra el dolor¡¡</a:t>
            </a:r>
          </a:p>
          <a:p>
            <a:r>
              <a:rPr lang="es-ES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ALONSO</a:t>
            </a:r>
            <a:endParaRPr lang="es-ES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818" name="Picture 2" descr="http://img407.imageshack.us/img407/7174/glamourgirl64cmh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1357305"/>
            <a:ext cx="1143008" cy="1555951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34820" name="Picture 4" descr="http://img832.imageshack.us/img832/6793/glamour2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768" y="1857371"/>
            <a:ext cx="1143008" cy="174002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85788" y="1214429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2667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modern_room-wallpaper-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8" name="Picture 2" descr="http://fotos.infojardin.com/subir-imagenes/images/viu1222378725q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786578" y="0"/>
            <a:ext cx="2714644" cy="492920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214546" y="357172"/>
            <a:ext cx="56435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Quien no se resuelve a cultivar el hábito de pensar, se pierde el mayor placer de la vida.</a:t>
            </a:r>
            <a:endParaRPr lang="es-ES" sz="2400" b="1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3796" name="Picture 4" descr="http://3.bp.blogspot.com/_uHlIm6ESHqU/TD02y2nAFxI/AAAAAAAAISU/8VBPwnON2oQ/s400/love+10.gif"/>
          <p:cNvPicPr>
            <a:picLocks noChangeAspect="1" noChangeArrowheads="1"/>
          </p:cNvPicPr>
          <p:nvPr/>
        </p:nvPicPr>
        <p:blipFill>
          <a:blip r:embed="rId4"/>
          <a:srcRect l="15624" b="41406"/>
          <a:stretch>
            <a:fillRect/>
          </a:stretch>
        </p:blipFill>
        <p:spPr bwMode="auto">
          <a:xfrm>
            <a:off x="0" y="285735"/>
            <a:ext cx="1928842" cy="2214578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33798" name="Picture 6" descr="http://www.violablu.net/sayclub-New/s28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0" y="1643057"/>
            <a:ext cx="1571636" cy="1885965"/>
          </a:xfrm>
          <a:prstGeom prst="rect">
            <a:avLst/>
          </a:prstGeom>
          <a:noFill/>
        </p:spPr>
      </p:pic>
      <p:pic>
        <p:nvPicPr>
          <p:cNvPr id="33794" name="Picture 2" descr="http://imaginewal.com/imagenes/images/7907p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71604" y="2928941"/>
            <a:ext cx="1785950" cy="1600549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214416" y="2500313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67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old_carpet-wallpaper-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000232" y="1"/>
            <a:ext cx="635796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es necesario decir todo lo que se piensa, lo que si es necesario es pensar todo lo que se dice.</a:t>
            </a:r>
          </a:p>
          <a:p>
            <a:r>
              <a:rPr lang="es-ES" b="1" dirty="0" smtClean="0">
                <a:ln>
                  <a:solidFill>
                    <a:srgbClr val="FF0000"/>
                  </a:solidFill>
                </a:ln>
                <a:hlinkClick r:id="rId3"/>
              </a:rPr>
              <a:t>Quino</a:t>
            </a:r>
            <a:endParaRPr lang="es-ES" b="1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32772" name="Picture 4" descr="http://www.violablu.net/sayclub-New/s31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06" y="2285998"/>
            <a:ext cx="1000132" cy="1200160"/>
          </a:xfrm>
          <a:prstGeom prst="rect">
            <a:avLst/>
          </a:prstGeom>
          <a:noFill/>
        </p:spPr>
      </p:pic>
      <p:pic>
        <p:nvPicPr>
          <p:cNvPr id="32774" name="Picture 6" descr="http://www.violablu.net/sayclub-New/s40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2143123"/>
            <a:ext cx="1428760" cy="1714513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71474" y="1142991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8" name="Picture 4" descr="http://desmond.imageshack.us/Himg228/scaled.php?server=228&amp;filename=moranguinhoflores.png&amp;res=landi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43044" y="1928809"/>
            <a:ext cx="1571923" cy="12231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498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red_pillows-wallpaper-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2" descr="http://www.gifsanimados.co/gifs-animados/Betty_Boop/images/b%20(33)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9" y="1785933"/>
            <a:ext cx="1716477" cy="335756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143110" y="1071553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7" name="Picture 4" descr="http://www.animatieplaatjes.nl/plaatjesB/beren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3000379"/>
            <a:ext cx="928694" cy="88808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28992" y="285734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Deja de pensar en la vida y resuélvete a vivirla.</a:t>
            </a:r>
          </a:p>
          <a:p>
            <a:r>
              <a:rPr lang="es-ES" b="1" dirty="0" smtClean="0">
                <a:ln>
                  <a:solidFill>
                    <a:srgbClr val="FF0000"/>
                  </a:solidFill>
                </a:ln>
                <a:hlinkClick r:id="rId5"/>
              </a:rPr>
              <a:t>Paulo Coelho</a:t>
            </a:r>
            <a:endParaRPr lang="es-ES" b="1" dirty="0">
              <a:ln>
                <a:solidFill>
                  <a:srgbClr val="FF0000"/>
                </a:solidFill>
              </a:ln>
            </a:endParaRPr>
          </a:p>
        </p:txBody>
      </p:sp>
    </p:spTree>
  </p:cSld>
  <p:clrMapOvr>
    <a:masterClrMapping/>
  </p:clrMapOvr>
  <p:transition spd="slow" advTm="7862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resort_room-wallpaper-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285984" y="285734"/>
            <a:ext cx="592935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</a:rPr>
              <a:t>Si no vivimos como pensamos, pronto empezaremos a pensar como vivimos.</a:t>
            </a:r>
          </a:p>
          <a:p>
            <a:r>
              <a:rPr lang="es-ES" b="1" dirty="0" err="1" smtClean="0">
                <a:ln>
                  <a:solidFill>
                    <a:srgbClr val="FF0000"/>
                  </a:solidFill>
                </a:ln>
                <a:hlinkClick r:id="rId3"/>
              </a:rPr>
              <a:t>Fulton</a:t>
            </a:r>
            <a:r>
              <a:rPr lang="es-ES" b="1" dirty="0" smtClean="0">
                <a:ln>
                  <a:solidFill>
                    <a:srgbClr val="FF0000"/>
                  </a:solidFill>
                </a:ln>
                <a:hlinkClick r:id="rId3"/>
              </a:rPr>
              <a:t> </a:t>
            </a:r>
            <a:r>
              <a:rPr lang="es-ES" b="1" dirty="0" err="1" smtClean="0">
                <a:ln>
                  <a:solidFill>
                    <a:srgbClr val="FF0000"/>
                  </a:solidFill>
                </a:ln>
                <a:hlinkClick r:id="rId3"/>
              </a:rPr>
              <a:t>Sheen</a:t>
            </a:r>
            <a:endParaRPr lang="es-ES" b="1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30722" name="Picture 2" descr="http://img.123gif.es/muneca-barbie/muneca-barbie-69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2003933"/>
            <a:ext cx="1143008" cy="2256519"/>
          </a:xfrm>
          <a:prstGeom prst="rect">
            <a:avLst/>
          </a:prstGeom>
          <a:noFill/>
        </p:spPr>
      </p:pic>
      <p:pic>
        <p:nvPicPr>
          <p:cNvPr id="2" name="Picture 2" descr="小公主动画素材 - 理睬 - .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2143123"/>
            <a:ext cx="1095376" cy="1314452"/>
          </a:xfrm>
          <a:prstGeom prst="rect">
            <a:avLst/>
          </a:prstGeom>
          <a:noFill/>
        </p:spPr>
      </p:pic>
      <p:pic>
        <p:nvPicPr>
          <p:cNvPr id="4" name="Picture 4" descr="http://www.tusprincesasdisney.com/wp-content/uploads/2009/04/Yasmin-gif_18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3055079"/>
            <a:ext cx="2428892" cy="2123967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8" name="7 Rectángulo"/>
          <p:cNvSpPr/>
          <p:nvPr/>
        </p:nvSpPr>
        <p:spPr>
          <a:xfrm>
            <a:off x="1142978" y="357173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546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seaside_room-wallpaper-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2" descr="http://3.bp.blogspot.com/-04uyLLEnMSI/UUrNt4EbK1I/AAAAAAAAASU/mJQdWZik1DM/s1600/gifs-durmiendo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2" y="2214560"/>
            <a:ext cx="2028825" cy="1485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3943172"/>
            <a:ext cx="7143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8415" cmpd="sng">
                  <a:solidFill>
                    <a:srgbClr val="FF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Quien no quiere pensar es un fanático; quien no puede pensar, es un idiota; quien no osa pensar es un cobarde.      </a:t>
            </a:r>
            <a:r>
              <a:rPr lang="es-ES" b="1" dirty="0" smtClean="0">
                <a:ln w="18415" cmpd="sng">
                  <a:solidFill>
                    <a:srgbClr val="FF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4"/>
              </a:rPr>
              <a:t>Sir Francis </a:t>
            </a:r>
            <a:r>
              <a:rPr lang="es-ES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4"/>
              </a:rPr>
              <a:t>Bacon</a:t>
            </a:r>
            <a:endParaRPr lang="es-ES" b="1" dirty="0">
              <a:ln w="18415" cmpd="sng">
                <a:solidFill>
                  <a:srgbClr val="FF0000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" name="Picture 2" descr="小公主动画素材 - 理睬 - .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4" y="2214560"/>
            <a:ext cx="968167" cy="107157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" y="857239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92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underwater_bedroom-wallpaper-1920x1080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"/>
            <a:ext cx="778671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educación consiste en enseñar a los hombres no lo que deben pensar sino a pensar.</a:t>
            </a:r>
          </a:p>
          <a:p>
            <a:r>
              <a:rPr lang="es-ES" b="1" dirty="0" smtClean="0">
                <a:ln>
                  <a:solidFill>
                    <a:srgbClr val="FF0000"/>
                  </a:solidFill>
                </a:ln>
                <a:hlinkClick r:id="rId4"/>
              </a:rPr>
              <a:t>Anónimo</a:t>
            </a:r>
            <a:endParaRPr lang="es-ES" b="1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28678" name="Picture 6" descr="http://photos1.blogger.com/blogger/223/1880/200/durmiendo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00496" y="2643188"/>
            <a:ext cx="1214646" cy="847722"/>
          </a:xfrm>
          <a:prstGeom prst="rect">
            <a:avLst/>
          </a:prstGeom>
          <a:noFill/>
        </p:spPr>
      </p:pic>
      <p:pic>
        <p:nvPicPr>
          <p:cNvPr id="28674" name="Picture 2" descr="http://www.imagenesanimadas.org/imagenes/Betty_Boop/images/b%20(49)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57886" y="2192030"/>
            <a:ext cx="2757517" cy="295147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2071672" y="1357305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498">
    <p:strips dir="ru"/>
    <p:sndAc>
      <p:stSnd loop="1">
        <p:snd r:embed="rId2" name="An Affair to Remember - Ray Connif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victorian_room_design-wallpaper-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894"/>
            <a:ext cx="9144000" cy="5286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285852" y="3327619"/>
            <a:ext cx="621510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peor que puede pasarle aun hombre es llegar a pensar mal de sí mismo.</a:t>
            </a:r>
          </a:p>
          <a:p>
            <a:r>
              <a:rPr lang="es-ES" b="1" dirty="0" smtClean="0">
                <a:ln>
                  <a:solidFill>
                    <a:srgbClr val="FF0000"/>
                  </a:solidFill>
                </a:ln>
                <a:hlinkClick r:id="rId3"/>
              </a:rPr>
              <a:t>Johann </a:t>
            </a:r>
            <a:r>
              <a:rPr lang="es-ES" b="1" dirty="0" err="1" smtClean="0">
                <a:ln>
                  <a:solidFill>
                    <a:srgbClr val="FF0000"/>
                  </a:solidFill>
                </a:ln>
                <a:hlinkClick r:id="rId3"/>
              </a:rPr>
              <a:t>Wolfgang</a:t>
            </a:r>
            <a:r>
              <a:rPr lang="es-ES" b="1" dirty="0" smtClean="0">
                <a:ln>
                  <a:solidFill>
                    <a:srgbClr val="FF0000"/>
                  </a:solidFill>
                </a:ln>
                <a:hlinkClick r:id="rId3"/>
              </a:rPr>
              <a:t> Goethe</a:t>
            </a:r>
            <a:endParaRPr lang="es-ES" b="1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28674" name="Picture 2" descr="http://fotos.infojardin.com/subir-imagenes/images/opt1222465518e.jpg"/>
          <p:cNvPicPr>
            <a:picLocks noChangeAspect="1" noChangeArrowheads="1"/>
          </p:cNvPicPr>
          <p:nvPr/>
        </p:nvPicPr>
        <p:blipFill>
          <a:blip r:embed="rId4"/>
          <a:srcRect l="11438" b="10570"/>
          <a:stretch>
            <a:fillRect/>
          </a:stretch>
        </p:blipFill>
        <p:spPr bwMode="auto">
          <a:xfrm>
            <a:off x="2571737" y="642924"/>
            <a:ext cx="2157397" cy="2786082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7650" name="Picture 2" descr="http://moterahd.files.wordpress.com/2011/10/25d025b425d025b525d025b225d025be25d1258725d025ba25d025b0_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1739007"/>
            <a:ext cx="1312414" cy="1096895"/>
          </a:xfrm>
          <a:prstGeom prst="rect">
            <a:avLst/>
          </a:prstGeom>
          <a:noFill/>
        </p:spPr>
      </p:pic>
      <p:pic>
        <p:nvPicPr>
          <p:cNvPr id="2" name="Picture 2" descr="http://f0.pepst.com/c/6A2D23/481414/ssc3/home/051/honeyzplace/albums/anime2.gif_480_480_0_64000_0_1_0.gif?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071684"/>
            <a:ext cx="1214446" cy="1242854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14284" y="1357305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562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white_bedroom-wallpaper-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 descr="http://lh6.ggpht.com/ivanandrei09/SIvjLni8bLI/AAAAAAAAGN0/YWufEFPoyN4/simpsons_bart_durmiendo_www.trucoslive.com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2714627"/>
            <a:ext cx="2305050" cy="1333501"/>
          </a:xfrm>
          <a:prstGeom prst="rect">
            <a:avLst/>
          </a:prstGeom>
          <a:noFill/>
        </p:spPr>
      </p:pic>
      <p:pic>
        <p:nvPicPr>
          <p:cNvPr id="26628" name="Picture 4" descr="小公主动画素材 - 理睬 - .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8" y="2786064"/>
            <a:ext cx="1428759" cy="1714512"/>
          </a:xfrm>
          <a:prstGeom prst="rect">
            <a:avLst/>
          </a:prstGeom>
          <a:noFill/>
        </p:spPr>
      </p:pic>
      <p:pic>
        <p:nvPicPr>
          <p:cNvPr id="26630" name="Picture 6" descr="http://www.juegos-vestir-moda.com/wp-content/uploads/2009/02/sasha_bratz-150x15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40" y="1857371"/>
            <a:ext cx="1785940" cy="178594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1214414" y="1"/>
            <a:ext cx="7929586" cy="166199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>
                  <a:solidFill>
                    <a:srgbClr val="FF0000"/>
                  </a:solidFill>
                </a:ln>
                <a:solidFill>
                  <a:sysClr val="windowText" lastClr="0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mitad de nuestras equivocaciones nacen de que cuando debemos pensar, sentimos, y cuando debemos sentir, pensamos.</a:t>
            </a:r>
          </a:p>
          <a:p>
            <a:r>
              <a:rPr lang="es-ES" b="1" spc="50" dirty="0" smtClean="0">
                <a:ln w="11430">
                  <a:solidFill>
                    <a:srgbClr val="FF0000"/>
                  </a:solidFill>
                </a:ln>
                <a:solidFill>
                  <a:sysClr val="windowText" lastClr="0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6"/>
              </a:rPr>
              <a:t>Proverbio Británico</a:t>
            </a:r>
            <a:endParaRPr lang="es-ES" b="1" spc="50" dirty="0">
              <a:ln w="11430">
                <a:solidFill>
                  <a:srgbClr val="FF0000"/>
                </a:solidFill>
              </a:ln>
              <a:solidFill>
                <a:sysClr val="windowText" lastClr="0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6632" name="Picture 8" descr="http://2.bp.blogspot.com/_iJdcpAcJdUc/TLselFWy9nI/AAAAAAAAAKM/jVhjDvnNXPE/s1600/GIF05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80" y="3619500"/>
            <a:ext cx="1343025" cy="152400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500168" y="1928809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044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yacht_bedroom-wallpaper-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3327618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muy corta y el tiempo es oro, pero si por un instante te detienes a pensar en lo que realmente vale la pena en ella y paras tu mundo por un segundo, las cosas parecerán ser más fáciles</a:t>
            </a:r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.</a:t>
            </a:r>
            <a:endParaRPr lang="es-ES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24578" name="Picture 2" descr="http://www.gifs10.com/imagenes/dibujos-animado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1285867"/>
            <a:ext cx="2000264" cy="215082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8" y="357173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303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yellow_bedroom_design-wallpaper-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357654" y="0"/>
            <a:ext cx="4786346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>
                  <a:solidFill>
                    <a:srgbClr val="FF0000"/>
                  </a:solidFill>
                </a:ln>
              </a:rPr>
              <a:t>El </a:t>
            </a:r>
            <a:r>
              <a:rPr lang="es-ES" sz="2400" b="1" spc="50" dirty="0" smtClean="0">
                <a:ln w="11430"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único</a:t>
            </a:r>
            <a:r>
              <a:rPr lang="es-ES" sz="2400" b="1" spc="50" dirty="0" smtClean="0">
                <a:ln w="11430">
                  <a:solidFill>
                    <a:srgbClr val="FF0000"/>
                  </a:solidFill>
                </a:ln>
              </a:rPr>
              <a:t> futuro en el que se debe pensar, es en lo que uno puede hacer y no en lo que va a pasar</a:t>
            </a:r>
            <a:endParaRPr lang="es-ES" sz="2400" b="1" spc="50" dirty="0">
              <a:ln w="11430">
                <a:solidFill>
                  <a:srgbClr val="FF0000"/>
                </a:solidFill>
              </a:ln>
            </a:endParaRPr>
          </a:p>
        </p:txBody>
      </p:sp>
      <p:pic>
        <p:nvPicPr>
          <p:cNvPr id="23556" name="Picture 4" descr="http://www.shbab.co/vb/shbab4/1326127307_72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785801"/>
            <a:ext cx="1714512" cy="2143141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3558" name="Picture 6" descr="http://gifs.org.es/gifs/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214561"/>
            <a:ext cx="1702598" cy="2619380"/>
          </a:xfrm>
          <a:prstGeom prst="rect">
            <a:avLst/>
          </a:prstGeom>
          <a:noFill/>
        </p:spPr>
      </p:pic>
      <p:pic>
        <p:nvPicPr>
          <p:cNvPr id="23560" name="Picture 8" descr="http://fc00.deviantart.net/fs71/f/2012/186/5/a/munequita_png_by_agustifran-d562rwz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0694" y="1928808"/>
            <a:ext cx="2143140" cy="2143140"/>
          </a:xfrm>
          <a:prstGeom prst="rect">
            <a:avLst/>
          </a:prstGeom>
          <a:noFill/>
        </p:spPr>
      </p:pic>
      <p:pic>
        <p:nvPicPr>
          <p:cNvPr id="10" name="Picture 6" descr="http://fotocache01.stormap.sapo.pt/fotostore01/fotos/b4/e5/fd/5413589_nj8Mb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6248" y="3752234"/>
            <a:ext cx="1126056" cy="1391267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1142978" y="357173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088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2" descr="bed_bedroom_bathroom_interior_design_39681_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57158" y="214297"/>
            <a:ext cx="7572428" cy="135421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200" b="1" spc="50" dirty="0" smtClean="0">
                <a:ln w="11430">
                  <a:solidFill>
                    <a:srgbClr val="FF0000"/>
                  </a:solidFill>
                </a:ln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Pensar hace doler la cabeza, pero no hacerlo es como perderla.</a:t>
            </a:r>
          </a:p>
          <a:p>
            <a:r>
              <a:rPr lang="es-ES" b="1" spc="50" dirty="0" err="1" smtClean="0">
                <a:ln w="11430">
                  <a:solidFill>
                    <a:srgbClr val="FF0000"/>
                  </a:solidFill>
                </a:ln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/>
              </a:rPr>
              <a:t>Hersson</a:t>
            </a:r>
            <a:r>
              <a:rPr lang="es-ES" b="1" spc="50" dirty="0" smtClean="0">
                <a:ln w="11430">
                  <a:solidFill>
                    <a:srgbClr val="FF0000"/>
                  </a:solidFill>
                </a:ln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/>
              </a:rPr>
              <a:t> </a:t>
            </a:r>
            <a:r>
              <a:rPr lang="es-ES" b="1" spc="50" dirty="0" err="1" smtClean="0">
                <a:ln w="11430">
                  <a:solidFill>
                    <a:srgbClr val="FF0000"/>
                  </a:solidFill>
                </a:ln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/>
              </a:rPr>
              <a:t>Piratoba</a:t>
            </a:r>
            <a:endParaRPr lang="es-ES" b="1" spc="50" dirty="0">
              <a:ln w="11430">
                <a:solidFill>
                  <a:srgbClr val="FF0000"/>
                </a:solidFill>
              </a:ln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2530" name="Picture 2" descr="http://1.bp.blogspot.com/--etxxQi_7Y8/TbwV7y8TXeI/AAAAAAAAAB0/cN1COFWn7KI/s1600/Marmota-1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2643189"/>
            <a:ext cx="2857500" cy="1543051"/>
          </a:xfrm>
          <a:prstGeom prst="rect">
            <a:avLst/>
          </a:prstGeom>
          <a:noFill/>
        </p:spPr>
      </p:pic>
      <p:pic>
        <p:nvPicPr>
          <p:cNvPr id="22532" name="Picture 4" descr="http://i385.photobucket.com/albums/oo298/korean_dolls/netmarblegirl/netmarble03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0" y="2714627"/>
            <a:ext cx="857224" cy="1428707"/>
          </a:xfrm>
          <a:prstGeom prst="rect">
            <a:avLst/>
          </a:prstGeom>
          <a:noFill/>
        </p:spPr>
      </p:pic>
      <p:pic>
        <p:nvPicPr>
          <p:cNvPr id="6" name="Picture 2" descr="http://3.bp.blogspot.com/-hYOnt-rmQ2U/USZmttaxgCI/AAAAAAAAQ4k/-0MJAmO7LkE/s1600/novias_peinados.jpg"/>
          <p:cNvPicPr>
            <a:picLocks noChangeAspect="1" noChangeArrowheads="1"/>
          </p:cNvPicPr>
          <p:nvPr/>
        </p:nvPicPr>
        <p:blipFill>
          <a:blip r:embed="rId6"/>
          <a:srcRect l="27778" r="12962" b="51250"/>
          <a:stretch>
            <a:fillRect/>
          </a:stretch>
        </p:blipFill>
        <p:spPr bwMode="auto">
          <a:xfrm>
            <a:off x="4143372" y="1285867"/>
            <a:ext cx="1500198" cy="2000263"/>
          </a:xfrm>
          <a:prstGeom prst="rect">
            <a:avLst/>
          </a:prstGeom>
          <a:noFill/>
          <a:effectLst>
            <a:softEdge rad="317500"/>
          </a:effectLst>
          <a:scene3d>
            <a:camera prst="perspectiveFront"/>
            <a:lightRig rig="threePt" dir="t"/>
          </a:scene3d>
        </p:spPr>
      </p:pic>
      <p:sp>
        <p:nvSpPr>
          <p:cNvPr id="7" name="6 Rectángulo"/>
          <p:cNvSpPr/>
          <p:nvPr/>
        </p:nvSpPr>
        <p:spPr>
          <a:xfrm>
            <a:off x="428598" y="1928809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936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bed_bedroom_lamp_bedside_table_39765_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214297"/>
            <a:ext cx="821533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</a:rPr>
              <a:t>La libertad es el derecho que tienen las personas de actuar libremente, pensar y hablar sin hipocresía.</a:t>
            </a:r>
          </a:p>
          <a:p>
            <a:r>
              <a:rPr lang="es-ES" b="1" dirty="0" smtClean="0">
                <a:ln>
                  <a:solidFill>
                    <a:srgbClr val="FF0000"/>
                  </a:solidFill>
                </a:ln>
                <a:hlinkClick r:id="rId3"/>
              </a:rPr>
              <a:t>José Martí</a:t>
            </a:r>
            <a:endParaRPr lang="es-ES" b="1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21506" name="Picture 2" descr="http://photos1.blogger.com/blogger/223/1880/200/durmiendo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8" y="2714627"/>
            <a:ext cx="852991" cy="595317"/>
          </a:xfrm>
          <a:prstGeom prst="rect">
            <a:avLst/>
          </a:prstGeom>
          <a:noFill/>
        </p:spPr>
      </p:pic>
      <p:pic>
        <p:nvPicPr>
          <p:cNvPr id="21508" name="Picture 4" descr="http://2.bp.blogspot.com/-wR4ioshUl1g/UCJUG64QsRI/AAAAAAAAYX0/yLrPxIqoRHI/s1600/mu%C3%B1ecas+(2)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0694" y="2714627"/>
            <a:ext cx="1571636" cy="2248169"/>
          </a:xfrm>
          <a:prstGeom prst="rect">
            <a:avLst/>
          </a:prstGeom>
          <a:noFill/>
        </p:spPr>
      </p:pic>
      <p:pic>
        <p:nvPicPr>
          <p:cNvPr id="21510" name="Picture 6" descr="http://gifs.org.es/gifs/hadas-magica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8082" y="2786065"/>
            <a:ext cx="1071570" cy="1236427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214548" y="1714495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9" name="Picture 10" descr="http://i950.photobucket.com/albums/ad343/elrinconcito/gifs/Dibujos-Animados/El-Pato-Donald/GIF005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689976">
            <a:off x="2752154" y="969805"/>
            <a:ext cx="2571790" cy="231766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95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bed_bedroom_room_balcony_view_furniture_39712_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4" descr="小公主动画素材 - 理睬 - .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4" y="2285999"/>
            <a:ext cx="1428753" cy="1714505"/>
          </a:xfrm>
          <a:prstGeom prst="rect">
            <a:avLst/>
          </a:prstGeom>
          <a:noFill/>
        </p:spPr>
      </p:pic>
      <p:pic>
        <p:nvPicPr>
          <p:cNvPr id="20486" name="Picture 6" descr="http://img15.imageshack.us/img15/4121/026gz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2357436"/>
            <a:ext cx="1571636" cy="203612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57224" y="3912394"/>
            <a:ext cx="757239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Muy distinto es no decir lo que se piensa que no pensar lo que se dice.</a:t>
            </a:r>
          </a:p>
          <a:p>
            <a:r>
              <a:rPr lang="es-ES" b="1" dirty="0" smtClean="0">
                <a:ln>
                  <a:solidFill>
                    <a:srgbClr val="FF0000"/>
                  </a:solidFill>
                </a:ln>
                <a:solidFill>
                  <a:sysClr val="windowText" lastClr="000000"/>
                </a:solidFill>
                <a:hlinkClick r:id="rId5"/>
              </a:rPr>
              <a:t>Ernesto Esteban Echenique</a:t>
            </a:r>
            <a:endParaRPr lang="es-ES" b="1" dirty="0">
              <a:ln>
                <a:solidFill>
                  <a:srgbClr val="FF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57160" y="1571619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9283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2" descr="bed_table_dresser_mirror_chair_grace_39697_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286116" y="1"/>
            <a:ext cx="585788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el mas rico del cementerio no es lo que más me importa... Acostarme por la noche y pensar que he hecho algo genial. Eso es lo que mas me importa.</a:t>
            </a:r>
          </a:p>
          <a:p>
            <a:r>
              <a:rPr lang="es-ES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Steve </a:t>
            </a:r>
            <a:r>
              <a:rPr lang="es-ES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Jobs</a:t>
            </a:r>
            <a:endParaRPr lang="es-ES" b="1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458" name="Picture 2" descr="http://moterahd.files.wordpress.com/2009/11/s_f_01_10265_01_02.gif?w=1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14346" y="2557465"/>
            <a:ext cx="1214446" cy="1457335"/>
          </a:xfrm>
          <a:prstGeom prst="rect">
            <a:avLst/>
          </a:prstGeom>
          <a:noFill/>
        </p:spPr>
      </p:pic>
      <p:pic>
        <p:nvPicPr>
          <p:cNvPr id="19464" name="Picture 8" descr="http://fotos.infojardin.com/subir-fotos/images/opt1228694375b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768" y="1428742"/>
            <a:ext cx="1306156" cy="2357454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357160" y="1500181"/>
            <a:ext cx="80021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9" name="Picture 6" descr="小公主动画素材 - 理睬 - .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3240" y="2928940"/>
            <a:ext cx="1059664" cy="12715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608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bedding_bed_bedroom_style_design_39750_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28596" y="1"/>
            <a:ext cx="792961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Nada nos hace envejecer con más rapidez que el pensar incesantemente en que nos hacemos viejos.</a:t>
            </a:r>
          </a:p>
          <a:p>
            <a:r>
              <a:rPr lang="es-ES" b="1" dirty="0" err="1" smtClean="0">
                <a:ln>
                  <a:solidFill>
                    <a:srgbClr val="FF0000"/>
                  </a:solidFill>
                </a:ln>
                <a:hlinkClick r:id="rId3"/>
              </a:rPr>
              <a:t>Georg</a:t>
            </a:r>
            <a:r>
              <a:rPr lang="es-ES" b="1" dirty="0" smtClean="0">
                <a:ln>
                  <a:solidFill>
                    <a:srgbClr val="FF0000"/>
                  </a:solidFill>
                </a:ln>
                <a:hlinkClick r:id="rId3"/>
              </a:rPr>
              <a:t> </a:t>
            </a:r>
            <a:r>
              <a:rPr lang="es-ES" b="1" dirty="0" err="1" smtClean="0">
                <a:ln>
                  <a:solidFill>
                    <a:srgbClr val="FF0000"/>
                  </a:solidFill>
                </a:ln>
                <a:hlinkClick r:id="rId3"/>
              </a:rPr>
              <a:t>Christoph</a:t>
            </a:r>
            <a:r>
              <a:rPr lang="es-ES" b="1" dirty="0" smtClean="0">
                <a:ln>
                  <a:solidFill>
                    <a:srgbClr val="FF0000"/>
                  </a:solidFill>
                </a:ln>
                <a:hlinkClick r:id="rId3"/>
              </a:rPr>
              <a:t> </a:t>
            </a:r>
            <a:r>
              <a:rPr lang="es-ES" b="1" dirty="0" err="1" smtClean="0">
                <a:ln>
                  <a:solidFill>
                    <a:srgbClr val="FF0000"/>
                  </a:solidFill>
                </a:ln>
                <a:hlinkClick r:id="rId3"/>
              </a:rPr>
              <a:t>Lichtenberg</a:t>
            </a:r>
            <a:endParaRPr lang="es-ES" b="1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18438" name="Picture 6" descr="http://www.gifss.com/dollz/candy/207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206" y="2000247"/>
            <a:ext cx="1428750" cy="2762251"/>
          </a:xfrm>
          <a:prstGeom prst="rect">
            <a:avLst/>
          </a:prstGeom>
          <a:noFill/>
        </p:spPr>
      </p:pic>
      <p:pic>
        <p:nvPicPr>
          <p:cNvPr id="18434" name="Picture 2" descr="http://desmond.imageshack.us/Himg19/scaled.php?server=19&amp;filename=moranguinho13.png&amp;res=landi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0430" y="2143123"/>
            <a:ext cx="2357454" cy="1937533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285986" y="2214561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608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bedding_bedroom_comfort_paintings_39762_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000496" y="0"/>
            <a:ext cx="4572000" cy="1477328"/>
          </a:xfrm>
          <a:prstGeom prst="rect">
            <a:avLst/>
          </a:prstGeom>
        </p:spPr>
        <p:txBody>
          <a:bodyPr>
            <a:spAutoFit/>
            <a:scene3d>
              <a:camera prst="perspectiveRelaxedModerately"/>
              <a:lightRig rig="threePt" dir="t"/>
            </a:scene3d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amigo es una persona con la que se puede pensar en voz alta.</a:t>
            </a:r>
          </a:p>
          <a:p>
            <a:r>
              <a:rPr lang="es-ES" b="1" dirty="0" smtClean="0">
                <a:ln>
                  <a:solidFill>
                    <a:srgbClr val="FF0000"/>
                  </a:solidFill>
                </a:ln>
                <a:hlinkClick r:id="rId3"/>
              </a:rPr>
              <a:t>Ralph Waldo Emerson</a:t>
            </a:r>
            <a:endParaRPr lang="es-ES" b="1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17410" name="Picture 2" descr="http://1.bp.blogspot.com/_RhESJlwtS1w/SrcEyRvuwTI/AAAAAAAAANY/LQqivHnqPLA/s320/Durmiendo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18964499">
            <a:off x="4368338" y="2340192"/>
            <a:ext cx="1629513" cy="109974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" name="Picture 4" descr="http://www.toppeinados.com/wp-content/uploads/2011/11/peinados-sencillos-hombre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flipH="1">
            <a:off x="1000101" y="1000115"/>
            <a:ext cx="1905499" cy="227730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6929454" y="1500181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0" name="Picture 2" descr="http://www.mensagensvirtuais.xpg.com.br/cartoes/Dolls/z-candybar-dolls115.gif"/>
          <p:cNvPicPr>
            <a:picLocks noChangeAspect="1" noChangeArrowheads="1"/>
          </p:cNvPicPr>
          <p:nvPr/>
        </p:nvPicPr>
        <p:blipFill>
          <a:blip r:embed="rId6"/>
          <a:srcRect b="10256"/>
          <a:stretch>
            <a:fillRect/>
          </a:stretch>
        </p:blipFill>
        <p:spPr bwMode="auto">
          <a:xfrm>
            <a:off x="1" y="3143237"/>
            <a:ext cx="1357290" cy="19129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47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bedroom_bathroom_bedding_paintings_comfort_69969_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285984" y="1"/>
            <a:ext cx="578647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lectura, la </a:t>
            </a:r>
            <a:r>
              <a:rPr lang="es-ES" sz="28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reflexion</a:t>
            </a:r>
            <a:r>
              <a:rPr lang="es-ES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el descanso guardan al </a:t>
            </a:r>
            <a:r>
              <a:rPr lang="es-ES" sz="28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corazon</a:t>
            </a:r>
            <a:r>
              <a:rPr lang="es-ES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pensar </a:t>
            </a:r>
            <a:r>
              <a:rPr lang="es-ES" sz="28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tonterias</a:t>
            </a:r>
            <a:r>
              <a:rPr lang="es-ES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sz="2800" b="1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386" name="Picture 2" descr="http://img59.imageshack.us/img59/430/1944136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7" y="1439005"/>
            <a:ext cx="1285884" cy="241859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071540" y="2000247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8" name="Picture 6" descr="http://www.sitanous.com/chezjasmine/candy/candy0048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5713" y="3022426"/>
            <a:ext cx="912304" cy="15874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689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bedroom_bathroom_furniture_bedding_beautiful_design_39724_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http://i370.photobucket.com/albums/oo143/wako_0/ga2/Dolls26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3" y="1847781"/>
            <a:ext cx="1071570" cy="1438349"/>
          </a:xfrm>
          <a:prstGeom prst="rect">
            <a:avLst/>
          </a:prstGeom>
          <a:noFill/>
        </p:spPr>
      </p:pic>
      <p:pic>
        <p:nvPicPr>
          <p:cNvPr id="14342" name="Picture 6" descr="http://4.bp.blogspot.com/_a5mK001oySU/Sex_1dzEtUI/AAAAAAAAG4U/coF6J2hfgKs/s400/127%5B1%5D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3311556"/>
            <a:ext cx="1143008" cy="1831944"/>
          </a:xfrm>
          <a:prstGeom prst="rect">
            <a:avLst/>
          </a:prstGeom>
          <a:noFill/>
        </p:spPr>
      </p:pic>
      <p:pic>
        <p:nvPicPr>
          <p:cNvPr id="2" name="Picture 2" descr="http://farm3.staticflickr.com/2464/3898756592_805767b926_m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785800"/>
            <a:ext cx="1714480" cy="1571636"/>
          </a:xfrm>
          <a:prstGeom prst="rect">
            <a:avLst/>
          </a:prstGeom>
          <a:noFill/>
          <a:effectLst>
            <a:softEdge rad="127000"/>
          </a:effectLst>
          <a:scene3d>
            <a:camera prst="isometricOffAxis2Left"/>
            <a:lightRig rig="threePt" dir="t"/>
          </a:scene3d>
        </p:spPr>
      </p:pic>
      <p:sp>
        <p:nvSpPr>
          <p:cNvPr id="3" name="2 Rectángulo"/>
          <p:cNvSpPr/>
          <p:nvPr/>
        </p:nvSpPr>
        <p:spPr>
          <a:xfrm>
            <a:off x="285720" y="3296842"/>
            <a:ext cx="6429420" cy="184665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hombres más capaces de pensar sobre el amor son los que menos lo han vivido; y los que lo han vivido suelen ser incapaces de meditar sobre él.</a:t>
            </a:r>
          </a:p>
          <a:p>
            <a:r>
              <a:rPr lang="es-ES" b="1" spc="50" dirty="0" smtClean="0">
                <a:ln w="11430"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José Ortega Y Gasset</a:t>
            </a:r>
            <a:endParaRPr lang="es-ES" b="1" spc="50" dirty="0">
              <a:ln w="11430"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6215076" y="2643189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9" name="Picture 8" descr="http://img252.imageshack.us/img252/4825/53280opx87eye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725827">
            <a:off x="4169790" y="2369102"/>
            <a:ext cx="1350204" cy="95061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744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bedroom_bed_chair_comfort_style_39784_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500166" y="214297"/>
            <a:ext cx="74295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</a:rPr>
              <a:t>Quiero olvidarme del pasado,</a:t>
            </a:r>
            <a:br>
              <a:rPr lang="es-ES" sz="2800" b="1" dirty="0" smtClean="0">
                <a:ln>
                  <a:solidFill>
                    <a:srgbClr val="FF0000"/>
                  </a:solidFill>
                </a:ln>
              </a:rPr>
            </a:br>
            <a:r>
              <a:rPr lang="es-ES" sz="2800" b="1" dirty="0" smtClean="0">
                <a:ln>
                  <a:solidFill>
                    <a:srgbClr val="FF0000"/>
                  </a:solidFill>
                </a:ln>
              </a:rPr>
              <a:t>No pensar en el futuro</a:t>
            </a:r>
            <a:br>
              <a:rPr lang="es-ES" sz="2800" b="1" dirty="0" smtClean="0">
                <a:ln>
                  <a:solidFill>
                    <a:srgbClr val="FF0000"/>
                  </a:solidFill>
                </a:ln>
              </a:rPr>
            </a:br>
            <a:r>
              <a:rPr lang="es-ES" sz="2800" b="1" dirty="0" smtClean="0">
                <a:ln>
                  <a:solidFill>
                    <a:srgbClr val="FF0000"/>
                  </a:solidFill>
                </a:ln>
              </a:rPr>
              <a:t>Y tan solo vivir el presente</a:t>
            </a:r>
            <a:endParaRPr lang="es-ES" sz="2800" b="1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13314" name="Picture 2" descr="http://3.bp.blogspot.com/-rxIkxcy2jOs/Tf-G8iX_lxI/AAAAAAAA0ns/MlbEiePS6kQ/s400/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071684"/>
            <a:ext cx="2024050" cy="146237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000102" y="3429007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9" name="Picture 2" descr="http://picturestack.com/173/875/3PASadieValenIb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531765" flipH="1">
            <a:off x="493647" y="2422486"/>
            <a:ext cx="2166716" cy="2166716"/>
          </a:xfrm>
          <a:prstGeom prst="rect">
            <a:avLst/>
          </a:prstGeom>
          <a:noFill/>
        </p:spPr>
      </p:pic>
      <p:pic>
        <p:nvPicPr>
          <p:cNvPr id="11" name="Picture 2" descr="小公主动画素材 - 理睬 - .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8" y="1500181"/>
            <a:ext cx="1000132" cy="166688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7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1" descr="bedroom_bed_chair_table_interior_39781_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357522" y="1"/>
            <a:ext cx="5786478" cy="1292662"/>
          </a:xfrm>
          <a:prstGeom prst="rect">
            <a:avLst/>
          </a:prstGeom>
        </p:spPr>
        <p:txBody>
          <a:bodyPr wrap="square">
            <a:spAutoFit/>
            <a:scene3d>
              <a:camera prst="obliqueTopRight"/>
              <a:lightRig rig="threePt" dir="t"/>
            </a:scene3d>
          </a:bodyPr>
          <a:lstStyle/>
          <a:p>
            <a:r>
              <a:rPr lang="es-ES" sz="20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hombre feliz es aquel que durante el día, por su trabajo, y a la noche, por su cansancio, no tiene tiempo de pensar en sus cosas.</a:t>
            </a:r>
          </a:p>
          <a:p>
            <a:r>
              <a:rPr lang="es-ES" b="1" dirty="0" smtClean="0">
                <a:ln>
                  <a:solidFill>
                    <a:srgbClr val="FF0000"/>
                  </a:solidFill>
                </a:ln>
                <a:hlinkClick r:id="rId3"/>
              </a:rPr>
              <a:t>Gary Cooper</a:t>
            </a:r>
            <a:endParaRPr lang="es-ES" b="1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12292" name="Picture 4" descr="http://img22.dreamies.de/img/645/b/p4s4s7ksfvw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1285867"/>
            <a:ext cx="2143140" cy="2355099"/>
          </a:xfrm>
          <a:prstGeom prst="rect">
            <a:avLst/>
          </a:prstGeom>
          <a:noFill/>
        </p:spPr>
      </p:pic>
      <p:pic>
        <p:nvPicPr>
          <p:cNvPr id="12290" name="Picture 2" descr="http://4.bp.blogspot.com/-YJfVN_Pgwis/Tfbf_HXpwLI/AAAAAAAABVM/qPobEmbb4eU/s1600/peinados-novia-flores-24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214416" y="142859"/>
            <a:ext cx="1740633" cy="216260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500036" y="2000247"/>
            <a:ext cx="80021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9" name="Picture 2" descr="http://i37.tinypic.com/r1zotd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7951" flipH="1">
            <a:off x="2939813" y="1825609"/>
            <a:ext cx="942744" cy="15976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623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 descr="bedroom_bed_mirror_table_chair_39779_1920x1080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57158" y="1"/>
            <a:ext cx="878684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veces me pongo a pensar que no existe en el mundo una persona como tú tan linda tan especial tan </a:t>
            </a:r>
            <a:r>
              <a:rPr lang="es-ES" sz="24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unica</a:t>
            </a:r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..... Qué es tan lindo sentir tu cariño ver tus ojos tan tiernos y tu sonrisa tan bonita</a:t>
            </a:r>
          </a:p>
          <a:p>
            <a:r>
              <a:rPr lang="es-ES" b="1" dirty="0" err="1" smtClean="0">
                <a:ln>
                  <a:solidFill>
                    <a:srgbClr val="FF0000"/>
                  </a:solidFill>
                </a:ln>
                <a:hlinkClick r:id="rId4"/>
              </a:rPr>
              <a:t>Steinber</a:t>
            </a:r>
            <a:r>
              <a:rPr lang="es-ES" b="1" dirty="0" smtClean="0">
                <a:ln>
                  <a:solidFill>
                    <a:srgbClr val="FF0000"/>
                  </a:solidFill>
                </a:ln>
                <a:hlinkClick r:id="rId4"/>
              </a:rPr>
              <a:t> Venegas</a:t>
            </a:r>
            <a:endParaRPr lang="es-ES" b="1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2" name="Picture 2" descr="http://i281.photobucket.com/albums/kk211/AfroditASi/Materiales/hechi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40" y="1714495"/>
            <a:ext cx="1272157" cy="1992635"/>
          </a:xfrm>
          <a:prstGeom prst="rect">
            <a:avLst/>
          </a:prstGeom>
          <a:noFill/>
        </p:spPr>
      </p:pic>
      <p:pic>
        <p:nvPicPr>
          <p:cNvPr id="11266" name="Picture 2" descr="http://i370.photobucket.com/albums/oo143/wako_0/ga2/Dolls139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00364" y="2071684"/>
            <a:ext cx="571504" cy="110490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571738" y="3929073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9" name="Picture 4" descr="http://www.gifsgifs.net/gifs/gifs-perrito-durmiendo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0628" y="2928941"/>
            <a:ext cx="857256" cy="4452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87">
    <p:strips dir="ru"/>
    <p:sndAc>
      <p:stSnd loop="1">
        <p:snd r:embed="rId2" name="An Affair to Remember - Ray Connif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m 1" descr="bedroom_bed_white_candles_romance_64326_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071538" y="1"/>
            <a:ext cx="74295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amor es un sentimiento sin significado, </a:t>
            </a:r>
            <a:b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da sin </a:t>
            </a:r>
            <a:r>
              <a:rPr lang="es-ES" sz="24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pensar,se</a:t>
            </a:r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toma con agradecimiento,</a:t>
            </a:r>
            <a:b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se pierde de igual manera, sin pensar</a:t>
            </a:r>
            <a:endParaRPr lang="es-ES" sz="2400" b="1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2" descr="http://1.bp.blogspot.com/-Nh1zz1ETf3I/T5DgWUap6qI/AAAAAAAAYPg/LATRIn6y8uA/s1600/Marylise_novias_2012_1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43110" y="1928809"/>
            <a:ext cx="1751399" cy="336708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6286513" y="4572015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606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m 3" descr="bedroom_room_bed_design_interior_39168_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4" descr="http://img13.imageshack.us/img13/9879/r11feacookie000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1857370"/>
            <a:ext cx="2214578" cy="255037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71472" y="357173"/>
            <a:ext cx="6357982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48890" hangingPunct="0">
              <a:lnSpc>
                <a:spcPct val="93000"/>
              </a:lnSpc>
              <a:buClr>
                <a:srgbClr val="000000"/>
              </a:buClr>
              <a:buSzPct val="45000"/>
            </a:pPr>
            <a: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prstClr val="black"/>
                </a:solidFill>
                <a:ea typeface="MS Gothic" pitchFamily="49" charset="-128"/>
                <a:cs typeface="+mn-cs"/>
              </a:rPr>
              <a:t>Pienso, luego existo.</a:t>
            </a:r>
          </a:p>
          <a:p>
            <a:pPr lvl="0" defTabSz="448890" hangingPunct="0">
              <a:lnSpc>
                <a:spcPct val="93000"/>
              </a:lnSpc>
              <a:buClr>
                <a:srgbClr val="000000"/>
              </a:buClr>
              <a:buSzPct val="45000"/>
            </a:pPr>
            <a:r>
              <a:rPr lang="es-ES" b="1" dirty="0" smtClean="0">
                <a:ln>
                  <a:solidFill>
                    <a:srgbClr val="FF0000"/>
                  </a:solidFill>
                </a:ln>
                <a:solidFill>
                  <a:prstClr val="black"/>
                </a:solidFill>
                <a:ea typeface="MS Gothic" pitchFamily="49" charset="-128"/>
                <a:cs typeface="+mn-cs"/>
                <a:hlinkClick r:id="rId4"/>
              </a:rPr>
              <a:t>René Descartes</a:t>
            </a:r>
            <a:endParaRPr lang="es-ES" b="1" dirty="0">
              <a:ln>
                <a:solidFill>
                  <a:srgbClr val="FF0000"/>
                </a:solidFill>
              </a:ln>
              <a:solidFill>
                <a:prstClr val="black"/>
              </a:solidFill>
              <a:ea typeface="MS Gothic" pitchFamily="49" charset="-128"/>
              <a:cs typeface="+mn-cs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928664" y="2786065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7379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m 1" descr="bedroom_room_bedding_tv_39776_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http://i988.photobucket.com/albums/af1/capoxp/muniecas/mascotas/mascotas7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7786711" y="2955712"/>
            <a:ext cx="1624011" cy="2187788"/>
          </a:xfrm>
          <a:prstGeom prst="rect">
            <a:avLst/>
          </a:prstGeom>
          <a:noFill/>
        </p:spPr>
      </p:pic>
      <p:pic>
        <p:nvPicPr>
          <p:cNvPr id="2" name="Picture 2" descr="http://i370.photobucket.com/albums/oo143/wako_0/gifanimado/dolls/84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42" y="3000378"/>
            <a:ext cx="1274289" cy="214312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1"/>
            <a:ext cx="914400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necesario alternar la reflexión y la acción, que se completan y corrigen la una con la otra. También para avanzar se necesitan las 2 piernas: la acción y la reflexión. . .</a:t>
            </a:r>
          </a:p>
          <a:p>
            <a:r>
              <a:rPr lang="es-ES" b="1" dirty="0" smtClean="0">
                <a:ln>
                  <a:solidFill>
                    <a:srgbClr val="FF0000"/>
                  </a:solidFill>
                </a:ln>
                <a:hlinkClick r:id="rId5"/>
              </a:rPr>
              <a:t>Antoni Gaudí</a:t>
            </a:r>
            <a:endParaRPr lang="es-ES" b="1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4" name="Picture 2" descr="http://img151.imageshack.us/img151/1877/co1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72132" y="2144581"/>
            <a:ext cx="1428760" cy="145791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215076" y="3786197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0" name="Picture 4" descr="http://2.bp.blogspot.com/_a5mK001oySU/SePKTN5wVvI/AAAAAAAAEhc/C58hueEtvHI/s400/candy_00032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71606" y="3214692"/>
            <a:ext cx="773501" cy="14954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811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m 1" descr="bedroom_room_design_furniture_interior_39672_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85720" y="214296"/>
            <a:ext cx="88582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"La paciencia es la cualidad esencial del hombre" "El dolor hace pensar al hombre. El pensamiento hace al hombre sabio. La sabiduría nos conduce a la verdad</a:t>
            </a:r>
            <a:r>
              <a:rPr lang="es-ES" sz="2400" b="1" dirty="0" smtClean="0">
                <a:ln>
                  <a:solidFill>
                    <a:srgbClr val="FF0000"/>
                  </a:solidFill>
                </a:ln>
              </a:rPr>
              <a:t>“  </a:t>
            </a:r>
            <a:r>
              <a:rPr lang="es-ES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es-ES" b="1" dirty="0" smtClean="0">
                <a:ln>
                  <a:solidFill>
                    <a:srgbClr val="FF0000"/>
                  </a:solidFill>
                </a:ln>
                <a:hlinkClick r:id="rId3"/>
              </a:rPr>
              <a:t>(Proverbio de </a:t>
            </a:r>
            <a:r>
              <a:rPr lang="es-ES" b="1" dirty="0" err="1" smtClean="0">
                <a:ln>
                  <a:solidFill>
                    <a:srgbClr val="FF0000"/>
                  </a:solidFill>
                </a:ln>
                <a:hlinkClick r:id="rId3"/>
              </a:rPr>
              <a:t>OKinawa</a:t>
            </a:r>
            <a:r>
              <a:rPr lang="es-ES" b="1" dirty="0" smtClean="0">
                <a:ln>
                  <a:solidFill>
                    <a:srgbClr val="FF0000"/>
                  </a:solidFill>
                </a:ln>
                <a:hlinkClick r:id="rId3"/>
              </a:rPr>
              <a:t>)</a:t>
            </a:r>
            <a:endParaRPr lang="es-ES" b="1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6148" name="Picture 4" descr="http://gifs.org.es/gifs/1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06" y="2643188"/>
            <a:ext cx="1238250" cy="1905000"/>
          </a:xfrm>
          <a:prstGeom prst="rect">
            <a:avLst/>
          </a:prstGeom>
          <a:noFill/>
        </p:spPr>
      </p:pic>
      <p:pic>
        <p:nvPicPr>
          <p:cNvPr id="2" name="Picture 2" descr="http://poesiasdelcorazon.p.o.pic.centerblog.net/wsx8ct4o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2571736" y="1714495"/>
            <a:ext cx="1071570" cy="157044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357556" y="1428743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0" name="Picture 4" descr=" photo GIF032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7572396" y="1928809"/>
            <a:ext cx="1309696" cy="15716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296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m 1" descr="design_interior_design_carpet_room_bed_pillows_shale_table_fruit_hat_31555_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57158" y="1"/>
            <a:ext cx="821537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no se mide por las veces que respiras, sino por aquellos momentos que te dejan sin aliento</a:t>
            </a:r>
          </a:p>
          <a:p>
            <a:r>
              <a:rPr lang="es-ES" b="1" dirty="0" err="1" smtClean="0">
                <a:ln>
                  <a:solidFill>
                    <a:srgbClr val="FF0000"/>
                  </a:solidFill>
                </a:ln>
                <a:hlinkClick r:id="rId3"/>
              </a:rPr>
              <a:t>Hitch</a:t>
            </a:r>
            <a:endParaRPr lang="es-ES" b="1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6" name="Picture 2" descr="http://09.img.v4.skyrock.net/096/lagwada92i/pics/50686309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8630" y="1571618"/>
            <a:ext cx="638005" cy="1233477"/>
          </a:xfrm>
          <a:prstGeom prst="rect">
            <a:avLst/>
          </a:prstGeom>
          <a:noFill/>
        </p:spPr>
      </p:pic>
      <p:pic>
        <p:nvPicPr>
          <p:cNvPr id="5124" name="Picture 4" descr="https://lh3.googleusercontent.com/-hWdKdg57WOg/UBgcGnSsVmI/AAAAAAAAFKc/-P2RwQR2RHA/s350/oie_glittersFFD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3372" y="1737426"/>
            <a:ext cx="1071570" cy="1157560"/>
          </a:xfrm>
          <a:prstGeom prst="rect">
            <a:avLst/>
          </a:prstGeom>
          <a:noFill/>
        </p:spPr>
      </p:pic>
      <p:pic>
        <p:nvPicPr>
          <p:cNvPr id="9" name="Picture 6" descr="http://cache01.stormap.sapo.pt/fotostore02/fotos/58/e6/6d/2120880_ZNUiu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00496" y="3286131"/>
            <a:ext cx="1357322" cy="1341008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714746" y="3214693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312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m 4" descr="hotel_room-wallpaper-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357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000200" y="1"/>
            <a:ext cx="714380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Cuatro cosas hay que nunca vuelven más: una bala disparada, una palabra hablada, un tiempo pasado y una ocasión desaprovechada.</a:t>
            </a:r>
          </a:p>
          <a:p>
            <a:r>
              <a:rPr lang="es-ES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hlinkClick r:id="rId3"/>
              </a:rPr>
              <a:t>Proverbio </a:t>
            </a:r>
            <a:r>
              <a:rPr lang="es-ES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hlinkClick r:id="rId3"/>
              </a:rPr>
              <a:t>Arabe</a:t>
            </a:r>
            <a:endParaRPr lang="es-ES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4098" name="Picture 2" descr="http://mundo.recantodaclara.zip.net/images/moranguinho1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1928808"/>
            <a:ext cx="1857388" cy="224288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7160" y="1428743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764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m 1" descr="bedroom_bed_tv_curtains_comfort_39783_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2861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ln w="18415" cmpd="sng">
                  <a:solidFill>
                    <a:srgbClr val="FF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DEBEMOS PENSAR,ANTES DE HABLAR..PARA  ASI NO SER ESCLAVOS DE NUESTRAS PALABRAS.</a:t>
            </a:r>
            <a:endParaRPr lang="es-ES" sz="2400" b="1" dirty="0">
              <a:ln w="18415" cmpd="sng">
                <a:solidFill>
                  <a:srgbClr val="FF0000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" name="Picture 2" descr="http://www.publiboda.com/cm/images/publiboda.com/especial_peinados/belleza_y_maquillaje/imagenes_belleza_maquillaje/consejosmaquillajeboda/570-maquillaje-para-novia-en-donde-resaltan-sobretodo-los-oj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143636" y="928676"/>
            <a:ext cx="1643074" cy="223953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http://www.clipart-kiste.de/archiv/Comics/Dollz/dollz_00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64" y="3071818"/>
            <a:ext cx="1071560" cy="2071683"/>
          </a:xfrm>
          <a:prstGeom prst="rect">
            <a:avLst/>
          </a:prstGeom>
          <a:noFill/>
        </p:spPr>
      </p:pic>
      <p:pic>
        <p:nvPicPr>
          <p:cNvPr id="5" name="Picture 4" descr="http://img4.imageshack.us/img4/176/53133bwbuxzdt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64" y="2214561"/>
            <a:ext cx="1214446" cy="133462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572134" y="1857371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904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m 1" descr="interior_room_bedroom_bed_table_tables_chairs_windows_blinds_furniture_bedding_pillows_68246_1920x108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28596" y="3071816"/>
            <a:ext cx="614366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me da por pensar de noche en mis defectos, me quedo dormido inmediatamente</a:t>
            </a:r>
            <a:r>
              <a:rPr lang="es-ES" sz="2800" b="1" dirty="0" smtClean="0">
                <a:ln>
                  <a:solidFill>
                    <a:srgbClr val="FF0000"/>
                  </a:solidFill>
                </a:ln>
              </a:rPr>
              <a:t>.</a:t>
            </a:r>
          </a:p>
          <a:p>
            <a:r>
              <a:rPr lang="es-ES" b="1" dirty="0" smtClean="0">
                <a:ln>
                  <a:solidFill>
                    <a:srgbClr val="FF0000"/>
                  </a:solidFill>
                </a:ln>
                <a:hlinkClick r:id="rId3"/>
              </a:rPr>
              <a:t>Oscar Wilde</a:t>
            </a:r>
            <a:endParaRPr lang="es-ES" b="1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142978" y="357173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0" name="Picture 4" descr="http://poesiasdelcorazon.p.o.pic.centerblog.net/wclnr1so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14631" y="2357437"/>
            <a:ext cx="615089" cy="928694"/>
          </a:xfrm>
          <a:prstGeom prst="rect">
            <a:avLst/>
          </a:prstGeom>
          <a:noFill/>
        </p:spPr>
      </p:pic>
      <p:pic>
        <p:nvPicPr>
          <p:cNvPr id="3078" name="Picture 6" descr="http://www.gifsgifs.net/gifs/gifs-perros-gato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2976" y="1928809"/>
            <a:ext cx="857256" cy="946322"/>
          </a:xfrm>
          <a:prstGeom prst="rect">
            <a:avLst/>
          </a:prstGeom>
          <a:noFill/>
        </p:spPr>
      </p:pic>
      <p:pic>
        <p:nvPicPr>
          <p:cNvPr id="15" name="Picture 2" descr="http://www.portalgifs.com/images/gifs-perros-gatos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6248" y="1714495"/>
            <a:ext cx="1071570" cy="76924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92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2" name="Picture 4" descr="http://i874.photobucket.com/albums/ab301/OrquideaRuth1/PINC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3" descr="slide0025_image07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428611"/>
            <a:ext cx="1854200" cy="962025"/>
          </a:xfrm>
          <a:prstGeom prst="rect">
            <a:avLst/>
          </a:prstGeom>
          <a:noFill/>
        </p:spPr>
      </p:pic>
      <p:pic>
        <p:nvPicPr>
          <p:cNvPr id="2052" name="Picture 4" descr="http://imagensubida.infojardin.com/subes/images/viu1326163104b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591235">
            <a:off x="6388340" y="2743238"/>
            <a:ext cx="2710724" cy="26539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929588" y="1285867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2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8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4368654"/>
            <a:ext cx="1885946" cy="774846"/>
          </a:xfrm>
          <a:prstGeom prst="rect">
            <a:avLst/>
          </a:prstGeom>
          <a:noFill/>
        </p:spPr>
      </p:pic>
      <p:pic>
        <p:nvPicPr>
          <p:cNvPr id="9" name="Picture 2" descr="http://1.bp.blogspot.com/-iNWlu3vREqo/UjwsKesr5zI/AAAAAAAAdRk/T8YoWzn3Y5g/s1600/buenas-noches-39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578448"/>
            <a:ext cx="2357422" cy="1565053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14284" y="928676"/>
            <a:ext cx="17363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Diseño:Helen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285734"/>
            <a:ext cx="31940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Imágenes ,Texto : Internet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3495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343402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2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429002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1381</TotalTime>
  <Words>991</Words>
  <Application>Microsoft Office PowerPoint</Application>
  <PresentationFormat>Presentación en pantalla (16:9)</PresentationFormat>
  <Paragraphs>142</Paragraphs>
  <Slides>41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9" baseType="lpstr">
      <vt:lpstr>Arial</vt:lpstr>
      <vt:lpstr>Monotype Corsiva</vt:lpstr>
      <vt:lpstr>MS Gothic</vt:lpstr>
      <vt:lpstr>Berlin Sans FB Demi</vt:lpstr>
      <vt:lpstr>Calibri</vt:lpstr>
      <vt:lpstr>新細明體</vt:lpstr>
      <vt:lpstr>Tema do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Dormitorios y Pensamientos</dc:title>
  <dc:creator>Helen-Bruji</dc:creator>
  <cp:lastModifiedBy>Eleni</cp:lastModifiedBy>
  <cp:revision>135</cp:revision>
  <dcterms:created xsi:type="dcterms:W3CDTF">2013-02-16T01:23:37Z</dcterms:created>
  <dcterms:modified xsi:type="dcterms:W3CDTF">2013-10-04T18:30:01Z</dcterms:modified>
  <cp:category>Reflexiones</cp:category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0008005c630000000000010250800207f8000400038000</vt:lpwstr>
  </property>
</Properties>
</file>