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8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mEkLQv8SxRYgmFYEm0tTA==" hashData="XBhZCjUF3bCPke6vt3iV0aKGFS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3824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857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93453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9769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229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44462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02358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02306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527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49277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7135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FCCFC-9921-4848-BB1B-75BF8C911B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D41D7-87D5-42BC-BF28-63B7C2BEFF0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36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5683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000" b="1" i="1"/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0" cy="509954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0" y="6348046"/>
            <a:ext cx="12192000" cy="509954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3056792" y="2151727"/>
            <a:ext cx="60784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Las frases sabias, los dichos populares y los refranes son expresiones de origen popular que en forma figurada y pintoresca, muchas veces suelen encerrar enseñanzas morales de profunda sabiduría. Se emplean sin alteración alguna y buena parte de ellos es común en el resto del mundo </a:t>
            </a:r>
            <a:r>
              <a:rPr lang="es-CO" sz="2000" b="1" i="1" dirty="0" smtClean="0"/>
              <a:t>hispanoparlante. </a:t>
            </a:r>
          </a:p>
          <a:p>
            <a:pPr algn="ctr"/>
            <a:r>
              <a:rPr lang="es-CO" sz="2000" b="1" i="1" dirty="0" smtClean="0"/>
              <a:t>Quien </a:t>
            </a:r>
            <a:r>
              <a:rPr lang="es-CO" sz="2000" b="1" i="1" dirty="0"/>
              <a:t>dice refranes dice verdades como todos lo sabemos o hemos comprobado a lo largo de la vida.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278314" y="4706272"/>
            <a:ext cx="16353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Arpa Paraguaya </a:t>
            </a:r>
            <a:endParaRPr lang="es-CO" sz="1000" b="1" i="1" dirty="0"/>
          </a:p>
        </p:txBody>
      </p:sp>
      <p:pic>
        <p:nvPicPr>
          <p:cNvPr id="8" name="Arpa_Paraguay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323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48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4558" y="0"/>
            <a:ext cx="12316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788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28600"/>
            <a:ext cx="12192000" cy="70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880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230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244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538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33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88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3970" y="0"/>
            <a:ext cx="8176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68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34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867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129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26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21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1827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61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213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0337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4919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53624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591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23115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8689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250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1828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1010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66835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4581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8555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34630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1553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28817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91573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216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01102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216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90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70320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216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85987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41328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216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20646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4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86274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4919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27992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4581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11299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8293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50426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16046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724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7335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8992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6996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2674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66072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2808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56184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75639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17153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49056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426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17472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14931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97</Words>
  <Application>Microsoft Office PowerPoint</Application>
  <PresentationFormat>Personalizado</PresentationFormat>
  <Paragraphs>7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7</cp:revision>
  <dcterms:created xsi:type="dcterms:W3CDTF">2016-08-19T19:41:51Z</dcterms:created>
  <dcterms:modified xsi:type="dcterms:W3CDTF">2016-09-13T17:30:49Z</dcterms:modified>
</cp:coreProperties>
</file>