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06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4" r:id="rId32"/>
    <p:sldId id="285" r:id="rId33"/>
    <p:sldId id="286" r:id="rId34"/>
    <p:sldId id="287" r:id="rId35"/>
    <p:sldId id="288" r:id="rId36"/>
    <p:sldId id="289" r:id="rId37"/>
    <p:sldId id="290" r:id="rId38"/>
    <p:sldId id="291" r:id="rId39"/>
    <p:sldId id="292" r:id="rId40"/>
    <p:sldId id="293" r:id="rId41"/>
    <p:sldId id="294" r:id="rId42"/>
    <p:sldId id="295" r:id="rId43"/>
    <p:sldId id="296" r:id="rId44"/>
    <p:sldId id="297" r:id="rId45"/>
    <p:sldId id="298" r:id="rId46"/>
    <p:sldId id="299" r:id="rId47"/>
    <p:sldId id="300" r:id="rId48"/>
    <p:sldId id="301" r:id="rId49"/>
    <p:sldId id="302" r:id="rId50"/>
    <p:sldId id="303" r:id="rId51"/>
    <p:sldId id="304" r:id="rId52"/>
    <p:sldId id="305" r:id="rId53"/>
    <p:sldId id="307" r:id="rId54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bEkQ/nMQhhMb5uvxMR8UYg==" hashData="ZKP+El45Eekmm69r/FnO7uNbbcw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00" autoAdjust="0"/>
    <p:restoredTop sz="94660"/>
  </p:normalViewPr>
  <p:slideViewPr>
    <p:cSldViewPr snapToGrid="0">
      <p:cViewPr varScale="1">
        <p:scale>
          <a:sx n="21" d="100"/>
          <a:sy n="21" d="100"/>
        </p:scale>
        <p:origin x="-126" y="-205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0A0CD-12B1-41BD-82F9-C25CE58CDF32}" type="datetimeFigureOut">
              <a:rPr lang="es-CO" smtClean="0"/>
              <a:pPr/>
              <a:t>4/04/2016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8C5D8E-B439-4923-93DA-965AB939B343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173173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0A0CD-12B1-41BD-82F9-C25CE58CDF32}" type="datetimeFigureOut">
              <a:rPr lang="es-CO" smtClean="0"/>
              <a:pPr/>
              <a:t>4/04/2016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8C5D8E-B439-4923-93DA-965AB939B343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5570952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0A0CD-12B1-41BD-82F9-C25CE58CDF32}" type="datetimeFigureOut">
              <a:rPr lang="es-CO" smtClean="0"/>
              <a:pPr/>
              <a:t>4/04/2016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8C5D8E-B439-4923-93DA-965AB939B343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4997483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0A0CD-12B1-41BD-82F9-C25CE58CDF32}" type="datetimeFigureOut">
              <a:rPr lang="es-CO" smtClean="0"/>
              <a:pPr/>
              <a:t>4/04/2016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8C5D8E-B439-4923-93DA-965AB939B343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2641959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0A0CD-12B1-41BD-82F9-C25CE58CDF32}" type="datetimeFigureOut">
              <a:rPr lang="es-CO" smtClean="0"/>
              <a:pPr/>
              <a:t>4/04/2016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8C5D8E-B439-4923-93DA-965AB939B343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5779874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0A0CD-12B1-41BD-82F9-C25CE58CDF32}" type="datetimeFigureOut">
              <a:rPr lang="es-CO" smtClean="0"/>
              <a:pPr/>
              <a:t>4/04/2016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8C5D8E-B439-4923-93DA-965AB939B343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3884935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0A0CD-12B1-41BD-82F9-C25CE58CDF32}" type="datetimeFigureOut">
              <a:rPr lang="es-CO" smtClean="0"/>
              <a:pPr/>
              <a:t>4/04/2016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8C5D8E-B439-4923-93DA-965AB939B343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7504995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0A0CD-12B1-41BD-82F9-C25CE58CDF32}" type="datetimeFigureOut">
              <a:rPr lang="es-CO" smtClean="0"/>
              <a:pPr/>
              <a:t>4/04/2016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8C5D8E-B439-4923-93DA-965AB939B343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7929602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0A0CD-12B1-41BD-82F9-C25CE58CDF32}" type="datetimeFigureOut">
              <a:rPr lang="es-CO" smtClean="0"/>
              <a:pPr/>
              <a:t>4/04/2016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8C5D8E-B439-4923-93DA-965AB939B343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6279040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0A0CD-12B1-41BD-82F9-C25CE58CDF32}" type="datetimeFigureOut">
              <a:rPr lang="es-CO" smtClean="0"/>
              <a:pPr/>
              <a:t>4/04/2016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8C5D8E-B439-4923-93DA-965AB939B343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3120666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0A0CD-12B1-41BD-82F9-C25CE58CDF32}" type="datetimeFigureOut">
              <a:rPr lang="es-CO" smtClean="0"/>
              <a:pPr/>
              <a:t>4/04/2016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8C5D8E-B439-4923-93DA-965AB939B343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52566397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30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D0A0CD-12B1-41BD-82F9-C25CE58CDF32}" type="datetimeFigureOut">
              <a:rPr lang="es-CO" smtClean="0"/>
              <a:pPr/>
              <a:t>4/04/2016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8C5D8E-B439-4923-93DA-965AB939B343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4093673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media" Target="../media/media1.wav"/><Relationship Id="rId2" Type="http://schemas.openxmlformats.org/officeDocument/2006/relationships/slideLayout" Target="../slideLayouts/slideLayout7.xml"/><Relationship Id="rId1" Type="http://schemas.openxmlformats.org/officeDocument/2006/relationships/audio" Target="../media/media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3.png"/><Relationship Id="rId10" Type="http://schemas.openxmlformats.org/officeDocument/2006/relationships/image" Target="../media/image5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3" name="Rectángulo 2"/>
          <p:cNvSpPr/>
          <p:nvPr/>
        </p:nvSpPr>
        <p:spPr>
          <a:xfrm>
            <a:off x="0" y="1"/>
            <a:ext cx="12192000" cy="309716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4" name="Rectángulo 3"/>
          <p:cNvSpPr/>
          <p:nvPr/>
        </p:nvSpPr>
        <p:spPr>
          <a:xfrm>
            <a:off x="0" y="6474543"/>
            <a:ext cx="12192000" cy="383458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5" name="CuadroTexto 4"/>
          <p:cNvSpPr txBox="1"/>
          <p:nvPr/>
        </p:nvSpPr>
        <p:spPr>
          <a:xfrm>
            <a:off x="2525661" y="2105561"/>
            <a:ext cx="7140678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4400" b="1" dirty="0" smtClean="0">
                <a:latin typeface="Old English Text MT" panose="03040902040508030806" pitchFamily="66" charset="0"/>
              </a:rPr>
              <a:t>Dichos, Proverbios, Sabidurías y Frases Célebres</a:t>
            </a:r>
          </a:p>
          <a:p>
            <a:pPr algn="ctr"/>
            <a:endParaRPr lang="es-CO" dirty="0">
              <a:latin typeface="Old English Text MT" panose="03040902040508030806" pitchFamily="66" charset="0"/>
            </a:endParaRPr>
          </a:p>
          <a:p>
            <a:pPr algn="ctr"/>
            <a:r>
              <a:rPr lang="es-CO" sz="2000" dirty="0" smtClean="0">
                <a:latin typeface="Old English Text MT" panose="03040902040508030806" pitchFamily="66" charset="0"/>
              </a:rPr>
              <a:t>Una creación de:</a:t>
            </a:r>
          </a:p>
          <a:p>
            <a:pPr algn="ctr"/>
            <a:r>
              <a:rPr lang="es-CO" sz="2000" dirty="0" smtClean="0">
                <a:latin typeface="Old English Text MT" panose="03040902040508030806" pitchFamily="66" charset="0"/>
              </a:rPr>
              <a:t>Jeremías </a:t>
            </a:r>
            <a:r>
              <a:rPr lang="es-CO" sz="2000" dirty="0" err="1" smtClean="0">
                <a:latin typeface="Old English Text MT" panose="03040902040508030806" pitchFamily="66" charset="0"/>
              </a:rPr>
              <a:t>Candelo</a:t>
            </a:r>
            <a:r>
              <a:rPr lang="es-CO" sz="2000" dirty="0" smtClean="0">
                <a:latin typeface="Old English Text MT" panose="03040902040508030806" pitchFamily="66" charset="0"/>
              </a:rPr>
              <a:t> Valencia</a:t>
            </a:r>
          </a:p>
          <a:p>
            <a:pPr algn="ctr"/>
            <a:r>
              <a:rPr lang="es-CO" sz="2000" dirty="0" smtClean="0">
                <a:latin typeface="Old English Text MT" panose="03040902040508030806" pitchFamily="66" charset="0"/>
              </a:rPr>
              <a:t>Música: Bamboleo-Guitarras de Luna </a:t>
            </a:r>
            <a:endParaRPr lang="es-CO" sz="2000" dirty="0">
              <a:latin typeface="Old English Text MT" panose="03040902040508030806" pitchFamily="66" charset="0"/>
            </a:endParaRPr>
          </a:p>
        </p:txBody>
      </p:sp>
      <p:pic>
        <p:nvPicPr>
          <p:cNvPr id="6" name="Bamboleo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3"/>
              </p:ext>
            </p:extLst>
          </p:nvPr>
        </p:nvPicPr>
        <p:blipFill>
          <a:blip r:embed="rId4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659273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/>
          <p:cNvSpPr/>
          <p:nvPr/>
        </p:nvSpPr>
        <p:spPr>
          <a:xfrm>
            <a:off x="284813" y="119921"/>
            <a:ext cx="12192000" cy="68580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7" name="Rectángulo 6"/>
          <p:cNvSpPr/>
          <p:nvPr/>
        </p:nvSpPr>
        <p:spPr>
          <a:xfrm>
            <a:off x="0" y="0"/>
            <a:ext cx="284813" cy="6858000"/>
          </a:xfrm>
          <a:prstGeom prst="rect">
            <a:avLst/>
          </a:prstGeom>
          <a:solidFill>
            <a:schemeClr val="accent6">
              <a:lumMod val="75000"/>
            </a:scheme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8" name="Rectángulo 7"/>
          <p:cNvSpPr/>
          <p:nvPr/>
        </p:nvSpPr>
        <p:spPr>
          <a:xfrm>
            <a:off x="11907187" y="0"/>
            <a:ext cx="284813" cy="6858000"/>
          </a:xfrm>
          <a:prstGeom prst="rect">
            <a:avLst/>
          </a:prstGeom>
          <a:solidFill>
            <a:schemeClr val="accent6">
              <a:lumMod val="75000"/>
            </a:scheme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0" name="Rectángulo 9"/>
          <p:cNvSpPr/>
          <p:nvPr/>
        </p:nvSpPr>
        <p:spPr>
          <a:xfrm>
            <a:off x="284813" y="0"/>
            <a:ext cx="11622374" cy="239843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1" name="Rectángulo 10"/>
          <p:cNvSpPr/>
          <p:nvPr/>
        </p:nvSpPr>
        <p:spPr>
          <a:xfrm>
            <a:off x="284813" y="6618157"/>
            <a:ext cx="11622374" cy="239843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12" name="Imagen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31156" y="239842"/>
            <a:ext cx="8929688" cy="6378315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>
            <a:off x="449705" y="1798820"/>
            <a:ext cx="45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CO" dirty="0"/>
          </a:p>
        </p:txBody>
      </p:sp>
      <p:sp>
        <p:nvSpPr>
          <p:cNvPr id="3" name="CuadroTexto 2"/>
          <p:cNvSpPr txBox="1"/>
          <p:nvPr/>
        </p:nvSpPr>
        <p:spPr>
          <a:xfrm rot="1939935">
            <a:off x="10459899" y="501684"/>
            <a:ext cx="158820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000" b="1" i="1" dirty="0" smtClean="0"/>
              <a:t>Una creación de:</a:t>
            </a:r>
          </a:p>
          <a:p>
            <a:pPr algn="ctr"/>
            <a:r>
              <a:rPr lang="es-CO" sz="1000" b="1" i="1" dirty="0" smtClean="0"/>
              <a:t>Jeremías </a:t>
            </a:r>
            <a:r>
              <a:rPr lang="es-CO" sz="1000" b="1" i="1" dirty="0" err="1" smtClean="0"/>
              <a:t>Candelo</a:t>
            </a:r>
            <a:r>
              <a:rPr lang="es-CO" sz="1000" b="1" i="1" dirty="0" smtClean="0"/>
              <a:t> Valencia</a:t>
            </a:r>
          </a:p>
          <a:p>
            <a:pPr algn="ctr"/>
            <a:r>
              <a:rPr lang="es-CO" sz="1000" b="1" i="1" dirty="0" smtClean="0"/>
              <a:t>Para: mis </a:t>
            </a:r>
            <a:r>
              <a:rPr lang="es-CO" sz="1000" b="1" i="1" dirty="0" err="1" smtClean="0"/>
              <a:t>pps</a:t>
            </a:r>
            <a:endParaRPr lang="es-CO" sz="1000" b="1" i="1" dirty="0"/>
          </a:p>
        </p:txBody>
      </p:sp>
    </p:spTree>
    <p:extLst>
      <p:ext uri="{BB962C8B-B14F-4D97-AF65-F5344CB8AC3E}">
        <p14:creationId xmlns:p14="http://schemas.microsoft.com/office/powerpoint/2010/main" xmlns="" val="970665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7" name="Rectángulo 6"/>
          <p:cNvSpPr/>
          <p:nvPr/>
        </p:nvSpPr>
        <p:spPr>
          <a:xfrm>
            <a:off x="0" y="0"/>
            <a:ext cx="284813" cy="6858000"/>
          </a:xfrm>
          <a:prstGeom prst="rect">
            <a:avLst/>
          </a:prstGeom>
          <a:solidFill>
            <a:schemeClr val="accent6">
              <a:lumMod val="75000"/>
            </a:scheme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8" name="Rectángulo 7"/>
          <p:cNvSpPr/>
          <p:nvPr/>
        </p:nvSpPr>
        <p:spPr>
          <a:xfrm>
            <a:off x="11907187" y="0"/>
            <a:ext cx="284813" cy="6858000"/>
          </a:xfrm>
          <a:prstGeom prst="rect">
            <a:avLst/>
          </a:prstGeom>
          <a:solidFill>
            <a:schemeClr val="accent6">
              <a:lumMod val="75000"/>
            </a:scheme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0" name="Rectángulo 9"/>
          <p:cNvSpPr/>
          <p:nvPr/>
        </p:nvSpPr>
        <p:spPr>
          <a:xfrm>
            <a:off x="284813" y="0"/>
            <a:ext cx="11622374" cy="239843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1" name="Rectángulo 10"/>
          <p:cNvSpPr/>
          <p:nvPr/>
        </p:nvSpPr>
        <p:spPr>
          <a:xfrm>
            <a:off x="284813" y="6618157"/>
            <a:ext cx="11622374" cy="239843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31156" y="239842"/>
            <a:ext cx="8929688" cy="6378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65293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7" name="Rectángulo 6"/>
          <p:cNvSpPr/>
          <p:nvPr/>
        </p:nvSpPr>
        <p:spPr>
          <a:xfrm>
            <a:off x="0" y="0"/>
            <a:ext cx="284813" cy="6858000"/>
          </a:xfrm>
          <a:prstGeom prst="rect">
            <a:avLst/>
          </a:prstGeom>
          <a:solidFill>
            <a:schemeClr val="accent6">
              <a:lumMod val="75000"/>
            </a:scheme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8" name="Rectángulo 7"/>
          <p:cNvSpPr/>
          <p:nvPr/>
        </p:nvSpPr>
        <p:spPr>
          <a:xfrm>
            <a:off x="11907187" y="0"/>
            <a:ext cx="284813" cy="6858000"/>
          </a:xfrm>
          <a:prstGeom prst="rect">
            <a:avLst/>
          </a:prstGeom>
          <a:solidFill>
            <a:schemeClr val="accent6">
              <a:lumMod val="75000"/>
            </a:scheme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0" name="Rectángulo 9"/>
          <p:cNvSpPr/>
          <p:nvPr/>
        </p:nvSpPr>
        <p:spPr>
          <a:xfrm>
            <a:off x="284813" y="0"/>
            <a:ext cx="11622374" cy="239843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1" name="Rectángulo 10"/>
          <p:cNvSpPr/>
          <p:nvPr/>
        </p:nvSpPr>
        <p:spPr>
          <a:xfrm>
            <a:off x="284813" y="6618157"/>
            <a:ext cx="11622374" cy="239843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31156" y="239842"/>
            <a:ext cx="8929688" cy="6378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995801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7" name="Rectángulo 6"/>
          <p:cNvSpPr/>
          <p:nvPr/>
        </p:nvSpPr>
        <p:spPr>
          <a:xfrm>
            <a:off x="0" y="0"/>
            <a:ext cx="284813" cy="6858000"/>
          </a:xfrm>
          <a:prstGeom prst="rect">
            <a:avLst/>
          </a:prstGeom>
          <a:solidFill>
            <a:schemeClr val="accent6">
              <a:lumMod val="75000"/>
            </a:scheme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8" name="Rectángulo 7"/>
          <p:cNvSpPr/>
          <p:nvPr/>
        </p:nvSpPr>
        <p:spPr>
          <a:xfrm>
            <a:off x="11907187" y="0"/>
            <a:ext cx="284813" cy="6858000"/>
          </a:xfrm>
          <a:prstGeom prst="rect">
            <a:avLst/>
          </a:prstGeom>
          <a:solidFill>
            <a:schemeClr val="accent6">
              <a:lumMod val="75000"/>
            </a:scheme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0" name="Rectángulo 9"/>
          <p:cNvSpPr/>
          <p:nvPr/>
        </p:nvSpPr>
        <p:spPr>
          <a:xfrm>
            <a:off x="284813" y="0"/>
            <a:ext cx="11622374" cy="239843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1" name="Rectángulo 10"/>
          <p:cNvSpPr/>
          <p:nvPr/>
        </p:nvSpPr>
        <p:spPr>
          <a:xfrm>
            <a:off x="284813" y="6618157"/>
            <a:ext cx="11622374" cy="239843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31156" y="239842"/>
            <a:ext cx="8929688" cy="6378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04234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7" name="Rectángulo 6"/>
          <p:cNvSpPr/>
          <p:nvPr/>
        </p:nvSpPr>
        <p:spPr>
          <a:xfrm>
            <a:off x="0" y="0"/>
            <a:ext cx="284813" cy="6858000"/>
          </a:xfrm>
          <a:prstGeom prst="rect">
            <a:avLst/>
          </a:prstGeom>
          <a:solidFill>
            <a:schemeClr val="accent6">
              <a:lumMod val="75000"/>
            </a:scheme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8" name="Rectángulo 7"/>
          <p:cNvSpPr/>
          <p:nvPr/>
        </p:nvSpPr>
        <p:spPr>
          <a:xfrm>
            <a:off x="11907187" y="0"/>
            <a:ext cx="284813" cy="6858000"/>
          </a:xfrm>
          <a:prstGeom prst="rect">
            <a:avLst/>
          </a:prstGeom>
          <a:solidFill>
            <a:schemeClr val="accent6">
              <a:lumMod val="75000"/>
            </a:scheme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0" name="Rectángulo 9"/>
          <p:cNvSpPr/>
          <p:nvPr/>
        </p:nvSpPr>
        <p:spPr>
          <a:xfrm>
            <a:off x="284813" y="0"/>
            <a:ext cx="11622374" cy="239843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1" name="Rectángulo 10"/>
          <p:cNvSpPr/>
          <p:nvPr/>
        </p:nvSpPr>
        <p:spPr>
          <a:xfrm>
            <a:off x="284813" y="6618157"/>
            <a:ext cx="11622374" cy="239843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31156" y="239842"/>
            <a:ext cx="8929688" cy="6378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94553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7" name="Rectángulo 6"/>
          <p:cNvSpPr/>
          <p:nvPr/>
        </p:nvSpPr>
        <p:spPr>
          <a:xfrm>
            <a:off x="0" y="0"/>
            <a:ext cx="284813" cy="6858000"/>
          </a:xfrm>
          <a:prstGeom prst="rect">
            <a:avLst/>
          </a:prstGeom>
          <a:solidFill>
            <a:schemeClr val="accent6">
              <a:lumMod val="75000"/>
            </a:scheme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8" name="Rectángulo 7"/>
          <p:cNvSpPr/>
          <p:nvPr/>
        </p:nvSpPr>
        <p:spPr>
          <a:xfrm>
            <a:off x="11907187" y="0"/>
            <a:ext cx="284813" cy="6858000"/>
          </a:xfrm>
          <a:prstGeom prst="rect">
            <a:avLst/>
          </a:prstGeom>
          <a:solidFill>
            <a:schemeClr val="accent6">
              <a:lumMod val="75000"/>
            </a:scheme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0" name="Rectángulo 9"/>
          <p:cNvSpPr/>
          <p:nvPr/>
        </p:nvSpPr>
        <p:spPr>
          <a:xfrm>
            <a:off x="284813" y="0"/>
            <a:ext cx="11622374" cy="239843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1" name="Rectángulo 10"/>
          <p:cNvSpPr/>
          <p:nvPr/>
        </p:nvSpPr>
        <p:spPr>
          <a:xfrm>
            <a:off x="284813" y="6618157"/>
            <a:ext cx="11622374" cy="239843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31156" y="239843"/>
            <a:ext cx="8929688" cy="63783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99843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7" name="Rectángulo 6"/>
          <p:cNvSpPr/>
          <p:nvPr/>
        </p:nvSpPr>
        <p:spPr>
          <a:xfrm>
            <a:off x="0" y="0"/>
            <a:ext cx="284813" cy="6858000"/>
          </a:xfrm>
          <a:prstGeom prst="rect">
            <a:avLst/>
          </a:prstGeom>
          <a:solidFill>
            <a:schemeClr val="accent6">
              <a:lumMod val="75000"/>
            </a:scheme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8" name="Rectángulo 7"/>
          <p:cNvSpPr/>
          <p:nvPr/>
        </p:nvSpPr>
        <p:spPr>
          <a:xfrm>
            <a:off x="11907187" y="0"/>
            <a:ext cx="284813" cy="6858000"/>
          </a:xfrm>
          <a:prstGeom prst="rect">
            <a:avLst/>
          </a:prstGeom>
          <a:solidFill>
            <a:schemeClr val="accent6">
              <a:lumMod val="75000"/>
            </a:scheme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0" name="Rectángulo 9"/>
          <p:cNvSpPr/>
          <p:nvPr/>
        </p:nvSpPr>
        <p:spPr>
          <a:xfrm>
            <a:off x="284813" y="0"/>
            <a:ext cx="11622374" cy="239843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1" name="Rectángulo 10"/>
          <p:cNvSpPr/>
          <p:nvPr/>
        </p:nvSpPr>
        <p:spPr>
          <a:xfrm>
            <a:off x="284813" y="6618157"/>
            <a:ext cx="11622374" cy="239843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31156" y="239842"/>
            <a:ext cx="8929688" cy="6378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03094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7" name="Rectángulo 6"/>
          <p:cNvSpPr/>
          <p:nvPr/>
        </p:nvSpPr>
        <p:spPr>
          <a:xfrm>
            <a:off x="0" y="0"/>
            <a:ext cx="284813" cy="6858000"/>
          </a:xfrm>
          <a:prstGeom prst="rect">
            <a:avLst/>
          </a:prstGeom>
          <a:solidFill>
            <a:schemeClr val="accent6">
              <a:lumMod val="75000"/>
            </a:scheme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8" name="Rectángulo 7"/>
          <p:cNvSpPr/>
          <p:nvPr/>
        </p:nvSpPr>
        <p:spPr>
          <a:xfrm>
            <a:off x="11907187" y="0"/>
            <a:ext cx="284813" cy="6858000"/>
          </a:xfrm>
          <a:prstGeom prst="rect">
            <a:avLst/>
          </a:prstGeom>
          <a:solidFill>
            <a:schemeClr val="accent6">
              <a:lumMod val="75000"/>
            </a:scheme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0" name="Rectángulo 9"/>
          <p:cNvSpPr/>
          <p:nvPr/>
        </p:nvSpPr>
        <p:spPr>
          <a:xfrm>
            <a:off x="284813" y="0"/>
            <a:ext cx="11622374" cy="239843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1" name="Rectángulo 10"/>
          <p:cNvSpPr/>
          <p:nvPr/>
        </p:nvSpPr>
        <p:spPr>
          <a:xfrm>
            <a:off x="284813" y="6618157"/>
            <a:ext cx="11622374" cy="239843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31156" y="239842"/>
            <a:ext cx="8929688" cy="6378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86845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/>
          <p:cNvSpPr/>
          <p:nvPr/>
        </p:nvSpPr>
        <p:spPr>
          <a:xfrm>
            <a:off x="0" y="239842"/>
            <a:ext cx="12192000" cy="637831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7" name="Rectángulo 6"/>
          <p:cNvSpPr/>
          <p:nvPr/>
        </p:nvSpPr>
        <p:spPr>
          <a:xfrm>
            <a:off x="0" y="0"/>
            <a:ext cx="284813" cy="6858000"/>
          </a:xfrm>
          <a:prstGeom prst="rect">
            <a:avLst/>
          </a:prstGeom>
          <a:solidFill>
            <a:schemeClr val="accent6">
              <a:lumMod val="75000"/>
            </a:scheme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8" name="Rectángulo 7"/>
          <p:cNvSpPr/>
          <p:nvPr/>
        </p:nvSpPr>
        <p:spPr>
          <a:xfrm>
            <a:off x="11907187" y="0"/>
            <a:ext cx="284813" cy="6858000"/>
          </a:xfrm>
          <a:prstGeom prst="rect">
            <a:avLst/>
          </a:prstGeom>
          <a:solidFill>
            <a:schemeClr val="accent6">
              <a:lumMod val="75000"/>
            </a:scheme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0" name="Rectángulo 9"/>
          <p:cNvSpPr/>
          <p:nvPr/>
        </p:nvSpPr>
        <p:spPr>
          <a:xfrm>
            <a:off x="284813" y="0"/>
            <a:ext cx="11622374" cy="239843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1" name="Rectángulo 10"/>
          <p:cNvSpPr/>
          <p:nvPr/>
        </p:nvSpPr>
        <p:spPr>
          <a:xfrm>
            <a:off x="284813" y="6618157"/>
            <a:ext cx="11622374" cy="239843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31156" y="239842"/>
            <a:ext cx="8929688" cy="6378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84473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7" name="Rectángulo 6"/>
          <p:cNvSpPr/>
          <p:nvPr/>
        </p:nvSpPr>
        <p:spPr>
          <a:xfrm>
            <a:off x="0" y="0"/>
            <a:ext cx="284813" cy="6858000"/>
          </a:xfrm>
          <a:prstGeom prst="rect">
            <a:avLst/>
          </a:prstGeom>
          <a:solidFill>
            <a:schemeClr val="accent6">
              <a:lumMod val="75000"/>
            </a:scheme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8" name="Rectángulo 7"/>
          <p:cNvSpPr/>
          <p:nvPr/>
        </p:nvSpPr>
        <p:spPr>
          <a:xfrm>
            <a:off x="11907187" y="0"/>
            <a:ext cx="284813" cy="6858000"/>
          </a:xfrm>
          <a:prstGeom prst="rect">
            <a:avLst/>
          </a:prstGeom>
          <a:solidFill>
            <a:schemeClr val="accent6">
              <a:lumMod val="75000"/>
            </a:scheme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0" name="Rectángulo 9"/>
          <p:cNvSpPr/>
          <p:nvPr/>
        </p:nvSpPr>
        <p:spPr>
          <a:xfrm>
            <a:off x="284813" y="0"/>
            <a:ext cx="11622374" cy="239843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1" name="Rectángulo 10"/>
          <p:cNvSpPr/>
          <p:nvPr/>
        </p:nvSpPr>
        <p:spPr>
          <a:xfrm>
            <a:off x="284813" y="6618157"/>
            <a:ext cx="11622374" cy="239843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31156" y="239842"/>
            <a:ext cx="8929688" cy="6378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85649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7" name="Rectángulo 6"/>
          <p:cNvSpPr/>
          <p:nvPr/>
        </p:nvSpPr>
        <p:spPr>
          <a:xfrm>
            <a:off x="0" y="0"/>
            <a:ext cx="284813" cy="6858000"/>
          </a:xfrm>
          <a:prstGeom prst="rect">
            <a:avLst/>
          </a:prstGeom>
          <a:solidFill>
            <a:schemeClr val="accent6">
              <a:lumMod val="75000"/>
            </a:scheme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8" name="Rectángulo 7"/>
          <p:cNvSpPr/>
          <p:nvPr/>
        </p:nvSpPr>
        <p:spPr>
          <a:xfrm>
            <a:off x="11907187" y="0"/>
            <a:ext cx="284813" cy="6858000"/>
          </a:xfrm>
          <a:prstGeom prst="rect">
            <a:avLst/>
          </a:prstGeom>
          <a:solidFill>
            <a:schemeClr val="accent6">
              <a:lumMod val="75000"/>
            </a:scheme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0" name="Rectángulo 9"/>
          <p:cNvSpPr/>
          <p:nvPr/>
        </p:nvSpPr>
        <p:spPr>
          <a:xfrm>
            <a:off x="284813" y="0"/>
            <a:ext cx="11622374" cy="239843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1" name="Rectángulo 10"/>
          <p:cNvSpPr/>
          <p:nvPr/>
        </p:nvSpPr>
        <p:spPr>
          <a:xfrm>
            <a:off x="284813" y="6618157"/>
            <a:ext cx="11622374" cy="239843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31156" y="239842"/>
            <a:ext cx="8929688" cy="6378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29021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7" name="Rectángulo 6"/>
          <p:cNvSpPr/>
          <p:nvPr/>
        </p:nvSpPr>
        <p:spPr>
          <a:xfrm>
            <a:off x="0" y="0"/>
            <a:ext cx="284813" cy="6858000"/>
          </a:xfrm>
          <a:prstGeom prst="rect">
            <a:avLst/>
          </a:prstGeom>
          <a:solidFill>
            <a:schemeClr val="accent6">
              <a:lumMod val="75000"/>
            </a:scheme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8" name="Rectángulo 7"/>
          <p:cNvSpPr/>
          <p:nvPr/>
        </p:nvSpPr>
        <p:spPr>
          <a:xfrm>
            <a:off x="11907187" y="0"/>
            <a:ext cx="284813" cy="6858000"/>
          </a:xfrm>
          <a:prstGeom prst="rect">
            <a:avLst/>
          </a:prstGeom>
          <a:solidFill>
            <a:schemeClr val="accent6">
              <a:lumMod val="75000"/>
            </a:scheme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0" name="Rectángulo 9"/>
          <p:cNvSpPr/>
          <p:nvPr/>
        </p:nvSpPr>
        <p:spPr>
          <a:xfrm>
            <a:off x="284813" y="0"/>
            <a:ext cx="11622374" cy="239843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1" name="Rectángulo 10"/>
          <p:cNvSpPr/>
          <p:nvPr/>
        </p:nvSpPr>
        <p:spPr>
          <a:xfrm>
            <a:off x="284813" y="6618157"/>
            <a:ext cx="11622374" cy="239843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31156" y="239842"/>
            <a:ext cx="8929688" cy="6378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36590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7" name="Rectángulo 6"/>
          <p:cNvSpPr/>
          <p:nvPr/>
        </p:nvSpPr>
        <p:spPr>
          <a:xfrm>
            <a:off x="0" y="0"/>
            <a:ext cx="284813" cy="6858000"/>
          </a:xfrm>
          <a:prstGeom prst="rect">
            <a:avLst/>
          </a:prstGeom>
          <a:solidFill>
            <a:schemeClr val="accent6">
              <a:lumMod val="75000"/>
            </a:scheme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8" name="Rectángulo 7"/>
          <p:cNvSpPr/>
          <p:nvPr/>
        </p:nvSpPr>
        <p:spPr>
          <a:xfrm>
            <a:off x="11907187" y="0"/>
            <a:ext cx="284813" cy="6858000"/>
          </a:xfrm>
          <a:prstGeom prst="rect">
            <a:avLst/>
          </a:prstGeom>
          <a:solidFill>
            <a:schemeClr val="accent6">
              <a:lumMod val="75000"/>
            </a:scheme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0" name="Rectángulo 9"/>
          <p:cNvSpPr/>
          <p:nvPr/>
        </p:nvSpPr>
        <p:spPr>
          <a:xfrm>
            <a:off x="284813" y="0"/>
            <a:ext cx="11622374" cy="239843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1" name="Rectángulo 10"/>
          <p:cNvSpPr/>
          <p:nvPr/>
        </p:nvSpPr>
        <p:spPr>
          <a:xfrm>
            <a:off x="284813" y="6618157"/>
            <a:ext cx="11622374" cy="239843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31156" y="239842"/>
            <a:ext cx="8929688" cy="6378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61984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7" name="Rectángulo 6"/>
          <p:cNvSpPr/>
          <p:nvPr/>
        </p:nvSpPr>
        <p:spPr>
          <a:xfrm>
            <a:off x="0" y="0"/>
            <a:ext cx="284813" cy="6858000"/>
          </a:xfrm>
          <a:prstGeom prst="rect">
            <a:avLst/>
          </a:prstGeom>
          <a:solidFill>
            <a:schemeClr val="accent6">
              <a:lumMod val="75000"/>
            </a:scheme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8" name="Rectángulo 7"/>
          <p:cNvSpPr/>
          <p:nvPr/>
        </p:nvSpPr>
        <p:spPr>
          <a:xfrm>
            <a:off x="11907187" y="0"/>
            <a:ext cx="284813" cy="6858000"/>
          </a:xfrm>
          <a:prstGeom prst="rect">
            <a:avLst/>
          </a:prstGeom>
          <a:solidFill>
            <a:schemeClr val="accent6">
              <a:lumMod val="75000"/>
            </a:scheme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0" name="Rectángulo 9"/>
          <p:cNvSpPr/>
          <p:nvPr/>
        </p:nvSpPr>
        <p:spPr>
          <a:xfrm>
            <a:off x="284813" y="0"/>
            <a:ext cx="11622374" cy="239843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1" name="Rectángulo 10"/>
          <p:cNvSpPr/>
          <p:nvPr/>
        </p:nvSpPr>
        <p:spPr>
          <a:xfrm>
            <a:off x="284813" y="6618157"/>
            <a:ext cx="11622374" cy="239843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31156" y="239842"/>
            <a:ext cx="8929688" cy="6378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2686168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7" name="Rectángulo 6"/>
          <p:cNvSpPr/>
          <p:nvPr/>
        </p:nvSpPr>
        <p:spPr>
          <a:xfrm>
            <a:off x="0" y="0"/>
            <a:ext cx="284813" cy="6858000"/>
          </a:xfrm>
          <a:prstGeom prst="rect">
            <a:avLst/>
          </a:prstGeom>
          <a:solidFill>
            <a:schemeClr val="accent6">
              <a:lumMod val="75000"/>
            </a:scheme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8" name="Rectángulo 7"/>
          <p:cNvSpPr/>
          <p:nvPr/>
        </p:nvSpPr>
        <p:spPr>
          <a:xfrm>
            <a:off x="11907187" y="0"/>
            <a:ext cx="284813" cy="6858000"/>
          </a:xfrm>
          <a:prstGeom prst="rect">
            <a:avLst/>
          </a:prstGeom>
          <a:solidFill>
            <a:schemeClr val="accent6">
              <a:lumMod val="75000"/>
            </a:scheme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0" name="Rectángulo 9"/>
          <p:cNvSpPr/>
          <p:nvPr/>
        </p:nvSpPr>
        <p:spPr>
          <a:xfrm>
            <a:off x="284813" y="0"/>
            <a:ext cx="11622374" cy="239843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1" name="Rectángulo 10"/>
          <p:cNvSpPr/>
          <p:nvPr/>
        </p:nvSpPr>
        <p:spPr>
          <a:xfrm>
            <a:off x="284813" y="6618157"/>
            <a:ext cx="11622374" cy="239843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31156" y="239842"/>
            <a:ext cx="8929688" cy="6378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1464252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7" name="Rectángulo 6"/>
          <p:cNvSpPr/>
          <p:nvPr/>
        </p:nvSpPr>
        <p:spPr>
          <a:xfrm>
            <a:off x="0" y="0"/>
            <a:ext cx="284813" cy="6858000"/>
          </a:xfrm>
          <a:prstGeom prst="rect">
            <a:avLst/>
          </a:prstGeom>
          <a:solidFill>
            <a:schemeClr val="accent6">
              <a:lumMod val="75000"/>
            </a:scheme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8" name="Rectángulo 7"/>
          <p:cNvSpPr/>
          <p:nvPr/>
        </p:nvSpPr>
        <p:spPr>
          <a:xfrm>
            <a:off x="11907187" y="0"/>
            <a:ext cx="284813" cy="6858000"/>
          </a:xfrm>
          <a:prstGeom prst="rect">
            <a:avLst/>
          </a:prstGeom>
          <a:solidFill>
            <a:schemeClr val="accent6">
              <a:lumMod val="75000"/>
            </a:scheme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0" name="Rectángulo 9"/>
          <p:cNvSpPr/>
          <p:nvPr/>
        </p:nvSpPr>
        <p:spPr>
          <a:xfrm>
            <a:off x="284813" y="0"/>
            <a:ext cx="11622374" cy="239843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1" name="Rectángulo 10"/>
          <p:cNvSpPr/>
          <p:nvPr/>
        </p:nvSpPr>
        <p:spPr>
          <a:xfrm>
            <a:off x="284813" y="6618157"/>
            <a:ext cx="11622374" cy="239843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31156" y="239842"/>
            <a:ext cx="8929688" cy="6378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1413866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7" name="Rectángulo 6"/>
          <p:cNvSpPr/>
          <p:nvPr/>
        </p:nvSpPr>
        <p:spPr>
          <a:xfrm>
            <a:off x="0" y="0"/>
            <a:ext cx="284813" cy="6858000"/>
          </a:xfrm>
          <a:prstGeom prst="rect">
            <a:avLst/>
          </a:prstGeom>
          <a:solidFill>
            <a:schemeClr val="accent6">
              <a:lumMod val="75000"/>
            </a:scheme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8" name="Rectángulo 7"/>
          <p:cNvSpPr/>
          <p:nvPr/>
        </p:nvSpPr>
        <p:spPr>
          <a:xfrm>
            <a:off x="11907187" y="0"/>
            <a:ext cx="284813" cy="6858000"/>
          </a:xfrm>
          <a:prstGeom prst="rect">
            <a:avLst/>
          </a:prstGeom>
          <a:solidFill>
            <a:schemeClr val="accent6">
              <a:lumMod val="75000"/>
            </a:scheme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0" name="Rectángulo 9"/>
          <p:cNvSpPr/>
          <p:nvPr/>
        </p:nvSpPr>
        <p:spPr>
          <a:xfrm>
            <a:off x="284813" y="0"/>
            <a:ext cx="11622374" cy="239843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1" name="Rectángulo 10"/>
          <p:cNvSpPr/>
          <p:nvPr/>
        </p:nvSpPr>
        <p:spPr>
          <a:xfrm>
            <a:off x="284813" y="6618157"/>
            <a:ext cx="11622374" cy="239843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31156" y="239842"/>
            <a:ext cx="8929688" cy="6378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6376656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7" name="Rectángulo 6"/>
          <p:cNvSpPr/>
          <p:nvPr/>
        </p:nvSpPr>
        <p:spPr>
          <a:xfrm>
            <a:off x="0" y="0"/>
            <a:ext cx="284813" cy="6858000"/>
          </a:xfrm>
          <a:prstGeom prst="rect">
            <a:avLst/>
          </a:prstGeom>
          <a:solidFill>
            <a:schemeClr val="accent6">
              <a:lumMod val="75000"/>
            </a:scheme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8" name="Rectángulo 7"/>
          <p:cNvSpPr/>
          <p:nvPr/>
        </p:nvSpPr>
        <p:spPr>
          <a:xfrm>
            <a:off x="11907187" y="0"/>
            <a:ext cx="284813" cy="6858000"/>
          </a:xfrm>
          <a:prstGeom prst="rect">
            <a:avLst/>
          </a:prstGeom>
          <a:solidFill>
            <a:schemeClr val="accent6">
              <a:lumMod val="75000"/>
            </a:scheme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0" name="Rectángulo 9"/>
          <p:cNvSpPr/>
          <p:nvPr/>
        </p:nvSpPr>
        <p:spPr>
          <a:xfrm>
            <a:off x="284813" y="0"/>
            <a:ext cx="11622374" cy="239843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1" name="Rectángulo 10"/>
          <p:cNvSpPr/>
          <p:nvPr/>
        </p:nvSpPr>
        <p:spPr>
          <a:xfrm>
            <a:off x="284813" y="6618157"/>
            <a:ext cx="11622374" cy="239843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31156" y="239842"/>
            <a:ext cx="8929688" cy="6378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5597532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7" name="Rectángulo 6"/>
          <p:cNvSpPr/>
          <p:nvPr/>
        </p:nvSpPr>
        <p:spPr>
          <a:xfrm>
            <a:off x="0" y="0"/>
            <a:ext cx="284813" cy="6858000"/>
          </a:xfrm>
          <a:prstGeom prst="rect">
            <a:avLst/>
          </a:prstGeom>
          <a:solidFill>
            <a:schemeClr val="accent6">
              <a:lumMod val="75000"/>
            </a:scheme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8" name="Rectángulo 7"/>
          <p:cNvSpPr/>
          <p:nvPr/>
        </p:nvSpPr>
        <p:spPr>
          <a:xfrm>
            <a:off x="11907187" y="0"/>
            <a:ext cx="284813" cy="6858000"/>
          </a:xfrm>
          <a:prstGeom prst="rect">
            <a:avLst/>
          </a:prstGeom>
          <a:solidFill>
            <a:schemeClr val="accent6">
              <a:lumMod val="75000"/>
            </a:scheme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0" name="Rectángulo 9"/>
          <p:cNvSpPr/>
          <p:nvPr/>
        </p:nvSpPr>
        <p:spPr>
          <a:xfrm>
            <a:off x="284813" y="0"/>
            <a:ext cx="11622374" cy="239843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1" name="Rectángulo 10"/>
          <p:cNvSpPr/>
          <p:nvPr/>
        </p:nvSpPr>
        <p:spPr>
          <a:xfrm>
            <a:off x="284813" y="6618157"/>
            <a:ext cx="11622374" cy="239843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31156" y="239842"/>
            <a:ext cx="8929688" cy="6378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4705124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7" name="Rectángulo 6"/>
          <p:cNvSpPr/>
          <p:nvPr/>
        </p:nvSpPr>
        <p:spPr>
          <a:xfrm>
            <a:off x="0" y="0"/>
            <a:ext cx="284813" cy="6858000"/>
          </a:xfrm>
          <a:prstGeom prst="rect">
            <a:avLst/>
          </a:prstGeom>
          <a:solidFill>
            <a:schemeClr val="accent6">
              <a:lumMod val="75000"/>
            </a:scheme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8" name="Rectángulo 7"/>
          <p:cNvSpPr/>
          <p:nvPr/>
        </p:nvSpPr>
        <p:spPr>
          <a:xfrm>
            <a:off x="11907187" y="0"/>
            <a:ext cx="284813" cy="6858000"/>
          </a:xfrm>
          <a:prstGeom prst="rect">
            <a:avLst/>
          </a:prstGeom>
          <a:solidFill>
            <a:schemeClr val="accent6">
              <a:lumMod val="75000"/>
            </a:scheme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0" name="Rectángulo 9"/>
          <p:cNvSpPr/>
          <p:nvPr/>
        </p:nvSpPr>
        <p:spPr>
          <a:xfrm>
            <a:off x="284813" y="0"/>
            <a:ext cx="11622374" cy="239843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1" name="Rectángulo 10"/>
          <p:cNvSpPr/>
          <p:nvPr/>
        </p:nvSpPr>
        <p:spPr>
          <a:xfrm>
            <a:off x="284813" y="6618157"/>
            <a:ext cx="11622374" cy="239843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31156" y="239842"/>
            <a:ext cx="8929688" cy="6378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6289492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7" name="Rectángulo 6"/>
          <p:cNvSpPr/>
          <p:nvPr/>
        </p:nvSpPr>
        <p:spPr>
          <a:xfrm>
            <a:off x="0" y="0"/>
            <a:ext cx="284813" cy="6858000"/>
          </a:xfrm>
          <a:prstGeom prst="rect">
            <a:avLst/>
          </a:prstGeom>
          <a:solidFill>
            <a:schemeClr val="accent6">
              <a:lumMod val="75000"/>
            </a:scheme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8" name="Rectángulo 7"/>
          <p:cNvSpPr/>
          <p:nvPr/>
        </p:nvSpPr>
        <p:spPr>
          <a:xfrm>
            <a:off x="11907187" y="0"/>
            <a:ext cx="284813" cy="6858000"/>
          </a:xfrm>
          <a:prstGeom prst="rect">
            <a:avLst/>
          </a:prstGeom>
          <a:solidFill>
            <a:schemeClr val="accent6">
              <a:lumMod val="75000"/>
            </a:scheme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0" name="Rectángulo 9"/>
          <p:cNvSpPr/>
          <p:nvPr/>
        </p:nvSpPr>
        <p:spPr>
          <a:xfrm>
            <a:off x="284813" y="0"/>
            <a:ext cx="11622374" cy="239843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1" name="Rectángulo 10"/>
          <p:cNvSpPr/>
          <p:nvPr/>
        </p:nvSpPr>
        <p:spPr>
          <a:xfrm>
            <a:off x="284813" y="6618157"/>
            <a:ext cx="11622374" cy="239843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31156" y="239842"/>
            <a:ext cx="8929688" cy="6378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7808965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7" name="Rectángulo 6"/>
          <p:cNvSpPr/>
          <p:nvPr/>
        </p:nvSpPr>
        <p:spPr>
          <a:xfrm>
            <a:off x="0" y="0"/>
            <a:ext cx="284813" cy="6858000"/>
          </a:xfrm>
          <a:prstGeom prst="rect">
            <a:avLst/>
          </a:prstGeom>
          <a:solidFill>
            <a:schemeClr val="accent6">
              <a:lumMod val="75000"/>
            </a:scheme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8" name="Rectángulo 7"/>
          <p:cNvSpPr/>
          <p:nvPr/>
        </p:nvSpPr>
        <p:spPr>
          <a:xfrm>
            <a:off x="11907187" y="0"/>
            <a:ext cx="284813" cy="6858000"/>
          </a:xfrm>
          <a:prstGeom prst="rect">
            <a:avLst/>
          </a:prstGeom>
          <a:solidFill>
            <a:schemeClr val="accent6">
              <a:lumMod val="75000"/>
            </a:scheme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0" name="Rectángulo 9"/>
          <p:cNvSpPr/>
          <p:nvPr/>
        </p:nvSpPr>
        <p:spPr>
          <a:xfrm>
            <a:off x="284813" y="0"/>
            <a:ext cx="11622374" cy="239843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1" name="Rectángulo 10"/>
          <p:cNvSpPr/>
          <p:nvPr/>
        </p:nvSpPr>
        <p:spPr>
          <a:xfrm>
            <a:off x="284813" y="6618157"/>
            <a:ext cx="11622374" cy="239843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31156" y="239842"/>
            <a:ext cx="8929688" cy="6378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6293705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7" name="Rectángulo 6"/>
          <p:cNvSpPr/>
          <p:nvPr/>
        </p:nvSpPr>
        <p:spPr>
          <a:xfrm>
            <a:off x="0" y="0"/>
            <a:ext cx="284813" cy="6858000"/>
          </a:xfrm>
          <a:prstGeom prst="rect">
            <a:avLst/>
          </a:prstGeom>
          <a:solidFill>
            <a:schemeClr val="accent6">
              <a:lumMod val="75000"/>
            </a:scheme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8" name="Rectángulo 7"/>
          <p:cNvSpPr/>
          <p:nvPr/>
        </p:nvSpPr>
        <p:spPr>
          <a:xfrm>
            <a:off x="11907187" y="0"/>
            <a:ext cx="284813" cy="6858000"/>
          </a:xfrm>
          <a:prstGeom prst="rect">
            <a:avLst/>
          </a:prstGeom>
          <a:solidFill>
            <a:schemeClr val="accent6">
              <a:lumMod val="75000"/>
            </a:scheme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0" name="Rectángulo 9"/>
          <p:cNvSpPr/>
          <p:nvPr/>
        </p:nvSpPr>
        <p:spPr>
          <a:xfrm>
            <a:off x="284813" y="0"/>
            <a:ext cx="11622374" cy="239843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1" name="Rectángulo 10"/>
          <p:cNvSpPr/>
          <p:nvPr/>
        </p:nvSpPr>
        <p:spPr>
          <a:xfrm>
            <a:off x="284813" y="6618157"/>
            <a:ext cx="11622374" cy="239843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31156" y="239842"/>
            <a:ext cx="8929688" cy="6378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050059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7" name="Rectángulo 6"/>
          <p:cNvSpPr/>
          <p:nvPr/>
        </p:nvSpPr>
        <p:spPr>
          <a:xfrm>
            <a:off x="0" y="0"/>
            <a:ext cx="284813" cy="6858000"/>
          </a:xfrm>
          <a:prstGeom prst="rect">
            <a:avLst/>
          </a:prstGeom>
          <a:solidFill>
            <a:schemeClr val="accent6">
              <a:lumMod val="75000"/>
            </a:scheme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8" name="Rectángulo 7"/>
          <p:cNvSpPr/>
          <p:nvPr/>
        </p:nvSpPr>
        <p:spPr>
          <a:xfrm>
            <a:off x="11907187" y="0"/>
            <a:ext cx="284813" cy="6858000"/>
          </a:xfrm>
          <a:prstGeom prst="rect">
            <a:avLst/>
          </a:prstGeom>
          <a:solidFill>
            <a:schemeClr val="accent6">
              <a:lumMod val="75000"/>
            </a:scheme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0" name="Rectángulo 9"/>
          <p:cNvSpPr/>
          <p:nvPr/>
        </p:nvSpPr>
        <p:spPr>
          <a:xfrm>
            <a:off x="284813" y="0"/>
            <a:ext cx="11622374" cy="239843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1" name="Rectángulo 10"/>
          <p:cNvSpPr/>
          <p:nvPr/>
        </p:nvSpPr>
        <p:spPr>
          <a:xfrm>
            <a:off x="284813" y="6618157"/>
            <a:ext cx="11622374" cy="239843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31156" y="239842"/>
            <a:ext cx="8929688" cy="6378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9063328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7" name="Rectángulo 6"/>
          <p:cNvSpPr/>
          <p:nvPr/>
        </p:nvSpPr>
        <p:spPr>
          <a:xfrm>
            <a:off x="0" y="0"/>
            <a:ext cx="284813" cy="6858000"/>
          </a:xfrm>
          <a:prstGeom prst="rect">
            <a:avLst/>
          </a:prstGeom>
          <a:solidFill>
            <a:schemeClr val="accent6">
              <a:lumMod val="75000"/>
            </a:scheme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8" name="Rectángulo 7"/>
          <p:cNvSpPr/>
          <p:nvPr/>
        </p:nvSpPr>
        <p:spPr>
          <a:xfrm>
            <a:off x="11907187" y="0"/>
            <a:ext cx="284813" cy="6858000"/>
          </a:xfrm>
          <a:prstGeom prst="rect">
            <a:avLst/>
          </a:prstGeom>
          <a:solidFill>
            <a:schemeClr val="accent6">
              <a:lumMod val="75000"/>
            </a:scheme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0" name="Rectángulo 9"/>
          <p:cNvSpPr/>
          <p:nvPr/>
        </p:nvSpPr>
        <p:spPr>
          <a:xfrm>
            <a:off x="284813" y="0"/>
            <a:ext cx="11622374" cy="239843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1" name="Rectángulo 10"/>
          <p:cNvSpPr/>
          <p:nvPr/>
        </p:nvSpPr>
        <p:spPr>
          <a:xfrm>
            <a:off x="284813" y="6618157"/>
            <a:ext cx="11622374" cy="239843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31156" y="239842"/>
            <a:ext cx="8929688" cy="6378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3248670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7" name="Rectángulo 6"/>
          <p:cNvSpPr/>
          <p:nvPr/>
        </p:nvSpPr>
        <p:spPr>
          <a:xfrm>
            <a:off x="0" y="0"/>
            <a:ext cx="284813" cy="6858000"/>
          </a:xfrm>
          <a:prstGeom prst="rect">
            <a:avLst/>
          </a:prstGeom>
          <a:solidFill>
            <a:schemeClr val="accent6">
              <a:lumMod val="75000"/>
            </a:scheme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8" name="Rectángulo 7"/>
          <p:cNvSpPr/>
          <p:nvPr/>
        </p:nvSpPr>
        <p:spPr>
          <a:xfrm>
            <a:off x="11907187" y="0"/>
            <a:ext cx="284813" cy="6858000"/>
          </a:xfrm>
          <a:prstGeom prst="rect">
            <a:avLst/>
          </a:prstGeom>
          <a:solidFill>
            <a:schemeClr val="accent6">
              <a:lumMod val="75000"/>
            </a:scheme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0" name="Rectángulo 9"/>
          <p:cNvSpPr/>
          <p:nvPr/>
        </p:nvSpPr>
        <p:spPr>
          <a:xfrm>
            <a:off x="284813" y="0"/>
            <a:ext cx="11622374" cy="239843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1" name="Rectángulo 10"/>
          <p:cNvSpPr/>
          <p:nvPr/>
        </p:nvSpPr>
        <p:spPr>
          <a:xfrm>
            <a:off x="284813" y="6618157"/>
            <a:ext cx="11622374" cy="239843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31156" y="239842"/>
            <a:ext cx="8929688" cy="6378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3052087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7" name="Rectángulo 6"/>
          <p:cNvSpPr/>
          <p:nvPr/>
        </p:nvSpPr>
        <p:spPr>
          <a:xfrm>
            <a:off x="0" y="0"/>
            <a:ext cx="284813" cy="6858000"/>
          </a:xfrm>
          <a:prstGeom prst="rect">
            <a:avLst/>
          </a:prstGeom>
          <a:solidFill>
            <a:schemeClr val="accent6">
              <a:lumMod val="75000"/>
            </a:scheme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8" name="Rectángulo 7"/>
          <p:cNvSpPr/>
          <p:nvPr/>
        </p:nvSpPr>
        <p:spPr>
          <a:xfrm>
            <a:off x="11907187" y="0"/>
            <a:ext cx="284813" cy="6858000"/>
          </a:xfrm>
          <a:prstGeom prst="rect">
            <a:avLst/>
          </a:prstGeom>
          <a:solidFill>
            <a:schemeClr val="accent6">
              <a:lumMod val="75000"/>
            </a:scheme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0" name="Rectángulo 9"/>
          <p:cNvSpPr/>
          <p:nvPr/>
        </p:nvSpPr>
        <p:spPr>
          <a:xfrm>
            <a:off x="284813" y="0"/>
            <a:ext cx="11622374" cy="239843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1" name="Rectángulo 10"/>
          <p:cNvSpPr/>
          <p:nvPr/>
        </p:nvSpPr>
        <p:spPr>
          <a:xfrm>
            <a:off x="284813" y="6618157"/>
            <a:ext cx="11622374" cy="239843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31156" y="239842"/>
            <a:ext cx="8929688" cy="6378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4697400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7" name="Rectángulo 6"/>
          <p:cNvSpPr/>
          <p:nvPr/>
        </p:nvSpPr>
        <p:spPr>
          <a:xfrm>
            <a:off x="0" y="0"/>
            <a:ext cx="284813" cy="6858000"/>
          </a:xfrm>
          <a:prstGeom prst="rect">
            <a:avLst/>
          </a:prstGeom>
          <a:solidFill>
            <a:schemeClr val="accent6">
              <a:lumMod val="75000"/>
            </a:scheme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8" name="Rectángulo 7"/>
          <p:cNvSpPr/>
          <p:nvPr/>
        </p:nvSpPr>
        <p:spPr>
          <a:xfrm>
            <a:off x="11907187" y="0"/>
            <a:ext cx="284813" cy="6858000"/>
          </a:xfrm>
          <a:prstGeom prst="rect">
            <a:avLst/>
          </a:prstGeom>
          <a:solidFill>
            <a:schemeClr val="accent6">
              <a:lumMod val="75000"/>
            </a:scheme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0" name="Rectángulo 9"/>
          <p:cNvSpPr/>
          <p:nvPr/>
        </p:nvSpPr>
        <p:spPr>
          <a:xfrm>
            <a:off x="284813" y="0"/>
            <a:ext cx="11622374" cy="239843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1" name="Rectángulo 10"/>
          <p:cNvSpPr/>
          <p:nvPr/>
        </p:nvSpPr>
        <p:spPr>
          <a:xfrm>
            <a:off x="284813" y="6618157"/>
            <a:ext cx="11622374" cy="239843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31156" y="239842"/>
            <a:ext cx="8929688" cy="6378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3107371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7" name="Rectángulo 6"/>
          <p:cNvSpPr/>
          <p:nvPr/>
        </p:nvSpPr>
        <p:spPr>
          <a:xfrm>
            <a:off x="0" y="0"/>
            <a:ext cx="284813" cy="6858000"/>
          </a:xfrm>
          <a:prstGeom prst="rect">
            <a:avLst/>
          </a:prstGeom>
          <a:solidFill>
            <a:schemeClr val="accent6">
              <a:lumMod val="75000"/>
            </a:scheme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8" name="Rectángulo 7"/>
          <p:cNvSpPr/>
          <p:nvPr/>
        </p:nvSpPr>
        <p:spPr>
          <a:xfrm>
            <a:off x="11907187" y="0"/>
            <a:ext cx="284813" cy="6858000"/>
          </a:xfrm>
          <a:prstGeom prst="rect">
            <a:avLst/>
          </a:prstGeom>
          <a:solidFill>
            <a:schemeClr val="accent6">
              <a:lumMod val="75000"/>
            </a:scheme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0" name="Rectángulo 9"/>
          <p:cNvSpPr/>
          <p:nvPr/>
        </p:nvSpPr>
        <p:spPr>
          <a:xfrm>
            <a:off x="284813" y="0"/>
            <a:ext cx="11622374" cy="239843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1" name="Rectángulo 10"/>
          <p:cNvSpPr/>
          <p:nvPr/>
        </p:nvSpPr>
        <p:spPr>
          <a:xfrm>
            <a:off x="284813" y="6618157"/>
            <a:ext cx="11622374" cy="239843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31156" y="239842"/>
            <a:ext cx="8929688" cy="6378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7059925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7" name="Rectángulo 6"/>
          <p:cNvSpPr/>
          <p:nvPr/>
        </p:nvSpPr>
        <p:spPr>
          <a:xfrm>
            <a:off x="0" y="0"/>
            <a:ext cx="284813" cy="6858000"/>
          </a:xfrm>
          <a:prstGeom prst="rect">
            <a:avLst/>
          </a:prstGeom>
          <a:solidFill>
            <a:schemeClr val="accent6">
              <a:lumMod val="75000"/>
            </a:scheme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8" name="Rectángulo 7"/>
          <p:cNvSpPr/>
          <p:nvPr/>
        </p:nvSpPr>
        <p:spPr>
          <a:xfrm>
            <a:off x="11907187" y="0"/>
            <a:ext cx="284813" cy="6858000"/>
          </a:xfrm>
          <a:prstGeom prst="rect">
            <a:avLst/>
          </a:prstGeom>
          <a:solidFill>
            <a:schemeClr val="accent6">
              <a:lumMod val="75000"/>
            </a:scheme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0" name="Rectángulo 9"/>
          <p:cNvSpPr/>
          <p:nvPr/>
        </p:nvSpPr>
        <p:spPr>
          <a:xfrm>
            <a:off x="284813" y="0"/>
            <a:ext cx="11622374" cy="239843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1" name="Rectángulo 10"/>
          <p:cNvSpPr/>
          <p:nvPr/>
        </p:nvSpPr>
        <p:spPr>
          <a:xfrm>
            <a:off x="284813" y="6618157"/>
            <a:ext cx="11622374" cy="239843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31156" y="239842"/>
            <a:ext cx="8929688" cy="6378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3323964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/>
          <p:cNvSpPr/>
          <p:nvPr/>
        </p:nvSpPr>
        <p:spPr>
          <a:xfrm>
            <a:off x="0" y="239842"/>
            <a:ext cx="12192000" cy="637831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7" name="Rectángulo 6"/>
          <p:cNvSpPr/>
          <p:nvPr/>
        </p:nvSpPr>
        <p:spPr>
          <a:xfrm>
            <a:off x="0" y="0"/>
            <a:ext cx="284813" cy="6858000"/>
          </a:xfrm>
          <a:prstGeom prst="rect">
            <a:avLst/>
          </a:prstGeom>
          <a:solidFill>
            <a:schemeClr val="accent6">
              <a:lumMod val="75000"/>
            </a:scheme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8" name="Rectángulo 7"/>
          <p:cNvSpPr/>
          <p:nvPr/>
        </p:nvSpPr>
        <p:spPr>
          <a:xfrm>
            <a:off x="11907187" y="0"/>
            <a:ext cx="284813" cy="6858000"/>
          </a:xfrm>
          <a:prstGeom prst="rect">
            <a:avLst/>
          </a:prstGeom>
          <a:solidFill>
            <a:schemeClr val="accent6">
              <a:lumMod val="75000"/>
            </a:scheme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0" name="Rectángulo 9"/>
          <p:cNvSpPr/>
          <p:nvPr/>
        </p:nvSpPr>
        <p:spPr>
          <a:xfrm>
            <a:off x="284813" y="0"/>
            <a:ext cx="11622374" cy="239843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1" name="Rectángulo 10"/>
          <p:cNvSpPr/>
          <p:nvPr/>
        </p:nvSpPr>
        <p:spPr>
          <a:xfrm>
            <a:off x="284813" y="6618157"/>
            <a:ext cx="11622374" cy="239843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31156" y="239842"/>
            <a:ext cx="8929688" cy="6378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1712084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/>
          <p:cNvSpPr/>
          <p:nvPr/>
        </p:nvSpPr>
        <p:spPr>
          <a:xfrm>
            <a:off x="0" y="239842"/>
            <a:ext cx="12192000" cy="637831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7" name="Rectángulo 6"/>
          <p:cNvSpPr/>
          <p:nvPr/>
        </p:nvSpPr>
        <p:spPr>
          <a:xfrm>
            <a:off x="0" y="0"/>
            <a:ext cx="284813" cy="6858000"/>
          </a:xfrm>
          <a:prstGeom prst="rect">
            <a:avLst/>
          </a:prstGeom>
          <a:solidFill>
            <a:schemeClr val="accent6">
              <a:lumMod val="75000"/>
            </a:scheme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8" name="Rectángulo 7"/>
          <p:cNvSpPr/>
          <p:nvPr/>
        </p:nvSpPr>
        <p:spPr>
          <a:xfrm>
            <a:off x="11907187" y="0"/>
            <a:ext cx="284813" cy="6858000"/>
          </a:xfrm>
          <a:prstGeom prst="rect">
            <a:avLst/>
          </a:prstGeom>
          <a:solidFill>
            <a:schemeClr val="accent6">
              <a:lumMod val="75000"/>
            </a:scheme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0" name="Rectángulo 9"/>
          <p:cNvSpPr/>
          <p:nvPr/>
        </p:nvSpPr>
        <p:spPr>
          <a:xfrm>
            <a:off x="284813" y="0"/>
            <a:ext cx="11622374" cy="239843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1" name="Rectángulo 10"/>
          <p:cNvSpPr/>
          <p:nvPr/>
        </p:nvSpPr>
        <p:spPr>
          <a:xfrm>
            <a:off x="284813" y="6618157"/>
            <a:ext cx="11622374" cy="239843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31156" y="239842"/>
            <a:ext cx="8929688" cy="6378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5864234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7" name="Rectángulo 6"/>
          <p:cNvSpPr/>
          <p:nvPr/>
        </p:nvSpPr>
        <p:spPr>
          <a:xfrm>
            <a:off x="0" y="0"/>
            <a:ext cx="284813" cy="6858000"/>
          </a:xfrm>
          <a:prstGeom prst="rect">
            <a:avLst/>
          </a:prstGeom>
          <a:solidFill>
            <a:schemeClr val="accent6">
              <a:lumMod val="75000"/>
            </a:scheme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8" name="Rectángulo 7"/>
          <p:cNvSpPr/>
          <p:nvPr/>
        </p:nvSpPr>
        <p:spPr>
          <a:xfrm>
            <a:off x="11907187" y="0"/>
            <a:ext cx="284813" cy="6858000"/>
          </a:xfrm>
          <a:prstGeom prst="rect">
            <a:avLst/>
          </a:prstGeom>
          <a:solidFill>
            <a:schemeClr val="accent6">
              <a:lumMod val="75000"/>
            </a:scheme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0" name="Rectángulo 9"/>
          <p:cNvSpPr/>
          <p:nvPr/>
        </p:nvSpPr>
        <p:spPr>
          <a:xfrm>
            <a:off x="284813" y="0"/>
            <a:ext cx="11622374" cy="239843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1" name="Rectángulo 10"/>
          <p:cNvSpPr/>
          <p:nvPr/>
        </p:nvSpPr>
        <p:spPr>
          <a:xfrm>
            <a:off x="284813" y="6618157"/>
            <a:ext cx="11622374" cy="239843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31156" y="239842"/>
            <a:ext cx="8929688" cy="6378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7144571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7" name="Rectángulo 6"/>
          <p:cNvSpPr/>
          <p:nvPr/>
        </p:nvSpPr>
        <p:spPr>
          <a:xfrm>
            <a:off x="0" y="0"/>
            <a:ext cx="284813" cy="6858000"/>
          </a:xfrm>
          <a:prstGeom prst="rect">
            <a:avLst/>
          </a:prstGeom>
          <a:solidFill>
            <a:schemeClr val="accent6">
              <a:lumMod val="75000"/>
            </a:scheme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8" name="Rectángulo 7"/>
          <p:cNvSpPr/>
          <p:nvPr/>
        </p:nvSpPr>
        <p:spPr>
          <a:xfrm>
            <a:off x="11907187" y="0"/>
            <a:ext cx="284813" cy="6858000"/>
          </a:xfrm>
          <a:prstGeom prst="rect">
            <a:avLst/>
          </a:prstGeom>
          <a:solidFill>
            <a:schemeClr val="accent6">
              <a:lumMod val="75000"/>
            </a:scheme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0" name="Rectángulo 9"/>
          <p:cNvSpPr/>
          <p:nvPr/>
        </p:nvSpPr>
        <p:spPr>
          <a:xfrm>
            <a:off x="284813" y="0"/>
            <a:ext cx="11622374" cy="239843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1" name="Rectángulo 10"/>
          <p:cNvSpPr/>
          <p:nvPr/>
        </p:nvSpPr>
        <p:spPr>
          <a:xfrm>
            <a:off x="284813" y="6618157"/>
            <a:ext cx="11622374" cy="239843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31156" y="239842"/>
            <a:ext cx="8929688" cy="6378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4345729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/>
          <p:cNvSpPr/>
          <p:nvPr/>
        </p:nvSpPr>
        <p:spPr>
          <a:xfrm>
            <a:off x="0" y="239844"/>
            <a:ext cx="12192000" cy="637831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7" name="Rectángulo 6"/>
          <p:cNvSpPr/>
          <p:nvPr/>
        </p:nvSpPr>
        <p:spPr>
          <a:xfrm>
            <a:off x="0" y="0"/>
            <a:ext cx="284813" cy="6858000"/>
          </a:xfrm>
          <a:prstGeom prst="rect">
            <a:avLst/>
          </a:prstGeom>
          <a:solidFill>
            <a:schemeClr val="accent6">
              <a:lumMod val="75000"/>
            </a:scheme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8" name="Rectángulo 7"/>
          <p:cNvSpPr/>
          <p:nvPr/>
        </p:nvSpPr>
        <p:spPr>
          <a:xfrm>
            <a:off x="11907187" y="0"/>
            <a:ext cx="284813" cy="6858000"/>
          </a:xfrm>
          <a:prstGeom prst="rect">
            <a:avLst/>
          </a:prstGeom>
          <a:solidFill>
            <a:schemeClr val="accent6">
              <a:lumMod val="75000"/>
            </a:scheme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0" name="Rectángulo 9"/>
          <p:cNvSpPr/>
          <p:nvPr/>
        </p:nvSpPr>
        <p:spPr>
          <a:xfrm>
            <a:off x="284813" y="0"/>
            <a:ext cx="11622374" cy="239843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1" name="Rectángulo 10"/>
          <p:cNvSpPr/>
          <p:nvPr/>
        </p:nvSpPr>
        <p:spPr>
          <a:xfrm>
            <a:off x="284813" y="6618157"/>
            <a:ext cx="11622374" cy="239843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31156" y="239844"/>
            <a:ext cx="8929688" cy="63783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1617011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7" name="Rectángulo 6"/>
          <p:cNvSpPr/>
          <p:nvPr/>
        </p:nvSpPr>
        <p:spPr>
          <a:xfrm>
            <a:off x="0" y="0"/>
            <a:ext cx="284813" cy="6858000"/>
          </a:xfrm>
          <a:prstGeom prst="rect">
            <a:avLst/>
          </a:prstGeom>
          <a:solidFill>
            <a:schemeClr val="accent6">
              <a:lumMod val="75000"/>
            </a:scheme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8" name="Rectángulo 7"/>
          <p:cNvSpPr/>
          <p:nvPr/>
        </p:nvSpPr>
        <p:spPr>
          <a:xfrm>
            <a:off x="11907187" y="0"/>
            <a:ext cx="284813" cy="6858000"/>
          </a:xfrm>
          <a:prstGeom prst="rect">
            <a:avLst/>
          </a:prstGeom>
          <a:solidFill>
            <a:schemeClr val="accent6">
              <a:lumMod val="75000"/>
            </a:scheme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0" name="Rectángulo 9"/>
          <p:cNvSpPr/>
          <p:nvPr/>
        </p:nvSpPr>
        <p:spPr>
          <a:xfrm>
            <a:off x="284813" y="0"/>
            <a:ext cx="11622374" cy="239843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1" name="Rectángulo 10"/>
          <p:cNvSpPr/>
          <p:nvPr/>
        </p:nvSpPr>
        <p:spPr>
          <a:xfrm>
            <a:off x="284813" y="6618157"/>
            <a:ext cx="11622374" cy="239843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31156" y="239842"/>
            <a:ext cx="8929688" cy="6378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8018321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7" name="Rectángulo 6"/>
          <p:cNvSpPr/>
          <p:nvPr/>
        </p:nvSpPr>
        <p:spPr>
          <a:xfrm>
            <a:off x="0" y="0"/>
            <a:ext cx="284813" cy="6858000"/>
          </a:xfrm>
          <a:prstGeom prst="rect">
            <a:avLst/>
          </a:prstGeom>
          <a:solidFill>
            <a:schemeClr val="accent6">
              <a:lumMod val="75000"/>
            </a:scheme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8" name="Rectángulo 7"/>
          <p:cNvSpPr/>
          <p:nvPr/>
        </p:nvSpPr>
        <p:spPr>
          <a:xfrm>
            <a:off x="11907187" y="0"/>
            <a:ext cx="284813" cy="6858000"/>
          </a:xfrm>
          <a:prstGeom prst="rect">
            <a:avLst/>
          </a:prstGeom>
          <a:solidFill>
            <a:schemeClr val="accent6">
              <a:lumMod val="75000"/>
            </a:scheme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0" name="Rectángulo 9"/>
          <p:cNvSpPr/>
          <p:nvPr/>
        </p:nvSpPr>
        <p:spPr>
          <a:xfrm>
            <a:off x="284813" y="0"/>
            <a:ext cx="11622374" cy="239843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1" name="Rectángulo 10"/>
          <p:cNvSpPr/>
          <p:nvPr/>
        </p:nvSpPr>
        <p:spPr>
          <a:xfrm>
            <a:off x="284813" y="6618157"/>
            <a:ext cx="11622374" cy="239843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31156" y="239842"/>
            <a:ext cx="8929688" cy="6378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5014045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7" name="Rectángulo 6"/>
          <p:cNvSpPr/>
          <p:nvPr/>
        </p:nvSpPr>
        <p:spPr>
          <a:xfrm>
            <a:off x="0" y="0"/>
            <a:ext cx="284813" cy="6858000"/>
          </a:xfrm>
          <a:prstGeom prst="rect">
            <a:avLst/>
          </a:prstGeom>
          <a:solidFill>
            <a:schemeClr val="accent6">
              <a:lumMod val="75000"/>
            </a:scheme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8" name="Rectángulo 7"/>
          <p:cNvSpPr/>
          <p:nvPr/>
        </p:nvSpPr>
        <p:spPr>
          <a:xfrm>
            <a:off x="11907187" y="0"/>
            <a:ext cx="284813" cy="6858000"/>
          </a:xfrm>
          <a:prstGeom prst="rect">
            <a:avLst/>
          </a:prstGeom>
          <a:solidFill>
            <a:schemeClr val="accent6">
              <a:lumMod val="75000"/>
            </a:scheme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0" name="Rectángulo 9"/>
          <p:cNvSpPr/>
          <p:nvPr/>
        </p:nvSpPr>
        <p:spPr>
          <a:xfrm>
            <a:off x="284813" y="0"/>
            <a:ext cx="11622374" cy="239843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1" name="Rectángulo 10"/>
          <p:cNvSpPr/>
          <p:nvPr/>
        </p:nvSpPr>
        <p:spPr>
          <a:xfrm>
            <a:off x="284813" y="6618157"/>
            <a:ext cx="11622374" cy="239843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31156" y="239842"/>
            <a:ext cx="8929688" cy="6378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3137127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7" name="Rectángulo 6"/>
          <p:cNvSpPr/>
          <p:nvPr/>
        </p:nvSpPr>
        <p:spPr>
          <a:xfrm>
            <a:off x="0" y="0"/>
            <a:ext cx="284813" cy="6858000"/>
          </a:xfrm>
          <a:prstGeom prst="rect">
            <a:avLst/>
          </a:prstGeom>
          <a:solidFill>
            <a:schemeClr val="accent6">
              <a:lumMod val="75000"/>
            </a:scheme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8" name="Rectángulo 7"/>
          <p:cNvSpPr/>
          <p:nvPr/>
        </p:nvSpPr>
        <p:spPr>
          <a:xfrm>
            <a:off x="11907187" y="0"/>
            <a:ext cx="284813" cy="6858000"/>
          </a:xfrm>
          <a:prstGeom prst="rect">
            <a:avLst/>
          </a:prstGeom>
          <a:solidFill>
            <a:schemeClr val="accent6">
              <a:lumMod val="75000"/>
            </a:scheme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0" name="Rectángulo 9"/>
          <p:cNvSpPr/>
          <p:nvPr/>
        </p:nvSpPr>
        <p:spPr>
          <a:xfrm>
            <a:off x="284813" y="0"/>
            <a:ext cx="11622374" cy="239843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1" name="Rectángulo 10"/>
          <p:cNvSpPr/>
          <p:nvPr/>
        </p:nvSpPr>
        <p:spPr>
          <a:xfrm>
            <a:off x="284813" y="6618157"/>
            <a:ext cx="11622374" cy="239843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31156" y="239842"/>
            <a:ext cx="8929688" cy="6378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6210736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7" name="Rectángulo 6"/>
          <p:cNvSpPr/>
          <p:nvPr/>
        </p:nvSpPr>
        <p:spPr>
          <a:xfrm>
            <a:off x="0" y="0"/>
            <a:ext cx="284813" cy="6858000"/>
          </a:xfrm>
          <a:prstGeom prst="rect">
            <a:avLst/>
          </a:prstGeom>
          <a:solidFill>
            <a:schemeClr val="accent6">
              <a:lumMod val="75000"/>
            </a:scheme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8" name="Rectángulo 7"/>
          <p:cNvSpPr/>
          <p:nvPr/>
        </p:nvSpPr>
        <p:spPr>
          <a:xfrm>
            <a:off x="11907187" y="0"/>
            <a:ext cx="284813" cy="6858000"/>
          </a:xfrm>
          <a:prstGeom prst="rect">
            <a:avLst/>
          </a:prstGeom>
          <a:solidFill>
            <a:schemeClr val="accent6">
              <a:lumMod val="75000"/>
            </a:scheme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0" name="Rectángulo 9"/>
          <p:cNvSpPr/>
          <p:nvPr/>
        </p:nvSpPr>
        <p:spPr>
          <a:xfrm>
            <a:off x="284813" y="0"/>
            <a:ext cx="11622374" cy="239843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1" name="Rectángulo 10"/>
          <p:cNvSpPr/>
          <p:nvPr/>
        </p:nvSpPr>
        <p:spPr>
          <a:xfrm>
            <a:off x="284813" y="6618157"/>
            <a:ext cx="11622374" cy="239843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31156" y="239842"/>
            <a:ext cx="8929688" cy="6378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86772647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7" name="Rectángulo 6"/>
          <p:cNvSpPr/>
          <p:nvPr/>
        </p:nvSpPr>
        <p:spPr>
          <a:xfrm>
            <a:off x="0" y="0"/>
            <a:ext cx="284813" cy="6858000"/>
          </a:xfrm>
          <a:prstGeom prst="rect">
            <a:avLst/>
          </a:prstGeom>
          <a:solidFill>
            <a:schemeClr val="accent6">
              <a:lumMod val="75000"/>
            </a:scheme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8" name="Rectángulo 7"/>
          <p:cNvSpPr/>
          <p:nvPr/>
        </p:nvSpPr>
        <p:spPr>
          <a:xfrm>
            <a:off x="11907187" y="0"/>
            <a:ext cx="284813" cy="6858000"/>
          </a:xfrm>
          <a:prstGeom prst="rect">
            <a:avLst/>
          </a:prstGeom>
          <a:solidFill>
            <a:schemeClr val="accent6">
              <a:lumMod val="75000"/>
            </a:scheme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0" name="Rectángulo 9"/>
          <p:cNvSpPr/>
          <p:nvPr/>
        </p:nvSpPr>
        <p:spPr>
          <a:xfrm>
            <a:off x="284813" y="0"/>
            <a:ext cx="11622374" cy="239843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1" name="Rectángulo 10"/>
          <p:cNvSpPr/>
          <p:nvPr/>
        </p:nvSpPr>
        <p:spPr>
          <a:xfrm>
            <a:off x="284813" y="6618157"/>
            <a:ext cx="11622374" cy="239843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31156" y="239842"/>
            <a:ext cx="8929688" cy="6378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51239795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7" name="Rectángulo 6"/>
          <p:cNvSpPr/>
          <p:nvPr/>
        </p:nvSpPr>
        <p:spPr>
          <a:xfrm>
            <a:off x="0" y="0"/>
            <a:ext cx="284813" cy="6858000"/>
          </a:xfrm>
          <a:prstGeom prst="rect">
            <a:avLst/>
          </a:prstGeom>
          <a:solidFill>
            <a:schemeClr val="accent6">
              <a:lumMod val="75000"/>
            </a:scheme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8" name="Rectángulo 7"/>
          <p:cNvSpPr/>
          <p:nvPr/>
        </p:nvSpPr>
        <p:spPr>
          <a:xfrm>
            <a:off x="11907187" y="0"/>
            <a:ext cx="284813" cy="6858000"/>
          </a:xfrm>
          <a:prstGeom prst="rect">
            <a:avLst/>
          </a:prstGeom>
          <a:solidFill>
            <a:schemeClr val="accent6">
              <a:lumMod val="75000"/>
            </a:scheme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0" name="Rectángulo 9"/>
          <p:cNvSpPr/>
          <p:nvPr/>
        </p:nvSpPr>
        <p:spPr>
          <a:xfrm>
            <a:off x="284813" y="0"/>
            <a:ext cx="11622374" cy="239843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1" name="Rectángulo 10"/>
          <p:cNvSpPr/>
          <p:nvPr/>
        </p:nvSpPr>
        <p:spPr>
          <a:xfrm>
            <a:off x="284813" y="6618157"/>
            <a:ext cx="11622374" cy="239843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31156" y="239842"/>
            <a:ext cx="8929688" cy="6378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72541472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7" name="Rectángulo 6"/>
          <p:cNvSpPr/>
          <p:nvPr/>
        </p:nvSpPr>
        <p:spPr>
          <a:xfrm>
            <a:off x="0" y="0"/>
            <a:ext cx="284813" cy="6858000"/>
          </a:xfrm>
          <a:prstGeom prst="rect">
            <a:avLst/>
          </a:prstGeom>
          <a:solidFill>
            <a:schemeClr val="accent6">
              <a:lumMod val="75000"/>
            </a:scheme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8" name="Rectángulo 7"/>
          <p:cNvSpPr/>
          <p:nvPr/>
        </p:nvSpPr>
        <p:spPr>
          <a:xfrm>
            <a:off x="11907187" y="0"/>
            <a:ext cx="284813" cy="6858000"/>
          </a:xfrm>
          <a:prstGeom prst="rect">
            <a:avLst/>
          </a:prstGeom>
          <a:solidFill>
            <a:schemeClr val="accent6">
              <a:lumMod val="75000"/>
            </a:scheme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0" name="Rectángulo 9"/>
          <p:cNvSpPr/>
          <p:nvPr/>
        </p:nvSpPr>
        <p:spPr>
          <a:xfrm>
            <a:off x="284813" y="0"/>
            <a:ext cx="11622374" cy="239843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1" name="Rectángulo 10"/>
          <p:cNvSpPr/>
          <p:nvPr/>
        </p:nvSpPr>
        <p:spPr>
          <a:xfrm>
            <a:off x="284813" y="6618157"/>
            <a:ext cx="11622374" cy="239843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31156" y="239842"/>
            <a:ext cx="8929688" cy="6378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28181272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/>
          <p:cNvSpPr/>
          <p:nvPr/>
        </p:nvSpPr>
        <p:spPr>
          <a:xfrm>
            <a:off x="0" y="239842"/>
            <a:ext cx="12192000" cy="637831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7" name="Rectángulo 6"/>
          <p:cNvSpPr/>
          <p:nvPr/>
        </p:nvSpPr>
        <p:spPr>
          <a:xfrm>
            <a:off x="0" y="0"/>
            <a:ext cx="284813" cy="6858000"/>
          </a:xfrm>
          <a:prstGeom prst="rect">
            <a:avLst/>
          </a:prstGeom>
          <a:solidFill>
            <a:schemeClr val="accent6">
              <a:lumMod val="75000"/>
            </a:scheme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8" name="Rectángulo 7"/>
          <p:cNvSpPr/>
          <p:nvPr/>
        </p:nvSpPr>
        <p:spPr>
          <a:xfrm>
            <a:off x="11907187" y="0"/>
            <a:ext cx="284813" cy="6858000"/>
          </a:xfrm>
          <a:prstGeom prst="rect">
            <a:avLst/>
          </a:prstGeom>
          <a:solidFill>
            <a:schemeClr val="accent6">
              <a:lumMod val="75000"/>
            </a:scheme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0" name="Rectángulo 9"/>
          <p:cNvSpPr/>
          <p:nvPr/>
        </p:nvSpPr>
        <p:spPr>
          <a:xfrm>
            <a:off x="284813" y="0"/>
            <a:ext cx="11622374" cy="239843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1" name="Rectángulo 10"/>
          <p:cNvSpPr/>
          <p:nvPr/>
        </p:nvSpPr>
        <p:spPr>
          <a:xfrm>
            <a:off x="284813" y="6618157"/>
            <a:ext cx="11622374" cy="239843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31156" y="239842"/>
            <a:ext cx="8929688" cy="6378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61027077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/>
          <p:cNvSpPr/>
          <p:nvPr/>
        </p:nvSpPr>
        <p:spPr>
          <a:xfrm>
            <a:off x="0" y="239842"/>
            <a:ext cx="12192000" cy="637831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7" name="Rectángulo 6"/>
          <p:cNvSpPr/>
          <p:nvPr/>
        </p:nvSpPr>
        <p:spPr>
          <a:xfrm>
            <a:off x="0" y="0"/>
            <a:ext cx="284813" cy="6858000"/>
          </a:xfrm>
          <a:prstGeom prst="rect">
            <a:avLst/>
          </a:prstGeom>
          <a:solidFill>
            <a:schemeClr val="accent6">
              <a:lumMod val="75000"/>
            </a:scheme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8" name="Rectángulo 7"/>
          <p:cNvSpPr/>
          <p:nvPr/>
        </p:nvSpPr>
        <p:spPr>
          <a:xfrm>
            <a:off x="11907187" y="0"/>
            <a:ext cx="284813" cy="6858000"/>
          </a:xfrm>
          <a:prstGeom prst="rect">
            <a:avLst/>
          </a:prstGeom>
          <a:solidFill>
            <a:schemeClr val="accent6">
              <a:lumMod val="75000"/>
            </a:scheme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0" name="Rectángulo 9"/>
          <p:cNvSpPr/>
          <p:nvPr/>
        </p:nvSpPr>
        <p:spPr>
          <a:xfrm>
            <a:off x="284813" y="0"/>
            <a:ext cx="11622374" cy="239843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1" name="Rectángulo 10"/>
          <p:cNvSpPr/>
          <p:nvPr/>
        </p:nvSpPr>
        <p:spPr>
          <a:xfrm>
            <a:off x="284813" y="6618157"/>
            <a:ext cx="11622374" cy="239843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31156" y="239842"/>
            <a:ext cx="8929688" cy="6378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04636591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/>
          <p:cNvSpPr/>
          <p:nvPr/>
        </p:nvSpPr>
        <p:spPr>
          <a:xfrm>
            <a:off x="0" y="239842"/>
            <a:ext cx="12192000" cy="637831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7" name="Rectángulo 6"/>
          <p:cNvSpPr/>
          <p:nvPr/>
        </p:nvSpPr>
        <p:spPr>
          <a:xfrm>
            <a:off x="0" y="0"/>
            <a:ext cx="284813" cy="6858000"/>
          </a:xfrm>
          <a:prstGeom prst="rect">
            <a:avLst/>
          </a:prstGeom>
          <a:solidFill>
            <a:schemeClr val="accent6">
              <a:lumMod val="75000"/>
            </a:scheme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8" name="Rectángulo 7"/>
          <p:cNvSpPr/>
          <p:nvPr/>
        </p:nvSpPr>
        <p:spPr>
          <a:xfrm>
            <a:off x="11907187" y="0"/>
            <a:ext cx="284813" cy="6858000"/>
          </a:xfrm>
          <a:prstGeom prst="rect">
            <a:avLst/>
          </a:prstGeom>
          <a:solidFill>
            <a:schemeClr val="accent6">
              <a:lumMod val="75000"/>
            </a:scheme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0" name="Rectángulo 9"/>
          <p:cNvSpPr/>
          <p:nvPr/>
        </p:nvSpPr>
        <p:spPr>
          <a:xfrm>
            <a:off x="284813" y="0"/>
            <a:ext cx="11622374" cy="239843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1" name="Rectángulo 10"/>
          <p:cNvSpPr/>
          <p:nvPr/>
        </p:nvSpPr>
        <p:spPr>
          <a:xfrm>
            <a:off x="284813" y="6618157"/>
            <a:ext cx="11622374" cy="239843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31156" y="239842"/>
            <a:ext cx="8929688" cy="6378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253487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7" name="Rectángulo 6"/>
          <p:cNvSpPr/>
          <p:nvPr/>
        </p:nvSpPr>
        <p:spPr>
          <a:xfrm>
            <a:off x="0" y="0"/>
            <a:ext cx="284813" cy="6858000"/>
          </a:xfrm>
          <a:prstGeom prst="rect">
            <a:avLst/>
          </a:prstGeom>
          <a:solidFill>
            <a:schemeClr val="accent6">
              <a:lumMod val="75000"/>
            </a:scheme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8" name="Rectángulo 7"/>
          <p:cNvSpPr/>
          <p:nvPr/>
        </p:nvSpPr>
        <p:spPr>
          <a:xfrm>
            <a:off x="11907187" y="0"/>
            <a:ext cx="284813" cy="6858000"/>
          </a:xfrm>
          <a:prstGeom prst="rect">
            <a:avLst/>
          </a:prstGeom>
          <a:solidFill>
            <a:schemeClr val="accent6">
              <a:lumMod val="75000"/>
            </a:scheme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0" name="Rectángulo 9"/>
          <p:cNvSpPr/>
          <p:nvPr/>
        </p:nvSpPr>
        <p:spPr>
          <a:xfrm>
            <a:off x="284813" y="0"/>
            <a:ext cx="11622374" cy="239843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1" name="Rectángulo 10"/>
          <p:cNvSpPr/>
          <p:nvPr/>
        </p:nvSpPr>
        <p:spPr>
          <a:xfrm>
            <a:off x="284813" y="6618157"/>
            <a:ext cx="11622374" cy="239843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31156" y="239842"/>
            <a:ext cx="8929688" cy="6378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14760099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7" name="Rectángulo 6"/>
          <p:cNvSpPr/>
          <p:nvPr/>
        </p:nvSpPr>
        <p:spPr>
          <a:xfrm>
            <a:off x="0" y="0"/>
            <a:ext cx="284813" cy="6858000"/>
          </a:xfrm>
          <a:prstGeom prst="rect">
            <a:avLst/>
          </a:prstGeom>
          <a:solidFill>
            <a:schemeClr val="accent6">
              <a:lumMod val="75000"/>
            </a:scheme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8" name="Rectángulo 7"/>
          <p:cNvSpPr/>
          <p:nvPr/>
        </p:nvSpPr>
        <p:spPr>
          <a:xfrm>
            <a:off x="11907187" y="0"/>
            <a:ext cx="284813" cy="6858000"/>
          </a:xfrm>
          <a:prstGeom prst="rect">
            <a:avLst/>
          </a:prstGeom>
          <a:solidFill>
            <a:schemeClr val="accent6">
              <a:lumMod val="75000"/>
            </a:scheme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0" name="Rectángulo 9"/>
          <p:cNvSpPr/>
          <p:nvPr/>
        </p:nvSpPr>
        <p:spPr>
          <a:xfrm>
            <a:off x="284813" y="0"/>
            <a:ext cx="11622374" cy="239843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1" name="Rectángulo 10"/>
          <p:cNvSpPr/>
          <p:nvPr/>
        </p:nvSpPr>
        <p:spPr>
          <a:xfrm>
            <a:off x="284813" y="6618157"/>
            <a:ext cx="11622374" cy="239843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31156" y="239842"/>
            <a:ext cx="8929688" cy="6378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85840534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7" name="Rectángulo 6"/>
          <p:cNvSpPr/>
          <p:nvPr/>
        </p:nvSpPr>
        <p:spPr>
          <a:xfrm>
            <a:off x="0" y="0"/>
            <a:ext cx="284813" cy="6858000"/>
          </a:xfrm>
          <a:prstGeom prst="rect">
            <a:avLst/>
          </a:prstGeom>
          <a:solidFill>
            <a:schemeClr val="accent6">
              <a:lumMod val="75000"/>
            </a:scheme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8" name="Rectángulo 7"/>
          <p:cNvSpPr/>
          <p:nvPr/>
        </p:nvSpPr>
        <p:spPr>
          <a:xfrm>
            <a:off x="11907187" y="0"/>
            <a:ext cx="284813" cy="6858000"/>
          </a:xfrm>
          <a:prstGeom prst="rect">
            <a:avLst/>
          </a:prstGeom>
          <a:solidFill>
            <a:schemeClr val="accent6">
              <a:lumMod val="75000"/>
            </a:scheme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0" name="Rectángulo 9"/>
          <p:cNvSpPr/>
          <p:nvPr/>
        </p:nvSpPr>
        <p:spPr>
          <a:xfrm>
            <a:off x="284813" y="0"/>
            <a:ext cx="11622374" cy="239843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1" name="Rectángulo 10"/>
          <p:cNvSpPr/>
          <p:nvPr/>
        </p:nvSpPr>
        <p:spPr>
          <a:xfrm>
            <a:off x="284813" y="6618157"/>
            <a:ext cx="11622374" cy="239843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31156" y="239842"/>
            <a:ext cx="8929688" cy="6378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64459109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7" name="Rectángulo 6"/>
          <p:cNvSpPr/>
          <p:nvPr/>
        </p:nvSpPr>
        <p:spPr>
          <a:xfrm>
            <a:off x="0" y="0"/>
            <a:ext cx="284813" cy="6858000"/>
          </a:xfrm>
          <a:prstGeom prst="rect">
            <a:avLst/>
          </a:prstGeom>
          <a:solidFill>
            <a:schemeClr val="accent6">
              <a:lumMod val="75000"/>
            </a:scheme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8" name="Rectángulo 7"/>
          <p:cNvSpPr/>
          <p:nvPr/>
        </p:nvSpPr>
        <p:spPr>
          <a:xfrm>
            <a:off x="11907187" y="0"/>
            <a:ext cx="284813" cy="6858000"/>
          </a:xfrm>
          <a:prstGeom prst="rect">
            <a:avLst/>
          </a:prstGeom>
          <a:solidFill>
            <a:schemeClr val="accent6">
              <a:lumMod val="75000"/>
            </a:scheme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0" name="Rectángulo 9"/>
          <p:cNvSpPr/>
          <p:nvPr/>
        </p:nvSpPr>
        <p:spPr>
          <a:xfrm>
            <a:off x="284813" y="0"/>
            <a:ext cx="11622374" cy="239843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1" name="Rectángulo 10"/>
          <p:cNvSpPr/>
          <p:nvPr/>
        </p:nvSpPr>
        <p:spPr>
          <a:xfrm>
            <a:off x="284813" y="6618157"/>
            <a:ext cx="11622374" cy="239843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31156" y="239842"/>
            <a:ext cx="8929688" cy="6378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18807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3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72</TotalTime>
  <Words>47</Words>
  <Application>Microsoft Office PowerPoint</Application>
  <PresentationFormat>Personalizado</PresentationFormat>
  <Paragraphs>10</Paragraphs>
  <Slides>52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52</vt:i4>
      </vt:variant>
    </vt:vector>
  </HeadingPairs>
  <TitlesOfParts>
    <vt:vector size="54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JEREMIAS CANDELO VALENCIA</dc:creator>
  <cp:lastModifiedBy>Margarita</cp:lastModifiedBy>
  <cp:revision>9</cp:revision>
  <dcterms:created xsi:type="dcterms:W3CDTF">2016-03-26T16:22:15Z</dcterms:created>
  <dcterms:modified xsi:type="dcterms:W3CDTF">2016-04-03T22:47:02Z</dcterms:modified>
</cp:coreProperties>
</file>