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3" r:id="rId6"/>
    <p:sldId id="262" r:id="rId7"/>
    <p:sldId id="260" r:id="rId8"/>
    <p:sldId id="261" r:id="rId9"/>
    <p:sldId id="258" r:id="rId10"/>
    <p:sldId id="259" r:id="rId11"/>
    <p:sldId id="266" r:id="rId12"/>
    <p:sldId id="267" r:id="rId13"/>
    <p:sldId id="268" r:id="rId14"/>
    <p:sldId id="271" r:id="rId15"/>
    <p:sldId id="270" r:id="rId16"/>
    <p:sldId id="27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sdF16VOryae+3oWS3NObw" hashData="VKMW1gq7MMu+XmXmk7dIezK1R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85" autoAdjust="0"/>
    <p:restoredTop sz="94660"/>
  </p:normalViewPr>
  <p:slideViewPr>
    <p:cSldViewPr>
      <p:cViewPr varScale="1">
        <p:scale>
          <a:sx n="66" d="100"/>
          <a:sy n="66" d="100"/>
        </p:scale>
        <p:origin x="-6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E388AD-862C-4236-A4FF-14BACF0B5B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8D352-16C1-44AD-852A-2C5DFD892998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2C8C2-BB73-4FF5-90B8-E8B6A925ED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208BD67-DF38-4366-B5A3-BA2974B113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.gif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35.png"/><Relationship Id="rId7" Type="http://schemas.openxmlformats.org/officeDocument/2006/relationships/image" Target="../media/image8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31.gif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nes-pension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714876" y="8133606"/>
            <a:ext cx="101526" cy="81739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785786" y="0"/>
            <a:ext cx="769313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4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Diálogos entre abuelos y nietos</a:t>
            </a:r>
            <a:endParaRPr lang="es-ES" sz="48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GIF1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7628"/>
            <a:ext cx="952500" cy="1143000"/>
          </a:xfrm>
          <a:prstGeom prst="rect">
            <a:avLst/>
          </a:prstGeom>
        </p:spPr>
      </p:pic>
      <p:pic>
        <p:nvPicPr>
          <p:cNvPr id="7" name="6 Imagen" descr="GIF1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71678"/>
            <a:ext cx="952500" cy="1143000"/>
          </a:xfrm>
          <a:prstGeom prst="rect">
            <a:avLst/>
          </a:prstGeom>
        </p:spPr>
      </p:pic>
      <p:pic>
        <p:nvPicPr>
          <p:cNvPr id="8" name="7 Imagen" descr="GIF1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0042"/>
            <a:ext cx="952500" cy="1143000"/>
          </a:xfrm>
          <a:prstGeom prst="rect">
            <a:avLst/>
          </a:prstGeom>
        </p:spPr>
      </p:pic>
      <p:pic>
        <p:nvPicPr>
          <p:cNvPr id="9" name="8 Imagen" descr="GIF1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00702"/>
            <a:ext cx="952500" cy="1143000"/>
          </a:xfrm>
          <a:prstGeom prst="rect">
            <a:avLst/>
          </a:prstGeom>
        </p:spPr>
      </p:pic>
      <p:pic>
        <p:nvPicPr>
          <p:cNvPr id="10" name="9 Imagen" descr="GIF1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143900" y="428604"/>
            <a:ext cx="1000100" cy="1143000"/>
          </a:xfrm>
          <a:prstGeom prst="rect">
            <a:avLst/>
          </a:prstGeom>
        </p:spPr>
      </p:pic>
      <p:pic>
        <p:nvPicPr>
          <p:cNvPr id="11" name="10 Imagen" descr="GIF1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143900" y="1857364"/>
            <a:ext cx="1000100" cy="1143000"/>
          </a:xfrm>
          <a:prstGeom prst="rect">
            <a:avLst/>
          </a:prstGeom>
        </p:spPr>
      </p:pic>
      <p:pic>
        <p:nvPicPr>
          <p:cNvPr id="12" name="11 Imagen" descr="GIF1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143900" y="3714752"/>
            <a:ext cx="1000100" cy="1143000"/>
          </a:xfrm>
          <a:prstGeom prst="rect">
            <a:avLst/>
          </a:prstGeom>
        </p:spPr>
      </p:pic>
      <p:pic>
        <p:nvPicPr>
          <p:cNvPr id="13" name="12 Imagen" descr="GIF1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143900" y="5715000"/>
            <a:ext cx="1000100" cy="1143000"/>
          </a:xfrm>
          <a:prstGeom prst="rect">
            <a:avLst/>
          </a:prstGeom>
        </p:spPr>
      </p:pic>
      <p:pic>
        <p:nvPicPr>
          <p:cNvPr id="14" name="13 Imagen" descr="prueba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1071546"/>
            <a:ext cx="6961724" cy="53578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prueba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1268982"/>
            <a:ext cx="6500858" cy="4965057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prueba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604" y="1428736"/>
            <a:ext cx="6072230" cy="463769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>
    <p:sndAc>
      <p:stSnd>
        <p:snd r:embed="rId2" name="cancion de cu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2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Picture 3" descr="beso abuelita"/>
          <p:cNvPicPr>
            <a:picLocks noChangeAspect="1" noChangeArrowheads="1"/>
          </p:cNvPicPr>
          <p:nvPr/>
        </p:nvPicPr>
        <p:blipFill>
          <a:blip r:embed="rId2"/>
          <a:srcRect l="5256" t="8523" r="5393" b="4828"/>
          <a:stretch>
            <a:fillRect/>
          </a:stretch>
        </p:blipFill>
        <p:spPr bwMode="auto">
          <a:xfrm rot="20468128">
            <a:off x="209825" y="1648553"/>
            <a:ext cx="4194170" cy="3762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3571868" y="285728"/>
            <a:ext cx="5357850" cy="638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abuela se maquillaba en el baño bajo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mirada escrutadora de la pequeña nieta, como siempre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hacía…</a:t>
            </a:r>
          </a:p>
          <a:p>
            <a:pPr algn="ctr">
              <a:spcBef>
                <a:spcPts val="6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aplicarse su lápiz labial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disponerse a salir,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pequeña le dijo…</a:t>
            </a:r>
          </a:p>
          <a:p>
            <a:pPr algn="ctr">
              <a:spcBef>
                <a:spcPts val="12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¡Pero abuela,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olvidaste darle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beso de despedida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servilleta…!</a:t>
            </a:r>
          </a:p>
          <a:p>
            <a:pPr algn="ctr">
              <a:spcBef>
                <a:spcPts val="1200"/>
              </a:spcBef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Seguramente la abuela nunca más se pintará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boca sin darle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“el beso de despedida”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servilleta…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6" y="357166"/>
            <a:ext cx="5143504" cy="631287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0" y="357166"/>
            <a:ext cx="4000496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nieto me llamó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otro día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desearme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feliz cumpleaños…</a:t>
            </a:r>
          </a:p>
          <a:p>
            <a:pPr algn="ctr">
              <a:spcBef>
                <a:spcPts val="600"/>
              </a:spcBef>
            </a:pP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preguntó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 edad tenía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le dije que había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cumplido 62 años…</a:t>
            </a:r>
          </a:p>
          <a:p>
            <a:pPr algn="ctr">
              <a:spcBef>
                <a:spcPts val="600"/>
              </a:spcBef>
            </a:pP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nieto se quedó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pensativo por un rato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entonces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preguntó…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¿Tú comenzaste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el 1…?</a:t>
            </a:r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99FF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66366-retrato-de-una-mujer-de-mediana-edad-ojos-azules-con-albornoz-blanco-y-una-toalla-sobre-su-cabe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38433">
            <a:off x="-56450" y="923663"/>
            <a:ext cx="4071269" cy="519981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3500430" y="338523"/>
            <a:ext cx="5643570" cy="6519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acostara sus nietas, una abuela se puso su vieja pijama</a:t>
            </a:r>
          </a:p>
          <a:p>
            <a:pPr algn="ctr">
              <a:lnSpc>
                <a:spcPct val="99000"/>
              </a:lnSpc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las pantuflas y se dispuso a lavarse el pelo…En la medida de que</a:t>
            </a:r>
          </a:p>
          <a:p>
            <a:pPr algn="ctr">
              <a:lnSpc>
                <a:spcPct val="99000"/>
              </a:lnSpc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escuchaba el escándalo que armaban las muchachas,</a:t>
            </a:r>
          </a:p>
          <a:p>
            <a:pPr algn="ctr">
              <a:lnSpc>
                <a:spcPct val="99000"/>
              </a:lnSpc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le acabó la paciencia…Se enrolló una toalla</a:t>
            </a:r>
          </a:p>
          <a:p>
            <a:pPr algn="ctr">
              <a:lnSpc>
                <a:spcPct val="99000"/>
              </a:lnSpc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cabeza y entró como una tromba en la habitación y volvió a acostar a</a:t>
            </a:r>
          </a:p>
          <a:p>
            <a:pPr algn="ctr">
              <a:lnSpc>
                <a:spcPct val="99000"/>
              </a:lnSpc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niñas con un regaño…</a:t>
            </a:r>
          </a:p>
          <a:p>
            <a:pPr algn="ctr">
              <a:lnSpc>
                <a:spcPct val="99000"/>
              </a:lnSpc>
              <a:spcBef>
                <a:spcPts val="600"/>
              </a:spcBef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pronto dejó la habitación, oyó al más chico de todas decir con una voz temblorosa…¿Quién era esa…? </a:t>
            </a:r>
          </a:p>
          <a:p>
            <a:endParaRPr lang="es-E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uela junto a nieto bont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1"/>
            <a:ext cx="6267204" cy="421481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0" y="3349347"/>
            <a:ext cx="9144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Una abuela le contaba a su pequeña nieta cómo fue su niñez…Nosotros patinábamos con una pequeña tabla en un pozo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y además teníamos un columpio hecho con una cuerda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colgando de un árbol frente a la casa…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Paseábamos en un burrito y bajábamos mangos de los árboles…</a:t>
            </a:r>
          </a:p>
          <a:p>
            <a:pPr algn="ctr">
              <a:spcBef>
                <a:spcPts val="1200"/>
              </a:spcBef>
            </a:pPr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La niña se quedó boquiabierta oyéndome… Finalmente dijo…</a:t>
            </a:r>
          </a:p>
          <a:p>
            <a:pPr algn="ctr">
              <a:spcBef>
                <a:spcPts val="1200"/>
              </a:spcBef>
            </a:pPr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Yo debí haberte conocido mucho antes…</a:t>
            </a:r>
          </a:p>
          <a:p>
            <a:endParaRPr lang="es-ES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0-gifs-animados-juguete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18"/>
            <a:ext cx="1457325" cy="1133475"/>
          </a:xfrm>
          <a:prstGeom prst="rect">
            <a:avLst/>
          </a:prstGeom>
        </p:spPr>
      </p:pic>
      <p:pic>
        <p:nvPicPr>
          <p:cNvPr id="7" name="6 Imagen" descr="caballitos-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72140"/>
            <a:ext cx="1257300" cy="1057275"/>
          </a:xfrm>
          <a:prstGeom prst="rect">
            <a:avLst/>
          </a:prstGeom>
        </p:spPr>
      </p:pic>
      <p:pic>
        <p:nvPicPr>
          <p:cNvPr id="8" name="7 Imagen" descr="ball00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9586" y="2214554"/>
            <a:ext cx="591744" cy="714375"/>
          </a:xfrm>
          <a:prstGeom prst="rect">
            <a:avLst/>
          </a:prstGeom>
        </p:spPr>
      </p:pic>
      <p:pic>
        <p:nvPicPr>
          <p:cNvPr id="9" name="8 Imagen" descr="caballitos-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9520" y="214290"/>
            <a:ext cx="1257300" cy="1057275"/>
          </a:xfrm>
          <a:prstGeom prst="rect">
            <a:avLst/>
          </a:prstGeom>
        </p:spPr>
      </p:pic>
      <p:pic>
        <p:nvPicPr>
          <p:cNvPr id="10" name="9 Imagen" descr="car-275.gif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 flipV="1">
            <a:off x="-1333501" y="4429132"/>
            <a:ext cx="190501" cy="142876"/>
          </a:xfrm>
          <a:prstGeom prst="rect">
            <a:avLst/>
          </a:prstGeom>
        </p:spPr>
      </p:pic>
      <p:pic>
        <p:nvPicPr>
          <p:cNvPr id="11" name="10 Imagen" descr="gifs-juguete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4800" y="5357826"/>
            <a:ext cx="1219200" cy="1219200"/>
          </a:xfrm>
          <a:prstGeom prst="rect">
            <a:avLst/>
          </a:prstGeom>
        </p:spPr>
      </p:pic>
      <p:pic>
        <p:nvPicPr>
          <p:cNvPr id="12" name="11 Imagen" descr="gifs-juguete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20" y="1928802"/>
            <a:ext cx="1219200" cy="1219200"/>
          </a:xfrm>
          <a:prstGeom prst="rect">
            <a:avLst/>
          </a:prstGeom>
        </p:spPr>
      </p:pic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-142940" y="3786190"/>
            <a:ext cx="92869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nieto nos visitaba un día y de repente me dijo…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¿Abuelo, tú sabes en qué se parecen tú y Dios…?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yo, muy orondo, le pregunté…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No… ¿En qué…?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me contestó…Ambos son viejos…</a:t>
            </a:r>
          </a:p>
          <a:p>
            <a:endParaRPr lang="es-ES" sz="280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gifs-cub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5500702"/>
            <a:ext cx="904880" cy="952500"/>
          </a:xfrm>
          <a:prstGeom prst="rect">
            <a:avLst/>
          </a:prstGeom>
        </p:spPr>
      </p:pic>
      <p:pic>
        <p:nvPicPr>
          <p:cNvPr id="7" name="6 Imagen" descr="gifs-juguet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96" y="4643446"/>
            <a:ext cx="1362076" cy="1362076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endParaRPr lang="es-ES" dirty="0"/>
          </a:p>
        </p:txBody>
      </p:sp>
      <p:pic>
        <p:nvPicPr>
          <p:cNvPr id="4" name="3 Imagen" descr="nina_en_computaod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31755">
            <a:off x="-166496" y="430899"/>
            <a:ext cx="5754376" cy="62594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/>
          <p:nvPr/>
        </p:nvSpPr>
        <p:spPr>
          <a:xfrm>
            <a:off x="4786314" y="214290"/>
            <a:ext cx="4357686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niñita estaba afanada tecleando en el procesador de palabras del abuelo,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le dijo que estaba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escribiendo un cuento…</a:t>
            </a:r>
          </a:p>
          <a:p>
            <a:pPr algn="ctr">
              <a:spcBef>
                <a:spcPts val="1200"/>
              </a:spcBef>
            </a:pP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¿De qué trata?</a:t>
            </a:r>
          </a:p>
          <a:p>
            <a:pPr algn="ctr">
              <a:spcBef>
                <a:spcPts val="1200"/>
              </a:spcBef>
            </a:pP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preguntó el abuelo…</a:t>
            </a:r>
          </a:p>
          <a:p>
            <a:pPr algn="ctr">
              <a:spcBef>
                <a:spcPts val="1200"/>
              </a:spcBef>
            </a:pP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sé,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no se leer…</a:t>
            </a:r>
          </a:p>
          <a:p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gif-bebes-00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4572008"/>
            <a:ext cx="1993596" cy="2143116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I globos de colo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45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nino-comiendo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834638">
            <a:off x="2680" y="325216"/>
            <a:ext cx="4068483" cy="371475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643042" y="2643182"/>
            <a:ext cx="7858180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sabía si mi nieta ya había aprendido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 reconocerlos colores, por lo que decidí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comprobarlo…Entonces le iba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señalando cosas y le preguntaba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qué color eran…Así durante un rato,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contestando correctamente…</a:t>
            </a:r>
          </a:p>
          <a:p>
            <a:pPr algn="ctr">
              <a:spcBef>
                <a:spcPts val="600"/>
              </a:spcBef>
            </a:pP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que yendo hacia la puerta, me dijo…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Abuela, yo creo que tú puedes reconocer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esos colores por ti misma…</a:t>
            </a:r>
          </a:p>
          <a:p>
            <a:endParaRPr lang="es-ES" sz="32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>
    <p:sndAc>
      <p:stSnd>
        <p:snd r:embed="rId2" name="cancion de cu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seyabuelaiglesiarx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2277">
            <a:off x="101133" y="905617"/>
            <a:ext cx="5343534" cy="471490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214942" y="1000108"/>
            <a:ext cx="3485378" cy="49859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Cuando mi nieto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me preguntó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qué tan vieja era yo,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bromeando,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le dije que no estaba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muy segura…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Mira la etiqueta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de tus calzones, abuela,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en el mío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</a:rPr>
              <a:t>dice de 4 a 6 años… </a:t>
            </a:r>
          </a:p>
          <a:p>
            <a:endParaRPr lang="es-ES" sz="2800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6" name="5 Imagen" descr="caballitos-0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643578"/>
            <a:ext cx="1171575" cy="904875"/>
          </a:xfrm>
          <a:prstGeom prst="rect">
            <a:avLst/>
          </a:prstGeom>
        </p:spPr>
      </p:pic>
      <p:pic>
        <p:nvPicPr>
          <p:cNvPr id="7" name="6 Imagen" descr="0-gifs-animados-juguet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6578" y="5572140"/>
            <a:ext cx="1457325" cy="1133475"/>
          </a:xfrm>
          <a:prstGeom prst="rect">
            <a:avLst/>
          </a:prstGeom>
        </p:spPr>
      </p:pic>
      <p:pic>
        <p:nvPicPr>
          <p:cNvPr id="8" name="7 Imagen" descr="3-juguete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802" y="5643578"/>
            <a:ext cx="3429024" cy="971550"/>
          </a:xfrm>
          <a:prstGeom prst="rect">
            <a:avLst/>
          </a:prstGeom>
        </p:spPr>
      </p:pic>
      <p:pic>
        <p:nvPicPr>
          <p:cNvPr id="9" name="8 Imagen" descr="nutwl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-1214478" y="3429000"/>
            <a:ext cx="71438" cy="12700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d530f9_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09641">
            <a:off x="470930" y="-108365"/>
            <a:ext cx="6320127" cy="5623188"/>
          </a:xfrm>
          <a:prstGeom prst="ellipse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072066" y="214290"/>
            <a:ext cx="3886138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Le preguntaron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a un pequeño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de 3 años,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dónde vivía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su abuela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y él contestó…</a:t>
            </a:r>
          </a:p>
          <a:p>
            <a:pPr algn="ctr">
              <a:spcBef>
                <a:spcPts val="1200"/>
              </a:spcBef>
            </a:pPr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Ah, ella vive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en el aeropuerto,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porque cuando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la queremos ver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vamos a buscarla allá…</a:t>
            </a:r>
          </a:p>
          <a:p>
            <a:pPr algn="ctr">
              <a:spcBef>
                <a:spcPts val="600"/>
              </a:spcBef>
            </a:pPr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Luego, después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que nos visita,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la llevamos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de nuevo</a:t>
            </a:r>
          </a:p>
          <a:p>
            <a:pPr algn="ctr"/>
            <a:r>
              <a:rPr lang="es-ES" sz="2400" b="1" dirty="0" smtClean="0">
                <a:ln>
                  <a:solidFill>
                    <a:schemeClr val="tx1"/>
                  </a:solidFill>
                </a:ln>
              </a:rPr>
              <a:t>al aeropuerto…</a:t>
            </a:r>
            <a:endParaRPr lang="es-ES" sz="2400" b="1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6" name="5 Imagen" descr="letra-q-pantera-ros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4572008"/>
            <a:ext cx="2870258" cy="2071678"/>
          </a:xfrm>
          <a:prstGeom prst="rect">
            <a:avLst/>
          </a:prstGeom>
        </p:spPr>
      </p:pic>
      <p:pic>
        <p:nvPicPr>
          <p:cNvPr id="7" name="6 Imagen" descr="soldier_15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10602557" y="3571876"/>
            <a:ext cx="82601" cy="71438"/>
          </a:xfrm>
          <a:prstGeom prst="rect">
            <a:avLst/>
          </a:prstGeom>
        </p:spPr>
      </p:pic>
      <p:pic>
        <p:nvPicPr>
          <p:cNvPr id="9" name="8 Imagen" descr="GIF10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9574" y="4637720"/>
            <a:ext cx="1500198" cy="1800238"/>
          </a:xfrm>
          <a:prstGeom prst="rect">
            <a:avLst/>
          </a:prstGeom>
        </p:spPr>
      </p:pic>
      <p:pic>
        <p:nvPicPr>
          <p:cNvPr id="10" name="9 Imagen" descr="juguetes-6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1" y="3143248"/>
            <a:ext cx="1228387" cy="1495428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74" y="285728"/>
            <a:ext cx="5296934" cy="6215106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6000728" y="1142984"/>
            <a:ext cx="3143272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¡Mi abuelo es el más inteligente de todos…!</a:t>
            </a:r>
          </a:p>
          <a:p>
            <a:pPr algn="ctr">
              <a:spcBef>
                <a:spcPts val="600"/>
              </a:spcBef>
            </a:pP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enseña muchas cosas buenas, pero no lo veo con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suficiente frecuencia, para hacerme tan inteligente como él…</a:t>
            </a:r>
          </a:p>
          <a:p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ball00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5143512"/>
            <a:ext cx="928694" cy="928689"/>
          </a:xfrm>
          <a:prstGeom prst="rect">
            <a:avLst/>
          </a:prstGeom>
        </p:spPr>
      </p:pic>
      <p:pic>
        <p:nvPicPr>
          <p:cNvPr id="7" name="6 Imagen" descr="redball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5143512"/>
            <a:ext cx="1238250" cy="10668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NO-CELU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63540">
            <a:off x="3786183" y="357166"/>
            <a:ext cx="5357817" cy="49291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0" y="714356"/>
            <a:ext cx="4014240" cy="529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abuelo llama</a:t>
            </a: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nieto contesta</a:t>
            </a: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teléfono,</a:t>
            </a: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bromeando con él</a:t>
            </a: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pregunta…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¿Hola, sabes quién soy…?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nieto corre gritando…</a:t>
            </a:r>
          </a:p>
          <a:p>
            <a:pPr algn="ctr">
              <a:spcBef>
                <a:spcPts val="1200"/>
              </a:spcBef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Mamá, el abuelo</a:t>
            </a: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al teléfono</a:t>
            </a: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no sabe quién es…</a:t>
            </a:r>
            <a:endParaRPr lang="es-ES" sz="28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caballitos-1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4929198"/>
            <a:ext cx="1714504" cy="1714504"/>
          </a:xfrm>
          <a:prstGeom prst="rect">
            <a:avLst/>
          </a:prstGeom>
        </p:spPr>
      </p:pic>
      <p:pic>
        <p:nvPicPr>
          <p:cNvPr id="7" name="6 Imagen" descr="dados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98897">
            <a:off x="714348" y="5286380"/>
            <a:ext cx="1428760" cy="1428760"/>
          </a:xfrm>
          <a:prstGeom prst="rect">
            <a:avLst/>
          </a:prstGeom>
        </p:spPr>
      </p:pic>
      <p:pic>
        <p:nvPicPr>
          <p:cNvPr id="8" name="7 Imagen" descr="mis6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0958" y="5072074"/>
            <a:ext cx="1352555" cy="1347791"/>
          </a:xfrm>
          <a:prstGeom prst="rect">
            <a:avLst/>
          </a:prstGeom>
        </p:spPr>
      </p:pic>
      <p:pic>
        <p:nvPicPr>
          <p:cNvPr id="9" name="8 Imagen" descr="redball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6446" y="5500702"/>
            <a:ext cx="1238250" cy="10668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rcera edad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6559192" y="11572884"/>
            <a:ext cx="58302" cy="60958"/>
          </a:xfrm>
          <a:prstGeom prst="rect">
            <a:avLst/>
          </a:prstGeom>
        </p:spPr>
      </p:pic>
      <p:pic>
        <p:nvPicPr>
          <p:cNvPr id="5" name="4 Imagen" descr="66afaf2137_5404998_o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0"/>
            <a:ext cx="598607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caballitos-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071942"/>
            <a:ext cx="1571596" cy="1571596"/>
          </a:xfrm>
          <a:prstGeom prst="rect">
            <a:avLst/>
          </a:prstGeom>
        </p:spPr>
      </p:pic>
      <p:pic>
        <p:nvPicPr>
          <p:cNvPr id="7" name="6 Imagen" descr="caballitos-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86700" y="4572008"/>
            <a:ext cx="1257300" cy="1057275"/>
          </a:xfrm>
          <a:prstGeom prst="rect">
            <a:avLst/>
          </a:prstGeom>
        </p:spPr>
      </p:pic>
      <p:pic>
        <p:nvPicPr>
          <p:cNvPr id="8" name="7 Imagen" descr="0-gifs-animados-juguete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214422"/>
            <a:ext cx="1457325" cy="1133475"/>
          </a:xfrm>
          <a:prstGeom prst="rect">
            <a:avLst/>
          </a:prstGeom>
        </p:spPr>
      </p:pic>
      <p:pic>
        <p:nvPicPr>
          <p:cNvPr id="9" name="8 Imagen" descr="caballitos-09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8015276" y="428604"/>
            <a:ext cx="1128724" cy="904875"/>
          </a:xfrm>
          <a:prstGeom prst="rect">
            <a:avLst/>
          </a:prstGeom>
        </p:spPr>
      </p:pic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2376487" y="230505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/>
          </a:bodyPr>
          <a:lstStyle/>
          <a:p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00695" y="1714488"/>
            <a:ext cx="364330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Por favor envía este  </a:t>
            </a:r>
            <a:r>
              <a:rPr lang="es-ES" sz="24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pps</a:t>
            </a:r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a abuelas, casi abuelas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y a las que un día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esperan ser abuelas…</a:t>
            </a:r>
          </a:p>
          <a:p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pPr>
              <a:spcBef>
                <a:spcPts val="1200"/>
              </a:spcBef>
            </a:pP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Les harás el día mejor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y les arrancarás una sonrisa…</a:t>
            </a:r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endParaRPr lang="es-ES" sz="32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endParaRPr lang="es-ES" sz="32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5" name="4 Imagen" descr="tercera eda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642918"/>
            <a:ext cx="5090618" cy="5572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5572132" y="55007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357818" y="5357826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</a:rPr>
              <a:t>Francisco del Olmo-Jazmín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alogos-entre-abuelos-y-nieto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dialogos-entre-abuelos-y-nietos-milespowerpoints.com</Template>
  <TotalTime>0</TotalTime>
  <Words>640</Words>
  <Application>Microsoft Office PowerPoint</Application>
  <PresentationFormat>Presentación en pantalla (4:3)</PresentationFormat>
  <Paragraphs>138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dialogos-entre-abuelos-y-nietos-milespowerpoints.com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2012-08-02T21:22:46Z</dcterms:created>
  <dcterms:modified xsi:type="dcterms:W3CDTF">2012-08-02T21:27:09Z</dcterms:modified>
</cp:coreProperties>
</file>