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20" r:id="rId3"/>
    <p:sldId id="321" r:id="rId4"/>
    <p:sldId id="328" r:id="rId5"/>
    <p:sldId id="322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QGdQirETXd39IlGVTYo6A==" hashData="FtjVfsn3bCvj8n2R1VoYq/T5hcxvmR00efmVhrv66jzSia+hP3dC+6S8BHA7/Quj4CedTh8H/0Ts75EZ4SFwa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FF47C6"/>
    <a:srgbClr val="D60093"/>
    <a:srgbClr val="B24340"/>
    <a:srgbClr val="000066"/>
    <a:srgbClr val="9933FF"/>
    <a:srgbClr val="540054"/>
    <a:srgbClr val="9900FF"/>
    <a:srgbClr val="CC33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0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374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lias Rahbani - Love words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64891" y="1260748"/>
            <a:ext cx="44951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200" b="1" cap="none" spc="50" dirty="0" smtClean="0">
                <a:ln w="0"/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Bullpen 3D" pitchFamily="2" charset="0"/>
              </a:rPr>
              <a:t>DETENTE,</a:t>
            </a:r>
          </a:p>
          <a:p>
            <a:pPr algn="ctr"/>
            <a:r>
              <a:rPr lang="es-ES" sz="5200" b="1" spc="50" dirty="0" smtClean="0">
                <a:ln w="0"/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Bullpen 3D" pitchFamily="2" charset="0"/>
              </a:rPr>
              <a:t>sólo por</a:t>
            </a:r>
          </a:p>
          <a:p>
            <a:pPr algn="ctr"/>
            <a:r>
              <a:rPr lang="es-ES" sz="5200" b="1" cap="none" spc="50" dirty="0" smtClean="0">
                <a:ln w="0"/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Bullpen 3D" pitchFamily="2" charset="0"/>
              </a:rPr>
              <a:t>un segundo</a:t>
            </a:r>
            <a:endParaRPr lang="es-ES" sz="5200" b="1" cap="none" spc="50" dirty="0">
              <a:ln w="0"/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Bullpen 3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603152"/>
            <a:ext cx="5472608" cy="1938992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vayas tan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tomate un segundo en verlos caminar.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Retrocede tu mente por un instante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recuerda cuando todavía no lograban hacerlo.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Siente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qué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tan rápido pasa el tiempo...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 eso, no vayas tan apurado.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993829"/>
            <a:ext cx="5328592" cy="3170099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Percibe su emoción al verte llegar,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mira profundamente a sus ojos y sumérgete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en la inmensa alegría de ver tu presencia.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vayas tan apurado,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están esperando un abrazo,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los acobijes en tus brazos...</a:t>
            </a:r>
          </a:p>
          <a:p>
            <a:r>
              <a:rPr lang="es-ES" sz="20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</a:t>
            </a:r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 vas tan apurado, no podrás sentir el amor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irradian sus ojitos al mirarte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no percibirás la sensación de admirarte</a:t>
            </a:r>
          </a:p>
          <a:p>
            <a:r>
              <a:rPr lang="es-ES" sz="2000" b="1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enorgullecerse de saber que eres su padre.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313324"/>
            <a:ext cx="5166320" cy="2554545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si vas tan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apurado,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nada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 esto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lograrás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ver,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ni siquiera esos ingenuos dibujos dedicados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para que te sientas orgulloso de ellos.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 eso, no vayas tan de prisa,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sumérgete en su mundo y por un segundo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sentirás esa energía mágica que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vibra</a:t>
            </a:r>
            <a:endParaRPr lang="es-ES" sz="20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 sus alegres corazoncitos.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003429"/>
            <a:ext cx="4572000" cy="3170099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Alimenta tu alma y siente lo bella que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se ve la vida desde adentro de su ser.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vayas tan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no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podamos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sino sentir su piel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al acobijarlos en su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cama;</a:t>
            </a:r>
            <a:endParaRPr lang="es-ES" sz="20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toma su mano y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hazles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sentir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tu amor incondicional,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... si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 haces, tendrán la seguridad y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la confianza de saber que estarás a su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lado cuando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te necesiten.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141929"/>
            <a:ext cx="4572000" cy="2862322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Escúchalos atentamente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todo lo que cuentan,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es importante para ellos.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si vas muy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lograrás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apreciar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sus momentos de alegría o de tristeza,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 angustias o de felicidad,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 miedos o de seguridad,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 enojos o de dolor.</a:t>
            </a: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532264"/>
            <a:ext cx="4572000" cy="4093428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si vas tan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lograrás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ayudarlos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 enfrentar estas emociones...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... y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 no logras entenderlos,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ellos no podrán entenderte a ti.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Comparte sus felicidades, demuéstrales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te sientes feliz al verlos felices,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nunca lo olvidarán y siempre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 llevarán en sus memorias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cuando sientan tristeza,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dales una palabra de aliento,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esto les alimenta el alma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confiarán siempre en ti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.</a:t>
            </a:r>
            <a:endParaRPr lang="es-ES" sz="20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97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298466"/>
            <a:ext cx="4572000" cy="2554545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 eso, no vayas tan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la vida es solo una,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los minutos son especiales para ellos,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 los pueden compartir contigo.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si vas tan de prisa,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percibirás su luz,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te hace ver la vida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desde otra perspectiva.</a:t>
            </a: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287036"/>
            <a:ext cx="4572000" cy="2554545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lograrás entender sus palabras,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casi siempre son muy sabias,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que por cierto al escucharlas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te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sacarán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una sonrisa.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si vas muy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apreciarás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esa magia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ese brillo que solo tienen ellos…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nuestros niños.</a:t>
            </a:r>
          </a:p>
        </p:txBody>
      </p:sp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131590"/>
            <a:ext cx="4860032" cy="2862322"/>
          </a:xfrm>
          <a:prstGeom prst="rect">
            <a:avLst/>
          </a:prstGeom>
          <a:solidFill>
            <a:srgbClr val="FF47C6">
              <a:alpha val="40000"/>
            </a:srgbClr>
          </a:solidFill>
          <a:ln w="38100">
            <a:solidFill>
              <a:srgbClr val="003399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 eso no vayas tan apurado,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detente por un segundo y percibe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esa profunda emoción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llevamos tan dentro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nuestro cuando los miramos.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Si te detienes por un segundo,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sentirás que ellos son simplemente,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el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aire y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el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oxígeno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necesitas día a día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para mantenerte vivo.</a:t>
            </a:r>
          </a:p>
        </p:txBody>
      </p:sp>
    </p:spTree>
    <p:extLst>
      <p:ext uri="{BB962C8B-B14F-4D97-AF65-F5344CB8AC3E}">
        <p14:creationId xmlns:p14="http://schemas.microsoft.com/office/powerpoint/2010/main" val="168421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669936"/>
            <a:ext cx="4572000" cy="1785104"/>
          </a:xfrm>
          <a:prstGeom prst="rect">
            <a:avLst/>
          </a:prstGeom>
          <a:solidFill>
            <a:srgbClr val="FF47C6">
              <a:alpha val="40000"/>
            </a:srgbClr>
          </a:solidFill>
          <a:ln w="50800">
            <a:solidFill>
              <a:srgbClr val="003399"/>
            </a:solidFill>
            <a:miter lim="800000"/>
          </a:ln>
        </p:spPr>
        <p:txBody>
          <a:bodyPr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 eso, no vayas tan apurado,</a:t>
            </a:r>
          </a:p>
          <a:p>
            <a:r>
              <a:rPr lang="es-ES" sz="22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No olvides que el tesoro más preciado</a:t>
            </a:r>
          </a:p>
          <a:p>
            <a:r>
              <a:rPr lang="es-ES" sz="22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que se puede tener, lo tienes...</a:t>
            </a:r>
          </a:p>
          <a:p>
            <a:r>
              <a:rPr lang="es-ES" sz="22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porque son parte de ti,</a:t>
            </a:r>
          </a:p>
          <a:p>
            <a:r>
              <a:rPr lang="es-ES" sz="22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y de ti serán parte eternamente.</a:t>
            </a:r>
          </a:p>
        </p:txBody>
      </p:sp>
    </p:spTree>
    <p:extLst>
      <p:ext uri="{BB962C8B-B14F-4D97-AF65-F5344CB8AC3E}">
        <p14:creationId xmlns:p14="http://schemas.microsoft.com/office/powerpoint/2010/main" val="5003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177076" y="1347614"/>
            <a:ext cx="21092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Mariela Vega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Colocar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outerShdw blurRad="50800" dist="38100" dir="2700000" algn="tl">
                  <a:schemeClr val="tx1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28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95316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28914</TotalTime>
  <Words>579</Words>
  <Application>Microsoft Office PowerPoint</Application>
  <PresentationFormat>Presentación en pantalla (16:9)</PresentationFormat>
  <Paragraphs>101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Bullpen 3D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2482</cp:revision>
  <dcterms:created xsi:type="dcterms:W3CDTF">2012-12-20T15:47:10Z</dcterms:created>
  <dcterms:modified xsi:type="dcterms:W3CDTF">2017-06-23T22:44:43Z</dcterms:modified>
</cp:coreProperties>
</file>