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4" r:id="rId3"/>
    <p:sldId id="258" r:id="rId4"/>
    <p:sldId id="283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6" r:id="rId24"/>
    <p:sldId id="282" r:id="rId25"/>
    <p:sldId id="287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c5KkXZeKBem6tDykJWPuA==" hashData="UB8Pv/4SIdrHOpUQ8j2fkC94zw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8" d="100"/>
          <a:sy n="48" d="100"/>
        </p:scale>
        <p:origin x="-1146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7FE6-1BBA-4F4C-BD30-B6297E8FECBC}" type="datetimeFigureOut">
              <a:rPr lang="es-ES" smtClean="0"/>
              <a:pPr/>
              <a:t>13/04/2012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B002-56E1-47EA-AC37-40CE40E1C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7FE6-1BBA-4F4C-BD30-B6297E8FECBC}" type="datetimeFigureOut">
              <a:rPr lang="es-ES" smtClean="0"/>
              <a:pPr/>
              <a:t>13/04/2012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B002-56E1-47EA-AC37-40CE40E1C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7FE6-1BBA-4F4C-BD30-B6297E8FECBC}" type="datetimeFigureOut">
              <a:rPr lang="es-ES" smtClean="0"/>
              <a:pPr/>
              <a:t>13/04/2012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B002-56E1-47EA-AC37-40CE40E1C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7FE6-1BBA-4F4C-BD30-B6297E8FECBC}" type="datetimeFigureOut">
              <a:rPr lang="es-ES" smtClean="0"/>
              <a:pPr/>
              <a:t>13/04/2012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B002-56E1-47EA-AC37-40CE40E1C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7FE6-1BBA-4F4C-BD30-B6297E8FECBC}" type="datetimeFigureOut">
              <a:rPr lang="es-ES" smtClean="0"/>
              <a:pPr/>
              <a:t>13/04/2012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B002-56E1-47EA-AC37-40CE40E1C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7FE6-1BBA-4F4C-BD30-B6297E8FECBC}" type="datetimeFigureOut">
              <a:rPr lang="es-ES" smtClean="0"/>
              <a:pPr/>
              <a:t>13/04/2012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B002-56E1-47EA-AC37-40CE40E1C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7FE6-1BBA-4F4C-BD30-B6297E8FECBC}" type="datetimeFigureOut">
              <a:rPr lang="es-ES" smtClean="0"/>
              <a:pPr/>
              <a:t>13/04/2012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B002-56E1-47EA-AC37-40CE40E1C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7FE6-1BBA-4F4C-BD30-B6297E8FECBC}" type="datetimeFigureOut">
              <a:rPr lang="es-ES" smtClean="0"/>
              <a:pPr/>
              <a:t>13/04/2012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B002-56E1-47EA-AC37-40CE40E1C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7FE6-1BBA-4F4C-BD30-B6297E8FECBC}" type="datetimeFigureOut">
              <a:rPr lang="es-ES" smtClean="0"/>
              <a:pPr/>
              <a:t>13/04/2012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B002-56E1-47EA-AC37-40CE40E1C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7FE6-1BBA-4F4C-BD30-B6297E8FECBC}" type="datetimeFigureOut">
              <a:rPr lang="es-ES" smtClean="0"/>
              <a:pPr/>
              <a:t>13/04/2012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B002-56E1-47EA-AC37-40CE40E1C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7FE6-1BBA-4F4C-BD30-B6297E8FECBC}" type="datetimeFigureOut">
              <a:rPr lang="es-ES" smtClean="0"/>
              <a:pPr/>
              <a:t>13/04/2012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B002-56E1-47EA-AC37-40CE40E1C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C01D6C-2824-4E93-B8BE-098327377E1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77FE6-1BBA-4F4C-BD30-B6297E8FECBC}" type="datetimeFigureOut">
              <a:rPr lang="es-ES" smtClean="0"/>
              <a:pPr/>
              <a:t>13/04/2012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0B002-56E1-47EA-AC37-40CE40E1C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98A3738-8284-4AD2-832F-E4846DCEE9E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gif"/><Relationship Id="rId4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TERESA\Desktop\Sin títu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TERESA\Desktop\Sin títu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642918"/>
            <a:ext cx="3810000" cy="3810000"/>
          </a:xfrm>
          <a:prstGeom prst="plaqu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" name="1 Título"/>
          <p:cNvSpPr txBox="1">
            <a:spLocks/>
          </p:cNvSpPr>
          <p:nvPr/>
        </p:nvSpPr>
        <p:spPr>
          <a:xfrm>
            <a:off x="0" y="500041"/>
            <a:ext cx="4071934" cy="100013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800" b="0" dirty="0" smtClean="0">
                <a:ln w="1905"/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atura MT Script Capitals" pitchFamily="66" charset="0"/>
                <a:ea typeface="+mj-ea"/>
                <a:cs typeface="+mj-cs"/>
              </a:rPr>
              <a:t>Desnudar a una mujer </a:t>
            </a:r>
            <a:endParaRPr kumimoji="0" lang="es-ES" sz="2800" b="0" i="0" u="none" strike="noStrike" kern="1200" cap="none" spc="0" normalizeH="0" baseline="0" noProof="0" dirty="0">
              <a:ln w="1905"/>
              <a:solidFill>
                <a:schemeClr val="bg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Matura MT Script Capitals" pitchFamily="66" charset="0"/>
              <a:ea typeface="+mj-ea"/>
              <a:cs typeface="+mj-cs"/>
            </a:endParaRPr>
          </a:p>
        </p:txBody>
      </p:sp>
      <p:pic>
        <p:nvPicPr>
          <p:cNvPr id="6" name="5 Imagen" descr="64b1cea9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00364" y="428604"/>
            <a:ext cx="4429124" cy="4923710"/>
          </a:xfrm>
          <a:prstGeom prst="plaqu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9000">
    <p:sndAc>
      <p:stSnd>
        <p:snd r:embed="rId2" name="Anne Murray. You Needed..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dna\Desktop\New Folder\Clouds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-714412" y="2928934"/>
            <a:ext cx="10644263" cy="45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4" name="Picture 2" descr="C:\Users\TERESA\Desktop\Sin títul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</p:spPr>
      </p:pic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-428660" y="285728"/>
            <a:ext cx="914406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 smtClean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Un </a:t>
            </a:r>
            <a:r>
              <a:rPr lang="es-ES" sz="2000" b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nido de emociones que no verás a través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 de </a:t>
            </a:r>
            <a:r>
              <a:rPr lang="es-ES" sz="2000" b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su piel…</a:t>
            </a:r>
          </a:p>
        </p:txBody>
      </p:sp>
      <p:pic>
        <p:nvPicPr>
          <p:cNvPr id="6" name="Picture 3" descr="C:\DESCARGAS\84fe202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-714412" y="649683"/>
            <a:ext cx="6572296" cy="6208317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TERESA\Desktop\Sin títu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TERESA\Desktop\Sin títu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0"/>
            <a:ext cx="9163050" cy="6877050"/>
          </a:xfrm>
          <a:prstGeom prst="rect">
            <a:avLst/>
          </a:prstGeom>
          <a:noFill/>
        </p:spPr>
      </p:pic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-357222" y="214290"/>
            <a:ext cx="700092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Una geografía que admiras sin llegar a su esencia 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TERESA\Desktop\Sin títu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17463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2"/>
          <p:cNvSpPr txBox="1">
            <a:spLocks noChangeArrowheads="1"/>
          </p:cNvSpPr>
          <p:nvPr/>
        </p:nvSpPr>
        <p:spPr bwMode="auto">
          <a:xfrm>
            <a:off x="0" y="0"/>
            <a:ext cx="89646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Desnudar una mujer, no alcanza para descubrir su mundo secreto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ERESA\Desktop\Sin títu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</p:spPr>
      </p:pic>
      <p:pic>
        <p:nvPicPr>
          <p:cNvPr id="6" name="Picture 2" descr="C:\DESCARGAS\ÚlTIMO TRABAJO\fondos\luminousdream1bv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2143108" y="357166"/>
            <a:ext cx="700089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Es muy probable que sus ojos te cuenten mucho mas…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dna\Desktop\New Folder\Clouds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TERESA\Desktop\Sin títu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20508"/>
          </a:xfrm>
          <a:prstGeom prst="rect">
            <a:avLst/>
          </a:prstGeom>
          <a:noFill/>
        </p:spPr>
      </p:pic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0" y="285728"/>
            <a:ext cx="9144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0" dirty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itchFamily="66" charset="0"/>
              </a:rPr>
              <a:t>Ella sabe que para llegar a su alma, </a:t>
            </a:r>
            <a:r>
              <a:rPr lang="es-ES" sz="2000" b="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itchFamily="66" charset="0"/>
              </a:rPr>
              <a:t>deberás </a:t>
            </a:r>
            <a:r>
              <a:rPr lang="es-ES" sz="2000" b="0" dirty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itchFamily="66" charset="0"/>
              </a:rPr>
              <a:t>mirar con mucho </a:t>
            </a:r>
            <a:r>
              <a:rPr lang="es-ES" sz="2000" b="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itchFamily="66" charset="0"/>
              </a:rPr>
              <a:t>más </a:t>
            </a:r>
            <a:r>
              <a:rPr lang="es-ES" sz="2000" b="0" dirty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itchFamily="66" charset="0"/>
              </a:rPr>
              <a:t>paciencia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ERESA\Desktop\Sin títu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43777"/>
          </a:xfrm>
          <a:prstGeom prst="rect">
            <a:avLst/>
          </a:prstGeom>
          <a:noFill/>
        </p:spPr>
      </p:pic>
      <p:pic>
        <p:nvPicPr>
          <p:cNvPr id="3" name="Picture 2" descr="C:\Users\TERESA\Desktop\fotos de desnudos\Rosie-Huntington-Burberry-Bod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Text Box 13"/>
          <p:cNvSpPr txBox="1">
            <a:spLocks noChangeArrowheads="1"/>
          </p:cNvSpPr>
          <p:nvPr/>
        </p:nvSpPr>
        <p:spPr bwMode="auto">
          <a:xfrm>
            <a:off x="2000231" y="428604"/>
            <a:ext cx="642942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Aun desnuda, estará vestida de misterio 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dna\Desktop\New Folder\Clouds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TERESA\Desktop\Sin títu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-19050"/>
            <a:ext cx="9163050" cy="6877050"/>
          </a:xfrm>
          <a:prstGeom prst="rect">
            <a:avLst/>
          </a:prstGeom>
          <a:noFill/>
        </p:spPr>
      </p:pic>
      <p:sp>
        <p:nvSpPr>
          <p:cNvPr id="7" name="Text Box 15"/>
          <p:cNvSpPr txBox="1">
            <a:spLocks noChangeArrowheads="1"/>
          </p:cNvSpPr>
          <p:nvPr/>
        </p:nvSpPr>
        <p:spPr bwMode="auto">
          <a:xfrm>
            <a:off x="857224" y="285728"/>
            <a:ext cx="878687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Comic Sans MS" pitchFamily="66" charset="0"/>
              </a:rPr>
              <a:t> El </a:t>
            </a:r>
            <a:r>
              <a:rPr lang="es-ES" sz="2000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omic Sans MS" pitchFamily="66" charset="0"/>
              </a:rPr>
              <a:t>fuego de su interior</a:t>
            </a:r>
            <a:r>
              <a:rPr lang="es-ES" sz="20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Comic Sans MS" pitchFamily="66" charset="0"/>
              </a:rPr>
              <a:t>, </a:t>
            </a:r>
            <a:r>
              <a:rPr lang="es-ES" sz="2000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omic Sans MS" pitchFamily="66" charset="0"/>
              </a:rPr>
              <a:t>solo lo conocerás mirando su corazón…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929190" y="1142984"/>
            <a:ext cx="3911432" cy="4081466"/>
          </a:xfrm>
          <a:prstGeom prst="plaqu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2" name="Picture 3" descr="C:\Users\TERESA\Desktop\Sin título.gif"/>
          <p:cNvPicPr>
            <a:picLocks noChangeAspect="1" noChangeArrowheads="1"/>
          </p:cNvPicPr>
          <p:nvPr/>
        </p:nvPicPr>
        <p:blipFill>
          <a:blip r:embed="rId5" cstate="print"/>
          <a:srcRect l="23438" t="15625" r="28222" b="18945"/>
          <a:stretch>
            <a:fillRect/>
          </a:stretch>
        </p:blipFill>
        <p:spPr bwMode="auto">
          <a:xfrm>
            <a:off x="0" y="571480"/>
            <a:ext cx="2500298" cy="2538168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ERESA\Desktop\Sin títu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0" y="500042"/>
            <a:ext cx="592932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Aun sin ropa frente a ti, </a:t>
            </a:r>
            <a:r>
              <a:rPr lang="es-ES" sz="20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no </a:t>
            </a:r>
            <a:r>
              <a:rPr lang="es-ES" sz="20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te pertenece…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dna\Desktop\New Folder\Clouds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TERESA\Desktop\Sin títu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-357222" y="0"/>
            <a:ext cx="950122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0" dirty="0" smtClean="0">
                <a:solidFill>
                  <a:schemeClr val="bg1"/>
                </a:solidFill>
                <a:latin typeface="Comic Sans MS" pitchFamily="66" charset="0"/>
              </a:rPr>
              <a:t>Al desnudar a  una mujer, nunca lograrás quitarle su mejor prenda….          </a:t>
            </a:r>
          </a:p>
          <a:p>
            <a:pPr algn="ctr">
              <a:spcBef>
                <a:spcPct val="50000"/>
              </a:spcBef>
            </a:pPr>
            <a:r>
              <a:rPr lang="es-ES" sz="2000" b="0" dirty="0" smtClean="0">
                <a:solidFill>
                  <a:schemeClr val="bg1"/>
                </a:solidFill>
                <a:latin typeface="Comic Sans MS" pitchFamily="66" charset="0"/>
              </a:rPr>
              <a:t>                                                                                                  El pudor </a:t>
            </a:r>
            <a:endParaRPr lang="es-ES" sz="2000" b="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571480"/>
            <a:ext cx="4071966" cy="5684465"/>
          </a:xfrm>
          <a:prstGeom prst="plaqu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 Box 16"/>
          <p:cNvSpPr txBox="1">
            <a:spLocks noChangeArrowheads="1"/>
          </p:cNvSpPr>
          <p:nvPr/>
        </p:nvSpPr>
        <p:spPr bwMode="auto">
          <a:xfrm>
            <a:off x="1214382" y="1714488"/>
            <a:ext cx="564360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No existe seda que supere su piel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TERESA\Desktop\Sin títu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6" descr="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357166"/>
            <a:ext cx="4105275" cy="6211888"/>
          </a:xfrm>
          <a:prstGeom prst="plaqu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" name="Text Box 22"/>
          <p:cNvSpPr txBox="1">
            <a:spLocks noChangeArrowheads="1"/>
          </p:cNvSpPr>
          <p:nvPr/>
        </p:nvSpPr>
        <p:spPr bwMode="auto">
          <a:xfrm>
            <a:off x="-428660" y="214290"/>
            <a:ext cx="57150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     Ni </a:t>
            </a:r>
            <a:r>
              <a:rPr lang="es-ES" sz="2000" b="1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tela que pueda esconder su encanto</a:t>
            </a:r>
          </a:p>
        </p:txBody>
      </p:sp>
      <p:sp>
        <p:nvSpPr>
          <p:cNvPr id="7" name="Text Box 22"/>
          <p:cNvSpPr txBox="1">
            <a:spLocks noChangeArrowheads="1"/>
          </p:cNvSpPr>
          <p:nvPr/>
        </p:nvSpPr>
        <p:spPr bwMode="auto">
          <a:xfrm>
            <a:off x="323850" y="6072206"/>
            <a:ext cx="760573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Desnudar una mujer o quitarle </a:t>
            </a:r>
            <a:r>
              <a:rPr lang="es-ES" sz="2000" b="1" dirty="0">
                <a:solidFill>
                  <a:schemeClr val="bg1"/>
                </a:solidFill>
                <a:latin typeface="Comic Sans MS" pitchFamily="66" charset="0"/>
              </a:rPr>
              <a:t>los pétalos a una flor… </a:t>
            </a:r>
          </a:p>
        </p:txBody>
      </p:sp>
      <p:pic>
        <p:nvPicPr>
          <p:cNvPr id="16" name="Picture 3" descr="E:\IMAGENES\copos de nieve\copo3.gif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 bwMode="auto">
          <a:xfrm>
            <a:off x="6072198" y="3929066"/>
            <a:ext cx="732543" cy="714380"/>
          </a:xfrm>
          <a:prstGeom prst="rect">
            <a:avLst/>
          </a:prstGeom>
          <a:noFill/>
        </p:spPr>
      </p:pic>
      <p:pic>
        <p:nvPicPr>
          <p:cNvPr id="17" name="Picture 3" descr="E:\IMAGENES\copos de nieve\copo3.gif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 bwMode="auto">
          <a:xfrm>
            <a:off x="4572000" y="4375405"/>
            <a:ext cx="714380" cy="696669"/>
          </a:xfrm>
          <a:prstGeom prst="rect">
            <a:avLst/>
          </a:prstGeom>
          <a:noFill/>
        </p:spPr>
      </p:pic>
      <p:pic>
        <p:nvPicPr>
          <p:cNvPr id="19" name="Picture 18" descr="45mt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4286256"/>
            <a:ext cx="1008062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9" descr="45mt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3857628"/>
            <a:ext cx="941169" cy="866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dna\Desktop\New Folder\Clouds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rgbClr val="7030A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TERESA\Desktop\Sin títu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-19050"/>
            <a:ext cx="9163050" cy="6877050"/>
          </a:xfrm>
          <a:prstGeom prst="rect">
            <a:avLst/>
          </a:prstGeom>
          <a:noFill/>
        </p:spPr>
      </p:pic>
      <p:pic>
        <p:nvPicPr>
          <p:cNvPr id="8" name="Picture 6" descr="C:\Users\TERESA\Desktop\03_sexy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98350">
            <a:off x="2441276" y="2105567"/>
            <a:ext cx="2590800" cy="3695700"/>
          </a:xfrm>
          <a:prstGeom prst="rect">
            <a:avLst/>
          </a:prstGeom>
          <a:noFill/>
        </p:spPr>
      </p:pic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-500098" y="0"/>
            <a:ext cx="58579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     Es </a:t>
            </a:r>
            <a:r>
              <a:rPr lang="es-ES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llegar hasta la puerta de los sentidos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TERESA\Desktop\Sin títu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TERESA\Desktop\fotos de desnudos\fond_ecran_wallpaper_celebrite_00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9265" cy="6858000"/>
          </a:xfrm>
          <a:prstGeom prst="rect">
            <a:avLst/>
          </a:prstGeom>
          <a:noFill/>
        </p:spPr>
      </p:pic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0" y="214290"/>
            <a:ext cx="82153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CC9900">
                      <a:alpha val="60000"/>
                    </a:srgbClr>
                  </a:glow>
                </a:effectLst>
                <a:latin typeface="Comic Sans MS" pitchFamily="66" charset="0"/>
              </a:rPr>
              <a:t>Caer de rodillas ante el altar sagrado de su fuente de vida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t="65625"/>
          <a:stretch>
            <a:fillRect/>
          </a:stretch>
        </p:blipFill>
        <p:spPr bwMode="auto">
          <a:xfrm>
            <a:off x="0" y="4500570"/>
            <a:ext cx="9144000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60938" t="83334" b="9374"/>
          <a:stretch>
            <a:fillRect/>
          </a:stretch>
        </p:blipFill>
        <p:spPr bwMode="auto">
          <a:xfrm>
            <a:off x="5572132" y="6215082"/>
            <a:ext cx="3571868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 t="65625"/>
          <a:stretch>
            <a:fillRect/>
          </a:stretch>
        </p:blipFill>
        <p:spPr bwMode="auto">
          <a:xfrm>
            <a:off x="0" y="4500570"/>
            <a:ext cx="9144000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 l="60938" t="83334" b="9374"/>
          <a:stretch>
            <a:fillRect/>
          </a:stretch>
        </p:blipFill>
        <p:spPr bwMode="auto">
          <a:xfrm>
            <a:off x="5572132" y="6215082"/>
            <a:ext cx="3571868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752474"/>
            <a:ext cx="4953774" cy="6105526"/>
          </a:xfrm>
          <a:prstGeom prst="plaqu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428597" y="357166"/>
            <a:ext cx="839155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FF99"/>
                </a:solidFill>
                <a:latin typeface="Comic Sans MS" pitchFamily="66" charset="0"/>
              </a:rPr>
              <a:t>Pero recuerda… sigue sin pertenecerte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Edna\Desktop\New Folder\Clouds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TERESA\Desktop\fotos de desnudos\three_kings_1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250825" y="214290"/>
            <a:ext cx="775019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chemeClr val="bg1"/>
                </a:solidFill>
                <a:latin typeface="Comic Sans MS" pitchFamily="66" charset="0"/>
              </a:rPr>
              <a:t>No es como conocerás su cielo…tal vez conozcas algo el tuyo</a:t>
            </a:r>
          </a:p>
        </p:txBody>
      </p:sp>
      <p:pic>
        <p:nvPicPr>
          <p:cNvPr id="9" name="Picture 3" descr="C:\Users\TERESA\Desktop\mujercaballooooooooooooo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285984" y="0"/>
            <a:ext cx="5929354" cy="4455787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TERESA\Desktop\fotos de desnudos\3355fa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TERESA\Desktop\Sin títu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72066" y="357166"/>
            <a:ext cx="407193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b="1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663300"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Con ella puede el artista, olvidar por completo lo que es una línea recta.</a:t>
            </a:r>
            <a:endParaRPr lang="es-ES" sz="2000" b="1" cap="none" spc="150" dirty="0">
              <a:ln w="11430"/>
              <a:solidFill>
                <a:srgbClr val="F8F8F8"/>
              </a:solidFill>
              <a:effectLst>
                <a:glow rad="101600">
                  <a:srgbClr val="663300">
                    <a:alpha val="60000"/>
                  </a:srgb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dna\Desktop\New Folder\Clouds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TERESA\Desktop\fotos de desnudos\Izabel Goula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285728"/>
            <a:ext cx="628651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naufragar en un mar ondulado </a:t>
            </a:r>
          </a:p>
          <a:p>
            <a:pPr algn="ctr"/>
            <a:r>
              <a:rPr lang="es-ES" sz="20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de luces y sombras.</a:t>
            </a:r>
            <a:endParaRPr lang="es-ES" sz="2000" b="1" cap="none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TERESA\Desktop\Sin títu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ESCARGAS\ÚlTIMO TRABAJO\fondos\luminousdream1bv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 Box 21"/>
          <p:cNvSpPr txBox="1">
            <a:spLocks noChangeArrowheads="1"/>
          </p:cNvSpPr>
          <p:nvPr/>
        </p:nvSpPr>
        <p:spPr bwMode="auto">
          <a:xfrm>
            <a:off x="0" y="285728"/>
            <a:ext cx="650082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0" dirty="0" smtClean="0">
                <a:latin typeface="Comic Sans MS" pitchFamily="66" charset="0"/>
              </a:rPr>
              <a:t>          </a:t>
            </a:r>
            <a:r>
              <a:rPr lang="es-ES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No </a:t>
            </a:r>
            <a:r>
              <a:rPr lang="es-ES" sz="2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le estoy haciendo un regalo a tus ojos…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dna\Desktop\New Folder\Clouds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TERESA\Documents\Fondos y Gifs  Variados\FONDO.V\El universo y sus propósit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TERESA\Documents\Fondos y Gifs  Variados\FONDO.V\El universo y sus propósitos.jpg"/>
          <p:cNvPicPr>
            <a:picLocks noChangeAspect="1" noChangeArrowheads="1"/>
          </p:cNvPicPr>
          <p:nvPr/>
        </p:nvPicPr>
        <p:blipFill>
          <a:blip r:embed="rId3" cstate="print"/>
          <a:srcRect l="21093" t="11458" r="21094" b="8333"/>
          <a:stretch>
            <a:fillRect/>
          </a:stretch>
        </p:blipFill>
        <p:spPr bwMode="auto">
          <a:xfrm>
            <a:off x="1928794" y="857232"/>
            <a:ext cx="5286412" cy="5357850"/>
          </a:xfrm>
          <a:prstGeom prst="ellipse">
            <a:avLst/>
          </a:prstGeom>
          <a:noFill/>
          <a:effectLst>
            <a:softEdge rad="63500"/>
          </a:effec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" y="285728"/>
            <a:ext cx="4572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Se trata de un regalo para tu alma</a:t>
            </a:r>
          </a:p>
        </p:txBody>
      </p:sp>
      <p:pic>
        <p:nvPicPr>
          <p:cNvPr id="7" name="Picture 7" descr="Imagen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285728"/>
            <a:ext cx="4643438" cy="6858000"/>
          </a:xfrm>
          <a:prstGeom prst="hexagon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TERESA\Desktop\fotos de desnudos\3355fa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TERESA\Desktop\fotos de desnudos\Denise Richard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179388" y="428604"/>
            <a:ext cx="8785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solidFill>
                  <a:srgbClr val="CC6600"/>
                </a:solidFill>
                <a:latin typeface="Comic Sans MS" pitchFamily="66" charset="0"/>
              </a:rPr>
              <a:t>Sin lujuria, sin morbo ni dobles mensajes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4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t="65625"/>
          <a:stretch>
            <a:fillRect/>
          </a:stretch>
        </p:blipFill>
        <p:spPr bwMode="auto">
          <a:xfrm>
            <a:off x="0" y="4500570"/>
            <a:ext cx="9144000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60938" t="83334" b="9374"/>
          <a:stretch>
            <a:fillRect/>
          </a:stretch>
        </p:blipFill>
        <p:spPr bwMode="auto">
          <a:xfrm>
            <a:off x="5572132" y="6215082"/>
            <a:ext cx="3571868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 t="65625"/>
          <a:stretch>
            <a:fillRect/>
          </a:stretch>
        </p:blipFill>
        <p:spPr bwMode="auto">
          <a:xfrm>
            <a:off x="0" y="4500570"/>
            <a:ext cx="9144000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 l="60938" t="83334" b="9374"/>
          <a:stretch>
            <a:fillRect/>
          </a:stretch>
        </p:blipFill>
        <p:spPr bwMode="auto">
          <a:xfrm>
            <a:off x="5572132" y="6215082"/>
            <a:ext cx="3571868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" name="Picture 4" descr="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/>
          <a:srcRect t="65625"/>
          <a:stretch>
            <a:fillRect/>
          </a:stretch>
        </p:blipFill>
        <p:spPr bwMode="auto">
          <a:xfrm>
            <a:off x="0" y="4500570"/>
            <a:ext cx="9144000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1" y="285728"/>
            <a:ext cx="6215074" cy="400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Comic Sans MS" pitchFamily="66" charset="0"/>
              </a:rPr>
              <a:t>Miel, rocío, frutas, aromas y sabores</a:t>
            </a:r>
          </a:p>
        </p:txBody>
      </p:sp>
      <p:pic>
        <p:nvPicPr>
          <p:cNvPr id="19" name="Picture 2" descr="C:\Users\TERESA\Documents\Fondos y Gifs  Variados\FONDO.V\1ajmsf0wkez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785794"/>
            <a:ext cx="6191250" cy="46482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1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Edna\Desktop\New Folder\Clouds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TERESA\Desktop\fotos de desnudos\Lindsay_lohan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" name="1 Título"/>
          <p:cNvSpPr txBox="1">
            <a:spLocks/>
          </p:cNvSpPr>
          <p:nvPr/>
        </p:nvSpPr>
        <p:spPr>
          <a:xfrm>
            <a:off x="285720" y="5000636"/>
            <a:ext cx="3714776" cy="5000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600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atura MT Script Capitals" pitchFamily="66" charset="0"/>
                <a:ea typeface="+mj-ea"/>
                <a:cs typeface="+mj-cs"/>
              </a:rPr>
              <a:t>Texto: Internet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600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atura MT Script Capitals" pitchFamily="66" charset="0"/>
                <a:ea typeface="+mj-ea"/>
                <a:cs typeface="+mj-cs"/>
              </a:rPr>
              <a:t>Imágenes: Internet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600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atura MT Script Capitals" pitchFamily="66" charset="0"/>
                <a:ea typeface="+mj-ea"/>
                <a:cs typeface="+mj-cs"/>
              </a:rPr>
              <a:t>Diseño: Teresa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400" b="0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atura MT Script Capitals" pitchFamily="66" charset="0"/>
                <a:ea typeface="+mj-ea"/>
                <a:cs typeface="+mj-cs"/>
              </a:rPr>
              <a:t> </a:t>
            </a:r>
            <a:endParaRPr kumimoji="0" lang="es-ES" sz="2400" b="0" i="0" u="none" strike="noStrike" kern="1200" cap="none" spc="0" normalizeH="0" baseline="0" noProof="0" dirty="0">
              <a:ln w="1905"/>
              <a:solidFill>
                <a:schemeClr val="accent1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Matura MT Script Capitals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308</Words>
  <Application>Microsoft Office PowerPoint</Application>
  <PresentationFormat>Presentación en pantalla (4:3)</PresentationFormat>
  <Paragraphs>57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Desnudar a una mujer…</dc:title>
  <dc:creator>Teresa</dc:creator>
  <cp:lastModifiedBy>TERESA</cp:lastModifiedBy>
  <cp:revision>17</cp:revision>
  <dcterms:created xsi:type="dcterms:W3CDTF">2012-03-13T21:11:24Z</dcterms:created>
  <dcterms:modified xsi:type="dcterms:W3CDTF">2012-04-13T17:18:01Z</dcterms:modified>
</cp:coreProperties>
</file>