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431" r:id="rId3"/>
    <p:sldId id="441" r:id="rId4"/>
    <p:sldId id="430" r:id="rId5"/>
    <p:sldId id="444" r:id="rId6"/>
    <p:sldId id="432" r:id="rId7"/>
    <p:sldId id="433" r:id="rId8"/>
    <p:sldId id="445" r:id="rId9"/>
    <p:sldId id="434" r:id="rId10"/>
    <p:sldId id="435" r:id="rId11"/>
    <p:sldId id="436" r:id="rId12"/>
    <p:sldId id="437" r:id="rId13"/>
    <p:sldId id="446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vWlTjhYsWmq/dRESiE0RQ==" hashData="kA8WXfLJ9nTLxG7tSaWAySTbu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DCFF"/>
    <a:srgbClr val="99CCFF"/>
    <a:srgbClr val="003399"/>
    <a:srgbClr val="FFE089"/>
    <a:srgbClr val="FFE2A7"/>
    <a:srgbClr val="FFDA8F"/>
    <a:srgbClr val="BDFFEE"/>
    <a:srgbClr val="ABFFE9"/>
    <a:srgbClr val="8FFFE2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21/01/2016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34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1.png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054" r="173"/>
          <a:stretch/>
        </p:blipFill>
        <p:spPr bwMode="auto">
          <a:xfrm>
            <a:off x="0" y="-3154"/>
            <a:ext cx="9144000" cy="514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311965" y="51400"/>
            <a:ext cx="6515100" cy="1620786"/>
            <a:chOff x="1311965" y="51400"/>
            <a:chExt cx="6515100" cy="1620786"/>
          </a:xfrm>
        </p:grpSpPr>
        <p:pic>
          <p:nvPicPr>
            <p:cNvPr id="12294" name="Picture 6" descr="Rendered Imag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9780" y="51400"/>
              <a:ext cx="4048125" cy="828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96" name="Picture 8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965" y="843510"/>
              <a:ext cx="6515100" cy="828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Igor Dvurechenskiy - Good mood  wma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395536" y="5140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De nuestras decisiones dependerá nuestro futuro que, en realidad, es presente</a:t>
            </a:r>
            <a:r>
              <a:rPr lang="es-CO" b="1" dirty="0" smtClean="0">
                <a:latin typeface="+mj-lt"/>
              </a:rPr>
              <a:t>.</a:t>
            </a:r>
          </a:p>
          <a:p>
            <a:pPr algn="ctr"/>
            <a:endParaRPr lang="es-CO" b="1" dirty="0">
              <a:latin typeface="+mj-lt"/>
            </a:endParaRPr>
          </a:p>
          <a:p>
            <a:pPr algn="ctr"/>
            <a:r>
              <a:rPr lang="es-CO" b="1" dirty="0">
                <a:latin typeface="+mj-lt"/>
              </a:rPr>
              <a:t>Cada inicio de año escuchamos cualquier cantidad de predicciones, propósitos, promesas y listas interminables de buenas intenciones. Conforme pasan los días, semanas y primeros meses, todo se va desvaneciendo, vamos olvidando, la motivación se diluye e incluso desaparece.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0831" y="51400"/>
            <a:ext cx="83279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La velocidad a la que vivimos nos hace voltear a ver sólo lo urgente, lo rutinario, el día a día</a:t>
            </a:r>
            <a:r>
              <a:rPr lang="es-CO" b="1" dirty="0" smtClean="0">
                <a:latin typeface="+mj-lt"/>
              </a:rPr>
              <a:t>.</a:t>
            </a:r>
            <a:endParaRPr lang="es-CO" b="1" dirty="0">
              <a:latin typeface="+mj-lt"/>
            </a:endParaRPr>
          </a:p>
          <a:p>
            <a:pPr algn="ctr"/>
            <a:r>
              <a:rPr lang="es-CO" b="1" dirty="0">
                <a:latin typeface="+mj-lt"/>
              </a:rPr>
              <a:t>El problema es que los pretextos se vuelven la regla y la salida siempre es la misma, no tenemos tiempo de nada. Lo que no alcanzamos a dimensionar es que el tiempo, el recurso más preciado de todos, pasa y no regresa, no es renovable, tampoco se puede comprar, no tiene precio.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40831" y="51400"/>
            <a:ext cx="83279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Hacer predicciones en un mundo tan incierto y cambiante resulta un gesto muy arriesgado.</a:t>
            </a:r>
          </a:p>
          <a:p>
            <a:pPr algn="ctr"/>
            <a:r>
              <a:rPr lang="es-CO" b="1" dirty="0">
                <a:latin typeface="+mj-lt"/>
              </a:rPr>
              <a:t>El problema no sólo es aventurarnos a predecir o a creer todo lo que escuchamos, eso puede ser un ejercicio natural, el mayor riesgo está en creer que somos ajenos a todo lo que pasa afuera y desentendernos pretendiendo que nuestra vida sea una isla que poco o nada tiene que ver con todo lo que ocurre alrededor.</a:t>
            </a: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430" y="61025"/>
            <a:ext cx="81371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Hemos olvidado que todo está conectado y que todos estamos conectados</a:t>
            </a:r>
            <a:r>
              <a:rPr lang="es-CO" b="1" dirty="0" smtClean="0">
                <a:latin typeface="+mj-lt"/>
              </a:rPr>
              <a:t>.</a:t>
            </a:r>
          </a:p>
          <a:p>
            <a:pPr algn="ctr"/>
            <a:endParaRPr lang="es-CO" b="1" dirty="0">
              <a:latin typeface="+mj-lt"/>
            </a:endParaRPr>
          </a:p>
          <a:p>
            <a:pPr algn="ctr"/>
            <a:r>
              <a:rPr lang="es-CO" b="1" dirty="0">
                <a:latin typeface="+mj-lt"/>
              </a:rPr>
              <a:t>Empezar un nuevo año es una oportunidad extraordinaria no sólo para poner en perspectiva lo que hemos hecho, entender en donde estamos parados y visualizar lo que queremos lograr en un futuro cercano.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430" y="51400"/>
            <a:ext cx="80651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también la ocasión perfecta para entender que tenemos una enorme capacidad para hacer que las cosas sucedan, primero en el plano personal y después en nuestro entorno, con nuestra comunidad y las personas que nos rodean.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0" y="-1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67430" y="51400"/>
            <a:ext cx="80651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primer paso es creer que todo es posible, empezar desde lo pequeño y cotidiano, subir un escalón por día, perseverar, arriesgar, levantarnos las veces que sea necesario no importa cuántas veces podamos caernos en el intento.</a:t>
            </a:r>
          </a:p>
        </p:txBody>
      </p:sp>
    </p:spTree>
    <p:extLst>
      <p:ext uri="{BB962C8B-B14F-4D97-AF65-F5344CB8AC3E}">
        <p14:creationId xmlns:p14="http://schemas.microsoft.com/office/powerpoint/2010/main" val="290397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430" y="46765"/>
            <a:ext cx="81371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razón por la que muchas veces dejamos de lado esos propósitos es porque solamente lo pensamos o decimos sin realmente creerlo y sentirlo, sin entender que somos capaces de lograr lo que nos propongamos, siempre y cuando tengamos la disciplina para hacerlo.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1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430" y="51400"/>
            <a:ext cx="80651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2016 podrá ser un año con muchos adjetivos para nuestro País y el Mundo. Lo que no podemos perder de vista es que en nuestras manos tenemos la posibilidad de elegir cómo queremos vivir cada día.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430" y="56035"/>
            <a:ext cx="80651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 nuestras pequeñas decisiones dependerá nuestro futuro que, en realidad, es presente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endParaRPr lang="es-CO" sz="2000" b="1" dirty="0">
              <a:latin typeface="+mj-lt"/>
            </a:endParaRPr>
          </a:p>
          <a:p>
            <a:pPr algn="ctr"/>
            <a:r>
              <a:rPr lang="es-CO" sz="2000" b="1" dirty="0">
                <a:latin typeface="+mj-lt"/>
              </a:rPr>
              <a:t>Aprendimos que desear ya no es suficiente, necesitamos actuar inmediatamente.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49" r="383" b="549"/>
          <a:stretch/>
        </p:blipFill>
        <p:spPr bwMode="auto">
          <a:xfrm>
            <a:off x="1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944024" y="70295"/>
            <a:ext cx="3243260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>
                <a:latin typeface="+mj-lt"/>
              </a:rPr>
              <a:t>Texto</a:t>
            </a:r>
            <a:r>
              <a:rPr lang="es-CO" sz="1400" b="1" dirty="0" smtClean="0">
                <a:latin typeface="+mj-lt"/>
              </a:rPr>
              <a:t>: </a:t>
            </a:r>
            <a:r>
              <a:rPr lang="es-CO" sz="1400" b="1" dirty="0" err="1" smtClean="0">
                <a:latin typeface="+mj-lt"/>
              </a:rPr>
              <a:t>Twitter</a:t>
            </a:r>
            <a:r>
              <a:rPr lang="es-CO" sz="1400" b="1" dirty="0" smtClean="0">
                <a:latin typeface="+mj-lt"/>
              </a:rPr>
              <a:t>: @</a:t>
            </a:r>
            <a:r>
              <a:rPr lang="es-CO" sz="1400" b="1" dirty="0" err="1" smtClean="0">
                <a:latin typeface="+mj-lt"/>
              </a:rPr>
              <a:t>armando_regil</a:t>
            </a:r>
            <a:endParaRPr lang="es-CO" sz="1400" b="1" dirty="0" smtClean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 </a:t>
            </a:r>
            <a:r>
              <a:rPr lang="es-CO" sz="1400" b="1" dirty="0" err="1" smtClean="0">
                <a:latin typeface="+mj-lt"/>
              </a:rPr>
              <a:t>Good</a:t>
            </a:r>
            <a:r>
              <a:rPr lang="es-CO" sz="1400" b="1" dirty="0" smtClean="0">
                <a:latin typeface="+mj-lt"/>
              </a:rPr>
              <a:t> </a:t>
            </a:r>
            <a:r>
              <a:rPr lang="es-CO" sz="1400" b="1" dirty="0" err="1" smtClean="0">
                <a:latin typeface="+mj-lt"/>
              </a:rPr>
              <a:t>mood</a:t>
            </a:r>
            <a:r>
              <a:rPr lang="es-CO" sz="1400" b="1" dirty="0">
                <a:latin typeface="+mj-lt"/>
              </a:rPr>
              <a:t> - </a:t>
            </a:r>
            <a:r>
              <a:rPr lang="es-CO" sz="1400" b="1" i="1" dirty="0">
                <a:latin typeface="+mj-lt"/>
              </a:rPr>
              <a:t>Igor </a:t>
            </a:r>
            <a:r>
              <a:rPr lang="es-CO" sz="1400" b="1" i="1" dirty="0" err="1">
                <a:latin typeface="+mj-lt"/>
              </a:rPr>
              <a:t>Dvurechenskiy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5016</TotalTime>
  <Words>500</Words>
  <Application>Microsoft Office PowerPoint</Application>
  <PresentationFormat>Presentación en pantalla (16:9)</PresentationFormat>
  <Paragraphs>29</Paragraphs>
  <Slides>12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299</cp:revision>
  <dcterms:created xsi:type="dcterms:W3CDTF">2013-05-29T02:56:16Z</dcterms:created>
  <dcterms:modified xsi:type="dcterms:W3CDTF">2016-01-21T22:47:20Z</dcterms:modified>
</cp:coreProperties>
</file>