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6"/>
  </p:notesMasterIdLst>
  <p:sldIdLst>
    <p:sldId id="256" r:id="rId3"/>
    <p:sldId id="257" r:id="rId4"/>
    <p:sldId id="346" r:id="rId5"/>
    <p:sldId id="335" r:id="rId6"/>
    <p:sldId id="261" r:id="rId7"/>
    <p:sldId id="262" r:id="rId8"/>
    <p:sldId id="304"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8" r:id="rId42"/>
    <p:sldId id="297" r:id="rId43"/>
    <p:sldId id="296" r:id="rId44"/>
    <p:sldId id="299" r:id="rId45"/>
    <p:sldId id="300" r:id="rId46"/>
    <p:sldId id="302" r:id="rId47"/>
    <p:sldId id="301" r:id="rId48"/>
    <p:sldId id="263" r:id="rId49"/>
    <p:sldId id="316" r:id="rId50"/>
    <p:sldId id="305" r:id="rId51"/>
    <p:sldId id="306" r:id="rId52"/>
    <p:sldId id="307" r:id="rId53"/>
    <p:sldId id="308" r:id="rId54"/>
    <p:sldId id="336" r:id="rId55"/>
    <p:sldId id="309" r:id="rId56"/>
    <p:sldId id="311" r:id="rId57"/>
    <p:sldId id="314" r:id="rId58"/>
    <p:sldId id="313" r:id="rId59"/>
    <p:sldId id="312" r:id="rId60"/>
    <p:sldId id="315" r:id="rId61"/>
    <p:sldId id="310" r:id="rId62"/>
    <p:sldId id="341" r:id="rId63"/>
    <p:sldId id="303" r:id="rId64"/>
    <p:sldId id="348" r:id="rId6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E8w0svhtkEK+2R+yHrbPQ==" hashData="TVrZBpwGlkuIcQMblmQzg+Vi63g="/>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0009"/>
    <a:srgbClr val="BB123D"/>
    <a:srgbClr val="262F43"/>
    <a:srgbClr val="FF8190"/>
    <a:srgbClr val="C01341"/>
    <a:srgbClr val="EA2778"/>
    <a:srgbClr val="171628"/>
    <a:srgbClr val="23213B"/>
    <a:srgbClr val="282644"/>
    <a:srgbClr val="FF6C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651" autoAdjust="0"/>
  </p:normalViewPr>
  <p:slideViewPr>
    <p:cSldViewPr>
      <p:cViewPr>
        <p:scale>
          <a:sx n="87" d="100"/>
          <a:sy n="87" d="100"/>
        </p:scale>
        <p:origin x="-564" y="-324"/>
      </p:cViewPr>
      <p:guideLst>
        <p:guide orient="horz" pos="2160"/>
        <p:guide pos="2880"/>
      </p:guideLst>
    </p:cSldViewPr>
  </p:slideViewPr>
  <p:notesTextViewPr>
    <p:cViewPr>
      <p:scale>
        <a:sx n="1" d="1"/>
        <a:sy n="1" d="1"/>
      </p:scale>
      <p:origin x="0" y="0"/>
    </p:cViewPr>
  </p:notesTextViewPr>
  <p:sorterViewPr>
    <p:cViewPr>
      <p:scale>
        <a:sx n="49" d="100"/>
        <a:sy n="49" d="100"/>
      </p:scale>
      <p:origin x="0" y="34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73C37F-3A99-48E9-95B2-8C9A078CA8B1}" type="datetimeFigureOut">
              <a:rPr lang="es-ES" smtClean="0"/>
              <a:t>28/11/2015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3E20188-E66A-4694-94A3-3961C1585FA0}" type="slidenum">
              <a:rPr lang="es-ES" smtClean="0"/>
              <a:t>‹Nº›</a:t>
            </a:fld>
            <a:endParaRPr lang="es-ES"/>
          </a:p>
        </p:txBody>
      </p:sp>
    </p:spTree>
    <p:extLst>
      <p:ext uri="{BB962C8B-B14F-4D97-AF65-F5344CB8AC3E}">
        <p14:creationId xmlns:p14="http://schemas.microsoft.com/office/powerpoint/2010/main" val="2860700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1</a:t>
            </a:fld>
            <a:endParaRPr lang="es-ES" dirty="0"/>
          </a:p>
        </p:txBody>
      </p:sp>
    </p:spTree>
    <p:extLst>
      <p:ext uri="{BB962C8B-B14F-4D97-AF65-F5344CB8AC3E}">
        <p14:creationId xmlns:p14="http://schemas.microsoft.com/office/powerpoint/2010/main" val="905269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2</a:t>
            </a:fld>
            <a:endParaRPr lang="es-ES" dirty="0"/>
          </a:p>
        </p:txBody>
      </p:sp>
    </p:spTree>
    <p:extLst>
      <p:ext uri="{BB962C8B-B14F-4D97-AF65-F5344CB8AC3E}">
        <p14:creationId xmlns:p14="http://schemas.microsoft.com/office/powerpoint/2010/main" val="19426326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a:t>
            </a:fld>
            <a:endParaRPr lang="es-ES"/>
          </a:p>
        </p:txBody>
      </p:sp>
    </p:spTree>
    <p:extLst>
      <p:ext uri="{BB962C8B-B14F-4D97-AF65-F5344CB8AC3E}">
        <p14:creationId xmlns:p14="http://schemas.microsoft.com/office/powerpoint/2010/main" val="61073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7</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10</a:t>
            </a:fld>
            <a:endParaRPr lang="es-ES" dirty="0"/>
          </a:p>
        </p:txBody>
      </p:sp>
    </p:spTree>
    <p:extLst>
      <p:ext uri="{BB962C8B-B14F-4D97-AF65-F5344CB8AC3E}">
        <p14:creationId xmlns:p14="http://schemas.microsoft.com/office/powerpoint/2010/main" val="1470152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12</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13</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16</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17</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21</a:t>
            </a:fld>
            <a:endParaRPr lang="es-ES"/>
          </a:p>
        </p:txBody>
      </p:sp>
    </p:spTree>
    <p:extLst>
      <p:ext uri="{BB962C8B-B14F-4D97-AF65-F5344CB8AC3E}">
        <p14:creationId xmlns:p14="http://schemas.microsoft.com/office/powerpoint/2010/main" val="24323715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23</a:t>
            </a:fld>
            <a:endParaRPr lang="es-ES" dirty="0"/>
          </a:p>
        </p:txBody>
      </p:sp>
    </p:spTree>
    <p:extLst>
      <p:ext uri="{BB962C8B-B14F-4D97-AF65-F5344CB8AC3E}">
        <p14:creationId xmlns:p14="http://schemas.microsoft.com/office/powerpoint/2010/main" val="2346831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24</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25</a:t>
            </a:fld>
            <a:endParaRPr lang="es-ES" dirty="0"/>
          </a:p>
        </p:txBody>
      </p:sp>
    </p:spTree>
    <p:extLst>
      <p:ext uri="{BB962C8B-B14F-4D97-AF65-F5344CB8AC3E}">
        <p14:creationId xmlns:p14="http://schemas.microsoft.com/office/powerpoint/2010/main" val="2346831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29</a:t>
            </a:fld>
            <a:endParaRPr lang="es-ES"/>
          </a:p>
        </p:txBody>
      </p:sp>
    </p:spTree>
    <p:extLst>
      <p:ext uri="{BB962C8B-B14F-4D97-AF65-F5344CB8AC3E}">
        <p14:creationId xmlns:p14="http://schemas.microsoft.com/office/powerpoint/2010/main" val="35732640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30</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31</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32</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34</a:t>
            </a:fld>
            <a:endParaRPr lang="es-ES" dirty="0"/>
          </a:p>
        </p:txBody>
      </p:sp>
    </p:spTree>
    <p:extLst>
      <p:ext uri="{BB962C8B-B14F-4D97-AF65-F5344CB8AC3E}">
        <p14:creationId xmlns:p14="http://schemas.microsoft.com/office/powerpoint/2010/main" val="19201001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36</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39</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40</a:t>
            </a:fld>
            <a:endParaRPr lang="es-ES" dirty="0"/>
          </a:p>
        </p:txBody>
      </p:sp>
    </p:spTree>
    <p:extLst>
      <p:ext uri="{BB962C8B-B14F-4D97-AF65-F5344CB8AC3E}">
        <p14:creationId xmlns:p14="http://schemas.microsoft.com/office/powerpoint/2010/main" val="14701522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44</a:t>
            </a:fld>
            <a:endParaRPr lang="es-ES" dirty="0"/>
          </a:p>
        </p:txBody>
      </p:sp>
    </p:spTree>
    <p:extLst>
      <p:ext uri="{BB962C8B-B14F-4D97-AF65-F5344CB8AC3E}">
        <p14:creationId xmlns:p14="http://schemas.microsoft.com/office/powerpoint/2010/main" val="19201001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46</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47</a:t>
            </a:fld>
            <a:endParaRPr lang="es-ES"/>
          </a:p>
        </p:txBody>
      </p:sp>
    </p:spTree>
    <p:extLst>
      <p:ext uri="{BB962C8B-B14F-4D97-AF65-F5344CB8AC3E}">
        <p14:creationId xmlns:p14="http://schemas.microsoft.com/office/powerpoint/2010/main" val="9547558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48</a:t>
            </a:fld>
            <a:endParaRPr lang="es-ES"/>
          </a:p>
        </p:txBody>
      </p:sp>
    </p:spTree>
    <p:extLst>
      <p:ext uri="{BB962C8B-B14F-4D97-AF65-F5344CB8AC3E}">
        <p14:creationId xmlns:p14="http://schemas.microsoft.com/office/powerpoint/2010/main" val="3420186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50</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53</a:t>
            </a:fld>
            <a:endParaRPr lang="es-ES"/>
          </a:p>
        </p:txBody>
      </p:sp>
    </p:spTree>
    <p:extLst>
      <p:ext uri="{BB962C8B-B14F-4D97-AF65-F5344CB8AC3E}">
        <p14:creationId xmlns:p14="http://schemas.microsoft.com/office/powerpoint/2010/main" val="22658502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55</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60</a:t>
            </a:fld>
            <a:endParaRPr lang="es-ES" dirty="0"/>
          </a:p>
        </p:txBody>
      </p:sp>
    </p:spTree>
    <p:extLst>
      <p:ext uri="{BB962C8B-B14F-4D97-AF65-F5344CB8AC3E}">
        <p14:creationId xmlns:p14="http://schemas.microsoft.com/office/powerpoint/2010/main" val="13881941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3E20188-E66A-4694-94A3-3961C1585FA0}" type="slidenum">
              <a:rPr lang="es-ES" smtClean="0"/>
              <a:t>62</a:t>
            </a:fld>
            <a:endParaRPr lang="es-ES" dirty="0"/>
          </a:p>
        </p:txBody>
      </p:sp>
    </p:spTree>
    <p:extLst>
      <p:ext uri="{BB962C8B-B14F-4D97-AF65-F5344CB8AC3E}">
        <p14:creationId xmlns:p14="http://schemas.microsoft.com/office/powerpoint/2010/main" val="1920100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267540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295028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984561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3163719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2461396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28111685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3416672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15868616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851050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2025402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2CD1E1B-DCA4-439C-8BE4-6B2BA38AF858}" type="datetimeFigureOut">
              <a:rPr lang="es-ES" smtClean="0"/>
              <a:t>28/11/2015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1972FD2-320E-468C-B9DC-8FA044DE8ACD}" type="slidenum">
              <a:rPr lang="es-ES" smtClean="0"/>
              <a:t>‹Nº›</a:t>
            </a:fld>
            <a:endParaRPr lang="es-ES"/>
          </a:p>
        </p:txBody>
      </p:sp>
    </p:spTree>
    <p:extLst>
      <p:ext uri="{BB962C8B-B14F-4D97-AF65-F5344CB8AC3E}">
        <p14:creationId xmlns:p14="http://schemas.microsoft.com/office/powerpoint/2010/main" val="42513138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CD1E1B-DCA4-439C-8BE4-6B2BA38AF858}" type="datetimeFigureOut">
              <a:rPr lang="es-ES" smtClean="0"/>
              <a:t>28/11/2015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72FD2-320E-468C-B9DC-8FA044DE8ACD}" type="slidenum">
              <a:rPr lang="es-ES" smtClean="0"/>
              <a:t>‹Nº›</a:t>
            </a:fld>
            <a:endParaRPr lang="es-ES"/>
          </a:p>
        </p:txBody>
      </p:sp>
    </p:spTree>
    <p:extLst>
      <p:ext uri="{BB962C8B-B14F-4D97-AF65-F5344CB8AC3E}">
        <p14:creationId xmlns:p14="http://schemas.microsoft.com/office/powerpoint/2010/main" val="110217318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microsoft.com/office/2007/relationships/hdphoto" Target="../media/hdphoto1.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JPG"/><Relationship Id="rId1" Type="http://schemas.openxmlformats.org/officeDocument/2006/relationships/slideLayout" Target="../slideLayouts/slideLayout7.xml"/><Relationship Id="rId4" Type="http://schemas.microsoft.com/office/2007/relationships/hdphoto" Target="../media/hdphoto2.wdp"/></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2.JPG"/><Relationship Id="rId7" Type="http://schemas.microsoft.com/office/2007/relationships/hdphoto" Target="../media/hdphoto3.wdp"/><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63.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301351"/>
            <a:ext cx="9144000"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rgbClr val="C00000">
                  <a:lumMod val="13000"/>
                  <a:lumOff val="87000"/>
                </a:srgbClr>
              </a:gs>
              <a:gs pos="17000">
                <a:schemeClr val="accent6">
                  <a:lumMod val="60000"/>
                  <a:lumOff val="40000"/>
                </a:schemeClr>
              </a:gs>
              <a:gs pos="46000">
                <a:srgbClr val="C00000">
                  <a:lumMod val="11000"/>
                </a:srgbClr>
              </a:gs>
              <a:gs pos="81000">
                <a:srgbClr val="C00000">
                  <a:lumMod val="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661248"/>
            <a:ext cx="9144000" cy="119689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accent6">
                  <a:lumMod val="53000"/>
                  <a:lumOff val="47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949280"/>
            <a:ext cx="9144000" cy="9088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7000">
                <a:srgbClr val="C00000">
                  <a:lumMod val="0"/>
                  <a:lumOff val="100000"/>
                </a:srgbClr>
              </a:gs>
              <a:gs pos="22000">
                <a:schemeClr val="accent6">
                  <a:lumMod val="34000"/>
                  <a:lumOff val="66000"/>
                </a:schemeClr>
              </a:gs>
              <a:gs pos="66000">
                <a:srgbClr val="C00000">
                  <a:lumMod val="11000"/>
                </a:srgbClr>
              </a:gs>
              <a:gs pos="81000">
                <a:srgbClr val="C0000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02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14294" t="19033" r="13707" b="10529"/>
          <a:stretch/>
        </p:blipFill>
        <p:spPr bwMode="auto">
          <a:xfrm>
            <a:off x="-108520" y="692696"/>
            <a:ext cx="3973058" cy="21771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9" name="Grupo 8"/>
          <p:cNvGrpSpPr/>
          <p:nvPr/>
        </p:nvGrpSpPr>
        <p:grpSpPr>
          <a:xfrm>
            <a:off x="0" y="-99392"/>
            <a:ext cx="9195059" cy="5813929"/>
            <a:chOff x="3548" y="0"/>
            <a:chExt cx="9195059" cy="5689397"/>
          </a:xfrm>
        </p:grpSpPr>
        <p:sp>
          <p:nvSpPr>
            <p:cNvPr id="10" name="Forma libre 9"/>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adFill flip="none" rotWithShape="1">
              <a:gsLst>
                <a:gs pos="0">
                  <a:schemeClr val="accent6">
                    <a:lumMod val="20000"/>
                    <a:lumOff val="80000"/>
                    <a:alpha val="43000"/>
                  </a:schemeClr>
                </a:gs>
                <a:gs pos="9000">
                  <a:srgbClr val="6B0007">
                    <a:lumMod val="40000"/>
                  </a:srgbClr>
                </a:gs>
                <a:gs pos="93000">
                  <a:srgbClr val="010101"/>
                </a:gs>
              </a:gsLst>
              <a:path path="rect">
                <a:fillToRect l="100000" t="100000"/>
              </a:path>
              <a:tileRect r="-100000" b="-100000"/>
            </a:grad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adFill flip="none" rotWithShape="1">
              <a:gsLst>
                <a:gs pos="0">
                  <a:schemeClr val="accent6">
                    <a:lumMod val="20000"/>
                    <a:lumOff val="80000"/>
                    <a:alpha val="43000"/>
                  </a:schemeClr>
                </a:gs>
                <a:gs pos="59000">
                  <a:schemeClr val="accent6">
                    <a:lumMod val="60000"/>
                    <a:lumOff val="40000"/>
                    <a:alpha val="55000"/>
                  </a:schemeClr>
                </a:gs>
                <a:gs pos="93000">
                  <a:srgbClr val="010101"/>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pic>
        <p:nvPicPr>
          <p:cNvPr id="14" name="Picture 16"/>
          <p:cNvPicPr>
            <a:picLocks noChangeAspect="1" noChangeArrowheads="1"/>
          </p:cNvPicPr>
          <p:nvPr/>
        </p:nvPicPr>
        <p:blipFill>
          <a:blip r:embed="rId6" cstate="email">
            <a:duotone>
              <a:prstClr val="black"/>
              <a:schemeClr val="accent6">
                <a:tint val="45000"/>
                <a:satMod val="400000"/>
              </a:schemeClr>
            </a:duotone>
            <a:extLst>
              <a:ext uri="{BEBA8EAE-BF5A-486C-A8C5-ECC9F3942E4B}">
                <a14:imgProps xmlns:a14="http://schemas.microsoft.com/office/drawing/2010/main">
                  <a14:imgLayer r:embed="rId7">
                    <a14:imgEffect>
                      <a14:brightnessContrast bright="48000"/>
                    </a14:imgEffect>
                  </a14:imgLayer>
                </a14:imgProps>
              </a:ext>
            </a:extLst>
          </a:blip>
          <a:srcRect/>
          <a:stretch>
            <a:fillRect/>
          </a:stretch>
        </p:blipFill>
        <p:spPr bwMode="auto">
          <a:xfrm>
            <a:off x="13911" y="6324832"/>
            <a:ext cx="1115616" cy="383010"/>
          </a:xfrm>
          <a:prstGeom prst="rect">
            <a:avLst/>
          </a:prstGeom>
          <a:noFill/>
          <a:ln w="9525">
            <a:noFill/>
            <a:miter lim="800000"/>
            <a:headEnd/>
            <a:tailEnd/>
          </a:ln>
        </p:spPr>
      </p:pic>
      <p:sp>
        <p:nvSpPr>
          <p:cNvPr id="15" name="14 CuadroTexto"/>
          <p:cNvSpPr txBox="1"/>
          <p:nvPr/>
        </p:nvSpPr>
        <p:spPr>
          <a:xfrm>
            <a:off x="7460847" y="6359307"/>
            <a:ext cx="1643074" cy="338554"/>
          </a:xfrm>
          <a:prstGeom prst="rect">
            <a:avLst/>
          </a:prstGeom>
          <a:noFill/>
        </p:spPr>
        <p:txBody>
          <a:bodyPr>
            <a:spAutoFit/>
            <a:scene3d>
              <a:camera prst="obliqueBottomLeft"/>
              <a:lightRig rig="threePt" dir="t"/>
            </a:scene3d>
            <a:sp3d extrusionH="38100">
              <a:extrusionClr>
                <a:schemeClr val="tx2">
                  <a:lumMod val="10000"/>
                </a:schemeClr>
              </a:extrusionClr>
            </a:sp3d>
          </a:bodyPr>
          <a:lstStyle/>
          <a:p>
            <a:pPr algn="ctr">
              <a:defRPr/>
            </a:pPr>
            <a:r>
              <a:rPr lang="es-ES" sz="800" b="1" i="1" dirty="0">
                <a:solidFill>
                  <a:schemeClr val="accent6">
                    <a:lumMod val="50000"/>
                  </a:schemeClr>
                </a:solidFill>
                <a:latin typeface="Aharoni" pitchFamily="2" charset="-79"/>
                <a:ea typeface="Adobe Gothic Std B" pitchFamily="34" charset="-128"/>
                <a:cs typeface="Aharoni" pitchFamily="2" charset="-79"/>
              </a:rPr>
              <a:t>CON REPRODUCCION</a:t>
            </a:r>
          </a:p>
          <a:p>
            <a:pPr algn="ctr">
              <a:defRPr/>
            </a:pPr>
            <a:r>
              <a:rPr lang="es-ES" sz="800" b="1" i="1" dirty="0">
                <a:solidFill>
                  <a:schemeClr val="accent6">
                    <a:lumMod val="50000"/>
                  </a:schemeClr>
                </a:solidFill>
                <a:latin typeface="Aharoni" pitchFamily="2" charset="-79"/>
                <a:ea typeface="Adobe Gothic Std B" pitchFamily="34" charset="-128"/>
                <a:cs typeface="Aharoni" pitchFamily="2" charset="-79"/>
              </a:rPr>
              <a:t> MANUAL Y MUSICA</a:t>
            </a:r>
          </a:p>
        </p:txBody>
      </p:sp>
    </p:spTree>
    <p:extLst>
      <p:ext uri="{BB962C8B-B14F-4D97-AF65-F5344CB8AC3E}">
        <p14:creationId xmlns:p14="http://schemas.microsoft.com/office/powerpoint/2010/main" val="3862320355"/>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3" name="DOEN JERMU.wav"/>
          </p:stSnd>
        </p:sndAc>
      </p:transition>
    </mc:Choice>
    <mc:Fallback xmlns="">
      <p:transition spd="slow">
        <p:sndAc>
          <p:stSnd loop="1">
            <p:snd r:embed="rId8" name="DOEN JERM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par>
                                <p:cTn id="13" presetID="23" presetClass="entr" presetSubtype="528" fill="hold" nodeType="withEffect">
                                  <p:stCondLst>
                                    <p:cond delay="75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3750" fill="hold"/>
                                        <p:tgtEl>
                                          <p:spTgt spid="1026"/>
                                        </p:tgtEl>
                                        <p:attrNameLst>
                                          <p:attrName>ppt_w</p:attrName>
                                        </p:attrNameLst>
                                      </p:cBhvr>
                                      <p:tavLst>
                                        <p:tav tm="0">
                                          <p:val>
                                            <p:fltVal val="0"/>
                                          </p:val>
                                        </p:tav>
                                        <p:tav tm="100000">
                                          <p:val>
                                            <p:strVal val="#ppt_w"/>
                                          </p:val>
                                        </p:tav>
                                      </p:tavLst>
                                    </p:anim>
                                    <p:anim calcmode="lin" valueType="num">
                                      <p:cBhvr>
                                        <p:cTn id="16" dur="3750" fill="hold"/>
                                        <p:tgtEl>
                                          <p:spTgt spid="1026"/>
                                        </p:tgtEl>
                                        <p:attrNameLst>
                                          <p:attrName>ppt_h</p:attrName>
                                        </p:attrNameLst>
                                      </p:cBhvr>
                                      <p:tavLst>
                                        <p:tav tm="0">
                                          <p:val>
                                            <p:fltVal val="0"/>
                                          </p:val>
                                        </p:tav>
                                        <p:tav tm="100000">
                                          <p:val>
                                            <p:strVal val="#ppt_h"/>
                                          </p:val>
                                        </p:tav>
                                      </p:tavLst>
                                    </p:anim>
                                    <p:anim calcmode="lin" valueType="num">
                                      <p:cBhvr>
                                        <p:cTn id="17" dur="3750" fill="hold"/>
                                        <p:tgtEl>
                                          <p:spTgt spid="1026"/>
                                        </p:tgtEl>
                                        <p:attrNameLst>
                                          <p:attrName>ppt_x</p:attrName>
                                        </p:attrNameLst>
                                      </p:cBhvr>
                                      <p:tavLst>
                                        <p:tav tm="0">
                                          <p:val>
                                            <p:fltVal val="0.5"/>
                                          </p:val>
                                        </p:tav>
                                        <p:tav tm="100000">
                                          <p:val>
                                            <p:strVal val="#ppt_x"/>
                                          </p:val>
                                        </p:tav>
                                      </p:tavLst>
                                    </p:anim>
                                    <p:anim calcmode="lin" valueType="num">
                                      <p:cBhvr>
                                        <p:cTn id="18" dur="375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30 Imagen" descr="Diapositiva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pic>
        <p:nvPicPr>
          <p:cNvPr id="8" name="7 Imagen" descr="159513_kobieta_makijaz_niebieskie_oczy"/>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4994" y="35986"/>
            <a:ext cx="9144000" cy="5143500"/>
          </a:xfrm>
          <a:prstGeom prst="rect">
            <a:avLst/>
          </a:prstGeom>
          <a:noFill/>
          <a:ln>
            <a:noFill/>
          </a:ln>
        </p:spPr>
      </p:pic>
      <p:sp>
        <p:nvSpPr>
          <p:cNvPr id="4" name="2 Onda"/>
          <p:cNvSpPr/>
          <p:nvPr/>
        </p:nvSpPr>
        <p:spPr>
          <a:xfrm rot="10800000">
            <a:off x="-8202" y="4653134"/>
            <a:ext cx="9152202"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66"/>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8202" y="5179484"/>
            <a:ext cx="9157196"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59000">
                <a:srgbClr val="FC7680"/>
              </a:gs>
              <a:gs pos="95000">
                <a:srgbClr val="FF0066">
                  <a:lumMod val="0"/>
                </a:srgbClr>
              </a:gs>
              <a:gs pos="72000">
                <a:srgbClr val="FF0066"/>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8202" y="5733256"/>
            <a:ext cx="9144000" cy="112474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66"/>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9" name="8 Imagen" descr="159513_kobieta_makijaz_niebieskie_oczy"/>
          <p:cNvPicPr>
            <a:picLocks noGrp="1" noChangeAspect="1"/>
          </p:cNvPicPr>
          <p:nvPr isPhoto="1"/>
        </p:nvPicPr>
        <p:blipFill rotWithShape="1">
          <a:blip r:embed="rId4">
            <a:lum/>
            <a:extLst>
              <a:ext uri="{28A0092B-C50C-407E-A947-70E740481C1C}">
                <a14:useLocalDpi xmlns:a14="http://schemas.microsoft.com/office/drawing/2010/main" val="0"/>
              </a:ext>
            </a:extLst>
          </a:blip>
          <a:srcRect l="81883" t="4193" b="88572"/>
          <a:stretch/>
        </p:blipFill>
        <p:spPr>
          <a:xfrm>
            <a:off x="7469822" y="-26583"/>
            <a:ext cx="1656585" cy="372140"/>
          </a:xfrm>
          <a:prstGeom prst="rect">
            <a:avLst/>
          </a:prstGeom>
          <a:noFill/>
          <a:ln>
            <a:noFill/>
          </a:ln>
          <a:effectLst>
            <a:softEdge rad="50800"/>
          </a:effectLst>
        </p:spPr>
      </p:pic>
      <p:sp>
        <p:nvSpPr>
          <p:cNvPr id="7" name="6 Rectángulo"/>
          <p:cNvSpPr/>
          <p:nvPr/>
        </p:nvSpPr>
        <p:spPr>
          <a:xfrm>
            <a:off x="4805927" y="-387424"/>
            <a:ext cx="4320480" cy="2062103"/>
          </a:xfrm>
          <a:prstGeom prst="rect">
            <a:avLst/>
          </a:prstGeom>
        </p:spPr>
        <p:txBody>
          <a:bodyPr wrap="square">
            <a:spAutoFit/>
            <a:scene3d>
              <a:camera prst="obliqueBottomLeft"/>
              <a:lightRig rig="threePt" dir="t"/>
            </a:scene3d>
            <a:sp3d extrusionH="120650">
              <a:extrusionClr>
                <a:schemeClr val="accent2">
                  <a:lumMod val="50000"/>
                </a:schemeClr>
              </a:extrusionClr>
            </a:sp3d>
          </a:bodyPr>
          <a:lstStyle/>
          <a:p>
            <a:endParaRPr lang="es-ES" sz="3200" dirty="0" smtClean="0">
              <a:solidFill>
                <a:srgbClr val="FF0066"/>
              </a:solidFill>
              <a:effectLst>
                <a:outerShdw blurRad="50800" dist="50800" dir="5400000" algn="ctr" rotWithShape="0">
                  <a:schemeClr val="bg1">
                    <a:lumMod val="85000"/>
                    <a:lumOff val="15000"/>
                  </a:schemeClr>
                </a:outerShdw>
              </a:effectLst>
            </a:endParaRPr>
          </a:p>
          <a:p>
            <a:pPr algn="ctr"/>
            <a:r>
              <a:rPr lang="es-ES" sz="2400" b="1" i="1" dirty="0" smtClean="0">
                <a:solidFill>
                  <a:srgbClr val="FF0066"/>
                </a:solidFill>
                <a:effectLst>
                  <a:outerShdw blurRad="50800" dist="50800" dir="5400000" algn="ctr" rotWithShape="0">
                    <a:schemeClr val="bg1">
                      <a:lumMod val="85000"/>
                      <a:lumOff val="15000"/>
                    </a:schemeClr>
                  </a:outerShdw>
                </a:effectLst>
                <a:latin typeface="Harrington" panose="04040505050A02020702" pitchFamily="82" charset="0"/>
              </a:rPr>
              <a:t>Una representación de  la belleza externa de la mujer con un especial mensaje  para ti,</a:t>
            </a:r>
          </a:p>
          <a:p>
            <a:pPr algn="ctr"/>
            <a:r>
              <a:rPr lang="es-ES" sz="2400" b="1" i="1" dirty="0">
                <a:solidFill>
                  <a:srgbClr val="FF0066"/>
                </a:solidFill>
                <a:effectLst>
                  <a:outerShdw blurRad="50800" dist="50800" dir="5400000" algn="ctr" rotWithShape="0">
                    <a:schemeClr val="bg1">
                      <a:lumMod val="85000"/>
                      <a:lumOff val="15000"/>
                    </a:schemeClr>
                  </a:outerShdw>
                </a:effectLst>
                <a:latin typeface="Harrington" panose="04040505050A02020702" pitchFamily="82" charset="0"/>
              </a:rPr>
              <a:t>g</a:t>
            </a:r>
            <a:r>
              <a:rPr lang="es-ES" sz="2400" b="1" i="1" dirty="0" smtClean="0">
                <a:solidFill>
                  <a:srgbClr val="FF0066"/>
                </a:solidFill>
                <a:effectLst>
                  <a:outerShdw blurRad="50800" dist="50800" dir="5400000" algn="ctr" rotWithShape="0">
                    <a:schemeClr val="bg1">
                      <a:lumMod val="85000"/>
                      <a:lumOff val="15000"/>
                    </a:schemeClr>
                  </a:outerShdw>
                </a:effectLst>
                <a:latin typeface="Harrington" panose="04040505050A02020702" pitchFamily="82" charset="0"/>
              </a:rPr>
              <a:t>ran mujer.</a:t>
            </a:r>
          </a:p>
        </p:txBody>
      </p:sp>
      <p:grpSp>
        <p:nvGrpSpPr>
          <p:cNvPr id="12" name="Grupo 11"/>
          <p:cNvGrpSpPr/>
          <p:nvPr/>
        </p:nvGrpSpPr>
        <p:grpSpPr>
          <a:xfrm flipH="1">
            <a:off x="-41016" y="-99392"/>
            <a:ext cx="9209625" cy="5145585"/>
            <a:chOff x="-66528" y="-9954"/>
            <a:chExt cx="9209625" cy="5942298"/>
          </a:xfrm>
          <a:gradFill>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gradFill>
        </p:grpSpPr>
        <p:sp>
          <p:nvSpPr>
            <p:cNvPr id="13" name="Forma libre 12"/>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EA277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EA277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EA277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FF6C8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C01341"/>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EA277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23"/>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C01341"/>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24"/>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EA277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6" name="Forma libre 25"/>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BB123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7" name="Forma libre 26"/>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8" name="Forma libre 27"/>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BB123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9" name="Forma libre 28"/>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a:gsLst>
                <a:gs pos="0">
                  <a:schemeClr val="accent6">
                    <a:lumMod val="20000"/>
                    <a:lumOff val="80000"/>
                  </a:schemeClr>
                </a:gs>
                <a:gs pos="50000">
                  <a:schemeClr val="accent6">
                    <a:lumMod val="60000"/>
                    <a:lumOff val="40000"/>
                    <a:alpha val="66000"/>
                  </a:schemeClr>
                </a:gs>
                <a:gs pos="93000">
                  <a:srgbClr val="8C053B"/>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0" name="Forma libre 29"/>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77380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3750"/>
                                        <p:tgtEl>
                                          <p:spTgt spid="12"/>
                                        </p:tgtEl>
                                        <p:attrNameLst>
                                          <p:attrName>ppt_x</p:attrName>
                                        </p:attrNameLst>
                                      </p:cBhvr>
                                      <p:tavLst>
                                        <p:tav tm="0">
                                          <p:val>
                                            <p:strVal val="ppt_x"/>
                                          </p:val>
                                        </p:tav>
                                        <p:tav tm="100000">
                                          <p:val>
                                            <p:strVal val="ppt_x"/>
                                          </p:val>
                                        </p:tav>
                                      </p:tavLst>
                                    </p:anim>
                                    <p:anim calcmode="lin" valueType="num">
                                      <p:cBhvr additive="base">
                                        <p:cTn id="7" dur="3750"/>
                                        <p:tgtEl>
                                          <p:spTgt spid="12"/>
                                        </p:tgtEl>
                                        <p:attrNameLst>
                                          <p:attrName>ppt_y</p:attrName>
                                        </p:attrNameLst>
                                      </p:cBhvr>
                                      <p:tavLst>
                                        <p:tav tm="0">
                                          <p:val>
                                            <p:strVal val="ppt_y"/>
                                          </p:val>
                                        </p:tav>
                                        <p:tav tm="100000">
                                          <p:val>
                                            <p:strVal val="0-ppt_h/2"/>
                                          </p:val>
                                        </p:tav>
                                      </p:tavLst>
                                    </p:anim>
                                    <p:set>
                                      <p:cBhvr>
                                        <p:cTn id="8" dur="1" fill="hold">
                                          <p:stCondLst>
                                            <p:cond delay="3749"/>
                                          </p:stCondLst>
                                        </p:cTn>
                                        <p:tgtEl>
                                          <p:spTgt spid="12"/>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4000" fill="hold"/>
                                        <p:tgtEl>
                                          <p:spTgt spid="8"/>
                                        </p:tgtEl>
                                        <p:attrNameLst>
                                          <p:attrName>ppt_w</p:attrName>
                                        </p:attrNameLst>
                                      </p:cBhvr>
                                      <p:tavLst>
                                        <p:tav tm="0">
                                          <p:val>
                                            <p:strVal val="4/3*#ppt_w"/>
                                          </p:val>
                                        </p:tav>
                                        <p:tav tm="100000">
                                          <p:val>
                                            <p:strVal val="#ppt_w"/>
                                          </p:val>
                                        </p:tav>
                                      </p:tavLst>
                                    </p:anim>
                                    <p:anim calcmode="lin" valueType="num">
                                      <p:cBhvr>
                                        <p:cTn id="12" dur="4000" fill="hold"/>
                                        <p:tgtEl>
                                          <p:spTgt spid="8"/>
                                        </p:tgtEl>
                                        <p:attrNameLst>
                                          <p:attrName>ppt_h</p:attrName>
                                        </p:attrNameLst>
                                      </p:cBhvr>
                                      <p:tavLst>
                                        <p:tav tm="0">
                                          <p:val>
                                            <p:strVal val="4/3*#ppt_h"/>
                                          </p:val>
                                        </p:tav>
                                        <p:tav tm="100000">
                                          <p:val>
                                            <p:strVal val="#ppt_h"/>
                                          </p:val>
                                        </p:tav>
                                      </p:tavLst>
                                    </p:anim>
                                  </p:childTnLst>
                                </p:cTn>
                              </p:par>
                              <p:par>
                                <p:cTn id="13" presetID="42" presetClass="entr" presetSubtype="0"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500"/>
                                        <p:tgtEl>
                                          <p:spTgt spid="7"/>
                                        </p:tgtEl>
                                      </p:cBhvr>
                                    </p:animEffect>
                                    <p:anim calcmode="lin" valueType="num">
                                      <p:cBhvr>
                                        <p:cTn id="16" dur="3500" fill="hold"/>
                                        <p:tgtEl>
                                          <p:spTgt spid="7"/>
                                        </p:tgtEl>
                                        <p:attrNameLst>
                                          <p:attrName>ppt_x</p:attrName>
                                        </p:attrNameLst>
                                      </p:cBhvr>
                                      <p:tavLst>
                                        <p:tav tm="0">
                                          <p:val>
                                            <p:strVal val="#ppt_x"/>
                                          </p:val>
                                        </p:tav>
                                        <p:tav tm="100000">
                                          <p:val>
                                            <p:strVal val="#ppt_x"/>
                                          </p:val>
                                        </p:tav>
                                      </p:tavLst>
                                    </p:anim>
                                    <p:anim calcmode="lin" valueType="num">
                                      <p:cBhvr>
                                        <p:cTn id="17" dur="3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539552" y="-3435"/>
            <a:ext cx="8064896" cy="5047536"/>
          </a:xfrm>
          <a:prstGeom prst="rect">
            <a:avLst/>
          </a:prstGeom>
        </p:spPr>
        <p:txBody>
          <a:bodyPr wrap="square">
            <a:spAutoFit/>
            <a:scene3d>
              <a:camera prst="obliqueBottomLeft"/>
              <a:lightRig rig="threePt" dir="t"/>
            </a:scene3d>
            <a:sp3d extrusionH="57150">
              <a:bevelT h="25400" prst="softRound"/>
              <a:extrusionClr>
                <a:schemeClr val="tx1"/>
              </a:extrusionClr>
            </a:sp3d>
          </a:bodyPr>
          <a:lstStyle/>
          <a:p>
            <a:endParaRPr lang="es-ES" dirty="0" smtClean="0">
              <a:effectLst>
                <a:outerShdw blurRad="50800" dist="50800" dir="5400000" algn="ctr" rotWithShape="0">
                  <a:srgbClr val="480009"/>
                </a:outerShdw>
              </a:effectLst>
              <a:latin typeface="Harrington" panose="04040505050A02020702" pitchFamily="82" charset="0"/>
            </a:endParaRPr>
          </a:p>
          <a:p>
            <a:pPr algn="ctr"/>
            <a:endParaRPr lang="es-ES" sz="2800" b="1" dirty="0">
              <a:effectLst>
                <a:outerShdw blurRad="50800" dist="50800" dir="5400000" algn="ctr" rotWithShape="0">
                  <a:srgbClr val="480009"/>
                </a:outerShdw>
              </a:effectLst>
              <a:latin typeface="Harrington" panose="04040505050A02020702" pitchFamily="82" charset="0"/>
            </a:endParaRPr>
          </a:p>
          <a:p>
            <a:pPr algn="ctr"/>
            <a:endParaRPr lang="es-ES" sz="2800" b="1" dirty="0">
              <a:effectLst>
                <a:outerShdw blurRad="50800" dist="50800" dir="5400000" algn="ctr" rotWithShape="0">
                  <a:srgbClr val="480009"/>
                </a:outerShdw>
              </a:effectLst>
              <a:latin typeface="Harrington" panose="04040505050A02020702" pitchFamily="82" charset="0"/>
            </a:endParaRPr>
          </a:p>
          <a:p>
            <a:pPr algn="ctr"/>
            <a:r>
              <a:rPr lang="es-ES" sz="4000" b="1" dirty="0">
                <a:effectLst>
                  <a:outerShdw blurRad="50800" dist="50800" dir="5400000" algn="ctr" rotWithShape="0">
                    <a:srgbClr val="480009"/>
                  </a:outerShdw>
                </a:effectLst>
                <a:latin typeface="Harrington" panose="04040505050A02020702" pitchFamily="82" charset="0"/>
              </a:rPr>
              <a:t>Es bello ser mujer,</a:t>
            </a:r>
          </a:p>
          <a:p>
            <a:pPr algn="ctr"/>
            <a:r>
              <a:rPr lang="es-ES" sz="4000" b="1" dirty="0">
                <a:effectLst>
                  <a:outerShdw blurRad="50800" dist="50800" dir="5400000" algn="ctr" rotWithShape="0">
                    <a:srgbClr val="480009"/>
                  </a:outerShdw>
                </a:effectLst>
                <a:latin typeface="Harrington" panose="04040505050A02020702" pitchFamily="82" charset="0"/>
              </a:rPr>
              <a:t>es un privilegio ser mujer. </a:t>
            </a:r>
            <a:endParaRPr lang="es-ES" sz="4000" b="1" dirty="0" smtClean="0">
              <a:effectLst>
                <a:outerShdw blurRad="50800" dist="50800" dir="5400000" algn="ctr" rotWithShape="0">
                  <a:srgbClr val="480009"/>
                </a:outerShdw>
              </a:effectLst>
              <a:latin typeface="Harrington" panose="04040505050A02020702" pitchFamily="82" charset="0"/>
            </a:endParaRPr>
          </a:p>
          <a:p>
            <a:pPr algn="ctr"/>
            <a:endParaRPr lang="es-ES" sz="2800" b="1" dirty="0">
              <a:effectLst>
                <a:outerShdw blurRad="50800" dist="50800" dir="5400000" algn="ctr" rotWithShape="0">
                  <a:srgbClr val="480009"/>
                </a:outerShdw>
              </a:effectLst>
              <a:latin typeface="Harrington" panose="04040505050A02020702" pitchFamily="82" charset="0"/>
            </a:endParaRPr>
          </a:p>
          <a:p>
            <a:pPr algn="ctr"/>
            <a:r>
              <a:rPr lang="es-ES" sz="2800" b="1" dirty="0" smtClean="0">
                <a:effectLst>
                  <a:outerShdw blurRad="50800" dist="50800" dir="5400000" algn="ctr" rotWithShape="0">
                    <a:srgbClr val="480009"/>
                  </a:outerShdw>
                </a:effectLst>
                <a:latin typeface="Harrington" panose="04040505050A02020702" pitchFamily="82" charset="0"/>
              </a:rPr>
              <a:t>Pero </a:t>
            </a:r>
            <a:r>
              <a:rPr lang="es-ES" sz="2800" b="1" dirty="0">
                <a:effectLst>
                  <a:outerShdw blurRad="50800" dist="50800" dir="5400000" algn="ctr" rotWithShape="0">
                    <a:srgbClr val="480009"/>
                  </a:outerShdw>
                </a:effectLst>
                <a:latin typeface="Harrington" panose="04040505050A02020702" pitchFamily="82" charset="0"/>
              </a:rPr>
              <a:t>su belleza principal emana del interior, de donde reside su fortaleza, fuerza, voluntad y espíritu.</a:t>
            </a:r>
          </a:p>
          <a:p>
            <a:pPr algn="ctr"/>
            <a:endParaRPr lang="es-ES" sz="2800" b="1" dirty="0">
              <a:effectLst>
                <a:outerShdw blurRad="50800" dist="50800" dir="5400000" algn="ctr" rotWithShape="0">
                  <a:srgbClr val="480009"/>
                </a:outerShdw>
              </a:effectLst>
              <a:latin typeface="Harrington" panose="04040505050A02020702" pitchFamily="82" charset="0"/>
            </a:endParaRPr>
          </a:p>
          <a:p>
            <a:pPr algn="ctr"/>
            <a:endParaRPr lang="es-ES" sz="2800" dirty="0">
              <a:effectLst>
                <a:outerShdw blurRad="50800" dist="50800" dir="5400000" algn="ctr" rotWithShape="0">
                  <a:srgbClr val="480009"/>
                </a:outerShdw>
              </a:effectLst>
              <a:latin typeface="Harrington" panose="04040505050A02020702" pitchFamily="82" charset="0"/>
            </a:endParaRPr>
          </a:p>
        </p:txBody>
      </p:sp>
    </p:spTree>
    <p:extLst>
      <p:ext uri="{BB962C8B-B14F-4D97-AF65-F5344CB8AC3E}">
        <p14:creationId xmlns:p14="http://schemas.microsoft.com/office/powerpoint/2010/main" val="3646130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ppt_x</p:attrName>
                                        </p:attrNameLst>
                                      </p:cBhvr>
                                      <p:tavLst>
                                        <p:tav tm="0">
                                          <p:val>
                                            <p:strVal val="#ppt_x"/>
                                          </p:val>
                                        </p:tav>
                                        <p:tav tm="100000">
                                          <p:val>
                                            <p:strVal val="#ppt_x"/>
                                          </p:val>
                                        </p:tav>
                                      </p:tavLst>
                                    </p:anim>
                                    <p:anim calcmode="lin" valueType="num">
                                      <p:cBhvr>
                                        <p:cTn id="9"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9" name="2 Onda"/>
          <p:cNvSpPr/>
          <p:nvPr/>
        </p:nvSpPr>
        <p:spPr>
          <a:xfrm rot="5400000" flipV="1">
            <a:off x="-2926007" y="2951312"/>
            <a:ext cx="6886139" cy="98352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1012921"/>
              <a:gd name="connsiteX1" fmla="*/ 9144000 w 9144000"/>
              <a:gd name="connsiteY1" fmla="*/ 0 h 1012921"/>
              <a:gd name="connsiteX2" fmla="*/ 9144000 w 9144000"/>
              <a:gd name="connsiteY2" fmla="*/ 685800 h 1012921"/>
              <a:gd name="connsiteX3" fmla="*/ 0 w 9144000"/>
              <a:gd name="connsiteY3" fmla="*/ 685800 h 1012921"/>
              <a:gd name="connsiteX4" fmla="*/ 0 w 9144000"/>
              <a:gd name="connsiteY4" fmla="*/ 0 h 1012921"/>
              <a:gd name="connsiteX0" fmla="*/ 37513 w 9181513"/>
              <a:gd name="connsiteY0" fmla="*/ 0 h 1029304"/>
              <a:gd name="connsiteX1" fmla="*/ 9181513 w 9181513"/>
              <a:gd name="connsiteY1" fmla="*/ 0 h 1029304"/>
              <a:gd name="connsiteX2" fmla="*/ 9181513 w 9181513"/>
              <a:gd name="connsiteY2" fmla="*/ 685800 h 1029304"/>
              <a:gd name="connsiteX3" fmla="*/ 0 w 9181513"/>
              <a:gd name="connsiteY3" fmla="*/ 772091 h 1029304"/>
              <a:gd name="connsiteX4" fmla="*/ 37513 w 9181513"/>
              <a:gd name="connsiteY4" fmla="*/ 0 h 1029304"/>
              <a:gd name="connsiteX0" fmla="*/ 37513 w 9181513"/>
              <a:gd name="connsiteY0" fmla="*/ 0 h 1005497"/>
              <a:gd name="connsiteX1" fmla="*/ 9181513 w 9181513"/>
              <a:gd name="connsiteY1" fmla="*/ 0 h 1005497"/>
              <a:gd name="connsiteX2" fmla="*/ 9181513 w 9181513"/>
              <a:gd name="connsiteY2" fmla="*/ 685800 h 1005497"/>
              <a:gd name="connsiteX3" fmla="*/ 0 w 9181513"/>
              <a:gd name="connsiteY3" fmla="*/ 772091 h 1005497"/>
              <a:gd name="connsiteX4" fmla="*/ 37513 w 9181513"/>
              <a:gd name="connsiteY4" fmla="*/ 0 h 10054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1513" h="1005497">
                <a:moveTo>
                  <a:pt x="37513" y="0"/>
                </a:moveTo>
                <a:lnTo>
                  <a:pt x="9181513" y="0"/>
                </a:lnTo>
                <a:lnTo>
                  <a:pt x="9181513" y="685800"/>
                </a:lnTo>
                <a:cubicBezTo>
                  <a:pt x="8628182" y="1584551"/>
                  <a:pt x="1828802" y="247272"/>
                  <a:pt x="0" y="772091"/>
                </a:cubicBezTo>
                <a:lnTo>
                  <a:pt x="37513" y="0"/>
                </a:lnTo>
                <a:close/>
              </a:path>
            </a:pathLst>
          </a:custGeom>
          <a:gradFill flip="none" rotWithShape="1">
            <a:gsLst>
              <a:gs pos="0">
                <a:schemeClr val="accent6">
                  <a:lumMod val="20000"/>
                  <a:lumOff val="80000"/>
                </a:schemeClr>
              </a:gs>
              <a:gs pos="27000">
                <a:srgbClr val="DEBEA5"/>
              </a:gs>
              <a:gs pos="69000">
                <a:srgbClr val="7030A0">
                  <a:lumMod val="29000"/>
                </a:srgbClr>
              </a:gs>
            </a:gsLst>
            <a:lin ang="108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7" name="Grupo 6"/>
          <p:cNvGrpSpPr/>
          <p:nvPr/>
        </p:nvGrpSpPr>
        <p:grpSpPr>
          <a:xfrm>
            <a:off x="654158" y="-11302"/>
            <a:ext cx="8591298" cy="6897446"/>
            <a:chOff x="278998" y="-6871"/>
            <a:chExt cx="8865005" cy="6864875"/>
          </a:xfrm>
          <a:gradFill flip="none" rotWithShape="1">
            <a:gsLst>
              <a:gs pos="0">
                <a:schemeClr val="accent6">
                  <a:lumMod val="20000"/>
                  <a:lumOff val="80000"/>
                </a:schemeClr>
              </a:gs>
              <a:gs pos="47000">
                <a:srgbClr val="CCA690">
                  <a:alpha val="65000"/>
                </a:srgbClr>
              </a:gs>
              <a:gs pos="80000">
                <a:srgbClr val="251C31"/>
              </a:gs>
            </a:gsLst>
            <a:path path="rect">
              <a:fillToRect t="100000" r="100000"/>
            </a:path>
            <a:tileRect l="-100000" b="-100000"/>
          </a:gradFill>
        </p:grpSpPr>
        <p:sp>
          <p:nvSpPr>
            <p:cNvPr id="6" name="Forma libre 5"/>
            <p:cNvSpPr/>
            <p:nvPr/>
          </p:nvSpPr>
          <p:spPr>
            <a:xfrm rot="5400000" flipH="1">
              <a:off x="-1179429" y="2483684"/>
              <a:ext cx="5832648" cy="1818625"/>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35000">
                  <a:srgbClr val="321F2F"/>
                </a:gs>
                <a:gs pos="4000">
                  <a:srgbClr val="480009">
                    <a:lumMod val="54000"/>
                  </a:srgbClr>
                </a:gs>
                <a:gs pos="66000">
                  <a:schemeClr val="accent4">
                    <a:lumMod val="39000"/>
                  </a:schemeClr>
                </a:gs>
                <a:gs pos="100000">
                  <a:srgbClr val="151517"/>
                </a:gs>
              </a:gsLst>
              <a:path path="circle">
                <a:fillToRect l="100000" t="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gradFill>
                  <a:gsLst>
                    <a:gs pos="87000">
                      <a:srgbClr val="480009"/>
                    </a:gs>
                    <a:gs pos="46000">
                      <a:srgbClr val="FF0000"/>
                    </a:gs>
                    <a:gs pos="14000">
                      <a:srgbClr val="151517"/>
                    </a:gs>
                  </a:gsLst>
                  <a:path path="circle">
                    <a:fillToRect l="100000" t="100000"/>
                  </a:path>
                </a:gradFill>
              </a:endParaRPr>
            </a:p>
          </p:txBody>
        </p:sp>
        <p:sp>
          <p:nvSpPr>
            <p:cNvPr id="5" name="Forma libre 4"/>
            <p:cNvSpPr/>
            <p:nvPr/>
          </p:nvSpPr>
          <p:spPr>
            <a:xfrm rot="5400000" flipH="1">
              <a:off x="1279063" y="-1006936"/>
              <a:ext cx="6864875" cy="8865005"/>
            </a:xfrm>
            <a:custGeom>
              <a:avLst/>
              <a:gdLst>
                <a:gd name="connsiteX0" fmla="*/ 6864875 w 6864875"/>
                <a:gd name="connsiteY0" fmla="*/ 8685291 h 8865005"/>
                <a:gd name="connsiteX1" fmla="*/ 6858005 w 6864875"/>
                <a:gd name="connsiteY1" fmla="*/ 0 h 8865005"/>
                <a:gd name="connsiteX2" fmla="*/ 0 w 6864875"/>
                <a:gd name="connsiteY2" fmla="*/ 0 h 8865005"/>
                <a:gd name="connsiteX3" fmla="*/ 14397 w 6864875"/>
                <a:gd name="connsiteY3" fmla="*/ 8651995 h 8865005"/>
                <a:gd name="connsiteX4" fmla="*/ 6864875 w 6864875"/>
                <a:gd name="connsiteY4" fmla="*/ 8685291 h 8865005"/>
                <a:gd name="connsiteX5" fmla="*/ 6379961 w 6864875"/>
                <a:gd name="connsiteY5" fmla="*/ 7348309 h 8865005"/>
                <a:gd name="connsiteX6" fmla="*/ 6201382 w 6864875"/>
                <a:gd name="connsiteY6" fmla="*/ 7723443 h 8865005"/>
                <a:gd name="connsiteX7" fmla="*/ 4773999 w 6864875"/>
                <a:gd name="connsiteY7" fmla="*/ 8302316 h 8865005"/>
                <a:gd name="connsiteX8" fmla="*/ 2803834 w 6864875"/>
                <a:gd name="connsiteY8" fmla="*/ 7984564 h 8865005"/>
                <a:gd name="connsiteX9" fmla="*/ 1926683 w 6864875"/>
                <a:gd name="connsiteY9" fmla="*/ 7159967 h 8865005"/>
                <a:gd name="connsiteX10" fmla="*/ 1630863 w 6864875"/>
                <a:gd name="connsiteY10" fmla="*/ 6973451 h 8865005"/>
                <a:gd name="connsiteX11" fmla="*/ 1252661 w 6864875"/>
                <a:gd name="connsiteY11" fmla="*/ 6897602 h 8865005"/>
                <a:gd name="connsiteX12" fmla="*/ 822036 w 6864875"/>
                <a:gd name="connsiteY12" fmla="*/ 7003294 h 8865005"/>
                <a:gd name="connsiteX13" fmla="*/ 698467 w 6864875"/>
                <a:gd name="connsiteY13" fmla="*/ 7220895 h 8865005"/>
                <a:gd name="connsiteX14" fmla="*/ 773357 w 6864875"/>
                <a:gd name="connsiteY14" fmla="*/ 7355187 h 8865005"/>
                <a:gd name="connsiteX15" fmla="*/ 1050455 w 6864875"/>
                <a:gd name="connsiteY15" fmla="*/ 7422332 h 8865005"/>
                <a:gd name="connsiteX16" fmla="*/ 1172154 w 6864875"/>
                <a:gd name="connsiteY16" fmla="*/ 7414872 h 8865005"/>
                <a:gd name="connsiteX17" fmla="*/ 1282617 w 6864875"/>
                <a:gd name="connsiteY17" fmla="*/ 7390003 h 8865005"/>
                <a:gd name="connsiteX18" fmla="*/ 1327552 w 6864875"/>
                <a:gd name="connsiteY18" fmla="*/ 7381299 h 8865005"/>
                <a:gd name="connsiteX19" fmla="*/ 1364998 w 6864875"/>
                <a:gd name="connsiteY19" fmla="*/ 7394977 h 8865005"/>
                <a:gd name="connsiteX20" fmla="*/ 1391210 w 6864875"/>
                <a:gd name="connsiteY20" fmla="*/ 7440984 h 8865005"/>
                <a:gd name="connsiteX21" fmla="*/ 1383722 w 6864875"/>
                <a:gd name="connsiteY21" fmla="*/ 7476422 h 8865005"/>
                <a:gd name="connsiteX22" fmla="*/ 1280745 w 6864875"/>
                <a:gd name="connsiteY22" fmla="*/ 7532376 h 8865005"/>
                <a:gd name="connsiteX23" fmla="*/ 1065434 w 6864875"/>
                <a:gd name="connsiteY23" fmla="*/ 7564084 h 8865005"/>
                <a:gd name="connsiteX24" fmla="*/ 642298 w 6864875"/>
                <a:gd name="connsiteY24" fmla="*/ 7450931 h 8865005"/>
                <a:gd name="connsiteX25" fmla="*/ 548684 w 6864875"/>
                <a:gd name="connsiteY25" fmla="*/ 7228356 h 8865005"/>
                <a:gd name="connsiteX26" fmla="*/ 758380 w 6864875"/>
                <a:gd name="connsiteY26" fmla="*/ 6916253 h 8865005"/>
                <a:gd name="connsiteX27" fmla="*/ 1439889 w 6864875"/>
                <a:gd name="connsiteY27" fmla="*/ 6768284 h 8865005"/>
                <a:gd name="connsiteX28" fmla="*/ 2207524 w 6864875"/>
                <a:gd name="connsiteY28" fmla="*/ 6953557 h 8865005"/>
                <a:gd name="connsiteX29" fmla="*/ 2735506 w 6864875"/>
                <a:gd name="connsiteY29" fmla="*/ 7320370 h 8865005"/>
                <a:gd name="connsiteX30" fmla="*/ 3113708 w 6864875"/>
                <a:gd name="connsiteY30" fmla="*/ 7535485 h 8865005"/>
                <a:gd name="connsiteX31" fmla="*/ 3574288 w 6864875"/>
                <a:gd name="connsiteY31" fmla="*/ 7688428 h 8865005"/>
                <a:gd name="connsiteX32" fmla="*/ 4210863 w 6864875"/>
                <a:gd name="connsiteY32" fmla="*/ 7745626 h 8865005"/>
                <a:gd name="connsiteX33" fmla="*/ 5326742 w 6864875"/>
                <a:gd name="connsiteY33" fmla="*/ 7572788 h 8865005"/>
                <a:gd name="connsiteX34" fmla="*/ 5761112 w 6864875"/>
                <a:gd name="connsiteY34" fmla="*/ 7173645 h 8865005"/>
                <a:gd name="connsiteX35" fmla="*/ 5446569 w 6864875"/>
                <a:gd name="connsiteY35" fmla="*/ 6779475 h 8865005"/>
                <a:gd name="connsiteX36" fmla="*/ 4510428 w 6864875"/>
                <a:gd name="connsiteY36" fmla="*/ 6594203 h 8865005"/>
                <a:gd name="connsiteX37" fmla="*/ 3761516 w 6864875"/>
                <a:gd name="connsiteY37" fmla="*/ 6717303 h 8865005"/>
                <a:gd name="connsiteX38" fmla="*/ 3476930 w 6864875"/>
                <a:gd name="connsiteY38" fmla="*/ 6994590 h 8865005"/>
                <a:gd name="connsiteX39" fmla="*/ 3630457 w 6864875"/>
                <a:gd name="connsiteY39" fmla="*/ 7209704 h 8865005"/>
                <a:gd name="connsiteX40" fmla="*/ 4120994 w 6864875"/>
                <a:gd name="connsiteY40" fmla="*/ 7312910 h 8865005"/>
                <a:gd name="connsiteX41" fmla="*/ 4472983 w 6864875"/>
                <a:gd name="connsiteY41" fmla="*/ 7261929 h 8865005"/>
                <a:gd name="connsiteX42" fmla="*/ 4615276 w 6864875"/>
                <a:gd name="connsiteY42" fmla="*/ 7133855 h 8865005"/>
                <a:gd name="connsiteX43" fmla="*/ 4531024 w 6864875"/>
                <a:gd name="connsiteY43" fmla="*/ 7048679 h 8865005"/>
                <a:gd name="connsiteX44" fmla="*/ 4330690 w 6864875"/>
                <a:gd name="connsiteY44" fmla="*/ 7009511 h 8865005"/>
                <a:gd name="connsiteX45" fmla="*/ 4165929 w 6864875"/>
                <a:gd name="connsiteY45" fmla="*/ 7016972 h 8865005"/>
                <a:gd name="connsiteX46" fmla="*/ 4120994 w 6864875"/>
                <a:gd name="connsiteY46" fmla="*/ 7021946 h 8865005"/>
                <a:gd name="connsiteX47" fmla="*/ 4076059 w 6864875"/>
                <a:gd name="connsiteY47" fmla="*/ 7026919 h 8865005"/>
                <a:gd name="connsiteX48" fmla="*/ 4053593 w 6864875"/>
                <a:gd name="connsiteY48" fmla="*/ 7016972 h 8865005"/>
                <a:gd name="connsiteX49" fmla="*/ 4064826 w 6864875"/>
                <a:gd name="connsiteY49" fmla="*/ 6988372 h 8865005"/>
                <a:gd name="connsiteX50" fmla="*/ 4158439 w 6864875"/>
                <a:gd name="connsiteY50" fmla="*/ 6928688 h 8865005"/>
                <a:gd name="connsiteX51" fmla="*/ 4420559 w 6864875"/>
                <a:gd name="connsiteY51" fmla="*/ 6885167 h 8865005"/>
                <a:gd name="connsiteX52" fmla="*/ 4824971 w 6864875"/>
                <a:gd name="connsiteY52" fmla="*/ 6970965 h 8865005"/>
                <a:gd name="connsiteX53" fmla="*/ 4944798 w 6864875"/>
                <a:gd name="connsiteY53" fmla="*/ 7148776 h 8865005"/>
                <a:gd name="connsiteX54" fmla="*/ 4729485 w 6864875"/>
                <a:gd name="connsiteY54" fmla="*/ 7352078 h 8865005"/>
                <a:gd name="connsiteX55" fmla="*/ 4188397 w 6864875"/>
                <a:gd name="connsiteY55" fmla="*/ 7439741 h 8865005"/>
                <a:gd name="connsiteX56" fmla="*/ 3499398 w 6864875"/>
                <a:gd name="connsiteY56" fmla="*/ 7309179 h 8865005"/>
                <a:gd name="connsiteX57" fmla="*/ 3282213 w 6864875"/>
                <a:gd name="connsiteY57" fmla="*/ 7004537 h 8865005"/>
                <a:gd name="connsiteX58" fmla="*/ 3643563 w 6864875"/>
                <a:gd name="connsiteY58" fmla="*/ 6674405 h 8865005"/>
                <a:gd name="connsiteX59" fmla="*/ 4530983 w 6864875"/>
                <a:gd name="connsiteY59" fmla="*/ 6502876 h 8865005"/>
                <a:gd name="connsiteX60" fmla="*/ 5771488 w 6864875"/>
                <a:gd name="connsiteY60" fmla="*/ 6694170 h 8865005"/>
                <a:gd name="connsiteX61" fmla="*/ 6347142 w 6864875"/>
                <a:gd name="connsiteY61" fmla="*/ 7144268 h 8865005"/>
                <a:gd name="connsiteX62" fmla="*/ 6379961 w 6864875"/>
                <a:gd name="connsiteY62" fmla="*/ 7348309 h 88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864875" h="8865005">
                  <a:moveTo>
                    <a:pt x="6864875" y="8685291"/>
                  </a:moveTo>
                  <a:lnTo>
                    <a:pt x="6858005" y="0"/>
                  </a:lnTo>
                  <a:lnTo>
                    <a:pt x="0" y="0"/>
                  </a:lnTo>
                  <a:lnTo>
                    <a:pt x="14397" y="8651995"/>
                  </a:lnTo>
                  <a:cubicBezTo>
                    <a:pt x="1355355" y="7959716"/>
                    <a:pt x="3835796" y="9335365"/>
                    <a:pt x="6864875" y="8685291"/>
                  </a:cubicBezTo>
                  <a:close/>
                  <a:moveTo>
                    <a:pt x="6379961" y="7348309"/>
                  </a:moveTo>
                  <a:cubicBezTo>
                    <a:pt x="6370666" y="7467146"/>
                    <a:pt x="6313861" y="7594020"/>
                    <a:pt x="6201382" y="7723443"/>
                  </a:cubicBezTo>
                  <a:cubicBezTo>
                    <a:pt x="6021415" y="7930519"/>
                    <a:pt x="5340257" y="8258795"/>
                    <a:pt x="4773999" y="8302316"/>
                  </a:cubicBezTo>
                  <a:cubicBezTo>
                    <a:pt x="4207742" y="8345836"/>
                    <a:pt x="3381168" y="8301564"/>
                    <a:pt x="2803834" y="7984564"/>
                  </a:cubicBezTo>
                  <a:cubicBezTo>
                    <a:pt x="2226501" y="7667563"/>
                    <a:pt x="2122179" y="7328486"/>
                    <a:pt x="1926683" y="7159967"/>
                  </a:cubicBezTo>
                  <a:cubicBezTo>
                    <a:pt x="1731188" y="6991448"/>
                    <a:pt x="1710746" y="7009097"/>
                    <a:pt x="1630863" y="6973451"/>
                  </a:cubicBezTo>
                  <a:cubicBezTo>
                    <a:pt x="1516029" y="6922885"/>
                    <a:pt x="1389961" y="6897602"/>
                    <a:pt x="1252661" y="6897602"/>
                  </a:cubicBezTo>
                  <a:cubicBezTo>
                    <a:pt x="1065434" y="6897602"/>
                    <a:pt x="921891" y="6932832"/>
                    <a:pt x="822036" y="7003294"/>
                  </a:cubicBezTo>
                  <a:cubicBezTo>
                    <a:pt x="739656" y="7061321"/>
                    <a:pt x="698467" y="7133855"/>
                    <a:pt x="698467" y="7220895"/>
                  </a:cubicBezTo>
                  <a:cubicBezTo>
                    <a:pt x="698467" y="7274777"/>
                    <a:pt x="723430" y="7319541"/>
                    <a:pt x="773357" y="7355187"/>
                  </a:cubicBezTo>
                  <a:cubicBezTo>
                    <a:pt x="835767" y="7399950"/>
                    <a:pt x="928132" y="7422332"/>
                    <a:pt x="1050455" y="7422332"/>
                  </a:cubicBezTo>
                  <a:cubicBezTo>
                    <a:pt x="1092893" y="7422332"/>
                    <a:pt x="1133459" y="7419846"/>
                    <a:pt x="1172154" y="7414872"/>
                  </a:cubicBezTo>
                  <a:cubicBezTo>
                    <a:pt x="1210847" y="7409898"/>
                    <a:pt x="1247668" y="7401608"/>
                    <a:pt x="1282617" y="7390003"/>
                  </a:cubicBezTo>
                  <a:cubicBezTo>
                    <a:pt x="1300092" y="7384200"/>
                    <a:pt x="1315071" y="7381299"/>
                    <a:pt x="1327552" y="7381299"/>
                  </a:cubicBezTo>
                  <a:cubicBezTo>
                    <a:pt x="1332545" y="7381299"/>
                    <a:pt x="1345027" y="7385858"/>
                    <a:pt x="1364998" y="7394977"/>
                  </a:cubicBezTo>
                  <a:cubicBezTo>
                    <a:pt x="1382472" y="7407411"/>
                    <a:pt x="1391210" y="7422747"/>
                    <a:pt x="1391210" y="7440984"/>
                  </a:cubicBezTo>
                  <a:cubicBezTo>
                    <a:pt x="1391210" y="7448444"/>
                    <a:pt x="1388713" y="7460257"/>
                    <a:pt x="1383722" y="7476422"/>
                  </a:cubicBezTo>
                  <a:cubicBezTo>
                    <a:pt x="1378729" y="7492587"/>
                    <a:pt x="1344403" y="7511238"/>
                    <a:pt x="1280745" y="7532376"/>
                  </a:cubicBezTo>
                  <a:cubicBezTo>
                    <a:pt x="1217087" y="7553515"/>
                    <a:pt x="1145317" y="7564084"/>
                    <a:pt x="1065434" y="7564084"/>
                  </a:cubicBezTo>
                  <a:cubicBezTo>
                    <a:pt x="868219" y="7564084"/>
                    <a:pt x="727174" y="7526367"/>
                    <a:pt x="642298" y="7450931"/>
                  </a:cubicBezTo>
                  <a:cubicBezTo>
                    <a:pt x="579889" y="7396220"/>
                    <a:pt x="548684" y="7322028"/>
                    <a:pt x="548684" y="7228356"/>
                  </a:cubicBezTo>
                  <a:cubicBezTo>
                    <a:pt x="548684" y="7105670"/>
                    <a:pt x="618582" y="7001636"/>
                    <a:pt x="758380" y="6916253"/>
                  </a:cubicBezTo>
                  <a:cubicBezTo>
                    <a:pt x="920643" y="6817607"/>
                    <a:pt x="1147814" y="6768284"/>
                    <a:pt x="1439889" y="6768284"/>
                  </a:cubicBezTo>
                  <a:cubicBezTo>
                    <a:pt x="1734461" y="6768284"/>
                    <a:pt x="1990339" y="6830042"/>
                    <a:pt x="2207524" y="6953557"/>
                  </a:cubicBezTo>
                  <a:lnTo>
                    <a:pt x="2735506" y="7320370"/>
                  </a:lnTo>
                  <a:cubicBezTo>
                    <a:pt x="2885290" y="7416530"/>
                    <a:pt x="3011356" y="7488234"/>
                    <a:pt x="3113708" y="7535485"/>
                  </a:cubicBezTo>
                  <a:cubicBezTo>
                    <a:pt x="3260994" y="7604289"/>
                    <a:pt x="3414521" y="7655269"/>
                    <a:pt x="3574288" y="7688428"/>
                  </a:cubicBezTo>
                  <a:cubicBezTo>
                    <a:pt x="3756525" y="7726560"/>
                    <a:pt x="3968715" y="7745626"/>
                    <a:pt x="4210863" y="7745626"/>
                  </a:cubicBezTo>
                  <a:cubicBezTo>
                    <a:pt x="4655219" y="7745626"/>
                    <a:pt x="5027178" y="7688013"/>
                    <a:pt x="5326742" y="7572788"/>
                  </a:cubicBezTo>
                  <a:cubicBezTo>
                    <a:pt x="5616323" y="7461708"/>
                    <a:pt x="5761112" y="7328660"/>
                    <a:pt x="5761112" y="7173645"/>
                  </a:cubicBezTo>
                  <a:cubicBezTo>
                    <a:pt x="5761112" y="7021116"/>
                    <a:pt x="5656264" y="6889727"/>
                    <a:pt x="5446569" y="6779475"/>
                  </a:cubicBezTo>
                  <a:cubicBezTo>
                    <a:pt x="5211910" y="6655961"/>
                    <a:pt x="4899863" y="6594203"/>
                    <a:pt x="4510428" y="6594203"/>
                  </a:cubicBezTo>
                  <a:cubicBezTo>
                    <a:pt x="4210863" y="6594203"/>
                    <a:pt x="3961226" y="6635236"/>
                    <a:pt x="3761516" y="6717303"/>
                  </a:cubicBezTo>
                  <a:cubicBezTo>
                    <a:pt x="3571792" y="6795225"/>
                    <a:pt x="3476930" y="6887654"/>
                    <a:pt x="3476930" y="6994590"/>
                  </a:cubicBezTo>
                  <a:cubicBezTo>
                    <a:pt x="3476930" y="7078314"/>
                    <a:pt x="3528106" y="7150020"/>
                    <a:pt x="3630457" y="7209704"/>
                  </a:cubicBezTo>
                  <a:cubicBezTo>
                    <a:pt x="3747787" y="7278508"/>
                    <a:pt x="3911300" y="7312910"/>
                    <a:pt x="4120994" y="7312910"/>
                  </a:cubicBezTo>
                  <a:cubicBezTo>
                    <a:pt x="4260792" y="7312910"/>
                    <a:pt x="4378121" y="7295916"/>
                    <a:pt x="4472983" y="7261929"/>
                  </a:cubicBezTo>
                  <a:cubicBezTo>
                    <a:pt x="4567845" y="7227942"/>
                    <a:pt x="4615276" y="7185250"/>
                    <a:pt x="4615276" y="7133855"/>
                  </a:cubicBezTo>
                  <a:cubicBezTo>
                    <a:pt x="4615276" y="7103183"/>
                    <a:pt x="4587192" y="7074792"/>
                    <a:pt x="4531024" y="7048679"/>
                  </a:cubicBezTo>
                  <a:cubicBezTo>
                    <a:pt x="4474855" y="7022567"/>
                    <a:pt x="4408078" y="7009511"/>
                    <a:pt x="4330690" y="7009511"/>
                  </a:cubicBezTo>
                  <a:cubicBezTo>
                    <a:pt x="4270776" y="7009511"/>
                    <a:pt x="4215856" y="7011998"/>
                    <a:pt x="4165929" y="7016972"/>
                  </a:cubicBezTo>
                  <a:cubicBezTo>
                    <a:pt x="4140966" y="7019458"/>
                    <a:pt x="4125987" y="7021116"/>
                    <a:pt x="4120994" y="7021946"/>
                  </a:cubicBezTo>
                  <a:lnTo>
                    <a:pt x="4076059" y="7026919"/>
                  </a:lnTo>
                  <a:cubicBezTo>
                    <a:pt x="4061081" y="7026919"/>
                    <a:pt x="4053593" y="7023603"/>
                    <a:pt x="4053593" y="7016972"/>
                  </a:cubicBezTo>
                  <a:cubicBezTo>
                    <a:pt x="4053593" y="7015314"/>
                    <a:pt x="4057336" y="7005781"/>
                    <a:pt x="4064826" y="6988372"/>
                  </a:cubicBezTo>
                  <a:cubicBezTo>
                    <a:pt x="4072315" y="6970965"/>
                    <a:pt x="4103519" y="6951069"/>
                    <a:pt x="4158439" y="6928688"/>
                  </a:cubicBezTo>
                  <a:cubicBezTo>
                    <a:pt x="4228338" y="6899674"/>
                    <a:pt x="4315711" y="6885167"/>
                    <a:pt x="4420559" y="6885167"/>
                  </a:cubicBezTo>
                  <a:cubicBezTo>
                    <a:pt x="4595306" y="6885167"/>
                    <a:pt x="4730110" y="6913766"/>
                    <a:pt x="4824971" y="6970965"/>
                  </a:cubicBezTo>
                  <a:cubicBezTo>
                    <a:pt x="4904856" y="7019044"/>
                    <a:pt x="4944798" y="7078314"/>
                    <a:pt x="4944798" y="7148776"/>
                  </a:cubicBezTo>
                  <a:cubicBezTo>
                    <a:pt x="4944798" y="7225869"/>
                    <a:pt x="4873027" y="7293636"/>
                    <a:pt x="4729485" y="7352078"/>
                  </a:cubicBezTo>
                  <a:cubicBezTo>
                    <a:pt x="4585944" y="7410520"/>
                    <a:pt x="4405580" y="7439741"/>
                    <a:pt x="4188397" y="7439741"/>
                  </a:cubicBezTo>
                  <a:cubicBezTo>
                    <a:pt x="3891328" y="7439741"/>
                    <a:pt x="3661661" y="7396220"/>
                    <a:pt x="3499398" y="7309179"/>
                  </a:cubicBezTo>
                  <a:cubicBezTo>
                    <a:pt x="3354607" y="7231257"/>
                    <a:pt x="3282213" y="7129710"/>
                    <a:pt x="3282213" y="7004537"/>
                  </a:cubicBezTo>
                  <a:cubicBezTo>
                    <a:pt x="3282213" y="6876049"/>
                    <a:pt x="3435434" y="6758015"/>
                    <a:pt x="3643563" y="6674405"/>
                  </a:cubicBezTo>
                  <a:cubicBezTo>
                    <a:pt x="3851691" y="6590794"/>
                    <a:pt x="3929657" y="6533711"/>
                    <a:pt x="4530983" y="6502876"/>
                  </a:cubicBezTo>
                  <a:cubicBezTo>
                    <a:pt x="5132310" y="6472040"/>
                    <a:pt x="5468794" y="6587271"/>
                    <a:pt x="5771488" y="6694170"/>
                  </a:cubicBezTo>
                  <a:cubicBezTo>
                    <a:pt x="6074181" y="6801068"/>
                    <a:pt x="6275493" y="6972723"/>
                    <a:pt x="6347142" y="7144268"/>
                  </a:cubicBezTo>
                  <a:cubicBezTo>
                    <a:pt x="6374010" y="7208597"/>
                    <a:pt x="6385537" y="7277006"/>
                    <a:pt x="6379961" y="7348309"/>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991996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7"/>
                                        </p:tgtEl>
                                        <p:attrNameLst>
                                          <p:attrName>ppt_x</p:attrName>
                                        </p:attrNameLst>
                                      </p:cBhvr>
                                      <p:tavLst>
                                        <p:tav tm="0">
                                          <p:val>
                                            <p:strVal val="ppt_x"/>
                                          </p:val>
                                        </p:tav>
                                        <p:tav tm="100000">
                                          <p:val>
                                            <p:strVal val="1+ppt_w/2"/>
                                          </p:val>
                                        </p:tav>
                                      </p:tavLst>
                                    </p:anim>
                                    <p:anim calcmode="lin" valueType="num">
                                      <p:cBhvr additive="base">
                                        <p:cTn id="7" dur="4000"/>
                                        <p:tgtEl>
                                          <p:spTgt spid="7"/>
                                        </p:tgtEl>
                                        <p:attrNameLst>
                                          <p:attrName>ppt_y</p:attrName>
                                        </p:attrNameLst>
                                      </p:cBhvr>
                                      <p:tavLst>
                                        <p:tav tm="0">
                                          <p:val>
                                            <p:strVal val="ppt_y"/>
                                          </p:val>
                                        </p:tav>
                                        <p:tav tm="100000">
                                          <p:val>
                                            <p:strVal val="ppt_y"/>
                                          </p:val>
                                        </p:tav>
                                      </p:tavLst>
                                    </p:anim>
                                    <p:set>
                                      <p:cBhvr>
                                        <p:cTn id="8" dur="1" fill="hold">
                                          <p:stCondLst>
                                            <p:cond delay="3999"/>
                                          </p:stCondLst>
                                        </p:cTn>
                                        <p:tgtEl>
                                          <p:spTgt spid="7"/>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4000" fill="hold"/>
                                        <p:tgtEl>
                                          <p:spTgt spid="11"/>
                                        </p:tgtEl>
                                        <p:attrNameLst>
                                          <p:attrName>ppt_w</p:attrName>
                                        </p:attrNameLst>
                                      </p:cBhvr>
                                      <p:tavLst>
                                        <p:tav tm="0">
                                          <p:val>
                                            <p:strVal val="4/3*#ppt_w"/>
                                          </p:val>
                                        </p:tav>
                                        <p:tav tm="100000">
                                          <p:val>
                                            <p:strVal val="#ppt_w"/>
                                          </p:val>
                                        </p:tav>
                                      </p:tavLst>
                                    </p:anim>
                                    <p:anim calcmode="lin" valueType="num">
                                      <p:cBhvr>
                                        <p:cTn id="12" dur="4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50000">
                <a:schemeClr val="tx1">
                  <a:lumMod val="85000"/>
                </a:schemeClr>
              </a:gs>
              <a:gs pos="67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40000">
                <a:schemeClr val="tx1">
                  <a:lumMod val="85000"/>
                </a:schemeClr>
              </a:gs>
              <a:gs pos="6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46065" y="0"/>
            <a:ext cx="9195059" cy="5741688"/>
            <a:chOff x="3548" y="0"/>
            <a:chExt cx="9195059" cy="5689397"/>
          </a:xfrm>
          <a:gradFill>
            <a:gsLst>
              <a:gs pos="0">
                <a:schemeClr val="accent6">
                  <a:lumMod val="20000"/>
                  <a:lumOff val="80000"/>
                </a:schemeClr>
              </a:gs>
              <a:gs pos="59000">
                <a:srgbClr val="C0C2BF">
                  <a:alpha val="40000"/>
                </a:srgbClr>
              </a:gs>
              <a:gs pos="93000">
                <a:schemeClr val="tx2">
                  <a:lumMod val="10000"/>
                </a:schemeClr>
              </a:gs>
            </a:gsLst>
            <a:path path="rect">
              <a:fillToRect l="100000" t="100000"/>
            </a:path>
          </a:gradFill>
        </p:grpSpPr>
        <p:sp>
          <p:nvSpPr>
            <p:cNvPr id="10" name="Forma libre 9"/>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p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4136806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6200000">
            <a:off x="-2969647" y="2937875"/>
            <a:ext cx="6858006" cy="98225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1012920"/>
              <a:gd name="connsiteX1" fmla="*/ 9144000 w 9144000"/>
              <a:gd name="connsiteY1" fmla="*/ 0 h 1012920"/>
              <a:gd name="connsiteX2" fmla="*/ 9144000 w 9144000"/>
              <a:gd name="connsiteY2" fmla="*/ 685800 h 1012920"/>
              <a:gd name="connsiteX3" fmla="*/ 0 w 9144000"/>
              <a:gd name="connsiteY3" fmla="*/ 685800 h 1012920"/>
              <a:gd name="connsiteX4" fmla="*/ 0 w 9144000"/>
              <a:gd name="connsiteY4" fmla="*/ 0 h 1012920"/>
              <a:gd name="connsiteX0" fmla="*/ 3 w 9144003"/>
              <a:gd name="connsiteY0" fmla="*/ 0 h 1023657"/>
              <a:gd name="connsiteX1" fmla="*/ 9144003 w 9144003"/>
              <a:gd name="connsiteY1" fmla="*/ 0 h 1023657"/>
              <a:gd name="connsiteX2" fmla="*/ 9144003 w 9144003"/>
              <a:gd name="connsiteY2" fmla="*/ 685800 h 1023657"/>
              <a:gd name="connsiteX3" fmla="*/ 0 w 9144003"/>
              <a:gd name="connsiteY3" fmla="*/ 743328 h 1023657"/>
              <a:gd name="connsiteX4" fmla="*/ 3 w 9144003"/>
              <a:gd name="connsiteY4" fmla="*/ 0 h 1023657"/>
              <a:gd name="connsiteX0" fmla="*/ 3 w 9144003"/>
              <a:gd name="connsiteY0" fmla="*/ 0 h 972615"/>
              <a:gd name="connsiteX1" fmla="*/ 9144003 w 9144003"/>
              <a:gd name="connsiteY1" fmla="*/ 0 h 972615"/>
              <a:gd name="connsiteX2" fmla="*/ 9144003 w 9144003"/>
              <a:gd name="connsiteY2" fmla="*/ 685800 h 972615"/>
              <a:gd name="connsiteX3" fmla="*/ 0 w 9144003"/>
              <a:gd name="connsiteY3" fmla="*/ 743328 h 972615"/>
              <a:gd name="connsiteX4" fmla="*/ 3 w 9144003"/>
              <a:gd name="connsiteY4" fmla="*/ 0 h 972615"/>
              <a:gd name="connsiteX0" fmla="*/ 3 w 9144003"/>
              <a:gd name="connsiteY0" fmla="*/ 0 h 986006"/>
              <a:gd name="connsiteX1" fmla="*/ 9144003 w 9144003"/>
              <a:gd name="connsiteY1" fmla="*/ 0 h 986006"/>
              <a:gd name="connsiteX2" fmla="*/ 9144003 w 9144003"/>
              <a:gd name="connsiteY2" fmla="*/ 685800 h 986006"/>
              <a:gd name="connsiteX3" fmla="*/ 0 w 9144003"/>
              <a:gd name="connsiteY3" fmla="*/ 743328 h 986006"/>
              <a:gd name="connsiteX4" fmla="*/ 3 w 9144003"/>
              <a:gd name="connsiteY4" fmla="*/ 0 h 986006"/>
              <a:gd name="connsiteX0" fmla="*/ 3 w 9144003"/>
              <a:gd name="connsiteY0" fmla="*/ 0 h 1004196"/>
              <a:gd name="connsiteX1" fmla="*/ 9144003 w 9144003"/>
              <a:gd name="connsiteY1" fmla="*/ 0 h 1004196"/>
              <a:gd name="connsiteX2" fmla="*/ 9144003 w 9144003"/>
              <a:gd name="connsiteY2" fmla="*/ 685800 h 1004196"/>
              <a:gd name="connsiteX3" fmla="*/ 0 w 9144003"/>
              <a:gd name="connsiteY3" fmla="*/ 743328 h 1004196"/>
              <a:gd name="connsiteX4" fmla="*/ 3 w 9144003"/>
              <a:gd name="connsiteY4" fmla="*/ 0 h 1004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3" h="1004196">
                <a:moveTo>
                  <a:pt x="3" y="0"/>
                </a:moveTo>
                <a:lnTo>
                  <a:pt x="9144003" y="0"/>
                </a:lnTo>
                <a:lnTo>
                  <a:pt x="9144003" y="685800"/>
                </a:lnTo>
                <a:cubicBezTo>
                  <a:pt x="8590673" y="1627696"/>
                  <a:pt x="3179294" y="117837"/>
                  <a:pt x="0" y="743328"/>
                </a:cubicBezTo>
                <a:lnTo>
                  <a:pt x="3" y="0"/>
                </a:lnTo>
                <a:close/>
              </a:path>
            </a:pathLst>
          </a:custGeom>
          <a:gradFill flip="none" rotWithShape="1">
            <a:gsLst>
              <a:gs pos="9000">
                <a:schemeClr val="accent6">
                  <a:lumMod val="19000"/>
                  <a:lumOff val="81000"/>
                </a:schemeClr>
              </a:gs>
              <a:gs pos="14000">
                <a:schemeClr val="accent6">
                  <a:lumMod val="40000"/>
                  <a:lumOff val="60000"/>
                </a:schemeClr>
              </a:gs>
              <a:gs pos="40000">
                <a:schemeClr val="bg2">
                  <a:lumMod val="75000"/>
                </a:schemeClr>
              </a:gs>
              <a:gs pos="64000">
                <a:srgbClr val="002060">
                  <a:lumMod val="49000"/>
                </a:srgbClr>
              </a:gs>
              <a:gs pos="86000">
                <a:srgbClr val="002060">
                  <a:lumMod val="19000"/>
                </a:srgbClr>
              </a:gs>
            </a:gsLst>
            <a:lin ang="10800000" scaled="1"/>
            <a:tileRect/>
          </a:gradFill>
          <a:ln>
            <a:noFill/>
          </a:ln>
          <a:scene3d>
            <a:camera prst="orthographicFront"/>
            <a:lightRig rig="threePt" dir="t"/>
          </a:scene3d>
          <a:sp3d>
            <a:bevelT w="1651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7" name="Grupo 6"/>
          <p:cNvGrpSpPr/>
          <p:nvPr/>
        </p:nvGrpSpPr>
        <p:grpSpPr>
          <a:xfrm flipV="1">
            <a:off x="587793" y="6866"/>
            <a:ext cx="8591298" cy="6864875"/>
            <a:chOff x="278998" y="-6871"/>
            <a:chExt cx="8865005" cy="6864875"/>
          </a:xfrm>
          <a:gradFill flip="none" rotWithShape="1">
            <a:gsLst>
              <a:gs pos="0">
                <a:schemeClr val="accent6">
                  <a:lumMod val="20000"/>
                  <a:lumOff val="80000"/>
                </a:schemeClr>
              </a:gs>
              <a:gs pos="47000">
                <a:srgbClr val="CCA690">
                  <a:alpha val="65000"/>
                </a:srgbClr>
              </a:gs>
              <a:gs pos="80000">
                <a:srgbClr val="251C31"/>
              </a:gs>
            </a:gsLst>
            <a:path path="rect">
              <a:fillToRect t="100000" r="100000"/>
            </a:path>
            <a:tileRect l="-100000" b="-100000"/>
          </a:gradFill>
        </p:grpSpPr>
        <p:sp>
          <p:nvSpPr>
            <p:cNvPr id="8" name="Forma libre 7"/>
            <p:cNvSpPr/>
            <p:nvPr/>
          </p:nvSpPr>
          <p:spPr>
            <a:xfrm rot="5400000" flipH="1">
              <a:off x="-1179429" y="2483684"/>
              <a:ext cx="5832648" cy="1818625"/>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bg2">
                    <a:lumMod val="60000"/>
                    <a:lumOff val="40000"/>
                  </a:schemeClr>
                </a:gs>
                <a:gs pos="99000">
                  <a:srgbClr val="0A0A0E"/>
                </a:gs>
                <a:gs pos="47000">
                  <a:srgbClr val="1B3B65"/>
                </a:gs>
              </a:gsLst>
              <a:path path="rect">
                <a:fillToRect t="100000" r="100000"/>
              </a:path>
            </a:gradFill>
            <a:ln>
              <a:noFill/>
            </a:ln>
            <a:scene3d>
              <a:camera prst="orthographicFront"/>
              <a:lightRig rig="flat" dir="t"/>
            </a:scene3d>
            <a:sp3d>
              <a:bevelT w="3746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8"/>
            <p:cNvSpPr/>
            <p:nvPr/>
          </p:nvSpPr>
          <p:spPr>
            <a:xfrm rot="5400000" flipH="1">
              <a:off x="1279063" y="-1006936"/>
              <a:ext cx="6864875" cy="8865005"/>
            </a:xfrm>
            <a:custGeom>
              <a:avLst/>
              <a:gdLst>
                <a:gd name="connsiteX0" fmla="*/ 6864875 w 6864875"/>
                <a:gd name="connsiteY0" fmla="*/ 8685291 h 8865005"/>
                <a:gd name="connsiteX1" fmla="*/ 6858005 w 6864875"/>
                <a:gd name="connsiteY1" fmla="*/ 0 h 8865005"/>
                <a:gd name="connsiteX2" fmla="*/ 0 w 6864875"/>
                <a:gd name="connsiteY2" fmla="*/ 0 h 8865005"/>
                <a:gd name="connsiteX3" fmla="*/ 14397 w 6864875"/>
                <a:gd name="connsiteY3" fmla="*/ 8651995 h 8865005"/>
                <a:gd name="connsiteX4" fmla="*/ 6864875 w 6864875"/>
                <a:gd name="connsiteY4" fmla="*/ 8685291 h 8865005"/>
                <a:gd name="connsiteX5" fmla="*/ 6379961 w 6864875"/>
                <a:gd name="connsiteY5" fmla="*/ 7348309 h 8865005"/>
                <a:gd name="connsiteX6" fmla="*/ 6201382 w 6864875"/>
                <a:gd name="connsiteY6" fmla="*/ 7723443 h 8865005"/>
                <a:gd name="connsiteX7" fmla="*/ 4773999 w 6864875"/>
                <a:gd name="connsiteY7" fmla="*/ 8302316 h 8865005"/>
                <a:gd name="connsiteX8" fmla="*/ 2803834 w 6864875"/>
                <a:gd name="connsiteY8" fmla="*/ 7984564 h 8865005"/>
                <a:gd name="connsiteX9" fmla="*/ 1926683 w 6864875"/>
                <a:gd name="connsiteY9" fmla="*/ 7159967 h 8865005"/>
                <a:gd name="connsiteX10" fmla="*/ 1630863 w 6864875"/>
                <a:gd name="connsiteY10" fmla="*/ 6973451 h 8865005"/>
                <a:gd name="connsiteX11" fmla="*/ 1252661 w 6864875"/>
                <a:gd name="connsiteY11" fmla="*/ 6897602 h 8865005"/>
                <a:gd name="connsiteX12" fmla="*/ 822036 w 6864875"/>
                <a:gd name="connsiteY12" fmla="*/ 7003294 h 8865005"/>
                <a:gd name="connsiteX13" fmla="*/ 698467 w 6864875"/>
                <a:gd name="connsiteY13" fmla="*/ 7220895 h 8865005"/>
                <a:gd name="connsiteX14" fmla="*/ 773357 w 6864875"/>
                <a:gd name="connsiteY14" fmla="*/ 7355187 h 8865005"/>
                <a:gd name="connsiteX15" fmla="*/ 1050455 w 6864875"/>
                <a:gd name="connsiteY15" fmla="*/ 7422332 h 8865005"/>
                <a:gd name="connsiteX16" fmla="*/ 1172154 w 6864875"/>
                <a:gd name="connsiteY16" fmla="*/ 7414872 h 8865005"/>
                <a:gd name="connsiteX17" fmla="*/ 1282617 w 6864875"/>
                <a:gd name="connsiteY17" fmla="*/ 7390003 h 8865005"/>
                <a:gd name="connsiteX18" fmla="*/ 1327552 w 6864875"/>
                <a:gd name="connsiteY18" fmla="*/ 7381299 h 8865005"/>
                <a:gd name="connsiteX19" fmla="*/ 1364998 w 6864875"/>
                <a:gd name="connsiteY19" fmla="*/ 7394977 h 8865005"/>
                <a:gd name="connsiteX20" fmla="*/ 1391210 w 6864875"/>
                <a:gd name="connsiteY20" fmla="*/ 7440984 h 8865005"/>
                <a:gd name="connsiteX21" fmla="*/ 1383722 w 6864875"/>
                <a:gd name="connsiteY21" fmla="*/ 7476422 h 8865005"/>
                <a:gd name="connsiteX22" fmla="*/ 1280745 w 6864875"/>
                <a:gd name="connsiteY22" fmla="*/ 7532376 h 8865005"/>
                <a:gd name="connsiteX23" fmla="*/ 1065434 w 6864875"/>
                <a:gd name="connsiteY23" fmla="*/ 7564084 h 8865005"/>
                <a:gd name="connsiteX24" fmla="*/ 642298 w 6864875"/>
                <a:gd name="connsiteY24" fmla="*/ 7450931 h 8865005"/>
                <a:gd name="connsiteX25" fmla="*/ 548684 w 6864875"/>
                <a:gd name="connsiteY25" fmla="*/ 7228356 h 8865005"/>
                <a:gd name="connsiteX26" fmla="*/ 758380 w 6864875"/>
                <a:gd name="connsiteY26" fmla="*/ 6916253 h 8865005"/>
                <a:gd name="connsiteX27" fmla="*/ 1439889 w 6864875"/>
                <a:gd name="connsiteY27" fmla="*/ 6768284 h 8865005"/>
                <a:gd name="connsiteX28" fmla="*/ 2207524 w 6864875"/>
                <a:gd name="connsiteY28" fmla="*/ 6953557 h 8865005"/>
                <a:gd name="connsiteX29" fmla="*/ 2735506 w 6864875"/>
                <a:gd name="connsiteY29" fmla="*/ 7320370 h 8865005"/>
                <a:gd name="connsiteX30" fmla="*/ 3113708 w 6864875"/>
                <a:gd name="connsiteY30" fmla="*/ 7535485 h 8865005"/>
                <a:gd name="connsiteX31" fmla="*/ 3574288 w 6864875"/>
                <a:gd name="connsiteY31" fmla="*/ 7688428 h 8865005"/>
                <a:gd name="connsiteX32" fmla="*/ 4210863 w 6864875"/>
                <a:gd name="connsiteY32" fmla="*/ 7745626 h 8865005"/>
                <a:gd name="connsiteX33" fmla="*/ 5326742 w 6864875"/>
                <a:gd name="connsiteY33" fmla="*/ 7572788 h 8865005"/>
                <a:gd name="connsiteX34" fmla="*/ 5761112 w 6864875"/>
                <a:gd name="connsiteY34" fmla="*/ 7173645 h 8865005"/>
                <a:gd name="connsiteX35" fmla="*/ 5446569 w 6864875"/>
                <a:gd name="connsiteY35" fmla="*/ 6779475 h 8865005"/>
                <a:gd name="connsiteX36" fmla="*/ 4510428 w 6864875"/>
                <a:gd name="connsiteY36" fmla="*/ 6594203 h 8865005"/>
                <a:gd name="connsiteX37" fmla="*/ 3761516 w 6864875"/>
                <a:gd name="connsiteY37" fmla="*/ 6717303 h 8865005"/>
                <a:gd name="connsiteX38" fmla="*/ 3476930 w 6864875"/>
                <a:gd name="connsiteY38" fmla="*/ 6994590 h 8865005"/>
                <a:gd name="connsiteX39" fmla="*/ 3630457 w 6864875"/>
                <a:gd name="connsiteY39" fmla="*/ 7209704 h 8865005"/>
                <a:gd name="connsiteX40" fmla="*/ 4120994 w 6864875"/>
                <a:gd name="connsiteY40" fmla="*/ 7312910 h 8865005"/>
                <a:gd name="connsiteX41" fmla="*/ 4472983 w 6864875"/>
                <a:gd name="connsiteY41" fmla="*/ 7261929 h 8865005"/>
                <a:gd name="connsiteX42" fmla="*/ 4615276 w 6864875"/>
                <a:gd name="connsiteY42" fmla="*/ 7133855 h 8865005"/>
                <a:gd name="connsiteX43" fmla="*/ 4531024 w 6864875"/>
                <a:gd name="connsiteY43" fmla="*/ 7048679 h 8865005"/>
                <a:gd name="connsiteX44" fmla="*/ 4330690 w 6864875"/>
                <a:gd name="connsiteY44" fmla="*/ 7009511 h 8865005"/>
                <a:gd name="connsiteX45" fmla="*/ 4165929 w 6864875"/>
                <a:gd name="connsiteY45" fmla="*/ 7016972 h 8865005"/>
                <a:gd name="connsiteX46" fmla="*/ 4120994 w 6864875"/>
                <a:gd name="connsiteY46" fmla="*/ 7021946 h 8865005"/>
                <a:gd name="connsiteX47" fmla="*/ 4076059 w 6864875"/>
                <a:gd name="connsiteY47" fmla="*/ 7026919 h 8865005"/>
                <a:gd name="connsiteX48" fmla="*/ 4053593 w 6864875"/>
                <a:gd name="connsiteY48" fmla="*/ 7016972 h 8865005"/>
                <a:gd name="connsiteX49" fmla="*/ 4064826 w 6864875"/>
                <a:gd name="connsiteY49" fmla="*/ 6988372 h 8865005"/>
                <a:gd name="connsiteX50" fmla="*/ 4158439 w 6864875"/>
                <a:gd name="connsiteY50" fmla="*/ 6928688 h 8865005"/>
                <a:gd name="connsiteX51" fmla="*/ 4420559 w 6864875"/>
                <a:gd name="connsiteY51" fmla="*/ 6885167 h 8865005"/>
                <a:gd name="connsiteX52" fmla="*/ 4824971 w 6864875"/>
                <a:gd name="connsiteY52" fmla="*/ 6970965 h 8865005"/>
                <a:gd name="connsiteX53" fmla="*/ 4944798 w 6864875"/>
                <a:gd name="connsiteY53" fmla="*/ 7148776 h 8865005"/>
                <a:gd name="connsiteX54" fmla="*/ 4729485 w 6864875"/>
                <a:gd name="connsiteY54" fmla="*/ 7352078 h 8865005"/>
                <a:gd name="connsiteX55" fmla="*/ 4188397 w 6864875"/>
                <a:gd name="connsiteY55" fmla="*/ 7439741 h 8865005"/>
                <a:gd name="connsiteX56" fmla="*/ 3499398 w 6864875"/>
                <a:gd name="connsiteY56" fmla="*/ 7309179 h 8865005"/>
                <a:gd name="connsiteX57" fmla="*/ 3282213 w 6864875"/>
                <a:gd name="connsiteY57" fmla="*/ 7004537 h 8865005"/>
                <a:gd name="connsiteX58" fmla="*/ 3643563 w 6864875"/>
                <a:gd name="connsiteY58" fmla="*/ 6674405 h 8865005"/>
                <a:gd name="connsiteX59" fmla="*/ 4530983 w 6864875"/>
                <a:gd name="connsiteY59" fmla="*/ 6502876 h 8865005"/>
                <a:gd name="connsiteX60" fmla="*/ 5771488 w 6864875"/>
                <a:gd name="connsiteY60" fmla="*/ 6694170 h 8865005"/>
                <a:gd name="connsiteX61" fmla="*/ 6347142 w 6864875"/>
                <a:gd name="connsiteY61" fmla="*/ 7144268 h 8865005"/>
                <a:gd name="connsiteX62" fmla="*/ 6379961 w 6864875"/>
                <a:gd name="connsiteY62" fmla="*/ 7348309 h 88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864875" h="8865005">
                  <a:moveTo>
                    <a:pt x="6864875" y="8685291"/>
                  </a:moveTo>
                  <a:lnTo>
                    <a:pt x="6858005" y="0"/>
                  </a:lnTo>
                  <a:lnTo>
                    <a:pt x="0" y="0"/>
                  </a:lnTo>
                  <a:lnTo>
                    <a:pt x="14397" y="8651995"/>
                  </a:lnTo>
                  <a:cubicBezTo>
                    <a:pt x="1355355" y="7959716"/>
                    <a:pt x="3835796" y="9335365"/>
                    <a:pt x="6864875" y="8685291"/>
                  </a:cubicBezTo>
                  <a:close/>
                  <a:moveTo>
                    <a:pt x="6379961" y="7348309"/>
                  </a:moveTo>
                  <a:cubicBezTo>
                    <a:pt x="6370666" y="7467146"/>
                    <a:pt x="6313861" y="7594020"/>
                    <a:pt x="6201382" y="7723443"/>
                  </a:cubicBezTo>
                  <a:cubicBezTo>
                    <a:pt x="6021415" y="7930519"/>
                    <a:pt x="5340257" y="8258795"/>
                    <a:pt x="4773999" y="8302316"/>
                  </a:cubicBezTo>
                  <a:cubicBezTo>
                    <a:pt x="4207742" y="8345836"/>
                    <a:pt x="3381168" y="8301564"/>
                    <a:pt x="2803834" y="7984564"/>
                  </a:cubicBezTo>
                  <a:cubicBezTo>
                    <a:pt x="2226501" y="7667563"/>
                    <a:pt x="2122179" y="7328486"/>
                    <a:pt x="1926683" y="7159967"/>
                  </a:cubicBezTo>
                  <a:cubicBezTo>
                    <a:pt x="1731188" y="6991448"/>
                    <a:pt x="1710746" y="7009097"/>
                    <a:pt x="1630863" y="6973451"/>
                  </a:cubicBezTo>
                  <a:cubicBezTo>
                    <a:pt x="1516029" y="6922885"/>
                    <a:pt x="1389961" y="6897602"/>
                    <a:pt x="1252661" y="6897602"/>
                  </a:cubicBezTo>
                  <a:cubicBezTo>
                    <a:pt x="1065434" y="6897602"/>
                    <a:pt x="921891" y="6932832"/>
                    <a:pt x="822036" y="7003294"/>
                  </a:cubicBezTo>
                  <a:cubicBezTo>
                    <a:pt x="739656" y="7061321"/>
                    <a:pt x="698467" y="7133855"/>
                    <a:pt x="698467" y="7220895"/>
                  </a:cubicBezTo>
                  <a:cubicBezTo>
                    <a:pt x="698467" y="7274777"/>
                    <a:pt x="723430" y="7319541"/>
                    <a:pt x="773357" y="7355187"/>
                  </a:cubicBezTo>
                  <a:cubicBezTo>
                    <a:pt x="835767" y="7399950"/>
                    <a:pt x="928132" y="7422332"/>
                    <a:pt x="1050455" y="7422332"/>
                  </a:cubicBezTo>
                  <a:cubicBezTo>
                    <a:pt x="1092893" y="7422332"/>
                    <a:pt x="1133459" y="7419846"/>
                    <a:pt x="1172154" y="7414872"/>
                  </a:cubicBezTo>
                  <a:cubicBezTo>
                    <a:pt x="1210847" y="7409898"/>
                    <a:pt x="1247668" y="7401608"/>
                    <a:pt x="1282617" y="7390003"/>
                  </a:cubicBezTo>
                  <a:cubicBezTo>
                    <a:pt x="1300092" y="7384200"/>
                    <a:pt x="1315071" y="7381299"/>
                    <a:pt x="1327552" y="7381299"/>
                  </a:cubicBezTo>
                  <a:cubicBezTo>
                    <a:pt x="1332545" y="7381299"/>
                    <a:pt x="1345027" y="7385858"/>
                    <a:pt x="1364998" y="7394977"/>
                  </a:cubicBezTo>
                  <a:cubicBezTo>
                    <a:pt x="1382472" y="7407411"/>
                    <a:pt x="1391210" y="7422747"/>
                    <a:pt x="1391210" y="7440984"/>
                  </a:cubicBezTo>
                  <a:cubicBezTo>
                    <a:pt x="1391210" y="7448444"/>
                    <a:pt x="1388713" y="7460257"/>
                    <a:pt x="1383722" y="7476422"/>
                  </a:cubicBezTo>
                  <a:cubicBezTo>
                    <a:pt x="1378729" y="7492587"/>
                    <a:pt x="1344403" y="7511238"/>
                    <a:pt x="1280745" y="7532376"/>
                  </a:cubicBezTo>
                  <a:cubicBezTo>
                    <a:pt x="1217087" y="7553515"/>
                    <a:pt x="1145317" y="7564084"/>
                    <a:pt x="1065434" y="7564084"/>
                  </a:cubicBezTo>
                  <a:cubicBezTo>
                    <a:pt x="868219" y="7564084"/>
                    <a:pt x="727174" y="7526367"/>
                    <a:pt x="642298" y="7450931"/>
                  </a:cubicBezTo>
                  <a:cubicBezTo>
                    <a:pt x="579889" y="7396220"/>
                    <a:pt x="548684" y="7322028"/>
                    <a:pt x="548684" y="7228356"/>
                  </a:cubicBezTo>
                  <a:cubicBezTo>
                    <a:pt x="548684" y="7105670"/>
                    <a:pt x="618582" y="7001636"/>
                    <a:pt x="758380" y="6916253"/>
                  </a:cubicBezTo>
                  <a:cubicBezTo>
                    <a:pt x="920643" y="6817607"/>
                    <a:pt x="1147814" y="6768284"/>
                    <a:pt x="1439889" y="6768284"/>
                  </a:cubicBezTo>
                  <a:cubicBezTo>
                    <a:pt x="1734461" y="6768284"/>
                    <a:pt x="1990339" y="6830042"/>
                    <a:pt x="2207524" y="6953557"/>
                  </a:cubicBezTo>
                  <a:lnTo>
                    <a:pt x="2735506" y="7320370"/>
                  </a:lnTo>
                  <a:cubicBezTo>
                    <a:pt x="2885290" y="7416530"/>
                    <a:pt x="3011356" y="7488234"/>
                    <a:pt x="3113708" y="7535485"/>
                  </a:cubicBezTo>
                  <a:cubicBezTo>
                    <a:pt x="3260994" y="7604289"/>
                    <a:pt x="3414521" y="7655269"/>
                    <a:pt x="3574288" y="7688428"/>
                  </a:cubicBezTo>
                  <a:cubicBezTo>
                    <a:pt x="3756525" y="7726560"/>
                    <a:pt x="3968715" y="7745626"/>
                    <a:pt x="4210863" y="7745626"/>
                  </a:cubicBezTo>
                  <a:cubicBezTo>
                    <a:pt x="4655219" y="7745626"/>
                    <a:pt x="5027178" y="7688013"/>
                    <a:pt x="5326742" y="7572788"/>
                  </a:cubicBezTo>
                  <a:cubicBezTo>
                    <a:pt x="5616323" y="7461708"/>
                    <a:pt x="5761112" y="7328660"/>
                    <a:pt x="5761112" y="7173645"/>
                  </a:cubicBezTo>
                  <a:cubicBezTo>
                    <a:pt x="5761112" y="7021116"/>
                    <a:pt x="5656264" y="6889727"/>
                    <a:pt x="5446569" y="6779475"/>
                  </a:cubicBezTo>
                  <a:cubicBezTo>
                    <a:pt x="5211910" y="6655961"/>
                    <a:pt x="4899863" y="6594203"/>
                    <a:pt x="4510428" y="6594203"/>
                  </a:cubicBezTo>
                  <a:cubicBezTo>
                    <a:pt x="4210863" y="6594203"/>
                    <a:pt x="3961226" y="6635236"/>
                    <a:pt x="3761516" y="6717303"/>
                  </a:cubicBezTo>
                  <a:cubicBezTo>
                    <a:pt x="3571792" y="6795225"/>
                    <a:pt x="3476930" y="6887654"/>
                    <a:pt x="3476930" y="6994590"/>
                  </a:cubicBezTo>
                  <a:cubicBezTo>
                    <a:pt x="3476930" y="7078314"/>
                    <a:pt x="3528106" y="7150020"/>
                    <a:pt x="3630457" y="7209704"/>
                  </a:cubicBezTo>
                  <a:cubicBezTo>
                    <a:pt x="3747787" y="7278508"/>
                    <a:pt x="3911300" y="7312910"/>
                    <a:pt x="4120994" y="7312910"/>
                  </a:cubicBezTo>
                  <a:cubicBezTo>
                    <a:pt x="4260792" y="7312910"/>
                    <a:pt x="4378121" y="7295916"/>
                    <a:pt x="4472983" y="7261929"/>
                  </a:cubicBezTo>
                  <a:cubicBezTo>
                    <a:pt x="4567845" y="7227942"/>
                    <a:pt x="4615276" y="7185250"/>
                    <a:pt x="4615276" y="7133855"/>
                  </a:cubicBezTo>
                  <a:cubicBezTo>
                    <a:pt x="4615276" y="7103183"/>
                    <a:pt x="4587192" y="7074792"/>
                    <a:pt x="4531024" y="7048679"/>
                  </a:cubicBezTo>
                  <a:cubicBezTo>
                    <a:pt x="4474855" y="7022567"/>
                    <a:pt x="4408078" y="7009511"/>
                    <a:pt x="4330690" y="7009511"/>
                  </a:cubicBezTo>
                  <a:cubicBezTo>
                    <a:pt x="4270776" y="7009511"/>
                    <a:pt x="4215856" y="7011998"/>
                    <a:pt x="4165929" y="7016972"/>
                  </a:cubicBezTo>
                  <a:cubicBezTo>
                    <a:pt x="4140966" y="7019458"/>
                    <a:pt x="4125987" y="7021116"/>
                    <a:pt x="4120994" y="7021946"/>
                  </a:cubicBezTo>
                  <a:lnTo>
                    <a:pt x="4076059" y="7026919"/>
                  </a:lnTo>
                  <a:cubicBezTo>
                    <a:pt x="4061081" y="7026919"/>
                    <a:pt x="4053593" y="7023603"/>
                    <a:pt x="4053593" y="7016972"/>
                  </a:cubicBezTo>
                  <a:cubicBezTo>
                    <a:pt x="4053593" y="7015314"/>
                    <a:pt x="4057336" y="7005781"/>
                    <a:pt x="4064826" y="6988372"/>
                  </a:cubicBezTo>
                  <a:cubicBezTo>
                    <a:pt x="4072315" y="6970965"/>
                    <a:pt x="4103519" y="6951069"/>
                    <a:pt x="4158439" y="6928688"/>
                  </a:cubicBezTo>
                  <a:cubicBezTo>
                    <a:pt x="4228338" y="6899674"/>
                    <a:pt x="4315711" y="6885167"/>
                    <a:pt x="4420559" y="6885167"/>
                  </a:cubicBezTo>
                  <a:cubicBezTo>
                    <a:pt x="4595306" y="6885167"/>
                    <a:pt x="4730110" y="6913766"/>
                    <a:pt x="4824971" y="6970965"/>
                  </a:cubicBezTo>
                  <a:cubicBezTo>
                    <a:pt x="4904856" y="7019044"/>
                    <a:pt x="4944798" y="7078314"/>
                    <a:pt x="4944798" y="7148776"/>
                  </a:cubicBezTo>
                  <a:cubicBezTo>
                    <a:pt x="4944798" y="7225869"/>
                    <a:pt x="4873027" y="7293636"/>
                    <a:pt x="4729485" y="7352078"/>
                  </a:cubicBezTo>
                  <a:cubicBezTo>
                    <a:pt x="4585944" y="7410520"/>
                    <a:pt x="4405580" y="7439741"/>
                    <a:pt x="4188397" y="7439741"/>
                  </a:cubicBezTo>
                  <a:cubicBezTo>
                    <a:pt x="3891328" y="7439741"/>
                    <a:pt x="3661661" y="7396220"/>
                    <a:pt x="3499398" y="7309179"/>
                  </a:cubicBezTo>
                  <a:cubicBezTo>
                    <a:pt x="3354607" y="7231257"/>
                    <a:pt x="3282213" y="7129710"/>
                    <a:pt x="3282213" y="7004537"/>
                  </a:cubicBezTo>
                  <a:cubicBezTo>
                    <a:pt x="3282213" y="6876049"/>
                    <a:pt x="3435434" y="6758015"/>
                    <a:pt x="3643563" y="6674405"/>
                  </a:cubicBezTo>
                  <a:cubicBezTo>
                    <a:pt x="3851691" y="6590794"/>
                    <a:pt x="3929657" y="6533711"/>
                    <a:pt x="4530983" y="6502876"/>
                  </a:cubicBezTo>
                  <a:cubicBezTo>
                    <a:pt x="5132310" y="6472040"/>
                    <a:pt x="5468794" y="6587271"/>
                    <a:pt x="5771488" y="6694170"/>
                  </a:cubicBezTo>
                  <a:cubicBezTo>
                    <a:pt x="6074181" y="6801068"/>
                    <a:pt x="6275493" y="6972723"/>
                    <a:pt x="6347142" y="7144268"/>
                  </a:cubicBezTo>
                  <a:cubicBezTo>
                    <a:pt x="6374010" y="7208597"/>
                    <a:pt x="6385537" y="7277006"/>
                    <a:pt x="6379961" y="7348309"/>
                  </a:cubicBezTo>
                  <a:close/>
                </a:path>
              </a:pathLst>
            </a:custGeom>
            <a:gradFill>
              <a:gsLst>
                <a:gs pos="0">
                  <a:schemeClr val="accent6">
                    <a:lumMod val="20000"/>
                    <a:lumOff val="80000"/>
                  </a:schemeClr>
                </a:gs>
                <a:gs pos="47000">
                  <a:srgbClr val="22416E">
                    <a:alpha val="51000"/>
                  </a:srgbClr>
                </a:gs>
                <a:gs pos="80000">
                  <a:srgbClr val="0A0A0E"/>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10" name="2 Onda"/>
          <p:cNvSpPr/>
          <p:nvPr/>
        </p:nvSpPr>
        <p:spPr>
          <a:xfrm rot="16200000">
            <a:off x="-3119390" y="3113451"/>
            <a:ext cx="6858006" cy="64483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1012920"/>
              <a:gd name="connsiteX1" fmla="*/ 9144000 w 9144000"/>
              <a:gd name="connsiteY1" fmla="*/ 0 h 1012920"/>
              <a:gd name="connsiteX2" fmla="*/ 9144000 w 9144000"/>
              <a:gd name="connsiteY2" fmla="*/ 685800 h 1012920"/>
              <a:gd name="connsiteX3" fmla="*/ 0 w 9144000"/>
              <a:gd name="connsiteY3" fmla="*/ 685800 h 1012920"/>
              <a:gd name="connsiteX4" fmla="*/ 0 w 9144000"/>
              <a:gd name="connsiteY4" fmla="*/ 0 h 1012920"/>
              <a:gd name="connsiteX0" fmla="*/ 3 w 9144003"/>
              <a:gd name="connsiteY0" fmla="*/ 0 h 1023657"/>
              <a:gd name="connsiteX1" fmla="*/ 9144003 w 9144003"/>
              <a:gd name="connsiteY1" fmla="*/ 0 h 1023657"/>
              <a:gd name="connsiteX2" fmla="*/ 9144003 w 9144003"/>
              <a:gd name="connsiteY2" fmla="*/ 685800 h 1023657"/>
              <a:gd name="connsiteX3" fmla="*/ 0 w 9144003"/>
              <a:gd name="connsiteY3" fmla="*/ 743328 h 1023657"/>
              <a:gd name="connsiteX4" fmla="*/ 3 w 9144003"/>
              <a:gd name="connsiteY4" fmla="*/ 0 h 1023657"/>
              <a:gd name="connsiteX0" fmla="*/ 3 w 9144003"/>
              <a:gd name="connsiteY0" fmla="*/ 0 h 972615"/>
              <a:gd name="connsiteX1" fmla="*/ 9144003 w 9144003"/>
              <a:gd name="connsiteY1" fmla="*/ 0 h 972615"/>
              <a:gd name="connsiteX2" fmla="*/ 9144003 w 9144003"/>
              <a:gd name="connsiteY2" fmla="*/ 685800 h 972615"/>
              <a:gd name="connsiteX3" fmla="*/ 0 w 9144003"/>
              <a:gd name="connsiteY3" fmla="*/ 743328 h 972615"/>
              <a:gd name="connsiteX4" fmla="*/ 3 w 9144003"/>
              <a:gd name="connsiteY4" fmla="*/ 0 h 972615"/>
              <a:gd name="connsiteX0" fmla="*/ 3 w 9144003"/>
              <a:gd name="connsiteY0" fmla="*/ 0 h 986006"/>
              <a:gd name="connsiteX1" fmla="*/ 9144003 w 9144003"/>
              <a:gd name="connsiteY1" fmla="*/ 0 h 986006"/>
              <a:gd name="connsiteX2" fmla="*/ 9144003 w 9144003"/>
              <a:gd name="connsiteY2" fmla="*/ 685800 h 986006"/>
              <a:gd name="connsiteX3" fmla="*/ 0 w 9144003"/>
              <a:gd name="connsiteY3" fmla="*/ 743328 h 986006"/>
              <a:gd name="connsiteX4" fmla="*/ 3 w 9144003"/>
              <a:gd name="connsiteY4" fmla="*/ 0 h 986006"/>
              <a:gd name="connsiteX0" fmla="*/ 3 w 9144003"/>
              <a:gd name="connsiteY0" fmla="*/ 0 h 1004196"/>
              <a:gd name="connsiteX1" fmla="*/ 9144003 w 9144003"/>
              <a:gd name="connsiteY1" fmla="*/ 0 h 1004196"/>
              <a:gd name="connsiteX2" fmla="*/ 9144003 w 9144003"/>
              <a:gd name="connsiteY2" fmla="*/ 685800 h 1004196"/>
              <a:gd name="connsiteX3" fmla="*/ 0 w 9144003"/>
              <a:gd name="connsiteY3" fmla="*/ 743328 h 1004196"/>
              <a:gd name="connsiteX4" fmla="*/ 3 w 9144003"/>
              <a:gd name="connsiteY4" fmla="*/ 0 h 1004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3" h="1004196">
                <a:moveTo>
                  <a:pt x="3" y="0"/>
                </a:moveTo>
                <a:lnTo>
                  <a:pt x="9144003" y="0"/>
                </a:lnTo>
                <a:lnTo>
                  <a:pt x="9144003" y="685800"/>
                </a:lnTo>
                <a:cubicBezTo>
                  <a:pt x="8590673" y="1627696"/>
                  <a:pt x="3179294" y="117837"/>
                  <a:pt x="0" y="743328"/>
                </a:cubicBezTo>
                <a:lnTo>
                  <a:pt x="3" y="0"/>
                </a:lnTo>
                <a:close/>
              </a:path>
            </a:pathLst>
          </a:custGeom>
          <a:gradFill flip="none" rotWithShape="1">
            <a:gsLst>
              <a:gs pos="9000">
                <a:schemeClr val="accent6">
                  <a:lumMod val="19000"/>
                  <a:lumOff val="81000"/>
                </a:schemeClr>
              </a:gs>
              <a:gs pos="14000">
                <a:schemeClr val="accent6">
                  <a:lumMod val="40000"/>
                  <a:lumOff val="60000"/>
                </a:schemeClr>
              </a:gs>
              <a:gs pos="40000">
                <a:schemeClr val="bg2">
                  <a:lumMod val="75000"/>
                </a:schemeClr>
              </a:gs>
              <a:gs pos="64000">
                <a:srgbClr val="002060">
                  <a:lumMod val="49000"/>
                </a:srgbClr>
              </a:gs>
              <a:gs pos="86000">
                <a:srgbClr val="002060">
                  <a:lumMod val="19000"/>
                </a:srgbClr>
              </a:gs>
            </a:gsLst>
            <a:lin ang="10800000" scaled="1"/>
            <a:tileRect/>
          </a:gradFill>
          <a:ln>
            <a:noFill/>
          </a:ln>
          <a:scene3d>
            <a:camera prst="orthographicFront"/>
            <a:lightRig rig="threePt" dir="t"/>
          </a:scene3d>
          <a:sp3d>
            <a:bevelT w="1651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2690259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7"/>
                                        </p:tgtEl>
                                        <p:attrNameLst>
                                          <p:attrName>ppt_x</p:attrName>
                                        </p:attrNameLst>
                                      </p:cBhvr>
                                      <p:tavLst>
                                        <p:tav tm="0">
                                          <p:val>
                                            <p:strVal val="ppt_x"/>
                                          </p:val>
                                        </p:tav>
                                        <p:tav tm="100000">
                                          <p:val>
                                            <p:strVal val="1+ppt_w/2"/>
                                          </p:val>
                                        </p:tav>
                                      </p:tavLst>
                                    </p:anim>
                                    <p:anim calcmode="lin" valueType="num">
                                      <p:cBhvr additive="base">
                                        <p:cTn id="7" dur="4000"/>
                                        <p:tgtEl>
                                          <p:spTgt spid="7"/>
                                        </p:tgtEl>
                                        <p:attrNameLst>
                                          <p:attrName>ppt_y</p:attrName>
                                        </p:attrNameLst>
                                      </p:cBhvr>
                                      <p:tavLst>
                                        <p:tav tm="0">
                                          <p:val>
                                            <p:strVal val="ppt_y"/>
                                          </p:val>
                                        </p:tav>
                                        <p:tav tm="100000">
                                          <p:val>
                                            <p:strVal val="ppt_y"/>
                                          </p:val>
                                        </p:tav>
                                      </p:tavLst>
                                    </p:anim>
                                    <p:set>
                                      <p:cBhvr>
                                        <p:cTn id="8" dur="1" fill="hold">
                                          <p:stCondLst>
                                            <p:cond delay="3999"/>
                                          </p:stCondLst>
                                        </p:cTn>
                                        <p:tgtEl>
                                          <p:spTgt spid="7"/>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4000" fill="hold"/>
                                        <p:tgtEl>
                                          <p:spTgt spid="11"/>
                                        </p:tgtEl>
                                        <p:attrNameLst>
                                          <p:attrName>ppt_w</p:attrName>
                                        </p:attrNameLst>
                                      </p:cBhvr>
                                      <p:tavLst>
                                        <p:tav tm="0">
                                          <p:val>
                                            <p:strVal val="4/3*#ppt_w"/>
                                          </p:val>
                                        </p:tav>
                                        <p:tav tm="100000">
                                          <p:val>
                                            <p:strVal val="#ppt_w"/>
                                          </p:val>
                                        </p:tav>
                                      </p:tavLst>
                                    </p:anim>
                                    <p:anim calcmode="lin" valueType="num">
                                      <p:cBhvr>
                                        <p:cTn id="12" dur="4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4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229200"/>
            <a:ext cx="9144000" cy="162880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chemeClr val="accent6">
                  <a:lumMod val="38000"/>
                  <a:lumOff val="62000"/>
                </a:schemeClr>
              </a:gs>
              <a:gs pos="22000">
                <a:srgbClr val="FCDDC4"/>
              </a:gs>
              <a:gs pos="50000">
                <a:srgbClr val="FF0066">
                  <a:lumMod val="27000"/>
                </a:srgbClr>
              </a:gs>
              <a:gs pos="65000">
                <a:srgbClr val="C00000">
                  <a:lumMod val="2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586932"/>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4000">
                <a:schemeClr val="accent6">
                  <a:lumMod val="38000"/>
                  <a:lumOff val="62000"/>
                </a:schemeClr>
              </a:gs>
              <a:gs pos="60000">
                <a:srgbClr val="C00000">
                  <a:lumMod val="0"/>
                </a:srgbClr>
              </a:gs>
              <a:gs pos="45000">
                <a:srgbClr val="C00000">
                  <a:lumMod val="57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17105" y="5949281"/>
            <a:ext cx="9144000" cy="90872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59000">
                <a:srgbClr val="FF0066">
                  <a:lumMod val="31000"/>
                </a:srgbClr>
              </a:gs>
              <a:gs pos="75000">
                <a:srgbClr val="C00000">
                  <a:lumMod val="22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8" name="Grupo 7"/>
          <p:cNvGrpSpPr/>
          <p:nvPr/>
        </p:nvGrpSpPr>
        <p:grpSpPr>
          <a:xfrm>
            <a:off x="-32813" y="0"/>
            <a:ext cx="9209625" cy="5710893"/>
            <a:chOff x="-66528" y="-9954"/>
            <a:chExt cx="9209625" cy="5942298"/>
          </a:xfrm>
        </p:grpSpPr>
        <p:sp>
          <p:nvSpPr>
            <p:cNvPr id="10" name="Forma libre 9"/>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7030A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8D5D5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D084A9"/>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BDC0C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77250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7030A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BB123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EC7B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7030A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rgbClr val="8EADA7">
                    <a:alpha val="58000"/>
                  </a:srgb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592847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8"/>
                                        </p:tgtEl>
                                        <p:attrNameLst>
                                          <p:attrName>ppt_x</p:attrName>
                                        </p:attrNameLst>
                                      </p:cBhvr>
                                      <p:tavLst>
                                        <p:tav tm="0">
                                          <p:val>
                                            <p:strVal val="ppt_x"/>
                                          </p:val>
                                        </p:tav>
                                        <p:tav tm="100000">
                                          <p:val>
                                            <p:strVal val="ppt_x"/>
                                          </p:val>
                                        </p:tav>
                                      </p:tavLst>
                                    </p:anim>
                                    <p:anim calcmode="lin" valueType="num">
                                      <p:cBhvr additive="base">
                                        <p:cTn id="7" dur="4000"/>
                                        <p:tgtEl>
                                          <p:spTgt spid="8"/>
                                        </p:tgtEl>
                                        <p:attrNameLst>
                                          <p:attrName>ppt_y</p:attrName>
                                        </p:attrNameLst>
                                      </p:cBhvr>
                                      <p:tavLst>
                                        <p:tav tm="0">
                                          <p:val>
                                            <p:strVal val="ppt_y"/>
                                          </p:val>
                                        </p:tav>
                                        <p:tav tm="100000">
                                          <p:val>
                                            <p:strVal val="0-ppt_h/2"/>
                                          </p:val>
                                        </p:tav>
                                      </p:tavLst>
                                    </p:anim>
                                    <p:set>
                                      <p:cBhvr>
                                        <p:cTn id="8" dur="1" fill="hold">
                                          <p:stCondLst>
                                            <p:cond delay="3999"/>
                                          </p:stCondLst>
                                        </p:cTn>
                                        <p:tgtEl>
                                          <p:spTgt spid="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p:val>
                                            <p:strVal val="4/3*#ppt_w"/>
                                          </p:val>
                                        </p:tav>
                                        <p:tav tm="100000">
                                          <p:val>
                                            <p:strVal val="#ppt_w"/>
                                          </p:val>
                                        </p:tav>
                                      </p:tavLst>
                                    </p:anim>
                                    <p:anim calcmode="lin" valueType="num">
                                      <p:cBhvr>
                                        <p:cTn id="12" dur="4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26676" y="4725143"/>
            <a:ext cx="9170676"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tx1">
                  <a:lumMod val="85000"/>
                </a:schemeClr>
              </a:gs>
              <a:gs pos="84000">
                <a:srgbClr val="7030A0">
                  <a:lumMod val="29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26676" y="5259623"/>
            <a:ext cx="9175670" cy="143103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31866" y="5877272"/>
            <a:ext cx="9175670" cy="1354315"/>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50000">
                <a:schemeClr val="tx1">
                  <a:lumMod val="85000"/>
                </a:schemeClr>
              </a:gs>
              <a:gs pos="84000">
                <a:srgbClr val="7030A0">
                  <a:lumMod val="29000"/>
                </a:srgbClr>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31866" y="0"/>
            <a:ext cx="9195059" cy="5277995"/>
            <a:chOff x="-51255" y="35100"/>
            <a:chExt cx="9195059" cy="5143503"/>
          </a:xfrm>
        </p:grpSpPr>
        <p:sp>
          <p:nvSpPr>
            <p:cNvPr id="11" name="Forma libre 10"/>
            <p:cNvSpPr/>
            <p:nvPr/>
          </p:nvSpPr>
          <p:spPr>
            <a:xfrm>
              <a:off x="5148062" y="3284984"/>
              <a:ext cx="3528393" cy="1551590"/>
            </a:xfrm>
            <a:custGeom>
              <a:avLst/>
              <a:gdLst>
                <a:gd name="connsiteX0" fmla="*/ 1462770 w 3528393"/>
                <a:gd name="connsiteY0" fmla="*/ 1953 h 1551590"/>
                <a:gd name="connsiteX1" fmla="*/ 1921238 w 3528393"/>
                <a:gd name="connsiteY1" fmla="*/ 21688 h 1551590"/>
                <a:gd name="connsiteX2" fmla="*/ 1933508 w 3528393"/>
                <a:gd name="connsiteY2" fmla="*/ 23563 h 1551590"/>
                <a:gd name="connsiteX3" fmla="*/ 1973169 w 3528393"/>
                <a:gd name="connsiteY3" fmla="*/ 19124 h 1551590"/>
                <a:gd name="connsiteX4" fmla="*/ 3341258 w 3528393"/>
                <a:gd name="connsiteY4" fmla="*/ 348784 h 1551590"/>
                <a:gd name="connsiteX5" fmla="*/ 2763632 w 3528393"/>
                <a:gd name="connsiteY5" fmla="*/ 1418168 h 1551590"/>
                <a:gd name="connsiteX6" fmla="*/ 1498735 w 3528393"/>
                <a:gd name="connsiteY6" fmla="*/ 1520720 h 1551590"/>
                <a:gd name="connsiteX7" fmla="*/ 1422482 w 3528393"/>
                <a:gd name="connsiteY7" fmla="*/ 1506639 h 1551590"/>
                <a:gd name="connsiteX8" fmla="*/ 1324212 w 3528393"/>
                <a:gd name="connsiteY8" fmla="*/ 1505693 h 1551590"/>
                <a:gd name="connsiteX9" fmla="*/ 174061 w 3528393"/>
                <a:gd name="connsiteY9" fmla="*/ 1144190 h 1551590"/>
                <a:gd name="connsiteX10" fmla="*/ 247686 w 3528393"/>
                <a:gd name="connsiteY10" fmla="*/ 373427 h 1551590"/>
                <a:gd name="connsiteX11" fmla="*/ 789049 w 3528393"/>
                <a:gd name="connsiteY11" fmla="*/ 109422 h 1551590"/>
                <a:gd name="connsiteX12" fmla="*/ 996937 w 3528393"/>
                <a:gd name="connsiteY12" fmla="*/ 57325 h 1551590"/>
                <a:gd name="connsiteX13" fmla="*/ 1462770 w 3528393"/>
                <a:gd name="connsiteY13" fmla="*/ 1953 h 1551590"/>
                <a:gd name="connsiteX14" fmla="*/ 1961288 w 3528393"/>
                <a:gd name="connsiteY14" fmla="*/ 27807 h 1551590"/>
                <a:gd name="connsiteX15" fmla="*/ 2055457 w 3528393"/>
                <a:gd name="connsiteY15" fmla="*/ 42194 h 1551590"/>
                <a:gd name="connsiteX16" fmla="*/ 2798690 w 3528393"/>
                <a:gd name="connsiteY16" fmla="*/ 362569 h 1551590"/>
                <a:gd name="connsiteX17" fmla="*/ 2839020 w 3528393"/>
                <a:gd name="connsiteY17" fmla="*/ 404985 h 1551590"/>
                <a:gd name="connsiteX18" fmla="*/ 2800346 w 3528393"/>
                <a:gd name="connsiteY18" fmla="*/ 380253 h 1551590"/>
                <a:gd name="connsiteX19" fmla="*/ 1154654 w 3528393"/>
                <a:gd name="connsiteY19" fmla="*/ 285336 h 1551590"/>
                <a:gd name="connsiteX20" fmla="*/ 591284 w 3528393"/>
                <a:gd name="connsiteY20" fmla="*/ 578237 h 1551590"/>
                <a:gd name="connsiteX21" fmla="*/ 563705 w 3528393"/>
                <a:gd name="connsiteY21" fmla="*/ 1193988 h 1551590"/>
                <a:gd name="connsiteX22" fmla="*/ 1254114 w 3528393"/>
                <a:gd name="connsiteY22" fmla="*/ 1471172 h 1551590"/>
                <a:gd name="connsiteX23" fmla="*/ 1278004 w 3528393"/>
                <a:gd name="connsiteY23" fmla="*/ 1474312 h 1551590"/>
                <a:gd name="connsiteX24" fmla="*/ 1243875 w 3528393"/>
                <a:gd name="connsiteY24" fmla="*/ 1465877 h 1551590"/>
                <a:gd name="connsiteX25" fmla="*/ 743236 w 3528393"/>
                <a:gd name="connsiteY25" fmla="*/ 1214807 h 1551590"/>
                <a:gd name="connsiteX26" fmla="*/ 701325 w 3528393"/>
                <a:gd name="connsiteY26" fmla="*/ 1172740 h 1551590"/>
                <a:gd name="connsiteX27" fmla="*/ 740933 w 3528393"/>
                <a:gd name="connsiteY27" fmla="*/ 1196860 h 1551590"/>
                <a:gd name="connsiteX28" fmla="*/ 2391324 w 3528393"/>
                <a:gd name="connsiteY28" fmla="*/ 1249047 h 1551590"/>
                <a:gd name="connsiteX29" fmla="*/ 2949503 w 3528393"/>
                <a:gd name="connsiteY29" fmla="*/ 308626 h 1551590"/>
                <a:gd name="connsiteX30" fmla="*/ 2023987 w 3528393"/>
                <a:gd name="connsiteY30" fmla="*/ 28605 h 1551590"/>
                <a:gd name="connsiteX31" fmla="*/ 1961288 w 3528393"/>
                <a:gd name="connsiteY31" fmla="*/ 27807 h 155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528393" h="1551590">
                  <a:moveTo>
                    <a:pt x="1462770" y="1953"/>
                  </a:moveTo>
                  <a:cubicBezTo>
                    <a:pt x="1618746" y="-3743"/>
                    <a:pt x="1773496" y="3078"/>
                    <a:pt x="1921238" y="21688"/>
                  </a:cubicBezTo>
                  <a:lnTo>
                    <a:pt x="1933508" y="23563"/>
                  </a:lnTo>
                  <a:lnTo>
                    <a:pt x="1973169" y="19124"/>
                  </a:lnTo>
                  <a:cubicBezTo>
                    <a:pt x="2518944" y="-19327"/>
                    <a:pt x="3058014" y="98919"/>
                    <a:pt x="3341258" y="348784"/>
                  </a:cubicBezTo>
                  <a:cubicBezTo>
                    <a:pt x="3739668" y="700242"/>
                    <a:pt x="3481056" y="1179022"/>
                    <a:pt x="2763632" y="1418168"/>
                  </a:cubicBezTo>
                  <a:cubicBezTo>
                    <a:pt x="2360082" y="1552687"/>
                    <a:pt x="1897319" y="1582731"/>
                    <a:pt x="1498735" y="1520720"/>
                  </a:cubicBezTo>
                  <a:lnTo>
                    <a:pt x="1422482" y="1506639"/>
                  </a:lnTo>
                  <a:lnTo>
                    <a:pt x="1324212" y="1505693"/>
                  </a:lnTo>
                  <a:cubicBezTo>
                    <a:pt x="852352" y="1492900"/>
                    <a:pt x="413634" y="1365428"/>
                    <a:pt x="174061" y="1144190"/>
                  </a:cubicBezTo>
                  <a:cubicBezTo>
                    <a:pt x="-90711" y="899682"/>
                    <a:pt x="-43311" y="604300"/>
                    <a:pt x="247686" y="373427"/>
                  </a:cubicBezTo>
                  <a:cubicBezTo>
                    <a:pt x="379957" y="268485"/>
                    <a:pt x="562558" y="176871"/>
                    <a:pt x="789049" y="109422"/>
                  </a:cubicBezTo>
                  <a:cubicBezTo>
                    <a:pt x="856996" y="89187"/>
                    <a:pt x="926482" y="71845"/>
                    <a:pt x="996937" y="57325"/>
                  </a:cubicBezTo>
                  <a:cubicBezTo>
                    <a:pt x="1149589" y="25865"/>
                    <a:pt x="1306793" y="7650"/>
                    <a:pt x="1462770" y="1953"/>
                  </a:cubicBezTo>
                  <a:close/>
                  <a:moveTo>
                    <a:pt x="1961288" y="27807"/>
                  </a:moveTo>
                  <a:lnTo>
                    <a:pt x="2055457" y="42194"/>
                  </a:lnTo>
                  <a:cubicBezTo>
                    <a:pt x="2363206" y="97757"/>
                    <a:pt x="2630199" y="206973"/>
                    <a:pt x="2798690" y="362569"/>
                  </a:cubicBezTo>
                  <a:lnTo>
                    <a:pt x="2839020" y="404985"/>
                  </a:lnTo>
                  <a:lnTo>
                    <a:pt x="2800346" y="380253"/>
                  </a:lnTo>
                  <a:cubicBezTo>
                    <a:pt x="2415929" y="160870"/>
                    <a:pt x="1730140" y="113955"/>
                    <a:pt x="1154654" y="285336"/>
                  </a:cubicBezTo>
                  <a:cubicBezTo>
                    <a:pt x="908016" y="358786"/>
                    <a:pt x="716662" y="461900"/>
                    <a:pt x="591284" y="578237"/>
                  </a:cubicBezTo>
                  <a:cubicBezTo>
                    <a:pt x="382320" y="772132"/>
                    <a:pt x="356625" y="1002757"/>
                    <a:pt x="563705" y="1193988"/>
                  </a:cubicBezTo>
                  <a:cubicBezTo>
                    <a:pt x="715131" y="1333826"/>
                    <a:pt x="964822" y="1428397"/>
                    <a:pt x="1254114" y="1471172"/>
                  </a:cubicBezTo>
                  <a:lnTo>
                    <a:pt x="1278004" y="1474312"/>
                  </a:lnTo>
                  <a:lnTo>
                    <a:pt x="1243875" y="1465877"/>
                  </a:lnTo>
                  <a:cubicBezTo>
                    <a:pt x="1041671" y="1409037"/>
                    <a:pt x="867739" y="1324638"/>
                    <a:pt x="743236" y="1214807"/>
                  </a:cubicBezTo>
                  <a:lnTo>
                    <a:pt x="701325" y="1172740"/>
                  </a:lnTo>
                  <a:lnTo>
                    <a:pt x="740933" y="1196860"/>
                  </a:lnTo>
                  <a:cubicBezTo>
                    <a:pt x="1133657" y="1409698"/>
                    <a:pt x="1821672" y="1438935"/>
                    <a:pt x="2391324" y="1249047"/>
                  </a:cubicBezTo>
                  <a:cubicBezTo>
                    <a:pt x="3042357" y="1032032"/>
                    <a:pt x="3292262" y="610992"/>
                    <a:pt x="2949503" y="308626"/>
                  </a:cubicBezTo>
                  <a:cubicBezTo>
                    <a:pt x="2753690" y="135889"/>
                    <a:pt x="2406808" y="39252"/>
                    <a:pt x="2023987" y="28605"/>
                  </a:cubicBezTo>
                  <a:lnTo>
                    <a:pt x="1961288" y="27807"/>
                  </a:lnTo>
                  <a:close/>
                </a:path>
              </a:pathLst>
            </a:custGeom>
            <a:gradFill flip="none" rotWithShape="1">
              <a:gsLst>
                <a:gs pos="0">
                  <a:schemeClr val="accent6">
                    <a:lumMod val="20000"/>
                    <a:lumOff val="80000"/>
                    <a:alpha val="46000"/>
                  </a:schemeClr>
                </a:gs>
                <a:gs pos="66000">
                  <a:srgbClr val="C3B4C7">
                    <a:alpha val="67000"/>
                  </a:srgbClr>
                </a:gs>
                <a:gs pos="93000">
                  <a:srgbClr val="3A263F"/>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5718766" y="3504952"/>
              <a:ext cx="2412633" cy="1088520"/>
            </a:xfrm>
            <a:custGeom>
              <a:avLst/>
              <a:gdLst>
                <a:gd name="connsiteX0" fmla="*/ 1270366 w 2412633"/>
                <a:gd name="connsiteY0" fmla="*/ 82 h 1088520"/>
                <a:gd name="connsiteX1" fmla="*/ 2411015 w 2412633"/>
                <a:gd name="connsiteY1" fmla="*/ 469021 h 1088520"/>
                <a:gd name="connsiteX2" fmla="*/ 2062557 w 2412633"/>
                <a:gd name="connsiteY2" fmla="*/ 840779 h 1088520"/>
                <a:gd name="connsiteX3" fmla="*/ 2015794 w 2412633"/>
                <a:gd name="connsiteY3" fmla="*/ 857262 h 1088520"/>
                <a:gd name="connsiteX4" fmla="*/ 1977392 w 2412633"/>
                <a:gd name="connsiteY4" fmla="*/ 883535 h 1088520"/>
                <a:gd name="connsiteX5" fmla="*/ 1082506 w 2412633"/>
                <a:gd name="connsiteY5" fmla="*/ 1088520 h 1088520"/>
                <a:gd name="connsiteX6" fmla="*/ 0 w 2412633"/>
                <a:gd name="connsiteY6" fmla="*/ 619614 h 1088520"/>
                <a:gd name="connsiteX7" fmla="*/ 12473 w 2412633"/>
                <a:gd name="connsiteY7" fmla="*/ 548204 h 1088520"/>
                <a:gd name="connsiteX8" fmla="*/ 118425 w 2412633"/>
                <a:gd name="connsiteY8" fmla="*/ 406144 h 1088520"/>
                <a:gd name="connsiteX9" fmla="*/ 317058 w 2412633"/>
                <a:gd name="connsiteY9" fmla="*/ 288047 h 1088520"/>
                <a:gd name="connsiteX10" fmla="*/ 324086 w 2412633"/>
                <a:gd name="connsiteY10" fmla="*/ 285280 h 1088520"/>
                <a:gd name="connsiteX11" fmla="*/ 333457 w 2412633"/>
                <a:gd name="connsiteY11" fmla="*/ 273266 h 1088520"/>
                <a:gd name="connsiteX12" fmla="*/ 1270366 w 2412633"/>
                <a:gd name="connsiteY12" fmla="*/ 82 h 1088520"/>
                <a:gd name="connsiteX13" fmla="*/ 1071028 w 2412633"/>
                <a:gd name="connsiteY13" fmla="*/ 94178 h 1088520"/>
                <a:gd name="connsiteX14" fmla="*/ 364745 w 2412633"/>
                <a:gd name="connsiteY14" fmla="*/ 262310 h 1088520"/>
                <a:gd name="connsiteX15" fmla="*/ 339997 w 2412633"/>
                <a:gd name="connsiteY15" fmla="*/ 279016 h 1088520"/>
                <a:gd name="connsiteX16" fmla="*/ 393932 w 2412633"/>
                <a:gd name="connsiteY16" fmla="*/ 257783 h 1088520"/>
                <a:gd name="connsiteX17" fmla="*/ 1082506 w 2412633"/>
                <a:gd name="connsiteY17" fmla="*/ 150707 h 1088520"/>
                <a:gd name="connsiteX18" fmla="*/ 1151688 w 2412633"/>
                <a:gd name="connsiteY18" fmla="*/ 152221 h 1088520"/>
                <a:gd name="connsiteX19" fmla="*/ 1105611 w 2412633"/>
                <a:gd name="connsiteY19" fmla="*/ 155434 h 1088520"/>
                <a:gd name="connsiteX20" fmla="*/ 362002 w 2412633"/>
                <a:gd name="connsiteY20" fmla="*/ 572302 h 1088520"/>
                <a:gd name="connsiteX21" fmla="*/ 1293299 w 2412633"/>
                <a:gd name="connsiteY21" fmla="*/ 997814 h 1088520"/>
                <a:gd name="connsiteX22" fmla="*/ 1906978 w 2412633"/>
                <a:gd name="connsiteY22" fmla="*/ 892374 h 1088520"/>
                <a:gd name="connsiteX23" fmla="*/ 1920012 w 2412633"/>
                <a:gd name="connsiteY23" fmla="*/ 886839 h 1088520"/>
                <a:gd name="connsiteX24" fmla="*/ 1896372 w 2412633"/>
                <a:gd name="connsiteY24" fmla="*/ 893592 h 1088520"/>
                <a:gd name="connsiteX25" fmla="*/ 1387722 w 2412633"/>
                <a:gd name="connsiteY25" fmla="*/ 955399 h 1088520"/>
                <a:gd name="connsiteX26" fmla="*/ 1318385 w 2412633"/>
                <a:gd name="connsiteY26" fmla="*/ 954415 h 1088520"/>
                <a:gd name="connsiteX27" fmla="*/ 1364038 w 2412633"/>
                <a:gd name="connsiteY27" fmla="*/ 950771 h 1088520"/>
                <a:gd name="connsiteX28" fmla="*/ 2055112 w 2412633"/>
                <a:gd name="connsiteY28" fmla="*/ 520132 h 1088520"/>
                <a:gd name="connsiteX29" fmla="*/ 1071028 w 2412633"/>
                <a:gd name="connsiteY29" fmla="*/ 94178 h 10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412633" h="1088520">
                  <a:moveTo>
                    <a:pt x="1270366" y="82"/>
                  </a:moveTo>
                  <a:cubicBezTo>
                    <a:pt x="1867922" y="-4734"/>
                    <a:pt x="2378608" y="205217"/>
                    <a:pt x="2411015" y="469021"/>
                  </a:cubicBezTo>
                  <a:cubicBezTo>
                    <a:pt x="2429244" y="617410"/>
                    <a:pt x="2292260" y="751231"/>
                    <a:pt x="2062557" y="840779"/>
                  </a:cubicBezTo>
                  <a:lnTo>
                    <a:pt x="2015794" y="857262"/>
                  </a:lnTo>
                  <a:lnTo>
                    <a:pt x="1977392" y="883535"/>
                  </a:lnTo>
                  <a:cubicBezTo>
                    <a:pt x="1782513" y="1007281"/>
                    <a:pt x="1454412" y="1088520"/>
                    <a:pt x="1082506" y="1088520"/>
                  </a:cubicBezTo>
                  <a:cubicBezTo>
                    <a:pt x="484655" y="1088520"/>
                    <a:pt x="0" y="878584"/>
                    <a:pt x="0" y="619614"/>
                  </a:cubicBezTo>
                  <a:cubicBezTo>
                    <a:pt x="0" y="595335"/>
                    <a:pt x="4259" y="571488"/>
                    <a:pt x="12473" y="548204"/>
                  </a:cubicBezTo>
                  <a:cubicBezTo>
                    <a:pt x="30268" y="497756"/>
                    <a:pt x="66623" y="449952"/>
                    <a:pt x="118425" y="406144"/>
                  </a:cubicBezTo>
                  <a:cubicBezTo>
                    <a:pt x="170227" y="362334"/>
                    <a:pt x="237476" y="322520"/>
                    <a:pt x="317058" y="288047"/>
                  </a:cubicBezTo>
                  <a:lnTo>
                    <a:pt x="324086" y="285280"/>
                  </a:lnTo>
                  <a:lnTo>
                    <a:pt x="333457" y="273266"/>
                  </a:lnTo>
                  <a:cubicBezTo>
                    <a:pt x="491180" y="114557"/>
                    <a:pt x="845541" y="3506"/>
                    <a:pt x="1270366" y="82"/>
                  </a:cubicBezTo>
                  <a:close/>
                  <a:moveTo>
                    <a:pt x="1071028" y="94178"/>
                  </a:moveTo>
                  <a:cubicBezTo>
                    <a:pt x="777336" y="96545"/>
                    <a:pt x="523192" y="161993"/>
                    <a:pt x="364745" y="262310"/>
                  </a:cubicBezTo>
                  <a:lnTo>
                    <a:pt x="339997" y="279016"/>
                  </a:lnTo>
                  <a:lnTo>
                    <a:pt x="393932" y="257783"/>
                  </a:lnTo>
                  <a:cubicBezTo>
                    <a:pt x="581053" y="190891"/>
                    <a:pt x="820946" y="150707"/>
                    <a:pt x="1082506" y="150707"/>
                  </a:cubicBezTo>
                  <a:lnTo>
                    <a:pt x="1151688" y="152221"/>
                  </a:lnTo>
                  <a:lnTo>
                    <a:pt x="1105611" y="155434"/>
                  </a:lnTo>
                  <a:cubicBezTo>
                    <a:pt x="681233" y="195111"/>
                    <a:pt x="362002" y="366673"/>
                    <a:pt x="362002" y="572302"/>
                  </a:cubicBezTo>
                  <a:cubicBezTo>
                    <a:pt x="362002" y="807306"/>
                    <a:pt x="778958" y="997814"/>
                    <a:pt x="1293299" y="997814"/>
                  </a:cubicBezTo>
                  <a:cubicBezTo>
                    <a:pt x="1528369" y="997815"/>
                    <a:pt x="1743098" y="958022"/>
                    <a:pt x="1906978" y="892374"/>
                  </a:cubicBezTo>
                  <a:lnTo>
                    <a:pt x="1920012" y="886839"/>
                  </a:lnTo>
                  <a:lnTo>
                    <a:pt x="1896372" y="893592"/>
                  </a:lnTo>
                  <a:cubicBezTo>
                    <a:pt x="1747580" y="931594"/>
                    <a:pt x="1574458" y="953894"/>
                    <a:pt x="1387722" y="955399"/>
                  </a:cubicBezTo>
                  <a:lnTo>
                    <a:pt x="1318385" y="954415"/>
                  </a:lnTo>
                  <a:lnTo>
                    <a:pt x="1364038" y="950771"/>
                  </a:lnTo>
                  <a:cubicBezTo>
                    <a:pt x="1783240" y="906934"/>
                    <a:pt x="2080844" y="729599"/>
                    <a:pt x="2055112" y="520132"/>
                  </a:cubicBezTo>
                  <a:cubicBezTo>
                    <a:pt x="2025704" y="280741"/>
                    <a:pt x="1585114" y="90035"/>
                    <a:pt x="1071028" y="94178"/>
                  </a:cubicBezTo>
                  <a:close/>
                </a:path>
              </a:pathLst>
            </a:custGeom>
            <a:gradFill flip="none" rotWithShape="1">
              <a:gsLst>
                <a:gs pos="0">
                  <a:schemeClr val="accent6">
                    <a:lumMod val="20000"/>
                    <a:lumOff val="80000"/>
                    <a:alpha val="46000"/>
                  </a:schemeClr>
                </a:gs>
                <a:gs pos="66000">
                  <a:srgbClr val="C3B4C7">
                    <a:alpha val="67000"/>
                  </a:srgbClr>
                </a:gs>
                <a:gs pos="93000">
                  <a:srgbClr val="3A263F"/>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51255" y="35100"/>
              <a:ext cx="9195059" cy="5143503"/>
            </a:xfrm>
            <a:custGeom>
              <a:avLst/>
              <a:gdLst>
                <a:gd name="connsiteX0" fmla="*/ 0 w 9195059"/>
                <a:gd name="connsiteY0" fmla="*/ 0 h 5143503"/>
                <a:gd name="connsiteX1" fmla="*/ 9195059 w 9195059"/>
                <a:gd name="connsiteY1" fmla="*/ 0 h 5143503"/>
                <a:gd name="connsiteX2" fmla="*/ 9185408 w 9195059"/>
                <a:gd name="connsiteY2" fmla="*/ 4887447 h 5143503"/>
                <a:gd name="connsiteX3" fmla="*/ 19301 w 9195059"/>
                <a:gd name="connsiteY3" fmla="*/ 4860359 h 5143503"/>
                <a:gd name="connsiteX4" fmla="*/ 0 w 9195059"/>
                <a:gd name="connsiteY4" fmla="*/ 0 h 5143503"/>
                <a:gd name="connsiteX5" fmla="*/ 6662087 w 9195059"/>
                <a:gd name="connsiteY5" fmla="*/ 3251837 h 5143503"/>
                <a:gd name="connsiteX6" fmla="*/ 6196254 w 9195059"/>
                <a:gd name="connsiteY6" fmla="*/ 3307209 h 5143503"/>
                <a:gd name="connsiteX7" fmla="*/ 5988366 w 9195059"/>
                <a:gd name="connsiteY7" fmla="*/ 3359306 h 5143503"/>
                <a:gd name="connsiteX8" fmla="*/ 5447003 w 9195059"/>
                <a:gd name="connsiteY8" fmla="*/ 3623311 h 5143503"/>
                <a:gd name="connsiteX9" fmla="*/ 5373378 w 9195059"/>
                <a:gd name="connsiteY9" fmla="*/ 4394074 h 5143503"/>
                <a:gd name="connsiteX10" fmla="*/ 6523529 w 9195059"/>
                <a:gd name="connsiteY10" fmla="*/ 4755577 h 5143503"/>
                <a:gd name="connsiteX11" fmla="*/ 6621799 w 9195059"/>
                <a:gd name="connsiteY11" fmla="*/ 4756523 h 5143503"/>
                <a:gd name="connsiteX12" fmla="*/ 6698052 w 9195059"/>
                <a:gd name="connsiteY12" fmla="*/ 4770604 h 5143503"/>
                <a:gd name="connsiteX13" fmla="*/ 7962949 w 9195059"/>
                <a:gd name="connsiteY13" fmla="*/ 4668052 h 5143503"/>
                <a:gd name="connsiteX14" fmla="*/ 8540575 w 9195059"/>
                <a:gd name="connsiteY14" fmla="*/ 3598668 h 5143503"/>
                <a:gd name="connsiteX15" fmla="*/ 7172486 w 9195059"/>
                <a:gd name="connsiteY15" fmla="*/ 3269008 h 5143503"/>
                <a:gd name="connsiteX16" fmla="*/ 7132825 w 9195059"/>
                <a:gd name="connsiteY16" fmla="*/ 3273447 h 5143503"/>
                <a:gd name="connsiteX17" fmla="*/ 7120555 w 9195059"/>
                <a:gd name="connsiteY17" fmla="*/ 3271572 h 5143503"/>
                <a:gd name="connsiteX18" fmla="*/ 6662087 w 9195059"/>
                <a:gd name="connsiteY18" fmla="*/ 3251837 h 514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95059" h="5143503">
                  <a:moveTo>
                    <a:pt x="0" y="0"/>
                  </a:moveTo>
                  <a:lnTo>
                    <a:pt x="9195059" y="0"/>
                  </a:lnTo>
                  <a:lnTo>
                    <a:pt x="9185408" y="4887447"/>
                  </a:lnTo>
                  <a:cubicBezTo>
                    <a:pt x="5280393" y="5668129"/>
                    <a:pt x="4902835" y="4367763"/>
                    <a:pt x="19301" y="4860359"/>
                  </a:cubicBezTo>
                  <a:lnTo>
                    <a:pt x="0" y="0"/>
                  </a:lnTo>
                  <a:close/>
                  <a:moveTo>
                    <a:pt x="6662087" y="3251837"/>
                  </a:moveTo>
                  <a:cubicBezTo>
                    <a:pt x="6506110" y="3257534"/>
                    <a:pt x="6348906" y="3275749"/>
                    <a:pt x="6196254" y="3307209"/>
                  </a:cubicBezTo>
                  <a:cubicBezTo>
                    <a:pt x="6125799" y="3321729"/>
                    <a:pt x="6056313" y="3339071"/>
                    <a:pt x="5988366" y="3359306"/>
                  </a:cubicBezTo>
                  <a:cubicBezTo>
                    <a:pt x="5761875" y="3426755"/>
                    <a:pt x="5579274" y="3518369"/>
                    <a:pt x="5447003" y="3623311"/>
                  </a:cubicBezTo>
                  <a:cubicBezTo>
                    <a:pt x="5156006" y="3854184"/>
                    <a:pt x="5108606" y="4149566"/>
                    <a:pt x="5373378" y="4394074"/>
                  </a:cubicBezTo>
                  <a:cubicBezTo>
                    <a:pt x="5612951" y="4615312"/>
                    <a:pt x="6051669" y="4742784"/>
                    <a:pt x="6523529" y="4755577"/>
                  </a:cubicBezTo>
                  <a:lnTo>
                    <a:pt x="6621799" y="4756523"/>
                  </a:lnTo>
                  <a:lnTo>
                    <a:pt x="6698052" y="4770604"/>
                  </a:lnTo>
                  <a:cubicBezTo>
                    <a:pt x="7096636" y="4832615"/>
                    <a:pt x="7559399" y="4802571"/>
                    <a:pt x="7962949" y="4668052"/>
                  </a:cubicBezTo>
                  <a:cubicBezTo>
                    <a:pt x="8680373" y="4428906"/>
                    <a:pt x="8938985" y="3950126"/>
                    <a:pt x="8540575" y="3598668"/>
                  </a:cubicBezTo>
                  <a:cubicBezTo>
                    <a:pt x="8257331" y="3348803"/>
                    <a:pt x="7718261" y="3230557"/>
                    <a:pt x="7172486" y="3269008"/>
                  </a:cubicBezTo>
                  <a:lnTo>
                    <a:pt x="7132825" y="3273447"/>
                  </a:lnTo>
                  <a:lnTo>
                    <a:pt x="7120555" y="3271572"/>
                  </a:lnTo>
                  <a:cubicBezTo>
                    <a:pt x="6972813" y="3252962"/>
                    <a:pt x="6818063" y="3246141"/>
                    <a:pt x="6662087" y="3251837"/>
                  </a:cubicBezTo>
                  <a:close/>
                </a:path>
              </a:pathLst>
            </a:custGeom>
            <a:gradFill flip="none" rotWithShape="1">
              <a:gsLst>
                <a:gs pos="0">
                  <a:schemeClr val="accent6">
                    <a:lumMod val="20000"/>
                    <a:lumOff val="80000"/>
                    <a:alpha val="46000"/>
                  </a:schemeClr>
                </a:gs>
                <a:gs pos="66000">
                  <a:srgbClr val="C3B4C7">
                    <a:alpha val="67000"/>
                  </a:srgbClr>
                </a:gs>
                <a:gs pos="93000">
                  <a:srgbClr val="3A263F"/>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5568902" y="3312792"/>
              <a:ext cx="2682325" cy="1446505"/>
            </a:xfrm>
            <a:custGeom>
              <a:avLst/>
              <a:gdLst>
                <a:gd name="connsiteX0" fmla="*/ 1540448 w 2682325"/>
                <a:gd name="connsiteY0" fmla="*/ 0 h 1446505"/>
                <a:gd name="connsiteX1" fmla="*/ 1603147 w 2682325"/>
                <a:gd name="connsiteY1" fmla="*/ 798 h 1446505"/>
                <a:gd name="connsiteX2" fmla="*/ 2528663 w 2682325"/>
                <a:gd name="connsiteY2" fmla="*/ 280819 h 1446505"/>
                <a:gd name="connsiteX3" fmla="*/ 1970484 w 2682325"/>
                <a:gd name="connsiteY3" fmla="*/ 1221240 h 1446505"/>
                <a:gd name="connsiteX4" fmla="*/ 320093 w 2682325"/>
                <a:gd name="connsiteY4" fmla="*/ 1169053 h 1446505"/>
                <a:gd name="connsiteX5" fmla="*/ 280485 w 2682325"/>
                <a:gd name="connsiteY5" fmla="*/ 1144933 h 1446505"/>
                <a:gd name="connsiteX6" fmla="*/ 322396 w 2682325"/>
                <a:gd name="connsiteY6" fmla="*/ 1187000 h 1446505"/>
                <a:gd name="connsiteX7" fmla="*/ 823035 w 2682325"/>
                <a:gd name="connsiteY7" fmla="*/ 1438070 h 1446505"/>
                <a:gd name="connsiteX8" fmla="*/ 857164 w 2682325"/>
                <a:gd name="connsiteY8" fmla="*/ 1446505 h 1446505"/>
                <a:gd name="connsiteX9" fmla="*/ 833274 w 2682325"/>
                <a:gd name="connsiteY9" fmla="*/ 1443365 h 1446505"/>
                <a:gd name="connsiteX10" fmla="*/ 142865 w 2682325"/>
                <a:gd name="connsiteY10" fmla="*/ 1166181 h 1446505"/>
                <a:gd name="connsiteX11" fmla="*/ 170444 w 2682325"/>
                <a:gd name="connsiteY11" fmla="*/ 550430 h 1446505"/>
                <a:gd name="connsiteX12" fmla="*/ 733814 w 2682325"/>
                <a:gd name="connsiteY12" fmla="*/ 257529 h 1446505"/>
                <a:gd name="connsiteX13" fmla="*/ 2379506 w 2682325"/>
                <a:gd name="connsiteY13" fmla="*/ 352446 h 1446505"/>
                <a:gd name="connsiteX14" fmla="*/ 2418180 w 2682325"/>
                <a:gd name="connsiteY14" fmla="*/ 377178 h 1446505"/>
                <a:gd name="connsiteX15" fmla="*/ 2377850 w 2682325"/>
                <a:gd name="connsiteY15" fmla="*/ 334762 h 1446505"/>
                <a:gd name="connsiteX16" fmla="*/ 1634617 w 2682325"/>
                <a:gd name="connsiteY16" fmla="*/ 14387 h 1446505"/>
                <a:gd name="connsiteX17" fmla="*/ 1540448 w 2682325"/>
                <a:gd name="connsiteY17" fmla="*/ 0 h 1446505"/>
                <a:gd name="connsiteX18" fmla="*/ 1420230 w 2682325"/>
                <a:gd name="connsiteY18" fmla="*/ 192243 h 1446505"/>
                <a:gd name="connsiteX19" fmla="*/ 483321 w 2682325"/>
                <a:gd name="connsiteY19" fmla="*/ 465427 h 1446505"/>
                <a:gd name="connsiteX20" fmla="*/ 473950 w 2682325"/>
                <a:gd name="connsiteY20" fmla="*/ 477441 h 1446505"/>
                <a:gd name="connsiteX21" fmla="*/ 466922 w 2682325"/>
                <a:gd name="connsiteY21" fmla="*/ 480208 h 1446505"/>
                <a:gd name="connsiteX22" fmla="*/ 268289 w 2682325"/>
                <a:gd name="connsiteY22" fmla="*/ 598305 h 1446505"/>
                <a:gd name="connsiteX23" fmla="*/ 162337 w 2682325"/>
                <a:gd name="connsiteY23" fmla="*/ 740365 h 1446505"/>
                <a:gd name="connsiteX24" fmla="*/ 149864 w 2682325"/>
                <a:gd name="connsiteY24" fmla="*/ 811775 h 1446505"/>
                <a:gd name="connsiteX25" fmla="*/ 1232370 w 2682325"/>
                <a:gd name="connsiteY25" fmla="*/ 1280681 h 1446505"/>
                <a:gd name="connsiteX26" fmla="*/ 2127256 w 2682325"/>
                <a:gd name="connsiteY26" fmla="*/ 1075696 h 1446505"/>
                <a:gd name="connsiteX27" fmla="*/ 2165658 w 2682325"/>
                <a:gd name="connsiteY27" fmla="*/ 1049423 h 1446505"/>
                <a:gd name="connsiteX28" fmla="*/ 2212421 w 2682325"/>
                <a:gd name="connsiteY28" fmla="*/ 1032940 h 1446505"/>
                <a:gd name="connsiteX29" fmla="*/ 2560879 w 2682325"/>
                <a:gd name="connsiteY29" fmla="*/ 661182 h 1446505"/>
                <a:gd name="connsiteX30" fmla="*/ 1420230 w 2682325"/>
                <a:gd name="connsiteY30" fmla="*/ 192243 h 1446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682325" h="1446505">
                  <a:moveTo>
                    <a:pt x="1540448" y="0"/>
                  </a:moveTo>
                  <a:lnTo>
                    <a:pt x="1603147" y="798"/>
                  </a:lnTo>
                  <a:cubicBezTo>
                    <a:pt x="1985968" y="11445"/>
                    <a:pt x="2332850" y="108082"/>
                    <a:pt x="2528663" y="280819"/>
                  </a:cubicBezTo>
                  <a:cubicBezTo>
                    <a:pt x="2871422" y="583185"/>
                    <a:pt x="2621517" y="1004225"/>
                    <a:pt x="1970484" y="1221240"/>
                  </a:cubicBezTo>
                  <a:cubicBezTo>
                    <a:pt x="1400832" y="1411128"/>
                    <a:pt x="712817" y="1381891"/>
                    <a:pt x="320093" y="1169053"/>
                  </a:cubicBezTo>
                  <a:lnTo>
                    <a:pt x="280485" y="1144933"/>
                  </a:lnTo>
                  <a:lnTo>
                    <a:pt x="322396" y="1187000"/>
                  </a:lnTo>
                  <a:cubicBezTo>
                    <a:pt x="446899" y="1296831"/>
                    <a:pt x="620831" y="1381230"/>
                    <a:pt x="823035" y="1438070"/>
                  </a:cubicBezTo>
                  <a:lnTo>
                    <a:pt x="857164" y="1446505"/>
                  </a:lnTo>
                  <a:lnTo>
                    <a:pt x="833274" y="1443365"/>
                  </a:lnTo>
                  <a:cubicBezTo>
                    <a:pt x="543982" y="1400590"/>
                    <a:pt x="294291" y="1306019"/>
                    <a:pt x="142865" y="1166181"/>
                  </a:cubicBezTo>
                  <a:cubicBezTo>
                    <a:pt x="-64215" y="974950"/>
                    <a:pt x="-38520" y="744325"/>
                    <a:pt x="170444" y="550430"/>
                  </a:cubicBezTo>
                  <a:cubicBezTo>
                    <a:pt x="295822" y="434093"/>
                    <a:pt x="487176" y="330979"/>
                    <a:pt x="733814" y="257529"/>
                  </a:cubicBezTo>
                  <a:cubicBezTo>
                    <a:pt x="1309300" y="86148"/>
                    <a:pt x="1995089" y="133063"/>
                    <a:pt x="2379506" y="352446"/>
                  </a:cubicBezTo>
                  <a:lnTo>
                    <a:pt x="2418180" y="377178"/>
                  </a:lnTo>
                  <a:lnTo>
                    <a:pt x="2377850" y="334762"/>
                  </a:lnTo>
                  <a:cubicBezTo>
                    <a:pt x="2209359" y="179166"/>
                    <a:pt x="1942366" y="69950"/>
                    <a:pt x="1634617" y="14387"/>
                  </a:cubicBezTo>
                  <a:lnTo>
                    <a:pt x="1540448" y="0"/>
                  </a:lnTo>
                  <a:close/>
                  <a:moveTo>
                    <a:pt x="1420230" y="192243"/>
                  </a:moveTo>
                  <a:cubicBezTo>
                    <a:pt x="995405" y="195667"/>
                    <a:pt x="641044" y="306718"/>
                    <a:pt x="483321" y="465427"/>
                  </a:cubicBezTo>
                  <a:lnTo>
                    <a:pt x="473950" y="477441"/>
                  </a:lnTo>
                  <a:lnTo>
                    <a:pt x="466922" y="480208"/>
                  </a:lnTo>
                  <a:cubicBezTo>
                    <a:pt x="387340" y="514681"/>
                    <a:pt x="320091" y="554495"/>
                    <a:pt x="268289" y="598305"/>
                  </a:cubicBezTo>
                  <a:cubicBezTo>
                    <a:pt x="216487" y="642113"/>
                    <a:pt x="180132" y="689917"/>
                    <a:pt x="162337" y="740365"/>
                  </a:cubicBezTo>
                  <a:cubicBezTo>
                    <a:pt x="154123" y="763649"/>
                    <a:pt x="149864" y="787496"/>
                    <a:pt x="149864" y="811775"/>
                  </a:cubicBezTo>
                  <a:cubicBezTo>
                    <a:pt x="149864" y="1070745"/>
                    <a:pt x="634519" y="1280681"/>
                    <a:pt x="1232370" y="1280681"/>
                  </a:cubicBezTo>
                  <a:cubicBezTo>
                    <a:pt x="1604276" y="1280681"/>
                    <a:pt x="1932377" y="1199442"/>
                    <a:pt x="2127256" y="1075696"/>
                  </a:cubicBezTo>
                  <a:lnTo>
                    <a:pt x="2165658" y="1049423"/>
                  </a:lnTo>
                  <a:lnTo>
                    <a:pt x="2212421" y="1032940"/>
                  </a:lnTo>
                  <a:cubicBezTo>
                    <a:pt x="2442124" y="943392"/>
                    <a:pt x="2579108" y="809571"/>
                    <a:pt x="2560879" y="661182"/>
                  </a:cubicBezTo>
                  <a:cubicBezTo>
                    <a:pt x="2528472" y="397378"/>
                    <a:pt x="2017786" y="187427"/>
                    <a:pt x="1420230" y="192243"/>
                  </a:cubicBezTo>
                  <a:close/>
                </a:path>
              </a:pathLst>
            </a:custGeom>
            <a:gradFill flip="none" rotWithShape="1">
              <a:gsLst>
                <a:gs pos="0">
                  <a:schemeClr val="accent6">
                    <a:lumMod val="20000"/>
                    <a:lumOff val="80000"/>
                    <a:alpha val="46000"/>
                  </a:schemeClr>
                </a:gs>
                <a:gs pos="66000">
                  <a:srgbClr val="C3B4C7">
                    <a:alpha val="67000"/>
                  </a:srgbClr>
                </a:gs>
                <a:gs pos="93000">
                  <a:srgbClr val="3A263F"/>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a:off x="6058763" y="3599064"/>
              <a:ext cx="1716663" cy="903703"/>
            </a:xfrm>
            <a:custGeom>
              <a:avLst/>
              <a:gdLst>
                <a:gd name="connsiteX0" fmla="*/ 731031 w 1716663"/>
                <a:gd name="connsiteY0" fmla="*/ 67 h 903703"/>
                <a:gd name="connsiteX1" fmla="*/ 1715115 w 1716663"/>
                <a:gd name="connsiteY1" fmla="*/ 426021 h 903703"/>
                <a:gd name="connsiteX2" fmla="*/ 1024041 w 1716663"/>
                <a:gd name="connsiteY2" fmla="*/ 856660 h 903703"/>
                <a:gd name="connsiteX3" fmla="*/ 978388 w 1716663"/>
                <a:gd name="connsiteY3" fmla="*/ 860304 h 903703"/>
                <a:gd name="connsiteX4" fmla="*/ 1047725 w 1716663"/>
                <a:gd name="connsiteY4" fmla="*/ 861288 h 903703"/>
                <a:gd name="connsiteX5" fmla="*/ 1556375 w 1716663"/>
                <a:gd name="connsiteY5" fmla="*/ 799481 h 903703"/>
                <a:gd name="connsiteX6" fmla="*/ 1580015 w 1716663"/>
                <a:gd name="connsiteY6" fmla="*/ 792728 h 903703"/>
                <a:gd name="connsiteX7" fmla="*/ 1566981 w 1716663"/>
                <a:gd name="connsiteY7" fmla="*/ 798263 h 903703"/>
                <a:gd name="connsiteX8" fmla="*/ 953302 w 1716663"/>
                <a:gd name="connsiteY8" fmla="*/ 903703 h 903703"/>
                <a:gd name="connsiteX9" fmla="*/ 22005 w 1716663"/>
                <a:gd name="connsiteY9" fmla="*/ 478191 h 903703"/>
                <a:gd name="connsiteX10" fmla="*/ 765614 w 1716663"/>
                <a:gd name="connsiteY10" fmla="*/ 61323 h 903703"/>
                <a:gd name="connsiteX11" fmla="*/ 811691 w 1716663"/>
                <a:gd name="connsiteY11" fmla="*/ 58110 h 903703"/>
                <a:gd name="connsiteX12" fmla="*/ 742509 w 1716663"/>
                <a:gd name="connsiteY12" fmla="*/ 56596 h 903703"/>
                <a:gd name="connsiteX13" fmla="*/ 53935 w 1716663"/>
                <a:gd name="connsiteY13" fmla="*/ 163672 h 903703"/>
                <a:gd name="connsiteX14" fmla="*/ 0 w 1716663"/>
                <a:gd name="connsiteY14" fmla="*/ 184905 h 903703"/>
                <a:gd name="connsiteX15" fmla="*/ 24748 w 1716663"/>
                <a:gd name="connsiteY15" fmla="*/ 168199 h 903703"/>
                <a:gd name="connsiteX16" fmla="*/ 731031 w 1716663"/>
                <a:gd name="connsiteY16" fmla="*/ 67 h 9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6663" h="903703">
                  <a:moveTo>
                    <a:pt x="731031" y="67"/>
                  </a:moveTo>
                  <a:cubicBezTo>
                    <a:pt x="1245117" y="-4076"/>
                    <a:pt x="1685707" y="186630"/>
                    <a:pt x="1715115" y="426021"/>
                  </a:cubicBezTo>
                  <a:cubicBezTo>
                    <a:pt x="1740847" y="635488"/>
                    <a:pt x="1443243" y="812823"/>
                    <a:pt x="1024041" y="856660"/>
                  </a:cubicBezTo>
                  <a:lnTo>
                    <a:pt x="978388" y="860304"/>
                  </a:lnTo>
                  <a:lnTo>
                    <a:pt x="1047725" y="861288"/>
                  </a:lnTo>
                  <a:cubicBezTo>
                    <a:pt x="1234461" y="859783"/>
                    <a:pt x="1407583" y="837483"/>
                    <a:pt x="1556375" y="799481"/>
                  </a:cubicBezTo>
                  <a:lnTo>
                    <a:pt x="1580015" y="792728"/>
                  </a:lnTo>
                  <a:lnTo>
                    <a:pt x="1566981" y="798263"/>
                  </a:lnTo>
                  <a:cubicBezTo>
                    <a:pt x="1403101" y="863911"/>
                    <a:pt x="1188372" y="903704"/>
                    <a:pt x="953302" y="903703"/>
                  </a:cubicBezTo>
                  <a:cubicBezTo>
                    <a:pt x="438961" y="903703"/>
                    <a:pt x="22005" y="713195"/>
                    <a:pt x="22005" y="478191"/>
                  </a:cubicBezTo>
                  <a:cubicBezTo>
                    <a:pt x="22005" y="272562"/>
                    <a:pt x="341236" y="101000"/>
                    <a:pt x="765614" y="61323"/>
                  </a:cubicBezTo>
                  <a:lnTo>
                    <a:pt x="811691" y="58110"/>
                  </a:lnTo>
                  <a:lnTo>
                    <a:pt x="742509" y="56596"/>
                  </a:lnTo>
                  <a:cubicBezTo>
                    <a:pt x="480949" y="56596"/>
                    <a:pt x="241056" y="96780"/>
                    <a:pt x="53935" y="163672"/>
                  </a:cubicBezTo>
                  <a:lnTo>
                    <a:pt x="0" y="184905"/>
                  </a:lnTo>
                  <a:lnTo>
                    <a:pt x="24748" y="168199"/>
                  </a:lnTo>
                  <a:cubicBezTo>
                    <a:pt x="183195" y="67882"/>
                    <a:pt x="437339" y="2434"/>
                    <a:pt x="731031" y="67"/>
                  </a:cubicBezTo>
                  <a:close/>
                </a:path>
              </a:pathLst>
            </a:custGeom>
            <a:gradFill flip="none" rotWithShape="1">
              <a:gsLst>
                <a:gs pos="0">
                  <a:schemeClr val="accent6">
                    <a:lumMod val="20000"/>
                    <a:lumOff val="80000"/>
                    <a:alpha val="46000"/>
                  </a:schemeClr>
                </a:gs>
                <a:gs pos="66000">
                  <a:srgbClr val="C3B4C7">
                    <a:alpha val="67000"/>
                  </a:srgbClr>
                </a:gs>
                <a:gs pos="93000">
                  <a:srgbClr val="3A263F"/>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985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4000" fill="hold"/>
                                        <p:tgtEl>
                                          <p:spTgt spid="16"/>
                                        </p:tgtEl>
                                        <p:attrNameLst>
                                          <p:attrName>ppt_w</p:attrName>
                                        </p:attrNameLst>
                                      </p:cBhvr>
                                      <p:tavLst>
                                        <p:tav tm="0">
                                          <p:val>
                                            <p:strVal val="4/3*#ppt_w"/>
                                          </p:val>
                                        </p:tav>
                                        <p:tav tm="100000">
                                          <p:val>
                                            <p:strVal val="#ppt_w"/>
                                          </p:val>
                                        </p:tav>
                                      </p:tavLst>
                                    </p:anim>
                                    <p:anim calcmode="lin" valueType="num">
                                      <p:cBhvr>
                                        <p:cTn id="12"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38293" y="4725143"/>
            <a:ext cx="9209295" cy="115212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43000">
                <a:schemeClr val="accent6">
                  <a:lumMod val="53000"/>
                  <a:lumOff val="47000"/>
                </a:schemeClr>
              </a:gs>
              <a:gs pos="67000">
                <a:srgbClr val="C00000">
                  <a:lumMod val="13000"/>
                </a:srgbClr>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16285" y="5301206"/>
            <a:ext cx="9187285" cy="106642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40000">
                <a:schemeClr val="accent6">
                  <a:lumMod val="0"/>
                  <a:lumOff val="100000"/>
                </a:schemeClr>
              </a:gs>
              <a:gs pos="53000">
                <a:schemeClr val="accent6">
                  <a:lumMod val="60000"/>
                  <a:lumOff val="40000"/>
                </a:schemeClr>
              </a:gs>
              <a:gs pos="93000">
                <a:schemeClr val="accent6">
                  <a:lumMod val="98000"/>
                  <a:lumOff val="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38296" y="5774322"/>
            <a:ext cx="9187285" cy="108367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40000">
                <a:schemeClr val="accent6">
                  <a:lumMod val="53000"/>
                  <a:lumOff val="47000"/>
                </a:schemeClr>
              </a:gs>
              <a:gs pos="61249">
                <a:srgbClr val="4E2A21"/>
              </a:gs>
              <a:gs pos="99000">
                <a:srgbClr val="C00000">
                  <a:lumMod val="16000"/>
                </a:srgbClr>
              </a:gs>
              <a:gs pos="67000">
                <a:srgbClr val="C00000">
                  <a:lumMod val="16000"/>
                </a:srgbClr>
              </a:gs>
            </a:gsLst>
            <a:lin ang="81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6" name="Grupo 7"/>
          <p:cNvGrpSpPr/>
          <p:nvPr/>
        </p:nvGrpSpPr>
        <p:grpSpPr>
          <a:xfrm>
            <a:off x="-51059" y="0"/>
            <a:ext cx="9195059" cy="5102739"/>
            <a:chOff x="-23844" y="20322"/>
            <a:chExt cx="9195059" cy="5654949"/>
          </a:xfrm>
          <a:gradFill>
            <a:gsLst>
              <a:gs pos="0">
                <a:schemeClr val="accent6">
                  <a:lumMod val="20000"/>
                  <a:lumOff val="80000"/>
                </a:schemeClr>
              </a:gs>
              <a:gs pos="59000">
                <a:schemeClr val="accent6">
                  <a:lumMod val="60000"/>
                  <a:lumOff val="40000"/>
                  <a:alpha val="55000"/>
                </a:schemeClr>
              </a:gs>
              <a:gs pos="93000">
                <a:schemeClr val="tx2">
                  <a:lumMod val="10000"/>
                </a:schemeClr>
              </a:gs>
            </a:gsLst>
            <a:path path="rect">
              <a:fillToRect l="100000" t="100000"/>
            </a:path>
          </a:gradFill>
        </p:grpSpPr>
        <p:sp>
          <p:nvSpPr>
            <p:cNvPr id="17" name="Forma libre 8"/>
            <p:cNvSpPr/>
            <p:nvPr/>
          </p:nvSpPr>
          <p:spPr>
            <a:xfrm>
              <a:off x="5538833" y="4208807"/>
              <a:ext cx="3263931" cy="1146024"/>
            </a:xfrm>
            <a:custGeom>
              <a:avLst/>
              <a:gdLst>
                <a:gd name="connsiteX0" fmla="*/ 1379598 w 3263931"/>
                <a:gd name="connsiteY0" fmla="*/ 636 h 1146024"/>
                <a:gd name="connsiteX1" fmla="*/ 2023675 w 3263931"/>
                <a:gd name="connsiteY1" fmla="*/ 193261 h 1146024"/>
                <a:gd name="connsiteX2" fmla="*/ 2489474 w 3263931"/>
                <a:gd name="connsiteY2" fmla="*/ 781215 h 1146024"/>
                <a:gd name="connsiteX3" fmla="*/ 2649409 w 3263931"/>
                <a:gd name="connsiteY3" fmla="*/ 916674 h 1146024"/>
                <a:gd name="connsiteX4" fmla="*/ 2858930 w 3263931"/>
                <a:gd name="connsiteY4" fmla="*/ 978299 h 1146024"/>
                <a:gd name="connsiteX5" fmla="*/ 3103456 w 3263931"/>
                <a:gd name="connsiteY5" fmla="*/ 916704 h 1146024"/>
                <a:gd name="connsiteX6" fmla="*/ 3179438 w 3263931"/>
                <a:gd name="connsiteY6" fmla="*/ 770550 h 1146024"/>
                <a:gd name="connsiteX7" fmla="*/ 3141652 w 3263931"/>
                <a:gd name="connsiteY7" fmla="*/ 676521 h 1146024"/>
                <a:gd name="connsiteX8" fmla="*/ 2988500 w 3263931"/>
                <a:gd name="connsiteY8" fmla="*/ 623431 h 1146024"/>
                <a:gd name="connsiteX9" fmla="*/ 2920090 w 3263931"/>
                <a:gd name="connsiteY9" fmla="*/ 625464 h 1146024"/>
                <a:gd name="connsiteX10" fmla="*/ 2857434 w 3263931"/>
                <a:gd name="connsiteY10" fmla="*/ 639725 h 1146024"/>
                <a:gd name="connsiteX11" fmla="*/ 2831991 w 3263931"/>
                <a:gd name="connsiteY11" fmla="*/ 644557 h 1146024"/>
                <a:gd name="connsiteX12" fmla="*/ 2811438 w 3263931"/>
                <a:gd name="connsiteY12" fmla="*/ 634224 h 1146024"/>
                <a:gd name="connsiteX13" fmla="*/ 2798181 w 3263931"/>
                <a:gd name="connsiteY13" fmla="*/ 601997 h 1146024"/>
                <a:gd name="connsiteX14" fmla="*/ 2803477 w 3263931"/>
                <a:gd name="connsiteY14" fmla="*/ 577874 h 1146024"/>
                <a:gd name="connsiteX15" fmla="*/ 2862903 w 3263931"/>
                <a:gd name="connsiteY15" fmla="*/ 542096 h 1146024"/>
                <a:gd name="connsiteX16" fmla="*/ 2984509 w 3263931"/>
                <a:gd name="connsiteY16" fmla="*/ 525802 h 1146024"/>
                <a:gd name="connsiteX17" fmla="*/ 3218046 w 3263931"/>
                <a:gd name="connsiteY17" fmla="*/ 614157 h 1146024"/>
                <a:gd name="connsiteX18" fmla="*/ 3263581 w 3263931"/>
                <a:gd name="connsiteY18" fmla="*/ 769229 h 1146024"/>
                <a:gd name="connsiteX19" fmla="*/ 3136416 w 3263931"/>
                <a:gd name="connsiteY19" fmla="*/ 978033 h 1146024"/>
                <a:gd name="connsiteX20" fmla="*/ 2750027 w 3263931"/>
                <a:gd name="connsiteY20" fmla="*/ 1062271 h 1146024"/>
                <a:gd name="connsiteX21" fmla="*/ 2325733 w 3263931"/>
                <a:gd name="connsiteY21" fmla="*/ 915704 h 1146024"/>
                <a:gd name="connsiteX22" fmla="*/ 2041334 w 3263931"/>
                <a:gd name="connsiteY22" fmla="*/ 650665 h 1146024"/>
                <a:gd name="connsiteX23" fmla="*/ 1836135 w 3263931"/>
                <a:gd name="connsiteY23" fmla="*/ 493498 h 1146024"/>
                <a:gd name="connsiteX24" fmla="*/ 1582857 w 3263931"/>
                <a:gd name="connsiteY24" fmla="*/ 376895 h 1146024"/>
                <a:gd name="connsiteX25" fmla="*/ 1228010 w 3263931"/>
                <a:gd name="connsiteY25" fmla="*/ 321516 h 1146024"/>
                <a:gd name="connsiteX26" fmla="*/ 597505 w 3263931"/>
                <a:gd name="connsiteY26" fmla="*/ 411805 h 1146024"/>
                <a:gd name="connsiteX27" fmla="*/ 341771 w 3263931"/>
                <a:gd name="connsiteY27" fmla="*/ 674627 h 1146024"/>
                <a:gd name="connsiteX28" fmla="*/ 505748 w 3263931"/>
                <a:gd name="connsiteY28" fmla="*/ 953023 h 1146024"/>
                <a:gd name="connsiteX29" fmla="*/ 1024441 w 3263931"/>
                <a:gd name="connsiteY29" fmla="*/ 1103861 h 1146024"/>
                <a:gd name="connsiteX30" fmla="*/ 1447820 w 3263931"/>
                <a:gd name="connsiteY30" fmla="*/ 1038393 h 1146024"/>
                <a:gd name="connsiteX31" fmla="*/ 1615859 w 3263931"/>
                <a:gd name="connsiteY31" fmla="*/ 855373 h 1146024"/>
                <a:gd name="connsiteX32" fmla="*/ 1536528 w 3263931"/>
                <a:gd name="connsiteY32" fmla="*/ 703901 h 1146024"/>
                <a:gd name="connsiteX33" fmla="*/ 1264923 w 3263931"/>
                <a:gd name="connsiteY33" fmla="*/ 620661 h 1146024"/>
                <a:gd name="connsiteX34" fmla="*/ 1066148 w 3263931"/>
                <a:gd name="connsiteY34" fmla="*/ 646714 h 1146024"/>
                <a:gd name="connsiteX35" fmla="*/ 982457 w 3263931"/>
                <a:gd name="connsiteY35" fmla="*/ 730972 h 1146024"/>
                <a:gd name="connsiteX36" fmla="*/ 1027012 w 3263931"/>
                <a:gd name="connsiteY36" fmla="*/ 791543 h 1146024"/>
                <a:gd name="connsiteX37" fmla="*/ 1138028 w 3263931"/>
                <a:gd name="connsiteY37" fmla="*/ 823494 h 1146024"/>
                <a:gd name="connsiteX38" fmla="*/ 1230562 w 3263931"/>
                <a:gd name="connsiteY38" fmla="*/ 822552 h 1146024"/>
                <a:gd name="connsiteX39" fmla="*/ 1255890 w 3263931"/>
                <a:gd name="connsiteY39" fmla="*/ 820279 h 1146024"/>
                <a:gd name="connsiteX40" fmla="*/ 1281218 w 3263931"/>
                <a:gd name="connsiteY40" fmla="*/ 818006 h 1146024"/>
                <a:gd name="connsiteX41" fmla="*/ 1293495 w 3263931"/>
                <a:gd name="connsiteY41" fmla="*/ 825400 h 1146024"/>
                <a:gd name="connsiteX42" fmla="*/ 1286314 w 3263931"/>
                <a:gd name="connsiteY42" fmla="*/ 844736 h 1146024"/>
                <a:gd name="connsiteX43" fmla="*/ 1232017 w 3263931"/>
                <a:gd name="connsiteY43" fmla="*/ 883309 h 1146024"/>
                <a:gd name="connsiteX44" fmla="*/ 1083821 w 3263931"/>
                <a:gd name="connsiteY44" fmla="*/ 906522 h 1146024"/>
                <a:gd name="connsiteX45" fmla="*/ 859924 w 3263931"/>
                <a:gd name="connsiteY45" fmla="*/ 837408 h 1146024"/>
                <a:gd name="connsiteX46" fmla="*/ 798315 w 3263931"/>
                <a:gd name="connsiteY46" fmla="*/ 712382 h 1146024"/>
                <a:gd name="connsiteX47" fmla="*/ 925249 w 3263931"/>
                <a:gd name="connsiteY47" fmla="*/ 578364 h 1146024"/>
                <a:gd name="connsiteX48" fmla="*/ 1231100 w 3263931"/>
                <a:gd name="connsiteY48" fmla="*/ 531940 h 1146024"/>
                <a:gd name="connsiteX49" fmla="*/ 1613038 w 3263931"/>
                <a:gd name="connsiteY49" fmla="*/ 638978 h 1146024"/>
                <a:gd name="connsiteX50" fmla="*/ 1725252 w 3263931"/>
                <a:gd name="connsiteY50" fmla="*/ 853485 h 1146024"/>
                <a:gd name="connsiteX51" fmla="*/ 1512568 w 3263931"/>
                <a:gd name="connsiteY51" fmla="*/ 1070814 h 1146024"/>
                <a:gd name="connsiteX52" fmla="*/ 1022666 w 3263931"/>
                <a:gd name="connsiteY52" fmla="*/ 1143102 h 1146024"/>
                <a:gd name="connsiteX53" fmla="*/ 367560 w 3263931"/>
                <a:gd name="connsiteY53" fmla="*/ 996029 h 1146024"/>
                <a:gd name="connsiteX54" fmla="*/ 12552 w 3263931"/>
                <a:gd name="connsiteY54" fmla="*/ 679925 h 1146024"/>
                <a:gd name="connsiteX55" fmla="*/ 133912 w 3263931"/>
                <a:gd name="connsiteY55" fmla="*/ 316270 h 1146024"/>
                <a:gd name="connsiteX56" fmla="*/ 983460 w 3263931"/>
                <a:gd name="connsiteY56" fmla="*/ 14788 h 1146024"/>
                <a:gd name="connsiteX57" fmla="*/ 1379598 w 3263931"/>
                <a:gd name="connsiteY57" fmla="*/ 636 h 114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263931" h="1146024">
                  <a:moveTo>
                    <a:pt x="1379598" y="636"/>
                  </a:moveTo>
                  <a:cubicBezTo>
                    <a:pt x="1613435" y="6003"/>
                    <a:pt x="1854425" y="47216"/>
                    <a:pt x="2023675" y="193261"/>
                  </a:cubicBezTo>
                  <a:cubicBezTo>
                    <a:pt x="2294476" y="426933"/>
                    <a:pt x="2385185" y="660646"/>
                    <a:pt x="2489474" y="781215"/>
                  </a:cubicBezTo>
                  <a:cubicBezTo>
                    <a:pt x="2593763" y="901784"/>
                    <a:pt x="2605763" y="890194"/>
                    <a:pt x="2649409" y="916674"/>
                  </a:cubicBezTo>
                  <a:cubicBezTo>
                    <a:pt x="2712171" y="954276"/>
                    <a:pt x="2782012" y="974818"/>
                    <a:pt x="2858930" y="978299"/>
                  </a:cubicBezTo>
                  <a:cubicBezTo>
                    <a:pt x="2963819" y="983045"/>
                    <a:pt x="3045328" y="962513"/>
                    <a:pt x="3103456" y="916704"/>
                  </a:cubicBezTo>
                  <a:cubicBezTo>
                    <a:pt x="3151409" y="878983"/>
                    <a:pt x="3176736" y="830265"/>
                    <a:pt x="3179438" y="770550"/>
                  </a:cubicBezTo>
                  <a:cubicBezTo>
                    <a:pt x="3181111" y="733584"/>
                    <a:pt x="3168515" y="702241"/>
                    <a:pt x="3141652" y="676521"/>
                  </a:cubicBezTo>
                  <a:cubicBezTo>
                    <a:pt x="3108078" y="644228"/>
                    <a:pt x="3057028" y="626532"/>
                    <a:pt x="2988500" y="623431"/>
                  </a:cubicBezTo>
                  <a:cubicBezTo>
                    <a:pt x="2964726" y="622355"/>
                    <a:pt x="2941922" y="623033"/>
                    <a:pt x="2920090" y="625464"/>
                  </a:cubicBezTo>
                  <a:cubicBezTo>
                    <a:pt x="2898259" y="627896"/>
                    <a:pt x="2877374" y="632649"/>
                    <a:pt x="2857434" y="639725"/>
                  </a:cubicBezTo>
                  <a:cubicBezTo>
                    <a:pt x="2847465" y="643263"/>
                    <a:pt x="2838983" y="644874"/>
                    <a:pt x="2831991" y="644557"/>
                  </a:cubicBezTo>
                  <a:cubicBezTo>
                    <a:pt x="2829194" y="644431"/>
                    <a:pt x="2822343" y="640987"/>
                    <a:pt x="2811438" y="634224"/>
                  </a:cubicBezTo>
                  <a:cubicBezTo>
                    <a:pt x="2802034" y="625251"/>
                    <a:pt x="2797615" y="614508"/>
                    <a:pt x="2798181" y="601997"/>
                  </a:cubicBezTo>
                  <a:cubicBezTo>
                    <a:pt x="2798413" y="596878"/>
                    <a:pt x="2800179" y="588837"/>
                    <a:pt x="2803477" y="577874"/>
                  </a:cubicBezTo>
                  <a:cubicBezTo>
                    <a:pt x="2806776" y="566911"/>
                    <a:pt x="2826585" y="554985"/>
                    <a:pt x="2862903" y="542096"/>
                  </a:cubicBezTo>
                  <a:cubicBezTo>
                    <a:pt x="2899222" y="529208"/>
                    <a:pt x="2939757" y="523777"/>
                    <a:pt x="2984509" y="525802"/>
                  </a:cubicBezTo>
                  <a:cubicBezTo>
                    <a:pt x="3094993" y="530801"/>
                    <a:pt x="3172839" y="560253"/>
                    <a:pt x="3218046" y="614157"/>
                  </a:cubicBezTo>
                  <a:cubicBezTo>
                    <a:pt x="3251310" y="653274"/>
                    <a:pt x="3266489" y="704965"/>
                    <a:pt x="3263581" y="769229"/>
                  </a:cubicBezTo>
                  <a:cubicBezTo>
                    <a:pt x="3259773" y="853398"/>
                    <a:pt x="3217384" y="922999"/>
                    <a:pt x="3136416" y="978033"/>
                  </a:cubicBezTo>
                  <a:cubicBezTo>
                    <a:pt x="3042450" y="1041596"/>
                    <a:pt x="2913653" y="1069675"/>
                    <a:pt x="2750027" y="1062271"/>
                  </a:cubicBezTo>
                  <a:cubicBezTo>
                    <a:pt x="2585001" y="1054804"/>
                    <a:pt x="2443570" y="1005948"/>
                    <a:pt x="2325733" y="915704"/>
                  </a:cubicBezTo>
                  <a:lnTo>
                    <a:pt x="2041334" y="650665"/>
                  </a:lnTo>
                  <a:cubicBezTo>
                    <a:pt x="1960407" y="580898"/>
                    <a:pt x="1892008" y="528509"/>
                    <a:pt x="1836135" y="493498"/>
                  </a:cubicBezTo>
                  <a:cubicBezTo>
                    <a:pt x="1755758" y="442561"/>
                    <a:pt x="1671332" y="403693"/>
                    <a:pt x="1582857" y="376895"/>
                  </a:cubicBezTo>
                  <a:cubicBezTo>
                    <a:pt x="1481948" y="346114"/>
                    <a:pt x="1363666" y="327655"/>
                    <a:pt x="1228010" y="321516"/>
                  </a:cubicBezTo>
                  <a:cubicBezTo>
                    <a:pt x="979072" y="310252"/>
                    <a:pt x="768904" y="340348"/>
                    <a:pt x="597505" y="411805"/>
                  </a:cubicBezTo>
                  <a:cubicBezTo>
                    <a:pt x="431827" y="480671"/>
                    <a:pt x="346583" y="568278"/>
                    <a:pt x="341771" y="674627"/>
                  </a:cubicBezTo>
                  <a:cubicBezTo>
                    <a:pt x="337036" y="779270"/>
                    <a:pt x="391695" y="872068"/>
                    <a:pt x="505748" y="953023"/>
                  </a:cubicBezTo>
                  <a:cubicBezTo>
                    <a:pt x="633374" y="1043709"/>
                    <a:pt x="806272" y="1093989"/>
                    <a:pt x="1024441" y="1103861"/>
                  </a:cubicBezTo>
                  <a:cubicBezTo>
                    <a:pt x="1192264" y="1111455"/>
                    <a:pt x="1333390" y="1089632"/>
                    <a:pt x="1447820" y="1038393"/>
                  </a:cubicBezTo>
                  <a:cubicBezTo>
                    <a:pt x="1556526" y="989743"/>
                    <a:pt x="1612539" y="928737"/>
                    <a:pt x="1615859" y="855373"/>
                  </a:cubicBezTo>
                  <a:cubicBezTo>
                    <a:pt x="1618458" y="797934"/>
                    <a:pt x="1592014" y="747443"/>
                    <a:pt x="1536528" y="703901"/>
                  </a:cubicBezTo>
                  <a:cubicBezTo>
                    <a:pt x="1472933" y="653724"/>
                    <a:pt x="1382398" y="625977"/>
                    <a:pt x="1264923" y="620661"/>
                  </a:cubicBezTo>
                  <a:cubicBezTo>
                    <a:pt x="1186605" y="617117"/>
                    <a:pt x="1120347" y="625802"/>
                    <a:pt x="1066148" y="646714"/>
                  </a:cubicBezTo>
                  <a:cubicBezTo>
                    <a:pt x="1011949" y="667626"/>
                    <a:pt x="984052" y="695713"/>
                    <a:pt x="982457" y="730972"/>
                  </a:cubicBezTo>
                  <a:cubicBezTo>
                    <a:pt x="981505" y="752015"/>
                    <a:pt x="996357" y="772205"/>
                    <a:pt x="1027012" y="791543"/>
                  </a:cubicBezTo>
                  <a:cubicBezTo>
                    <a:pt x="1057669" y="810882"/>
                    <a:pt x="1094674" y="821532"/>
                    <a:pt x="1138028" y="823494"/>
                  </a:cubicBezTo>
                  <a:cubicBezTo>
                    <a:pt x="1171593" y="825012"/>
                    <a:pt x="1202437" y="824699"/>
                    <a:pt x="1230562" y="822552"/>
                  </a:cubicBezTo>
                  <a:cubicBezTo>
                    <a:pt x="1244624" y="821479"/>
                    <a:pt x="1253067" y="820721"/>
                    <a:pt x="1255890" y="820279"/>
                  </a:cubicBezTo>
                  <a:lnTo>
                    <a:pt x="1281218" y="818006"/>
                  </a:lnTo>
                  <a:cubicBezTo>
                    <a:pt x="1289609" y="818385"/>
                    <a:pt x="1293701" y="820850"/>
                    <a:pt x="1293495" y="825400"/>
                  </a:cubicBezTo>
                  <a:cubicBezTo>
                    <a:pt x="1293444" y="826537"/>
                    <a:pt x="1291051" y="832982"/>
                    <a:pt x="1286314" y="844736"/>
                  </a:cubicBezTo>
                  <a:cubicBezTo>
                    <a:pt x="1281578" y="856488"/>
                    <a:pt x="1263479" y="869347"/>
                    <a:pt x="1232017" y="883309"/>
                  </a:cubicBezTo>
                  <a:cubicBezTo>
                    <a:pt x="1191958" y="901442"/>
                    <a:pt x="1142559" y="909180"/>
                    <a:pt x="1083821" y="906522"/>
                  </a:cubicBezTo>
                  <a:cubicBezTo>
                    <a:pt x="985924" y="902092"/>
                    <a:pt x="911292" y="879054"/>
                    <a:pt x="859924" y="837408"/>
                  </a:cubicBezTo>
                  <a:cubicBezTo>
                    <a:pt x="816664" y="802398"/>
                    <a:pt x="796127" y="760723"/>
                    <a:pt x="798315" y="712382"/>
                  </a:cubicBezTo>
                  <a:cubicBezTo>
                    <a:pt x="800708" y="659492"/>
                    <a:pt x="843019" y="614820"/>
                    <a:pt x="925249" y="578364"/>
                  </a:cubicBezTo>
                  <a:cubicBezTo>
                    <a:pt x="1007478" y="541909"/>
                    <a:pt x="1109429" y="526434"/>
                    <a:pt x="1231100" y="531940"/>
                  </a:cubicBezTo>
                  <a:cubicBezTo>
                    <a:pt x="1397524" y="539471"/>
                    <a:pt x="1524837" y="575150"/>
                    <a:pt x="1613038" y="638978"/>
                  </a:cubicBezTo>
                  <a:cubicBezTo>
                    <a:pt x="1691734" y="696108"/>
                    <a:pt x="1729138" y="767610"/>
                    <a:pt x="1725252" y="853485"/>
                  </a:cubicBezTo>
                  <a:cubicBezTo>
                    <a:pt x="1721264" y="941635"/>
                    <a:pt x="1650368" y="1014078"/>
                    <a:pt x="1512568" y="1070814"/>
                  </a:cubicBezTo>
                  <a:cubicBezTo>
                    <a:pt x="1374767" y="1127549"/>
                    <a:pt x="1213500" y="1155566"/>
                    <a:pt x="1022666" y="1143102"/>
                  </a:cubicBezTo>
                  <a:cubicBezTo>
                    <a:pt x="831832" y="1130638"/>
                    <a:pt x="535912" y="1073225"/>
                    <a:pt x="367560" y="996029"/>
                  </a:cubicBezTo>
                  <a:cubicBezTo>
                    <a:pt x="199208" y="918832"/>
                    <a:pt x="51493" y="793218"/>
                    <a:pt x="12552" y="679925"/>
                  </a:cubicBezTo>
                  <a:cubicBezTo>
                    <a:pt x="-26389" y="566632"/>
                    <a:pt x="28383" y="438916"/>
                    <a:pt x="133912" y="316270"/>
                  </a:cubicBezTo>
                  <a:cubicBezTo>
                    <a:pt x="239440" y="193624"/>
                    <a:pt x="668500" y="35289"/>
                    <a:pt x="983460" y="14788"/>
                  </a:cubicBezTo>
                  <a:cubicBezTo>
                    <a:pt x="1101570" y="7100"/>
                    <a:pt x="1239297" y="-2584"/>
                    <a:pt x="1379598" y="636"/>
                  </a:cubicBezTo>
                  <a:close/>
                </a:path>
              </a:pathLst>
            </a:custGeom>
            <a:gradFill flip="none" rotWithShape="1">
              <a:gsLst>
                <a:gs pos="0">
                  <a:schemeClr val="accent6">
                    <a:lumMod val="20000"/>
                    <a:lumOff val="80000"/>
                  </a:schemeClr>
                </a:gs>
                <a:gs pos="59000">
                  <a:schemeClr val="accent6">
                    <a:lumMod val="40000"/>
                    <a:lumOff val="60000"/>
                  </a:schemeClr>
                </a:gs>
                <a:gs pos="93000">
                  <a:srgbClr val="480009">
                    <a:lumMod val="39000"/>
                  </a:srgbClr>
                </a:gs>
              </a:gsLst>
              <a:path path="circle">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9"/>
            <p:cNvSpPr/>
            <p:nvPr/>
          </p:nvSpPr>
          <p:spPr>
            <a:xfrm>
              <a:off x="2762436" y="4418818"/>
              <a:ext cx="2353588" cy="836516"/>
            </a:xfrm>
            <a:custGeom>
              <a:avLst/>
              <a:gdLst>
                <a:gd name="connsiteX0" fmla="*/ 748397 w 2353588"/>
                <a:gd name="connsiteY0" fmla="*/ 713 h 836516"/>
                <a:gd name="connsiteX1" fmla="*/ 1489992 w 2353588"/>
                <a:gd name="connsiteY1" fmla="*/ 194763 h 836516"/>
                <a:gd name="connsiteX2" fmla="*/ 1790812 w 2353588"/>
                <a:gd name="connsiteY2" fmla="*/ 621739 h 836516"/>
                <a:gd name="connsiteX3" fmla="*/ 1898186 w 2353588"/>
                <a:gd name="connsiteY3" fmla="*/ 723883 h 836516"/>
                <a:gd name="connsiteX4" fmla="*/ 2045980 w 2353588"/>
                <a:gd name="connsiteY4" fmla="*/ 780157 h 836516"/>
                <a:gd name="connsiteX5" fmla="*/ 2226680 w 2353588"/>
                <a:gd name="connsiteY5" fmla="*/ 756457 h 836516"/>
                <a:gd name="connsiteX6" fmla="*/ 2290644 w 2353588"/>
                <a:gd name="connsiteY6" fmla="*/ 664068 h 836516"/>
                <a:gd name="connsiteX7" fmla="*/ 2269092 w 2353588"/>
                <a:gd name="connsiteY7" fmla="*/ 598415 h 836516"/>
                <a:gd name="connsiteX8" fmla="*/ 2161557 w 2353588"/>
                <a:gd name="connsiteY8" fmla="*/ 551896 h 836516"/>
                <a:gd name="connsiteX9" fmla="*/ 2111938 w 2353588"/>
                <a:gd name="connsiteY9" fmla="*/ 548352 h 836516"/>
                <a:gd name="connsiteX10" fmla="*/ 2065730 w 2353588"/>
                <a:gd name="connsiteY10" fmla="*/ 553407 h 836516"/>
                <a:gd name="connsiteX11" fmla="*/ 2047025 w 2353588"/>
                <a:gd name="connsiteY11" fmla="*/ 554817 h 836516"/>
                <a:gd name="connsiteX12" fmla="*/ 2032791 w 2353588"/>
                <a:gd name="connsiteY12" fmla="*/ 546427 h 836516"/>
                <a:gd name="connsiteX13" fmla="*/ 2025183 w 2353588"/>
                <a:gd name="connsiteY13" fmla="*/ 523903 h 836516"/>
                <a:gd name="connsiteX14" fmla="*/ 2030499 w 2353588"/>
                <a:gd name="connsiteY14" fmla="*/ 508135 h 836516"/>
                <a:gd name="connsiteX15" fmla="*/ 2075694 w 2353588"/>
                <a:gd name="connsiteY15" fmla="*/ 488446 h 836516"/>
                <a:gd name="connsiteX16" fmla="*/ 2164677 w 2353588"/>
                <a:gd name="connsiteY16" fmla="*/ 486257 h 836516"/>
                <a:gd name="connsiteX17" fmla="*/ 2328200 w 2353588"/>
                <a:gd name="connsiteY17" fmla="*/ 562146 h 836516"/>
                <a:gd name="connsiteX18" fmla="*/ 2351602 w 2353588"/>
                <a:gd name="connsiteY18" fmla="*/ 669217 h 836516"/>
                <a:gd name="connsiteX19" fmla="*/ 2246752 w 2353588"/>
                <a:gd name="connsiteY19" fmla="*/ 799873 h 836516"/>
                <a:gd name="connsiteX20" fmla="*/ 1962023 w 2353588"/>
                <a:gd name="connsiteY20" fmla="*/ 828560 h 836516"/>
                <a:gd name="connsiteX21" fmla="*/ 1664072 w 2353588"/>
                <a:gd name="connsiteY21" fmla="*/ 700027 h 836516"/>
                <a:gd name="connsiteX22" fmla="*/ 1474623 w 2353588"/>
                <a:gd name="connsiteY22" fmla="*/ 502218 h 836516"/>
                <a:gd name="connsiteX23" fmla="*/ 1335836 w 2353588"/>
                <a:gd name="connsiteY23" fmla="*/ 382298 h 836516"/>
                <a:gd name="connsiteX24" fmla="*/ 1159769 w 2353588"/>
                <a:gd name="connsiteY24" fmla="*/ 286084 h 836516"/>
                <a:gd name="connsiteX25" fmla="*/ 906451 w 2353588"/>
                <a:gd name="connsiteY25" fmla="*/ 223572 h 836516"/>
                <a:gd name="connsiteX26" fmla="*/ 444736 w 2353588"/>
                <a:gd name="connsiteY26" fmla="*/ 238806 h 836516"/>
                <a:gd name="connsiteX27" fmla="*/ 243545 w 2353588"/>
                <a:gd name="connsiteY27" fmla="*/ 396405 h 836516"/>
                <a:gd name="connsiteX28" fmla="*/ 345049 w 2353588"/>
                <a:gd name="connsiteY28" fmla="*/ 594521 h 836516"/>
                <a:gd name="connsiteX29" fmla="*/ 711034 w 2353588"/>
                <a:gd name="connsiteY29" fmla="*/ 732682 h 836516"/>
                <a:gd name="connsiteX30" fmla="*/ 1021368 w 2353588"/>
                <a:gd name="connsiteY30" fmla="*/ 719212 h 836516"/>
                <a:gd name="connsiteX31" fmla="*/ 1154203 w 2353588"/>
                <a:gd name="connsiteY31" fmla="*/ 608746 h 836516"/>
                <a:gd name="connsiteX32" fmla="*/ 1106129 w 2353588"/>
                <a:gd name="connsiteY32" fmla="*/ 501662 h 836516"/>
                <a:gd name="connsiteX33" fmla="*/ 914750 w 2353588"/>
                <a:gd name="connsiteY33" fmla="*/ 426467 h 836516"/>
                <a:gd name="connsiteX34" fmla="*/ 769337 w 2353588"/>
                <a:gd name="connsiteY34" fmla="*/ 429656 h 836516"/>
                <a:gd name="connsiteX35" fmla="*/ 703603 w 2353588"/>
                <a:gd name="connsiteY35" fmla="*/ 480058 h 836516"/>
                <a:gd name="connsiteX36" fmla="*/ 732111 w 2353588"/>
                <a:gd name="connsiteY36" fmla="*/ 523799 h 836516"/>
                <a:gd name="connsiteX37" fmla="*/ 810463 w 2353588"/>
                <a:gd name="connsiteY37" fmla="*/ 553146 h 836516"/>
                <a:gd name="connsiteX38" fmla="*/ 877467 w 2353588"/>
                <a:gd name="connsiteY38" fmla="*/ 559150 h 836516"/>
                <a:gd name="connsiteX39" fmla="*/ 895932 w 2353588"/>
                <a:gd name="connsiteY39" fmla="*/ 559444 h 836516"/>
                <a:gd name="connsiteX40" fmla="*/ 914396 w 2353588"/>
                <a:gd name="connsiteY40" fmla="*/ 559739 h 836516"/>
                <a:gd name="connsiteX41" fmla="*/ 922823 w 2353588"/>
                <a:gd name="connsiteY41" fmla="*/ 565569 h 836516"/>
                <a:gd name="connsiteX42" fmla="*/ 916438 w 2353588"/>
                <a:gd name="connsiteY42" fmla="*/ 577997 h 836516"/>
                <a:gd name="connsiteX43" fmla="*/ 874782 w 2353588"/>
                <a:gd name="connsiteY43" fmla="*/ 599926 h 836516"/>
                <a:gd name="connsiteX44" fmla="*/ 766136 w 2353588"/>
                <a:gd name="connsiteY44" fmla="*/ 604839 h 836516"/>
                <a:gd name="connsiteX45" fmla="*/ 608404 w 2353588"/>
                <a:gd name="connsiteY45" fmla="*/ 542522 h 836516"/>
                <a:gd name="connsiteX46" fmla="*/ 571523 w 2353588"/>
                <a:gd name="connsiteY46" fmla="*/ 454412 h 836516"/>
                <a:gd name="connsiteX47" fmla="*/ 671605 w 2353588"/>
                <a:gd name="connsiteY47" fmla="*/ 373800 h 836516"/>
                <a:gd name="connsiteX48" fmla="*/ 895738 w 2353588"/>
                <a:gd name="connsiteY48" fmla="*/ 364652 h 836516"/>
                <a:gd name="connsiteX49" fmla="*/ 1165478 w 2353588"/>
                <a:gd name="connsiteY49" fmla="*/ 463688 h 836516"/>
                <a:gd name="connsiteX50" fmla="*/ 1233464 w 2353588"/>
                <a:gd name="connsiteY50" fmla="*/ 615325 h 836516"/>
                <a:gd name="connsiteX51" fmla="*/ 1066218 w 2353588"/>
                <a:gd name="connsiteY51" fmla="*/ 745557 h 836516"/>
                <a:gd name="connsiteX52" fmla="*/ 707334 w 2353588"/>
                <a:gd name="connsiteY52" fmla="*/ 758823 h 836516"/>
                <a:gd name="connsiteX53" fmla="*/ 242427 w 2353588"/>
                <a:gd name="connsiteY53" fmla="*/ 613402 h 836516"/>
                <a:gd name="connsiteX54" fmla="*/ 5035 w 2353588"/>
                <a:gd name="connsiteY54" fmla="*/ 376348 h 836516"/>
                <a:gd name="connsiteX55" fmla="*/ 115213 w 2353588"/>
                <a:gd name="connsiteY55" fmla="*/ 141617 h 836516"/>
                <a:gd name="connsiteX56" fmla="*/ 748397 w 2353588"/>
                <a:gd name="connsiteY56" fmla="*/ 713 h 83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353588" h="836516">
                  <a:moveTo>
                    <a:pt x="748397" y="713"/>
                  </a:moveTo>
                  <a:cubicBezTo>
                    <a:pt x="977527" y="9570"/>
                    <a:pt x="1308450" y="18927"/>
                    <a:pt x="1489992" y="194763"/>
                  </a:cubicBezTo>
                  <a:cubicBezTo>
                    <a:pt x="1671533" y="370600"/>
                    <a:pt x="1722779" y="533552"/>
                    <a:pt x="1790812" y="621739"/>
                  </a:cubicBezTo>
                  <a:cubicBezTo>
                    <a:pt x="1858844" y="709926"/>
                    <a:pt x="1868239" y="703028"/>
                    <a:pt x="1898186" y="723883"/>
                  </a:cubicBezTo>
                  <a:cubicBezTo>
                    <a:pt x="1941280" y="753554"/>
                    <a:pt x="1990545" y="772312"/>
                    <a:pt x="2045980" y="780157"/>
                  </a:cubicBezTo>
                  <a:cubicBezTo>
                    <a:pt x="2121573" y="790854"/>
                    <a:pt x="2181806" y="782954"/>
                    <a:pt x="2226680" y="756457"/>
                  </a:cubicBezTo>
                  <a:cubicBezTo>
                    <a:pt x="2263694" y="734644"/>
                    <a:pt x="2285015" y="703848"/>
                    <a:pt x="2290644" y="664068"/>
                  </a:cubicBezTo>
                  <a:cubicBezTo>
                    <a:pt x="2294129" y="639443"/>
                    <a:pt x="2286945" y="617559"/>
                    <a:pt x="2269092" y="598415"/>
                  </a:cubicBezTo>
                  <a:cubicBezTo>
                    <a:pt x="2246789" y="574392"/>
                    <a:pt x="2210945" y="558885"/>
                    <a:pt x="2161557" y="551896"/>
                  </a:cubicBezTo>
                  <a:cubicBezTo>
                    <a:pt x="2144423" y="549471"/>
                    <a:pt x="2127883" y="548290"/>
                    <a:pt x="2111938" y="548352"/>
                  </a:cubicBezTo>
                  <a:cubicBezTo>
                    <a:pt x="2095995" y="548415"/>
                    <a:pt x="2080592" y="550100"/>
                    <a:pt x="2065730" y="553407"/>
                  </a:cubicBezTo>
                  <a:cubicBezTo>
                    <a:pt x="2058300" y="555060"/>
                    <a:pt x="2052064" y="555530"/>
                    <a:pt x="2047025" y="554817"/>
                  </a:cubicBezTo>
                  <a:cubicBezTo>
                    <a:pt x="2045009" y="554532"/>
                    <a:pt x="2040264" y="551735"/>
                    <a:pt x="2032791" y="546427"/>
                  </a:cubicBezTo>
                  <a:cubicBezTo>
                    <a:pt x="2026540" y="539745"/>
                    <a:pt x="2024004" y="532237"/>
                    <a:pt x="2025183" y="523903"/>
                  </a:cubicBezTo>
                  <a:cubicBezTo>
                    <a:pt x="2025666" y="520493"/>
                    <a:pt x="2027438" y="515237"/>
                    <a:pt x="2030499" y="508135"/>
                  </a:cubicBezTo>
                  <a:cubicBezTo>
                    <a:pt x="2033560" y="501032"/>
                    <a:pt x="2048625" y="494469"/>
                    <a:pt x="2075694" y="488446"/>
                  </a:cubicBezTo>
                  <a:cubicBezTo>
                    <a:pt x="2102763" y="482422"/>
                    <a:pt x="2132424" y="481692"/>
                    <a:pt x="2164677" y="486257"/>
                  </a:cubicBezTo>
                  <a:cubicBezTo>
                    <a:pt x="2244302" y="497525"/>
                    <a:pt x="2298810" y="522821"/>
                    <a:pt x="2328200" y="562146"/>
                  </a:cubicBezTo>
                  <a:cubicBezTo>
                    <a:pt x="2349859" y="590716"/>
                    <a:pt x="2357660" y="626406"/>
                    <a:pt x="2351602" y="669217"/>
                  </a:cubicBezTo>
                  <a:cubicBezTo>
                    <a:pt x="2343667" y="725287"/>
                    <a:pt x="2308717" y="768839"/>
                    <a:pt x="2246752" y="799873"/>
                  </a:cubicBezTo>
                  <a:cubicBezTo>
                    <a:pt x="2174858" y="835686"/>
                    <a:pt x="2079948" y="845248"/>
                    <a:pt x="1962023" y="828560"/>
                  </a:cubicBezTo>
                  <a:cubicBezTo>
                    <a:pt x="1843089" y="811730"/>
                    <a:pt x="1743773" y="768885"/>
                    <a:pt x="1664072" y="700027"/>
                  </a:cubicBezTo>
                  <a:lnTo>
                    <a:pt x="1474623" y="502218"/>
                  </a:lnTo>
                  <a:cubicBezTo>
                    <a:pt x="1420367" y="449714"/>
                    <a:pt x="1374105" y="409740"/>
                    <a:pt x="1335836" y="382298"/>
                  </a:cubicBezTo>
                  <a:cubicBezTo>
                    <a:pt x="1280819" y="342437"/>
                    <a:pt x="1222130" y="310366"/>
                    <a:pt x="1159769" y="286084"/>
                  </a:cubicBezTo>
                  <a:cubicBezTo>
                    <a:pt x="1088657" y="258244"/>
                    <a:pt x="1004218" y="237407"/>
                    <a:pt x="906451" y="223572"/>
                  </a:cubicBezTo>
                  <a:cubicBezTo>
                    <a:pt x="727042" y="198183"/>
                    <a:pt x="573137" y="203261"/>
                    <a:pt x="444736" y="238806"/>
                  </a:cubicBezTo>
                  <a:cubicBezTo>
                    <a:pt x="320634" y="273027"/>
                    <a:pt x="253571" y="325560"/>
                    <a:pt x="243545" y="396405"/>
                  </a:cubicBezTo>
                  <a:cubicBezTo>
                    <a:pt x="233680" y="466114"/>
                    <a:pt x="267515" y="532153"/>
                    <a:pt x="345049" y="594521"/>
                  </a:cubicBezTo>
                  <a:cubicBezTo>
                    <a:pt x="431805" y="664378"/>
                    <a:pt x="553799" y="710431"/>
                    <a:pt x="711034" y="732682"/>
                  </a:cubicBezTo>
                  <a:cubicBezTo>
                    <a:pt x="831983" y="749798"/>
                    <a:pt x="935428" y="745308"/>
                    <a:pt x="1021368" y="719212"/>
                  </a:cubicBezTo>
                  <a:cubicBezTo>
                    <a:pt x="1103009" y="694440"/>
                    <a:pt x="1147287" y="657618"/>
                    <a:pt x="1154203" y="608746"/>
                  </a:cubicBezTo>
                  <a:cubicBezTo>
                    <a:pt x="1159618" y="570482"/>
                    <a:pt x="1143593" y="534787"/>
                    <a:pt x="1106129" y="501662"/>
                  </a:cubicBezTo>
                  <a:cubicBezTo>
                    <a:pt x="1063207" y="463513"/>
                    <a:pt x="999414" y="438448"/>
                    <a:pt x="914750" y="426467"/>
                  </a:cubicBezTo>
                  <a:cubicBezTo>
                    <a:pt x="858306" y="418480"/>
                    <a:pt x="809835" y="419543"/>
                    <a:pt x="769337" y="429656"/>
                  </a:cubicBezTo>
                  <a:cubicBezTo>
                    <a:pt x="728838" y="439769"/>
                    <a:pt x="706927" y="456569"/>
                    <a:pt x="703603" y="480058"/>
                  </a:cubicBezTo>
                  <a:cubicBezTo>
                    <a:pt x="701619" y="494076"/>
                    <a:pt x="711122" y="508656"/>
                    <a:pt x="732111" y="523799"/>
                  </a:cubicBezTo>
                  <a:cubicBezTo>
                    <a:pt x="753100" y="538942"/>
                    <a:pt x="779217" y="548725"/>
                    <a:pt x="810463" y="553146"/>
                  </a:cubicBezTo>
                  <a:cubicBezTo>
                    <a:pt x="834653" y="556570"/>
                    <a:pt x="856988" y="558571"/>
                    <a:pt x="877467" y="559150"/>
                  </a:cubicBezTo>
                  <a:cubicBezTo>
                    <a:pt x="887707" y="559440"/>
                    <a:pt x="893862" y="559538"/>
                    <a:pt x="895932" y="559444"/>
                  </a:cubicBezTo>
                  <a:lnTo>
                    <a:pt x="914396" y="559739"/>
                  </a:lnTo>
                  <a:cubicBezTo>
                    <a:pt x="920443" y="560595"/>
                    <a:pt x="923252" y="562538"/>
                    <a:pt x="922823" y="565569"/>
                  </a:cubicBezTo>
                  <a:cubicBezTo>
                    <a:pt x="922716" y="566326"/>
                    <a:pt x="920588" y="570469"/>
                    <a:pt x="916438" y="577997"/>
                  </a:cubicBezTo>
                  <a:cubicBezTo>
                    <a:pt x="912289" y="585525"/>
                    <a:pt x="898403" y="592835"/>
                    <a:pt x="874782" y="599926"/>
                  </a:cubicBezTo>
                  <a:cubicBezTo>
                    <a:pt x="844684" y="609192"/>
                    <a:pt x="808469" y="610830"/>
                    <a:pt x="766136" y="604839"/>
                  </a:cubicBezTo>
                  <a:cubicBezTo>
                    <a:pt x="695582" y="594855"/>
                    <a:pt x="643004" y="574083"/>
                    <a:pt x="608404" y="542522"/>
                  </a:cubicBezTo>
                  <a:cubicBezTo>
                    <a:pt x="579260" y="515984"/>
                    <a:pt x="566966" y="486614"/>
                    <a:pt x="571523" y="454412"/>
                  </a:cubicBezTo>
                  <a:cubicBezTo>
                    <a:pt x="576509" y="419178"/>
                    <a:pt x="609870" y="392308"/>
                    <a:pt x="671605" y="373800"/>
                  </a:cubicBezTo>
                  <a:cubicBezTo>
                    <a:pt x="733339" y="355292"/>
                    <a:pt x="808050" y="352243"/>
                    <a:pt x="895738" y="364652"/>
                  </a:cubicBezTo>
                  <a:cubicBezTo>
                    <a:pt x="1015680" y="381625"/>
                    <a:pt x="1105593" y="414637"/>
                    <a:pt x="1165478" y="463688"/>
                  </a:cubicBezTo>
                  <a:cubicBezTo>
                    <a:pt x="1218897" y="507572"/>
                    <a:pt x="1241559" y="558118"/>
                    <a:pt x="1233464" y="615325"/>
                  </a:cubicBezTo>
                  <a:cubicBezTo>
                    <a:pt x="1225154" y="674047"/>
                    <a:pt x="1169405" y="717458"/>
                    <a:pt x="1066218" y="745557"/>
                  </a:cubicBezTo>
                  <a:cubicBezTo>
                    <a:pt x="963030" y="773656"/>
                    <a:pt x="844633" y="780848"/>
                    <a:pt x="707334" y="758823"/>
                  </a:cubicBezTo>
                  <a:cubicBezTo>
                    <a:pt x="570036" y="736797"/>
                    <a:pt x="359477" y="677148"/>
                    <a:pt x="242427" y="613402"/>
                  </a:cubicBezTo>
                  <a:cubicBezTo>
                    <a:pt x="125377" y="549656"/>
                    <a:pt x="26237" y="454979"/>
                    <a:pt x="5035" y="376348"/>
                  </a:cubicBezTo>
                  <a:cubicBezTo>
                    <a:pt x="-16167" y="297717"/>
                    <a:pt x="31318" y="216151"/>
                    <a:pt x="115213" y="141617"/>
                  </a:cubicBezTo>
                  <a:cubicBezTo>
                    <a:pt x="199108" y="67083"/>
                    <a:pt x="519267" y="-8145"/>
                    <a:pt x="748397" y="713"/>
                  </a:cubicBezTo>
                  <a:close/>
                </a:path>
              </a:pathLst>
            </a:custGeom>
            <a:gradFill>
              <a:gsLst>
                <a:gs pos="0">
                  <a:schemeClr val="accent6">
                    <a:lumMod val="20000"/>
                    <a:lumOff val="80000"/>
                  </a:schemeClr>
                </a:gs>
                <a:gs pos="59000">
                  <a:schemeClr val="accent6">
                    <a:lumMod val="40000"/>
                    <a:lumOff val="60000"/>
                  </a:schemeClr>
                </a:gs>
                <a:gs pos="93000">
                  <a:srgbClr val="480009">
                    <a:lumMod val="39000"/>
                  </a:srgbClr>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0"/>
            <p:cNvSpPr/>
            <p:nvPr/>
          </p:nvSpPr>
          <p:spPr>
            <a:xfrm>
              <a:off x="553680" y="4556028"/>
              <a:ext cx="1698100" cy="534021"/>
            </a:xfrm>
            <a:custGeom>
              <a:avLst/>
              <a:gdLst>
                <a:gd name="connsiteX0" fmla="*/ 816474 w 1698100"/>
                <a:gd name="connsiteY0" fmla="*/ 109 h 534021"/>
                <a:gd name="connsiteX1" fmla="*/ 1016610 w 1698100"/>
                <a:gd name="connsiteY1" fmla="*/ 43027 h 534021"/>
                <a:gd name="connsiteX2" fmla="*/ 1298821 w 1698100"/>
                <a:gd name="connsiteY2" fmla="*/ 260580 h 534021"/>
                <a:gd name="connsiteX3" fmla="*/ 1390998 w 1698100"/>
                <a:gd name="connsiteY3" fmla="*/ 306673 h 534021"/>
                <a:gd name="connsiteX4" fmla="*/ 1503523 w 1698100"/>
                <a:gd name="connsiteY4" fmla="*/ 317169 h 534021"/>
                <a:gd name="connsiteX5" fmla="*/ 1625357 w 1698100"/>
                <a:gd name="connsiteY5" fmla="*/ 271917 h 534021"/>
                <a:gd name="connsiteX6" fmla="*/ 1654186 w 1698100"/>
                <a:gd name="connsiteY6" fmla="*/ 203153 h 534021"/>
                <a:gd name="connsiteX7" fmla="*/ 1628000 w 1698100"/>
                <a:gd name="connsiteY7" fmla="*/ 165549 h 534021"/>
                <a:gd name="connsiteX8" fmla="*/ 1545178 w 1698100"/>
                <a:gd name="connsiteY8" fmla="*/ 154412 h 534021"/>
                <a:gd name="connsiteX9" fmla="*/ 1510013 w 1698100"/>
                <a:gd name="connsiteY9" fmla="*/ 160526 h 534021"/>
                <a:gd name="connsiteX10" fmla="*/ 1478686 w 1698100"/>
                <a:gd name="connsiteY10" fmla="*/ 171466 h 534021"/>
                <a:gd name="connsiteX11" fmla="*/ 1465897 w 1698100"/>
                <a:gd name="connsiteY11" fmla="*/ 175496 h 534021"/>
                <a:gd name="connsiteX12" fmla="*/ 1454554 w 1698100"/>
                <a:gd name="connsiteY12" fmla="*/ 172619 h 534021"/>
                <a:gd name="connsiteX13" fmla="*/ 1445421 w 1698100"/>
                <a:gd name="connsiteY13" fmla="*/ 159754 h 534021"/>
                <a:gd name="connsiteX14" fmla="*/ 1446440 w 1698100"/>
                <a:gd name="connsiteY14" fmla="*/ 148960 h 534021"/>
                <a:gd name="connsiteX15" fmla="*/ 1474570 w 1698100"/>
                <a:gd name="connsiteY15" fmla="*/ 129000 h 534021"/>
                <a:gd name="connsiteX16" fmla="*/ 1536179 w 1698100"/>
                <a:gd name="connsiteY16" fmla="*/ 112671 h 534021"/>
                <a:gd name="connsiteX17" fmla="*/ 1662998 w 1698100"/>
                <a:gd name="connsiteY17" fmla="*/ 132841 h 534021"/>
                <a:gd name="connsiteX18" fmla="*/ 1697523 w 1698100"/>
                <a:gd name="connsiteY18" fmla="*/ 196141 h 534021"/>
                <a:gd name="connsiteX19" fmla="*/ 1646728 w 1698100"/>
                <a:gd name="connsiteY19" fmla="*/ 295806 h 534021"/>
                <a:gd name="connsiteX20" fmla="*/ 1453281 w 1698100"/>
                <a:gd name="connsiteY20" fmla="*/ 361674 h 534021"/>
                <a:gd name="connsiteX21" fmla="*/ 1223865 w 1698100"/>
                <a:gd name="connsiteY21" fmla="*/ 331040 h 534021"/>
                <a:gd name="connsiteX22" fmla="*/ 1058235 w 1698100"/>
                <a:gd name="connsiteY22" fmla="*/ 238670 h 534021"/>
                <a:gd name="connsiteX23" fmla="*/ 941151 w 1698100"/>
                <a:gd name="connsiteY23" fmla="*/ 186694 h 534021"/>
                <a:gd name="connsiteX24" fmla="*/ 802135 w 1698100"/>
                <a:gd name="connsiteY24" fmla="*/ 155870 h 534021"/>
                <a:gd name="connsiteX25" fmla="*/ 615045 w 1698100"/>
                <a:gd name="connsiteY25" fmla="*/ 159192 h 534021"/>
                <a:gd name="connsiteX26" fmla="*/ 296028 w 1698100"/>
                <a:gd name="connsiteY26" fmla="*/ 246358 h 534021"/>
                <a:gd name="connsiteX27" fmla="*/ 182712 w 1698100"/>
                <a:gd name="connsiteY27" fmla="*/ 379134 h 534021"/>
                <a:gd name="connsiteX28" fmla="*/ 287135 w 1698100"/>
                <a:gd name="connsiteY28" fmla="*/ 486477 h 534021"/>
                <a:gd name="connsiteX29" fmla="*/ 565579 w 1698100"/>
                <a:gd name="connsiteY29" fmla="*/ 511722 h 534021"/>
                <a:gd name="connsiteX30" fmla="*/ 779452 w 1698100"/>
                <a:gd name="connsiteY30" fmla="*/ 451106 h 534021"/>
                <a:gd name="connsiteX31" fmla="*/ 853177 w 1698100"/>
                <a:gd name="connsiteY31" fmla="*/ 359415 h 534021"/>
                <a:gd name="connsiteX32" fmla="*/ 801464 w 1698100"/>
                <a:gd name="connsiteY32" fmla="*/ 300253 h 534021"/>
                <a:gd name="connsiteX33" fmla="*/ 655359 w 1698100"/>
                <a:gd name="connsiteY33" fmla="*/ 285202 h 534021"/>
                <a:gd name="connsiteX34" fmla="*/ 554614 w 1698100"/>
                <a:gd name="connsiteY34" fmla="*/ 311643 h 534021"/>
                <a:gd name="connsiteX35" fmla="*/ 517405 w 1698100"/>
                <a:gd name="connsiteY35" fmla="*/ 354340 h 534021"/>
                <a:gd name="connsiteX36" fmla="*/ 544708 w 1698100"/>
                <a:gd name="connsiteY36" fmla="*/ 377015 h 534021"/>
                <a:gd name="connsiteX37" fmla="*/ 604279 w 1698100"/>
                <a:gd name="connsiteY37" fmla="*/ 382275 h 534021"/>
                <a:gd name="connsiteX38" fmla="*/ 651973 w 1698100"/>
                <a:gd name="connsiteY38" fmla="*/ 374783 h 534021"/>
                <a:gd name="connsiteX39" fmla="*/ 664885 w 1698100"/>
                <a:gd name="connsiteY39" fmla="*/ 371865 h 534021"/>
                <a:gd name="connsiteX40" fmla="*/ 677796 w 1698100"/>
                <a:gd name="connsiteY40" fmla="*/ 368946 h 534021"/>
                <a:gd name="connsiteX41" fmla="*/ 684659 w 1698100"/>
                <a:gd name="connsiteY41" fmla="*/ 371191 h 534021"/>
                <a:gd name="connsiteX42" fmla="*/ 682326 w 1698100"/>
                <a:gd name="connsiteY42" fmla="*/ 380068 h 534021"/>
                <a:gd name="connsiteX43" fmla="*/ 657043 w 1698100"/>
                <a:gd name="connsiteY43" fmla="*/ 400839 h 534021"/>
                <a:gd name="connsiteX44" fmla="*/ 582202 w 1698100"/>
                <a:gd name="connsiteY44" fmla="*/ 422184 h 534021"/>
                <a:gd name="connsiteX45" fmla="*/ 461725 w 1698100"/>
                <a:gd name="connsiteY45" fmla="*/ 409563 h 534021"/>
                <a:gd name="connsiteX46" fmla="*/ 421040 w 1698100"/>
                <a:gd name="connsiteY46" fmla="*/ 360434 h 534021"/>
                <a:gd name="connsiteX47" fmla="*/ 477031 w 1698100"/>
                <a:gd name="connsiteY47" fmla="*/ 292995 h 534021"/>
                <a:gd name="connsiteX48" fmla="*/ 631596 w 1698100"/>
                <a:gd name="connsiteY48" fmla="*/ 249581 h 534021"/>
                <a:gd name="connsiteX49" fmla="*/ 836340 w 1698100"/>
                <a:gd name="connsiteY49" fmla="*/ 266433 h 534021"/>
                <a:gd name="connsiteX50" fmla="*/ 909506 w 1698100"/>
                <a:gd name="connsiteY50" fmla="*/ 350225 h 534021"/>
                <a:gd name="connsiteX51" fmla="*/ 815176 w 1698100"/>
                <a:gd name="connsiteY51" fmla="*/ 460111 h 534021"/>
                <a:gd name="connsiteX52" fmla="*/ 567451 w 1698100"/>
                <a:gd name="connsiteY52" fmla="*/ 528758 h 534021"/>
                <a:gd name="connsiteX53" fmla="*/ 218867 w 1698100"/>
                <a:gd name="connsiteY53" fmla="*/ 515581 h 534021"/>
                <a:gd name="connsiteX54" fmla="*/ 13163 w 1698100"/>
                <a:gd name="connsiteY54" fmla="*/ 406625 h 534021"/>
                <a:gd name="connsiteX55" fmla="*/ 49955 w 1698100"/>
                <a:gd name="connsiteY55" fmla="*/ 240712 h 534021"/>
                <a:gd name="connsiteX56" fmla="*/ 467020 w 1698100"/>
                <a:gd name="connsiteY56" fmla="*/ 45815 h 534021"/>
                <a:gd name="connsiteX57" fmla="*/ 816474 w 1698100"/>
                <a:gd name="connsiteY57" fmla="*/ 109 h 534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98100" h="534021">
                  <a:moveTo>
                    <a:pt x="816474" y="109"/>
                  </a:moveTo>
                  <a:cubicBezTo>
                    <a:pt x="888676" y="1332"/>
                    <a:pt x="957967" y="13064"/>
                    <a:pt x="1016610" y="43027"/>
                  </a:cubicBezTo>
                  <a:cubicBezTo>
                    <a:pt x="1172992" y="122928"/>
                    <a:pt x="1236422" y="216639"/>
                    <a:pt x="1298821" y="260580"/>
                  </a:cubicBezTo>
                  <a:cubicBezTo>
                    <a:pt x="1361219" y="304521"/>
                    <a:pt x="1366589" y="298610"/>
                    <a:pt x="1390998" y="306673"/>
                  </a:cubicBezTo>
                  <a:cubicBezTo>
                    <a:pt x="1426066" y="318061"/>
                    <a:pt x="1463574" y="321560"/>
                    <a:pt x="1503523" y="317169"/>
                  </a:cubicBezTo>
                  <a:cubicBezTo>
                    <a:pt x="1557998" y="311181"/>
                    <a:pt x="1598610" y="296097"/>
                    <a:pt x="1625357" y="271917"/>
                  </a:cubicBezTo>
                  <a:cubicBezTo>
                    <a:pt x="1647426" y="251999"/>
                    <a:pt x="1657036" y="229078"/>
                    <a:pt x="1654186" y="203153"/>
                  </a:cubicBezTo>
                  <a:cubicBezTo>
                    <a:pt x="1652422" y="187104"/>
                    <a:pt x="1643694" y="174570"/>
                    <a:pt x="1628000" y="165549"/>
                  </a:cubicBezTo>
                  <a:cubicBezTo>
                    <a:pt x="1608376" y="154213"/>
                    <a:pt x="1580769" y="150500"/>
                    <a:pt x="1545178" y="154412"/>
                  </a:cubicBezTo>
                  <a:cubicBezTo>
                    <a:pt x="1532830" y="155769"/>
                    <a:pt x="1521108" y="157807"/>
                    <a:pt x="1510013" y="160526"/>
                  </a:cubicBezTo>
                  <a:cubicBezTo>
                    <a:pt x="1498917" y="163245"/>
                    <a:pt x="1488475" y="166892"/>
                    <a:pt x="1478686" y="171466"/>
                  </a:cubicBezTo>
                  <a:cubicBezTo>
                    <a:pt x="1473792" y="173753"/>
                    <a:pt x="1469529" y="175096"/>
                    <a:pt x="1465897" y="175496"/>
                  </a:cubicBezTo>
                  <a:cubicBezTo>
                    <a:pt x="1464444" y="175655"/>
                    <a:pt x="1460663" y="174697"/>
                    <a:pt x="1454554" y="172619"/>
                  </a:cubicBezTo>
                  <a:cubicBezTo>
                    <a:pt x="1449063" y="169475"/>
                    <a:pt x="1446018" y="165186"/>
                    <a:pt x="1445421" y="159754"/>
                  </a:cubicBezTo>
                  <a:cubicBezTo>
                    <a:pt x="1445177" y="157532"/>
                    <a:pt x="1445517" y="153934"/>
                    <a:pt x="1446440" y="148960"/>
                  </a:cubicBezTo>
                  <a:cubicBezTo>
                    <a:pt x="1447364" y="143985"/>
                    <a:pt x="1456740" y="137332"/>
                    <a:pt x="1474570" y="129000"/>
                  </a:cubicBezTo>
                  <a:cubicBezTo>
                    <a:pt x="1492400" y="120669"/>
                    <a:pt x="1512936" y="115225"/>
                    <a:pt x="1536179" y="112671"/>
                  </a:cubicBezTo>
                  <a:cubicBezTo>
                    <a:pt x="1593560" y="106364"/>
                    <a:pt x="1635833" y="113087"/>
                    <a:pt x="1662998" y="132841"/>
                  </a:cubicBezTo>
                  <a:cubicBezTo>
                    <a:pt x="1682948" y="147141"/>
                    <a:pt x="1694456" y="168240"/>
                    <a:pt x="1697523" y="196141"/>
                  </a:cubicBezTo>
                  <a:cubicBezTo>
                    <a:pt x="1701539" y="232682"/>
                    <a:pt x="1684608" y="265904"/>
                    <a:pt x="1646728" y="295806"/>
                  </a:cubicBezTo>
                  <a:cubicBezTo>
                    <a:pt x="1602745" y="330377"/>
                    <a:pt x="1538262" y="352333"/>
                    <a:pt x="1453281" y="361674"/>
                  </a:cubicBezTo>
                  <a:cubicBezTo>
                    <a:pt x="1367572" y="371094"/>
                    <a:pt x="1291100" y="360883"/>
                    <a:pt x="1223865" y="331040"/>
                  </a:cubicBezTo>
                  <a:lnTo>
                    <a:pt x="1058235" y="238670"/>
                  </a:lnTo>
                  <a:cubicBezTo>
                    <a:pt x="1011506" y="214820"/>
                    <a:pt x="972479" y="197494"/>
                    <a:pt x="941151" y="186694"/>
                  </a:cubicBezTo>
                  <a:cubicBezTo>
                    <a:pt x="896045" y="170911"/>
                    <a:pt x="849706" y="160637"/>
                    <a:pt x="802135" y="155870"/>
                  </a:cubicBezTo>
                  <a:cubicBezTo>
                    <a:pt x="747863" y="150340"/>
                    <a:pt x="685500" y="151448"/>
                    <a:pt x="615045" y="159192"/>
                  </a:cubicBezTo>
                  <a:cubicBezTo>
                    <a:pt x="485756" y="173402"/>
                    <a:pt x="379417" y="202458"/>
                    <a:pt x="296028" y="246358"/>
                  </a:cubicBezTo>
                  <a:cubicBezTo>
                    <a:pt x="215409" y="288704"/>
                    <a:pt x="177637" y="332963"/>
                    <a:pt x="182712" y="379134"/>
                  </a:cubicBezTo>
                  <a:cubicBezTo>
                    <a:pt x="187705" y="424564"/>
                    <a:pt x="222513" y="460345"/>
                    <a:pt x="287135" y="486477"/>
                  </a:cubicBezTo>
                  <a:cubicBezTo>
                    <a:pt x="359455" y="515761"/>
                    <a:pt x="452270" y="524176"/>
                    <a:pt x="565579" y="511722"/>
                  </a:cubicBezTo>
                  <a:cubicBezTo>
                    <a:pt x="652740" y="502142"/>
                    <a:pt x="724031" y="481936"/>
                    <a:pt x="779452" y="451106"/>
                  </a:cubicBezTo>
                  <a:cubicBezTo>
                    <a:pt x="832102" y="421829"/>
                    <a:pt x="856678" y="391266"/>
                    <a:pt x="853177" y="359415"/>
                  </a:cubicBezTo>
                  <a:cubicBezTo>
                    <a:pt x="850436" y="334478"/>
                    <a:pt x="833198" y="314757"/>
                    <a:pt x="801464" y="300253"/>
                  </a:cubicBezTo>
                  <a:cubicBezTo>
                    <a:pt x="765074" y="283513"/>
                    <a:pt x="716372" y="278495"/>
                    <a:pt x="655359" y="285202"/>
                  </a:cubicBezTo>
                  <a:cubicBezTo>
                    <a:pt x="614684" y="289672"/>
                    <a:pt x="581102" y="298486"/>
                    <a:pt x="554614" y="311643"/>
                  </a:cubicBezTo>
                  <a:cubicBezTo>
                    <a:pt x="528126" y="324800"/>
                    <a:pt x="515723" y="339032"/>
                    <a:pt x="517405" y="354340"/>
                  </a:cubicBezTo>
                  <a:cubicBezTo>
                    <a:pt x="518409" y="363476"/>
                    <a:pt x="527510" y="371034"/>
                    <a:pt x="544708" y="377015"/>
                  </a:cubicBezTo>
                  <a:cubicBezTo>
                    <a:pt x="561906" y="382996"/>
                    <a:pt x="581762" y="384750"/>
                    <a:pt x="604279" y="382275"/>
                  </a:cubicBezTo>
                  <a:cubicBezTo>
                    <a:pt x="621712" y="380359"/>
                    <a:pt x="637610" y="377862"/>
                    <a:pt x="651973" y="374783"/>
                  </a:cubicBezTo>
                  <a:cubicBezTo>
                    <a:pt x="659155" y="373244"/>
                    <a:pt x="663459" y="372271"/>
                    <a:pt x="664885" y="371865"/>
                  </a:cubicBezTo>
                  <a:lnTo>
                    <a:pt x="677796" y="368946"/>
                  </a:lnTo>
                  <a:cubicBezTo>
                    <a:pt x="682154" y="368467"/>
                    <a:pt x="684442" y="369216"/>
                    <a:pt x="684659" y="371191"/>
                  </a:cubicBezTo>
                  <a:cubicBezTo>
                    <a:pt x="684713" y="371685"/>
                    <a:pt x="683936" y="374644"/>
                    <a:pt x="682326" y="380068"/>
                  </a:cubicBezTo>
                  <a:cubicBezTo>
                    <a:pt x="680717" y="385493"/>
                    <a:pt x="672290" y="392416"/>
                    <a:pt x="657043" y="400839"/>
                  </a:cubicBezTo>
                  <a:cubicBezTo>
                    <a:pt x="637655" y="411716"/>
                    <a:pt x="612708" y="418831"/>
                    <a:pt x="582202" y="422184"/>
                  </a:cubicBezTo>
                  <a:cubicBezTo>
                    <a:pt x="531357" y="427773"/>
                    <a:pt x="491199" y="423566"/>
                    <a:pt x="461725" y="409563"/>
                  </a:cubicBezTo>
                  <a:cubicBezTo>
                    <a:pt x="436908" y="397798"/>
                    <a:pt x="423346" y="381421"/>
                    <a:pt x="421040" y="360434"/>
                  </a:cubicBezTo>
                  <a:cubicBezTo>
                    <a:pt x="418516" y="337472"/>
                    <a:pt x="437179" y="314993"/>
                    <a:pt x="477031" y="292995"/>
                  </a:cubicBezTo>
                  <a:cubicBezTo>
                    <a:pt x="516882" y="270998"/>
                    <a:pt x="568404" y="256526"/>
                    <a:pt x="631596" y="249581"/>
                  </a:cubicBezTo>
                  <a:cubicBezTo>
                    <a:pt x="718031" y="240080"/>
                    <a:pt x="786279" y="245698"/>
                    <a:pt x="836340" y="266433"/>
                  </a:cubicBezTo>
                  <a:cubicBezTo>
                    <a:pt x="881020" y="285012"/>
                    <a:pt x="905408" y="312943"/>
                    <a:pt x="909506" y="350225"/>
                  </a:cubicBezTo>
                  <a:cubicBezTo>
                    <a:pt x="913712" y="388495"/>
                    <a:pt x="882269" y="425124"/>
                    <a:pt x="815176" y="460111"/>
                  </a:cubicBezTo>
                  <a:cubicBezTo>
                    <a:pt x="748082" y="495098"/>
                    <a:pt x="666836" y="519513"/>
                    <a:pt x="567451" y="528758"/>
                  </a:cubicBezTo>
                  <a:cubicBezTo>
                    <a:pt x="468067" y="538003"/>
                    <a:pt x="311248" y="535936"/>
                    <a:pt x="218867" y="515581"/>
                  </a:cubicBezTo>
                  <a:cubicBezTo>
                    <a:pt x="126485" y="495225"/>
                    <a:pt x="41314" y="452436"/>
                    <a:pt x="13163" y="406625"/>
                  </a:cubicBezTo>
                  <a:cubicBezTo>
                    <a:pt x="-14989" y="360814"/>
                    <a:pt x="4204" y="301615"/>
                    <a:pt x="49955" y="240712"/>
                  </a:cubicBezTo>
                  <a:cubicBezTo>
                    <a:pt x="95707" y="179810"/>
                    <a:pt x="305911" y="78763"/>
                    <a:pt x="467020" y="45815"/>
                  </a:cubicBezTo>
                  <a:cubicBezTo>
                    <a:pt x="567713" y="25223"/>
                    <a:pt x="696137" y="-1929"/>
                    <a:pt x="816474" y="109"/>
                  </a:cubicBezTo>
                  <a:close/>
                </a:path>
              </a:pathLst>
            </a:custGeom>
            <a:gradFill>
              <a:gsLst>
                <a:gs pos="0">
                  <a:schemeClr val="accent6">
                    <a:lumMod val="20000"/>
                    <a:lumOff val="80000"/>
                  </a:schemeClr>
                </a:gs>
                <a:gs pos="59000">
                  <a:schemeClr val="accent6">
                    <a:lumMod val="40000"/>
                    <a:lumOff val="60000"/>
                  </a:schemeClr>
                </a:gs>
                <a:gs pos="93000">
                  <a:srgbClr val="480009">
                    <a:lumMod val="39000"/>
                  </a:srgbClr>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1"/>
            <p:cNvSpPr/>
            <p:nvPr/>
          </p:nvSpPr>
          <p:spPr>
            <a:xfrm>
              <a:off x="-23844" y="20322"/>
              <a:ext cx="9195059" cy="5654949"/>
            </a:xfrm>
            <a:custGeom>
              <a:avLst/>
              <a:gdLst>
                <a:gd name="connsiteX0" fmla="*/ 0 w 9195059"/>
                <a:gd name="connsiteY0" fmla="*/ 0 h 5654949"/>
                <a:gd name="connsiteX1" fmla="*/ 9195059 w 9195059"/>
                <a:gd name="connsiteY1" fmla="*/ 0 h 5654949"/>
                <a:gd name="connsiteX2" fmla="*/ 9185408 w 9195059"/>
                <a:gd name="connsiteY2" fmla="*/ 5452605 h 5654949"/>
                <a:gd name="connsiteX3" fmla="*/ 19301 w 9195059"/>
                <a:gd name="connsiteY3" fmla="*/ 5422385 h 5654949"/>
                <a:gd name="connsiteX4" fmla="*/ 0 w 9195059"/>
                <a:gd name="connsiteY4" fmla="*/ 0 h 5654949"/>
                <a:gd name="connsiteX5" fmla="*/ 6942275 w 9195059"/>
                <a:gd name="connsiteY5" fmla="*/ 4209442 h 5654949"/>
                <a:gd name="connsiteX6" fmla="*/ 6546137 w 9195059"/>
                <a:gd name="connsiteY6" fmla="*/ 4223594 h 5654949"/>
                <a:gd name="connsiteX7" fmla="*/ 5696589 w 9195059"/>
                <a:gd name="connsiteY7" fmla="*/ 4525076 h 5654949"/>
                <a:gd name="connsiteX8" fmla="*/ 5575229 w 9195059"/>
                <a:gd name="connsiteY8" fmla="*/ 4888731 h 5654949"/>
                <a:gd name="connsiteX9" fmla="*/ 5930237 w 9195059"/>
                <a:gd name="connsiteY9" fmla="*/ 5204835 h 5654949"/>
                <a:gd name="connsiteX10" fmla="*/ 6585343 w 9195059"/>
                <a:gd name="connsiteY10" fmla="*/ 5351908 h 5654949"/>
                <a:gd name="connsiteX11" fmla="*/ 7075245 w 9195059"/>
                <a:gd name="connsiteY11" fmla="*/ 5279620 h 5654949"/>
                <a:gd name="connsiteX12" fmla="*/ 7287929 w 9195059"/>
                <a:gd name="connsiteY12" fmla="*/ 5062291 h 5654949"/>
                <a:gd name="connsiteX13" fmla="*/ 7175715 w 9195059"/>
                <a:gd name="connsiteY13" fmla="*/ 4847784 h 5654949"/>
                <a:gd name="connsiteX14" fmla="*/ 6793777 w 9195059"/>
                <a:gd name="connsiteY14" fmla="*/ 4740746 h 5654949"/>
                <a:gd name="connsiteX15" fmla="*/ 6487926 w 9195059"/>
                <a:gd name="connsiteY15" fmla="*/ 4787170 h 5654949"/>
                <a:gd name="connsiteX16" fmla="*/ 6360992 w 9195059"/>
                <a:gd name="connsiteY16" fmla="*/ 4921188 h 5654949"/>
                <a:gd name="connsiteX17" fmla="*/ 6422601 w 9195059"/>
                <a:gd name="connsiteY17" fmla="*/ 5046214 h 5654949"/>
                <a:gd name="connsiteX18" fmla="*/ 6646498 w 9195059"/>
                <a:gd name="connsiteY18" fmla="*/ 5115328 h 5654949"/>
                <a:gd name="connsiteX19" fmla="*/ 6794694 w 9195059"/>
                <a:gd name="connsiteY19" fmla="*/ 5092115 h 5654949"/>
                <a:gd name="connsiteX20" fmla="*/ 6848991 w 9195059"/>
                <a:gd name="connsiteY20" fmla="*/ 5053542 h 5654949"/>
                <a:gd name="connsiteX21" fmla="*/ 6856172 w 9195059"/>
                <a:gd name="connsiteY21" fmla="*/ 5034206 h 5654949"/>
                <a:gd name="connsiteX22" fmla="*/ 6843895 w 9195059"/>
                <a:gd name="connsiteY22" fmla="*/ 5026812 h 5654949"/>
                <a:gd name="connsiteX23" fmla="*/ 6818567 w 9195059"/>
                <a:gd name="connsiteY23" fmla="*/ 5029085 h 5654949"/>
                <a:gd name="connsiteX24" fmla="*/ 6793239 w 9195059"/>
                <a:gd name="connsiteY24" fmla="*/ 5031358 h 5654949"/>
                <a:gd name="connsiteX25" fmla="*/ 6700705 w 9195059"/>
                <a:gd name="connsiteY25" fmla="*/ 5032300 h 5654949"/>
                <a:gd name="connsiteX26" fmla="*/ 6589689 w 9195059"/>
                <a:gd name="connsiteY26" fmla="*/ 5000349 h 5654949"/>
                <a:gd name="connsiteX27" fmla="*/ 6545134 w 9195059"/>
                <a:gd name="connsiteY27" fmla="*/ 4939778 h 5654949"/>
                <a:gd name="connsiteX28" fmla="*/ 6628825 w 9195059"/>
                <a:gd name="connsiteY28" fmla="*/ 4855520 h 5654949"/>
                <a:gd name="connsiteX29" fmla="*/ 6827600 w 9195059"/>
                <a:gd name="connsiteY29" fmla="*/ 4829467 h 5654949"/>
                <a:gd name="connsiteX30" fmla="*/ 7099205 w 9195059"/>
                <a:gd name="connsiteY30" fmla="*/ 4912707 h 5654949"/>
                <a:gd name="connsiteX31" fmla="*/ 7178536 w 9195059"/>
                <a:gd name="connsiteY31" fmla="*/ 5064179 h 5654949"/>
                <a:gd name="connsiteX32" fmla="*/ 7010497 w 9195059"/>
                <a:gd name="connsiteY32" fmla="*/ 5247199 h 5654949"/>
                <a:gd name="connsiteX33" fmla="*/ 6587118 w 9195059"/>
                <a:gd name="connsiteY33" fmla="*/ 5312667 h 5654949"/>
                <a:gd name="connsiteX34" fmla="*/ 6068425 w 9195059"/>
                <a:gd name="connsiteY34" fmla="*/ 5161829 h 5654949"/>
                <a:gd name="connsiteX35" fmla="*/ 5904448 w 9195059"/>
                <a:gd name="connsiteY35" fmla="*/ 4883433 h 5654949"/>
                <a:gd name="connsiteX36" fmla="*/ 6160182 w 9195059"/>
                <a:gd name="connsiteY36" fmla="*/ 4620611 h 5654949"/>
                <a:gd name="connsiteX37" fmla="*/ 6790687 w 9195059"/>
                <a:gd name="connsiteY37" fmla="*/ 4530322 h 5654949"/>
                <a:gd name="connsiteX38" fmla="*/ 7145534 w 9195059"/>
                <a:gd name="connsiteY38" fmla="*/ 4585701 h 5654949"/>
                <a:gd name="connsiteX39" fmla="*/ 7398812 w 9195059"/>
                <a:gd name="connsiteY39" fmla="*/ 4702304 h 5654949"/>
                <a:gd name="connsiteX40" fmla="*/ 7604011 w 9195059"/>
                <a:gd name="connsiteY40" fmla="*/ 4859471 h 5654949"/>
                <a:gd name="connsiteX41" fmla="*/ 7888410 w 9195059"/>
                <a:gd name="connsiteY41" fmla="*/ 5124510 h 5654949"/>
                <a:gd name="connsiteX42" fmla="*/ 8312704 w 9195059"/>
                <a:gd name="connsiteY42" fmla="*/ 5271077 h 5654949"/>
                <a:gd name="connsiteX43" fmla="*/ 8699093 w 9195059"/>
                <a:gd name="connsiteY43" fmla="*/ 5186839 h 5654949"/>
                <a:gd name="connsiteX44" fmla="*/ 8826258 w 9195059"/>
                <a:gd name="connsiteY44" fmla="*/ 4978035 h 5654949"/>
                <a:gd name="connsiteX45" fmla="*/ 8780723 w 9195059"/>
                <a:gd name="connsiteY45" fmla="*/ 4822963 h 5654949"/>
                <a:gd name="connsiteX46" fmla="*/ 8547186 w 9195059"/>
                <a:gd name="connsiteY46" fmla="*/ 4734608 h 5654949"/>
                <a:gd name="connsiteX47" fmla="*/ 8425580 w 9195059"/>
                <a:gd name="connsiteY47" fmla="*/ 4750902 h 5654949"/>
                <a:gd name="connsiteX48" fmla="*/ 8366154 w 9195059"/>
                <a:gd name="connsiteY48" fmla="*/ 4786680 h 5654949"/>
                <a:gd name="connsiteX49" fmla="*/ 8360858 w 9195059"/>
                <a:gd name="connsiteY49" fmla="*/ 4810803 h 5654949"/>
                <a:gd name="connsiteX50" fmla="*/ 8374115 w 9195059"/>
                <a:gd name="connsiteY50" fmla="*/ 4843030 h 5654949"/>
                <a:gd name="connsiteX51" fmla="*/ 8394668 w 9195059"/>
                <a:gd name="connsiteY51" fmla="*/ 4853363 h 5654949"/>
                <a:gd name="connsiteX52" fmla="*/ 8420111 w 9195059"/>
                <a:gd name="connsiteY52" fmla="*/ 4848531 h 5654949"/>
                <a:gd name="connsiteX53" fmla="*/ 8482767 w 9195059"/>
                <a:gd name="connsiteY53" fmla="*/ 4834270 h 5654949"/>
                <a:gd name="connsiteX54" fmla="*/ 8551177 w 9195059"/>
                <a:gd name="connsiteY54" fmla="*/ 4832237 h 5654949"/>
                <a:gd name="connsiteX55" fmla="*/ 8704329 w 9195059"/>
                <a:gd name="connsiteY55" fmla="*/ 4885327 h 5654949"/>
                <a:gd name="connsiteX56" fmla="*/ 8742115 w 9195059"/>
                <a:gd name="connsiteY56" fmla="*/ 4979356 h 5654949"/>
                <a:gd name="connsiteX57" fmla="*/ 8666133 w 9195059"/>
                <a:gd name="connsiteY57" fmla="*/ 5125510 h 5654949"/>
                <a:gd name="connsiteX58" fmla="*/ 8421607 w 9195059"/>
                <a:gd name="connsiteY58" fmla="*/ 5187105 h 5654949"/>
                <a:gd name="connsiteX59" fmla="*/ 8212086 w 9195059"/>
                <a:gd name="connsiteY59" fmla="*/ 5125480 h 5654949"/>
                <a:gd name="connsiteX60" fmla="*/ 8052151 w 9195059"/>
                <a:gd name="connsiteY60" fmla="*/ 4990021 h 5654949"/>
                <a:gd name="connsiteX61" fmla="*/ 7586352 w 9195059"/>
                <a:gd name="connsiteY61" fmla="*/ 4402067 h 5654949"/>
                <a:gd name="connsiteX62" fmla="*/ 6942275 w 9195059"/>
                <a:gd name="connsiteY62" fmla="*/ 4209442 h 5654949"/>
                <a:gd name="connsiteX63" fmla="*/ 3534677 w 9195059"/>
                <a:gd name="connsiteY63" fmla="*/ 4419530 h 5654949"/>
                <a:gd name="connsiteX64" fmla="*/ 2901493 w 9195059"/>
                <a:gd name="connsiteY64" fmla="*/ 4560434 h 5654949"/>
                <a:gd name="connsiteX65" fmla="*/ 2791315 w 9195059"/>
                <a:gd name="connsiteY65" fmla="*/ 4795165 h 5654949"/>
                <a:gd name="connsiteX66" fmla="*/ 3028707 w 9195059"/>
                <a:gd name="connsiteY66" fmla="*/ 5032219 h 5654949"/>
                <a:gd name="connsiteX67" fmla="*/ 3493614 w 9195059"/>
                <a:gd name="connsiteY67" fmla="*/ 5177640 h 5654949"/>
                <a:gd name="connsiteX68" fmla="*/ 3852498 w 9195059"/>
                <a:gd name="connsiteY68" fmla="*/ 5164374 h 5654949"/>
                <a:gd name="connsiteX69" fmla="*/ 4019744 w 9195059"/>
                <a:gd name="connsiteY69" fmla="*/ 5034142 h 5654949"/>
                <a:gd name="connsiteX70" fmla="*/ 3951758 w 9195059"/>
                <a:gd name="connsiteY70" fmla="*/ 4882505 h 5654949"/>
                <a:gd name="connsiteX71" fmla="*/ 3682018 w 9195059"/>
                <a:gd name="connsiteY71" fmla="*/ 4783469 h 5654949"/>
                <a:gd name="connsiteX72" fmla="*/ 3457885 w 9195059"/>
                <a:gd name="connsiteY72" fmla="*/ 4792617 h 5654949"/>
                <a:gd name="connsiteX73" fmla="*/ 3357803 w 9195059"/>
                <a:gd name="connsiteY73" fmla="*/ 4873229 h 5654949"/>
                <a:gd name="connsiteX74" fmla="*/ 3394684 w 9195059"/>
                <a:gd name="connsiteY74" fmla="*/ 4961339 h 5654949"/>
                <a:gd name="connsiteX75" fmla="*/ 3552416 w 9195059"/>
                <a:gd name="connsiteY75" fmla="*/ 5023656 h 5654949"/>
                <a:gd name="connsiteX76" fmla="*/ 3661062 w 9195059"/>
                <a:gd name="connsiteY76" fmla="*/ 5018743 h 5654949"/>
                <a:gd name="connsiteX77" fmla="*/ 3702718 w 9195059"/>
                <a:gd name="connsiteY77" fmla="*/ 4996814 h 5654949"/>
                <a:gd name="connsiteX78" fmla="*/ 3709103 w 9195059"/>
                <a:gd name="connsiteY78" fmla="*/ 4984386 h 5654949"/>
                <a:gd name="connsiteX79" fmla="*/ 3700676 w 9195059"/>
                <a:gd name="connsiteY79" fmla="*/ 4978556 h 5654949"/>
                <a:gd name="connsiteX80" fmla="*/ 3682212 w 9195059"/>
                <a:gd name="connsiteY80" fmla="*/ 4978261 h 5654949"/>
                <a:gd name="connsiteX81" fmla="*/ 3663747 w 9195059"/>
                <a:gd name="connsiteY81" fmla="*/ 4977967 h 5654949"/>
                <a:gd name="connsiteX82" fmla="*/ 3596743 w 9195059"/>
                <a:gd name="connsiteY82" fmla="*/ 4971963 h 5654949"/>
                <a:gd name="connsiteX83" fmla="*/ 3518391 w 9195059"/>
                <a:gd name="connsiteY83" fmla="*/ 4942616 h 5654949"/>
                <a:gd name="connsiteX84" fmla="*/ 3489883 w 9195059"/>
                <a:gd name="connsiteY84" fmla="*/ 4898875 h 5654949"/>
                <a:gd name="connsiteX85" fmla="*/ 3555617 w 9195059"/>
                <a:gd name="connsiteY85" fmla="*/ 4848473 h 5654949"/>
                <a:gd name="connsiteX86" fmla="*/ 3701030 w 9195059"/>
                <a:gd name="connsiteY86" fmla="*/ 4845284 h 5654949"/>
                <a:gd name="connsiteX87" fmla="*/ 3892409 w 9195059"/>
                <a:gd name="connsiteY87" fmla="*/ 4920479 h 5654949"/>
                <a:gd name="connsiteX88" fmla="*/ 3940483 w 9195059"/>
                <a:gd name="connsiteY88" fmla="*/ 5027563 h 5654949"/>
                <a:gd name="connsiteX89" fmla="*/ 3807648 w 9195059"/>
                <a:gd name="connsiteY89" fmla="*/ 5138029 h 5654949"/>
                <a:gd name="connsiteX90" fmla="*/ 3497314 w 9195059"/>
                <a:gd name="connsiteY90" fmla="*/ 5151499 h 5654949"/>
                <a:gd name="connsiteX91" fmla="*/ 3131329 w 9195059"/>
                <a:gd name="connsiteY91" fmla="*/ 5013338 h 5654949"/>
                <a:gd name="connsiteX92" fmla="*/ 3029825 w 9195059"/>
                <a:gd name="connsiteY92" fmla="*/ 4815222 h 5654949"/>
                <a:gd name="connsiteX93" fmla="*/ 3231016 w 9195059"/>
                <a:gd name="connsiteY93" fmla="*/ 4657623 h 5654949"/>
                <a:gd name="connsiteX94" fmla="*/ 3692731 w 9195059"/>
                <a:gd name="connsiteY94" fmla="*/ 4642389 h 5654949"/>
                <a:gd name="connsiteX95" fmla="*/ 3946049 w 9195059"/>
                <a:gd name="connsiteY95" fmla="*/ 4704901 h 5654949"/>
                <a:gd name="connsiteX96" fmla="*/ 4122116 w 9195059"/>
                <a:gd name="connsiteY96" fmla="*/ 4801115 h 5654949"/>
                <a:gd name="connsiteX97" fmla="*/ 4260903 w 9195059"/>
                <a:gd name="connsiteY97" fmla="*/ 4921035 h 5654949"/>
                <a:gd name="connsiteX98" fmla="*/ 4450352 w 9195059"/>
                <a:gd name="connsiteY98" fmla="*/ 5118844 h 5654949"/>
                <a:gd name="connsiteX99" fmla="*/ 4748303 w 9195059"/>
                <a:gd name="connsiteY99" fmla="*/ 5247377 h 5654949"/>
                <a:gd name="connsiteX100" fmla="*/ 5033032 w 9195059"/>
                <a:gd name="connsiteY100" fmla="*/ 5218690 h 5654949"/>
                <a:gd name="connsiteX101" fmla="*/ 5137882 w 9195059"/>
                <a:gd name="connsiteY101" fmla="*/ 5088034 h 5654949"/>
                <a:gd name="connsiteX102" fmla="*/ 5114480 w 9195059"/>
                <a:gd name="connsiteY102" fmla="*/ 4980963 h 5654949"/>
                <a:gd name="connsiteX103" fmla="*/ 4950957 w 9195059"/>
                <a:gd name="connsiteY103" fmla="*/ 4905074 h 5654949"/>
                <a:gd name="connsiteX104" fmla="*/ 4861974 w 9195059"/>
                <a:gd name="connsiteY104" fmla="*/ 4907263 h 5654949"/>
                <a:gd name="connsiteX105" fmla="*/ 4816779 w 9195059"/>
                <a:gd name="connsiteY105" fmla="*/ 4926952 h 5654949"/>
                <a:gd name="connsiteX106" fmla="*/ 4811463 w 9195059"/>
                <a:gd name="connsiteY106" fmla="*/ 4942720 h 5654949"/>
                <a:gd name="connsiteX107" fmla="*/ 4819071 w 9195059"/>
                <a:gd name="connsiteY107" fmla="*/ 4965244 h 5654949"/>
                <a:gd name="connsiteX108" fmla="*/ 4833305 w 9195059"/>
                <a:gd name="connsiteY108" fmla="*/ 4973634 h 5654949"/>
                <a:gd name="connsiteX109" fmla="*/ 4852010 w 9195059"/>
                <a:gd name="connsiteY109" fmla="*/ 4972224 h 5654949"/>
                <a:gd name="connsiteX110" fmla="*/ 4898218 w 9195059"/>
                <a:gd name="connsiteY110" fmla="*/ 4967169 h 5654949"/>
                <a:gd name="connsiteX111" fmla="*/ 4947837 w 9195059"/>
                <a:gd name="connsiteY111" fmla="*/ 4970713 h 5654949"/>
                <a:gd name="connsiteX112" fmla="*/ 5055372 w 9195059"/>
                <a:gd name="connsiteY112" fmla="*/ 5017232 h 5654949"/>
                <a:gd name="connsiteX113" fmla="*/ 5076924 w 9195059"/>
                <a:gd name="connsiteY113" fmla="*/ 5082885 h 5654949"/>
                <a:gd name="connsiteX114" fmla="*/ 5012960 w 9195059"/>
                <a:gd name="connsiteY114" fmla="*/ 5175274 h 5654949"/>
                <a:gd name="connsiteX115" fmla="*/ 4832260 w 9195059"/>
                <a:gd name="connsiteY115" fmla="*/ 5198974 h 5654949"/>
                <a:gd name="connsiteX116" fmla="*/ 4684466 w 9195059"/>
                <a:gd name="connsiteY116" fmla="*/ 5142700 h 5654949"/>
                <a:gd name="connsiteX117" fmla="*/ 4577092 w 9195059"/>
                <a:gd name="connsiteY117" fmla="*/ 5040556 h 5654949"/>
                <a:gd name="connsiteX118" fmla="*/ 4276272 w 9195059"/>
                <a:gd name="connsiteY118" fmla="*/ 4613580 h 5654949"/>
                <a:gd name="connsiteX119" fmla="*/ 3534677 w 9195059"/>
                <a:gd name="connsiteY119" fmla="*/ 4419530 h 5654949"/>
                <a:gd name="connsiteX120" fmla="*/ 1393998 w 9195059"/>
                <a:gd name="connsiteY120" fmla="*/ 4556135 h 5654949"/>
                <a:gd name="connsiteX121" fmla="*/ 1044544 w 9195059"/>
                <a:gd name="connsiteY121" fmla="*/ 4601841 h 5654949"/>
                <a:gd name="connsiteX122" fmla="*/ 627479 w 9195059"/>
                <a:gd name="connsiteY122" fmla="*/ 4796738 h 5654949"/>
                <a:gd name="connsiteX123" fmla="*/ 590687 w 9195059"/>
                <a:gd name="connsiteY123" fmla="*/ 4962651 h 5654949"/>
                <a:gd name="connsiteX124" fmla="*/ 796391 w 9195059"/>
                <a:gd name="connsiteY124" fmla="*/ 5071607 h 5654949"/>
                <a:gd name="connsiteX125" fmla="*/ 1144975 w 9195059"/>
                <a:gd name="connsiteY125" fmla="*/ 5084784 h 5654949"/>
                <a:gd name="connsiteX126" fmla="*/ 1392700 w 9195059"/>
                <a:gd name="connsiteY126" fmla="*/ 5016137 h 5654949"/>
                <a:gd name="connsiteX127" fmla="*/ 1487030 w 9195059"/>
                <a:gd name="connsiteY127" fmla="*/ 4906251 h 5654949"/>
                <a:gd name="connsiteX128" fmla="*/ 1413864 w 9195059"/>
                <a:gd name="connsiteY128" fmla="*/ 4822459 h 5654949"/>
                <a:gd name="connsiteX129" fmla="*/ 1209120 w 9195059"/>
                <a:gd name="connsiteY129" fmla="*/ 4805607 h 5654949"/>
                <a:gd name="connsiteX130" fmla="*/ 1054555 w 9195059"/>
                <a:gd name="connsiteY130" fmla="*/ 4849021 h 5654949"/>
                <a:gd name="connsiteX131" fmla="*/ 998564 w 9195059"/>
                <a:gd name="connsiteY131" fmla="*/ 4916460 h 5654949"/>
                <a:gd name="connsiteX132" fmla="*/ 1039249 w 9195059"/>
                <a:gd name="connsiteY132" fmla="*/ 4965589 h 5654949"/>
                <a:gd name="connsiteX133" fmla="*/ 1159726 w 9195059"/>
                <a:gd name="connsiteY133" fmla="*/ 4978210 h 5654949"/>
                <a:gd name="connsiteX134" fmla="*/ 1234567 w 9195059"/>
                <a:gd name="connsiteY134" fmla="*/ 4956865 h 5654949"/>
                <a:gd name="connsiteX135" fmla="*/ 1259850 w 9195059"/>
                <a:gd name="connsiteY135" fmla="*/ 4936094 h 5654949"/>
                <a:gd name="connsiteX136" fmla="*/ 1262183 w 9195059"/>
                <a:gd name="connsiteY136" fmla="*/ 4927217 h 5654949"/>
                <a:gd name="connsiteX137" fmla="*/ 1255320 w 9195059"/>
                <a:gd name="connsiteY137" fmla="*/ 4924972 h 5654949"/>
                <a:gd name="connsiteX138" fmla="*/ 1242409 w 9195059"/>
                <a:gd name="connsiteY138" fmla="*/ 4927891 h 5654949"/>
                <a:gd name="connsiteX139" fmla="*/ 1229497 w 9195059"/>
                <a:gd name="connsiteY139" fmla="*/ 4930809 h 5654949"/>
                <a:gd name="connsiteX140" fmla="*/ 1181803 w 9195059"/>
                <a:gd name="connsiteY140" fmla="*/ 4938301 h 5654949"/>
                <a:gd name="connsiteX141" fmla="*/ 1122232 w 9195059"/>
                <a:gd name="connsiteY141" fmla="*/ 4933041 h 5654949"/>
                <a:gd name="connsiteX142" fmla="*/ 1094929 w 9195059"/>
                <a:gd name="connsiteY142" fmla="*/ 4910366 h 5654949"/>
                <a:gd name="connsiteX143" fmla="*/ 1132138 w 9195059"/>
                <a:gd name="connsiteY143" fmla="*/ 4867669 h 5654949"/>
                <a:gd name="connsiteX144" fmla="*/ 1232883 w 9195059"/>
                <a:gd name="connsiteY144" fmla="*/ 4841228 h 5654949"/>
                <a:gd name="connsiteX145" fmla="*/ 1378988 w 9195059"/>
                <a:gd name="connsiteY145" fmla="*/ 4856279 h 5654949"/>
                <a:gd name="connsiteX146" fmla="*/ 1430701 w 9195059"/>
                <a:gd name="connsiteY146" fmla="*/ 4915441 h 5654949"/>
                <a:gd name="connsiteX147" fmla="*/ 1356976 w 9195059"/>
                <a:gd name="connsiteY147" fmla="*/ 5007132 h 5654949"/>
                <a:gd name="connsiteX148" fmla="*/ 1143103 w 9195059"/>
                <a:gd name="connsiteY148" fmla="*/ 5067748 h 5654949"/>
                <a:gd name="connsiteX149" fmla="*/ 864659 w 9195059"/>
                <a:gd name="connsiteY149" fmla="*/ 5042503 h 5654949"/>
                <a:gd name="connsiteX150" fmla="*/ 760236 w 9195059"/>
                <a:gd name="connsiteY150" fmla="*/ 4935160 h 5654949"/>
                <a:gd name="connsiteX151" fmla="*/ 873552 w 9195059"/>
                <a:gd name="connsiteY151" fmla="*/ 4802384 h 5654949"/>
                <a:gd name="connsiteX152" fmla="*/ 1192569 w 9195059"/>
                <a:gd name="connsiteY152" fmla="*/ 4715218 h 5654949"/>
                <a:gd name="connsiteX153" fmla="*/ 1379659 w 9195059"/>
                <a:gd name="connsiteY153" fmla="*/ 4711896 h 5654949"/>
                <a:gd name="connsiteX154" fmla="*/ 1518675 w 9195059"/>
                <a:gd name="connsiteY154" fmla="*/ 4742720 h 5654949"/>
                <a:gd name="connsiteX155" fmla="*/ 1635759 w 9195059"/>
                <a:gd name="connsiteY155" fmla="*/ 4794696 h 5654949"/>
                <a:gd name="connsiteX156" fmla="*/ 1801389 w 9195059"/>
                <a:gd name="connsiteY156" fmla="*/ 4887066 h 5654949"/>
                <a:gd name="connsiteX157" fmla="*/ 2030805 w 9195059"/>
                <a:gd name="connsiteY157" fmla="*/ 4917700 h 5654949"/>
                <a:gd name="connsiteX158" fmla="*/ 2224252 w 9195059"/>
                <a:gd name="connsiteY158" fmla="*/ 4851832 h 5654949"/>
                <a:gd name="connsiteX159" fmla="*/ 2275047 w 9195059"/>
                <a:gd name="connsiteY159" fmla="*/ 4752167 h 5654949"/>
                <a:gd name="connsiteX160" fmla="*/ 2240522 w 9195059"/>
                <a:gd name="connsiteY160" fmla="*/ 4688867 h 5654949"/>
                <a:gd name="connsiteX161" fmla="*/ 2113703 w 9195059"/>
                <a:gd name="connsiteY161" fmla="*/ 4668697 h 5654949"/>
                <a:gd name="connsiteX162" fmla="*/ 2052094 w 9195059"/>
                <a:gd name="connsiteY162" fmla="*/ 4685026 h 5654949"/>
                <a:gd name="connsiteX163" fmla="*/ 2023964 w 9195059"/>
                <a:gd name="connsiteY163" fmla="*/ 4704986 h 5654949"/>
                <a:gd name="connsiteX164" fmla="*/ 2022945 w 9195059"/>
                <a:gd name="connsiteY164" fmla="*/ 4715780 h 5654949"/>
                <a:gd name="connsiteX165" fmla="*/ 2032078 w 9195059"/>
                <a:gd name="connsiteY165" fmla="*/ 4728645 h 5654949"/>
                <a:gd name="connsiteX166" fmla="*/ 2043421 w 9195059"/>
                <a:gd name="connsiteY166" fmla="*/ 4731522 h 5654949"/>
                <a:gd name="connsiteX167" fmla="*/ 2056210 w 9195059"/>
                <a:gd name="connsiteY167" fmla="*/ 4727492 h 5654949"/>
                <a:gd name="connsiteX168" fmla="*/ 2087537 w 9195059"/>
                <a:gd name="connsiteY168" fmla="*/ 4716552 h 5654949"/>
                <a:gd name="connsiteX169" fmla="*/ 2122702 w 9195059"/>
                <a:gd name="connsiteY169" fmla="*/ 4710438 h 5654949"/>
                <a:gd name="connsiteX170" fmla="*/ 2205524 w 9195059"/>
                <a:gd name="connsiteY170" fmla="*/ 4721575 h 5654949"/>
                <a:gd name="connsiteX171" fmla="*/ 2231710 w 9195059"/>
                <a:gd name="connsiteY171" fmla="*/ 4759179 h 5654949"/>
                <a:gd name="connsiteX172" fmla="*/ 2202881 w 9195059"/>
                <a:gd name="connsiteY172" fmla="*/ 4827943 h 5654949"/>
                <a:gd name="connsiteX173" fmla="*/ 2081047 w 9195059"/>
                <a:gd name="connsiteY173" fmla="*/ 4873195 h 5654949"/>
                <a:gd name="connsiteX174" fmla="*/ 1968522 w 9195059"/>
                <a:gd name="connsiteY174" fmla="*/ 4862699 h 5654949"/>
                <a:gd name="connsiteX175" fmla="*/ 1876345 w 9195059"/>
                <a:gd name="connsiteY175" fmla="*/ 4816606 h 5654949"/>
                <a:gd name="connsiteX176" fmla="*/ 1594134 w 9195059"/>
                <a:gd name="connsiteY176" fmla="*/ 4599053 h 5654949"/>
                <a:gd name="connsiteX177" fmla="*/ 1393998 w 9195059"/>
                <a:gd name="connsiteY177" fmla="*/ 4556135 h 5654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9195059" h="5654949">
                  <a:moveTo>
                    <a:pt x="0" y="0"/>
                  </a:moveTo>
                  <a:lnTo>
                    <a:pt x="9195059" y="0"/>
                  </a:lnTo>
                  <a:lnTo>
                    <a:pt x="9185408" y="5452605"/>
                  </a:lnTo>
                  <a:cubicBezTo>
                    <a:pt x="5786828" y="6083183"/>
                    <a:pt x="4902835" y="4999437"/>
                    <a:pt x="19301" y="5422385"/>
                  </a:cubicBezTo>
                  <a:lnTo>
                    <a:pt x="0" y="0"/>
                  </a:lnTo>
                  <a:close/>
                  <a:moveTo>
                    <a:pt x="6942275" y="4209442"/>
                  </a:moveTo>
                  <a:cubicBezTo>
                    <a:pt x="6801974" y="4206222"/>
                    <a:pt x="6664247" y="4215906"/>
                    <a:pt x="6546137" y="4223594"/>
                  </a:cubicBezTo>
                  <a:cubicBezTo>
                    <a:pt x="6231177" y="4244095"/>
                    <a:pt x="5802117" y="4402430"/>
                    <a:pt x="5696589" y="4525076"/>
                  </a:cubicBezTo>
                  <a:cubicBezTo>
                    <a:pt x="5591060" y="4647722"/>
                    <a:pt x="5536288" y="4775438"/>
                    <a:pt x="5575229" y="4888731"/>
                  </a:cubicBezTo>
                  <a:cubicBezTo>
                    <a:pt x="5614170" y="5002024"/>
                    <a:pt x="5761885" y="5127638"/>
                    <a:pt x="5930237" y="5204835"/>
                  </a:cubicBezTo>
                  <a:cubicBezTo>
                    <a:pt x="6098589" y="5282031"/>
                    <a:pt x="6394509" y="5339444"/>
                    <a:pt x="6585343" y="5351908"/>
                  </a:cubicBezTo>
                  <a:cubicBezTo>
                    <a:pt x="6776177" y="5364372"/>
                    <a:pt x="6937444" y="5336355"/>
                    <a:pt x="7075245" y="5279620"/>
                  </a:cubicBezTo>
                  <a:cubicBezTo>
                    <a:pt x="7213045" y="5222884"/>
                    <a:pt x="7283941" y="5150441"/>
                    <a:pt x="7287929" y="5062291"/>
                  </a:cubicBezTo>
                  <a:cubicBezTo>
                    <a:pt x="7291815" y="4976416"/>
                    <a:pt x="7254411" y="4904914"/>
                    <a:pt x="7175715" y="4847784"/>
                  </a:cubicBezTo>
                  <a:cubicBezTo>
                    <a:pt x="7087514" y="4783956"/>
                    <a:pt x="6960201" y="4748277"/>
                    <a:pt x="6793777" y="4740746"/>
                  </a:cubicBezTo>
                  <a:cubicBezTo>
                    <a:pt x="6672106" y="4735240"/>
                    <a:pt x="6570155" y="4750715"/>
                    <a:pt x="6487926" y="4787170"/>
                  </a:cubicBezTo>
                  <a:cubicBezTo>
                    <a:pt x="6405696" y="4823626"/>
                    <a:pt x="6363385" y="4868298"/>
                    <a:pt x="6360992" y="4921188"/>
                  </a:cubicBezTo>
                  <a:cubicBezTo>
                    <a:pt x="6358804" y="4969529"/>
                    <a:pt x="6379341" y="5011204"/>
                    <a:pt x="6422601" y="5046214"/>
                  </a:cubicBezTo>
                  <a:cubicBezTo>
                    <a:pt x="6473969" y="5087860"/>
                    <a:pt x="6548601" y="5110898"/>
                    <a:pt x="6646498" y="5115328"/>
                  </a:cubicBezTo>
                  <a:cubicBezTo>
                    <a:pt x="6705236" y="5117986"/>
                    <a:pt x="6754635" y="5110248"/>
                    <a:pt x="6794694" y="5092115"/>
                  </a:cubicBezTo>
                  <a:cubicBezTo>
                    <a:pt x="6826156" y="5078153"/>
                    <a:pt x="6844255" y="5065294"/>
                    <a:pt x="6848991" y="5053542"/>
                  </a:cubicBezTo>
                  <a:cubicBezTo>
                    <a:pt x="6853728" y="5041788"/>
                    <a:pt x="6856121" y="5035343"/>
                    <a:pt x="6856172" y="5034206"/>
                  </a:cubicBezTo>
                  <a:cubicBezTo>
                    <a:pt x="6856378" y="5029656"/>
                    <a:pt x="6852286" y="5027191"/>
                    <a:pt x="6843895" y="5026812"/>
                  </a:cubicBezTo>
                  <a:lnTo>
                    <a:pt x="6818567" y="5029085"/>
                  </a:lnTo>
                  <a:cubicBezTo>
                    <a:pt x="6815744" y="5029527"/>
                    <a:pt x="6807301" y="5030285"/>
                    <a:pt x="6793239" y="5031358"/>
                  </a:cubicBezTo>
                  <a:cubicBezTo>
                    <a:pt x="6765114" y="5033505"/>
                    <a:pt x="6734270" y="5033818"/>
                    <a:pt x="6700705" y="5032300"/>
                  </a:cubicBezTo>
                  <a:cubicBezTo>
                    <a:pt x="6657351" y="5030338"/>
                    <a:pt x="6620346" y="5019688"/>
                    <a:pt x="6589689" y="5000349"/>
                  </a:cubicBezTo>
                  <a:cubicBezTo>
                    <a:pt x="6559034" y="4981011"/>
                    <a:pt x="6544182" y="4960821"/>
                    <a:pt x="6545134" y="4939778"/>
                  </a:cubicBezTo>
                  <a:cubicBezTo>
                    <a:pt x="6546729" y="4904519"/>
                    <a:pt x="6574626" y="4876432"/>
                    <a:pt x="6628825" y="4855520"/>
                  </a:cubicBezTo>
                  <a:cubicBezTo>
                    <a:pt x="6683024" y="4834608"/>
                    <a:pt x="6749282" y="4825923"/>
                    <a:pt x="6827600" y="4829467"/>
                  </a:cubicBezTo>
                  <a:cubicBezTo>
                    <a:pt x="6945075" y="4834783"/>
                    <a:pt x="7035610" y="4862530"/>
                    <a:pt x="7099205" y="4912707"/>
                  </a:cubicBezTo>
                  <a:cubicBezTo>
                    <a:pt x="7154691" y="4956249"/>
                    <a:pt x="7181135" y="5006740"/>
                    <a:pt x="7178536" y="5064179"/>
                  </a:cubicBezTo>
                  <a:cubicBezTo>
                    <a:pt x="7175216" y="5137543"/>
                    <a:pt x="7119203" y="5198549"/>
                    <a:pt x="7010497" y="5247199"/>
                  </a:cubicBezTo>
                  <a:cubicBezTo>
                    <a:pt x="6896067" y="5298438"/>
                    <a:pt x="6754941" y="5320261"/>
                    <a:pt x="6587118" y="5312667"/>
                  </a:cubicBezTo>
                  <a:cubicBezTo>
                    <a:pt x="6368949" y="5302795"/>
                    <a:pt x="6196051" y="5252515"/>
                    <a:pt x="6068425" y="5161829"/>
                  </a:cubicBezTo>
                  <a:cubicBezTo>
                    <a:pt x="5954372" y="5080874"/>
                    <a:pt x="5899713" y="4988076"/>
                    <a:pt x="5904448" y="4883433"/>
                  </a:cubicBezTo>
                  <a:cubicBezTo>
                    <a:pt x="5909260" y="4777084"/>
                    <a:pt x="5994504" y="4689477"/>
                    <a:pt x="6160182" y="4620611"/>
                  </a:cubicBezTo>
                  <a:cubicBezTo>
                    <a:pt x="6331581" y="4549154"/>
                    <a:pt x="6541749" y="4519058"/>
                    <a:pt x="6790687" y="4530322"/>
                  </a:cubicBezTo>
                  <a:cubicBezTo>
                    <a:pt x="6926343" y="4536461"/>
                    <a:pt x="7044625" y="4554920"/>
                    <a:pt x="7145534" y="4585701"/>
                  </a:cubicBezTo>
                  <a:cubicBezTo>
                    <a:pt x="7234009" y="4612499"/>
                    <a:pt x="7318435" y="4651367"/>
                    <a:pt x="7398812" y="4702304"/>
                  </a:cubicBezTo>
                  <a:cubicBezTo>
                    <a:pt x="7454685" y="4737315"/>
                    <a:pt x="7523084" y="4789704"/>
                    <a:pt x="7604011" y="4859471"/>
                  </a:cubicBezTo>
                  <a:lnTo>
                    <a:pt x="7888410" y="5124510"/>
                  </a:lnTo>
                  <a:cubicBezTo>
                    <a:pt x="8006247" y="5214754"/>
                    <a:pt x="8147678" y="5263610"/>
                    <a:pt x="8312704" y="5271077"/>
                  </a:cubicBezTo>
                  <a:cubicBezTo>
                    <a:pt x="8476330" y="5278481"/>
                    <a:pt x="8605127" y="5250402"/>
                    <a:pt x="8699093" y="5186839"/>
                  </a:cubicBezTo>
                  <a:cubicBezTo>
                    <a:pt x="8780061" y="5131805"/>
                    <a:pt x="8822450" y="5062204"/>
                    <a:pt x="8826258" y="4978035"/>
                  </a:cubicBezTo>
                  <a:cubicBezTo>
                    <a:pt x="8829166" y="4913771"/>
                    <a:pt x="8813987" y="4862080"/>
                    <a:pt x="8780723" y="4822963"/>
                  </a:cubicBezTo>
                  <a:cubicBezTo>
                    <a:pt x="8735516" y="4769059"/>
                    <a:pt x="8657670" y="4739607"/>
                    <a:pt x="8547186" y="4734608"/>
                  </a:cubicBezTo>
                  <a:cubicBezTo>
                    <a:pt x="8502434" y="4732583"/>
                    <a:pt x="8461899" y="4738014"/>
                    <a:pt x="8425580" y="4750902"/>
                  </a:cubicBezTo>
                  <a:cubicBezTo>
                    <a:pt x="8389262" y="4763791"/>
                    <a:pt x="8369453" y="4775717"/>
                    <a:pt x="8366154" y="4786680"/>
                  </a:cubicBezTo>
                  <a:cubicBezTo>
                    <a:pt x="8362856" y="4797643"/>
                    <a:pt x="8361090" y="4805684"/>
                    <a:pt x="8360858" y="4810803"/>
                  </a:cubicBezTo>
                  <a:cubicBezTo>
                    <a:pt x="8360292" y="4823314"/>
                    <a:pt x="8364711" y="4834057"/>
                    <a:pt x="8374115" y="4843030"/>
                  </a:cubicBezTo>
                  <a:cubicBezTo>
                    <a:pt x="8385020" y="4849793"/>
                    <a:pt x="8391871" y="4853237"/>
                    <a:pt x="8394668" y="4853363"/>
                  </a:cubicBezTo>
                  <a:cubicBezTo>
                    <a:pt x="8401660" y="4853680"/>
                    <a:pt x="8410142" y="4852069"/>
                    <a:pt x="8420111" y="4848531"/>
                  </a:cubicBezTo>
                  <a:cubicBezTo>
                    <a:pt x="8440051" y="4841455"/>
                    <a:pt x="8460936" y="4836702"/>
                    <a:pt x="8482767" y="4834270"/>
                  </a:cubicBezTo>
                  <a:cubicBezTo>
                    <a:pt x="8504599" y="4831839"/>
                    <a:pt x="8527403" y="4831161"/>
                    <a:pt x="8551177" y="4832237"/>
                  </a:cubicBezTo>
                  <a:cubicBezTo>
                    <a:pt x="8619705" y="4835338"/>
                    <a:pt x="8670755" y="4853034"/>
                    <a:pt x="8704329" y="4885327"/>
                  </a:cubicBezTo>
                  <a:cubicBezTo>
                    <a:pt x="8731192" y="4911047"/>
                    <a:pt x="8743788" y="4942390"/>
                    <a:pt x="8742115" y="4979356"/>
                  </a:cubicBezTo>
                  <a:cubicBezTo>
                    <a:pt x="8739413" y="5039071"/>
                    <a:pt x="8714086" y="5087789"/>
                    <a:pt x="8666133" y="5125510"/>
                  </a:cubicBezTo>
                  <a:cubicBezTo>
                    <a:pt x="8608005" y="5171319"/>
                    <a:pt x="8526496" y="5191851"/>
                    <a:pt x="8421607" y="5187105"/>
                  </a:cubicBezTo>
                  <a:cubicBezTo>
                    <a:pt x="8344689" y="5183624"/>
                    <a:pt x="8274848" y="5163082"/>
                    <a:pt x="8212086" y="5125480"/>
                  </a:cubicBezTo>
                  <a:cubicBezTo>
                    <a:pt x="8168440" y="5099000"/>
                    <a:pt x="8156440" y="5110590"/>
                    <a:pt x="8052151" y="4990021"/>
                  </a:cubicBezTo>
                  <a:cubicBezTo>
                    <a:pt x="7947862" y="4869452"/>
                    <a:pt x="7857153" y="4635739"/>
                    <a:pt x="7586352" y="4402067"/>
                  </a:cubicBezTo>
                  <a:cubicBezTo>
                    <a:pt x="7417102" y="4256022"/>
                    <a:pt x="7176112" y="4214809"/>
                    <a:pt x="6942275" y="4209442"/>
                  </a:cubicBezTo>
                  <a:close/>
                  <a:moveTo>
                    <a:pt x="3534677" y="4419530"/>
                  </a:moveTo>
                  <a:cubicBezTo>
                    <a:pt x="3305547" y="4410672"/>
                    <a:pt x="2985388" y="4485900"/>
                    <a:pt x="2901493" y="4560434"/>
                  </a:cubicBezTo>
                  <a:cubicBezTo>
                    <a:pt x="2817598" y="4634968"/>
                    <a:pt x="2770113" y="4716534"/>
                    <a:pt x="2791315" y="4795165"/>
                  </a:cubicBezTo>
                  <a:cubicBezTo>
                    <a:pt x="2812517" y="4873796"/>
                    <a:pt x="2911657" y="4968473"/>
                    <a:pt x="3028707" y="5032219"/>
                  </a:cubicBezTo>
                  <a:cubicBezTo>
                    <a:pt x="3145757" y="5095965"/>
                    <a:pt x="3356316" y="5155614"/>
                    <a:pt x="3493614" y="5177640"/>
                  </a:cubicBezTo>
                  <a:cubicBezTo>
                    <a:pt x="3630913" y="5199665"/>
                    <a:pt x="3749310" y="5192473"/>
                    <a:pt x="3852498" y="5164374"/>
                  </a:cubicBezTo>
                  <a:cubicBezTo>
                    <a:pt x="3955685" y="5136275"/>
                    <a:pt x="4011434" y="5092864"/>
                    <a:pt x="4019744" y="5034142"/>
                  </a:cubicBezTo>
                  <a:cubicBezTo>
                    <a:pt x="4027839" y="4976935"/>
                    <a:pt x="4005177" y="4926389"/>
                    <a:pt x="3951758" y="4882505"/>
                  </a:cubicBezTo>
                  <a:cubicBezTo>
                    <a:pt x="3891873" y="4833454"/>
                    <a:pt x="3801960" y="4800442"/>
                    <a:pt x="3682018" y="4783469"/>
                  </a:cubicBezTo>
                  <a:cubicBezTo>
                    <a:pt x="3594330" y="4771060"/>
                    <a:pt x="3519619" y="4774109"/>
                    <a:pt x="3457885" y="4792617"/>
                  </a:cubicBezTo>
                  <a:cubicBezTo>
                    <a:pt x="3396150" y="4811125"/>
                    <a:pt x="3362789" y="4837995"/>
                    <a:pt x="3357803" y="4873229"/>
                  </a:cubicBezTo>
                  <a:cubicBezTo>
                    <a:pt x="3353246" y="4905431"/>
                    <a:pt x="3365540" y="4934801"/>
                    <a:pt x="3394684" y="4961339"/>
                  </a:cubicBezTo>
                  <a:cubicBezTo>
                    <a:pt x="3429284" y="4992900"/>
                    <a:pt x="3481862" y="5013672"/>
                    <a:pt x="3552416" y="5023656"/>
                  </a:cubicBezTo>
                  <a:cubicBezTo>
                    <a:pt x="3594749" y="5029647"/>
                    <a:pt x="3630964" y="5028009"/>
                    <a:pt x="3661062" y="5018743"/>
                  </a:cubicBezTo>
                  <a:cubicBezTo>
                    <a:pt x="3684683" y="5011652"/>
                    <a:pt x="3698569" y="5004342"/>
                    <a:pt x="3702718" y="4996814"/>
                  </a:cubicBezTo>
                  <a:cubicBezTo>
                    <a:pt x="3706868" y="4989286"/>
                    <a:pt x="3708996" y="4985143"/>
                    <a:pt x="3709103" y="4984386"/>
                  </a:cubicBezTo>
                  <a:cubicBezTo>
                    <a:pt x="3709532" y="4981355"/>
                    <a:pt x="3706723" y="4979412"/>
                    <a:pt x="3700676" y="4978556"/>
                  </a:cubicBezTo>
                  <a:lnTo>
                    <a:pt x="3682212" y="4978261"/>
                  </a:lnTo>
                  <a:cubicBezTo>
                    <a:pt x="3680142" y="4978355"/>
                    <a:pt x="3673987" y="4978257"/>
                    <a:pt x="3663747" y="4977967"/>
                  </a:cubicBezTo>
                  <a:cubicBezTo>
                    <a:pt x="3643268" y="4977388"/>
                    <a:pt x="3620933" y="4975387"/>
                    <a:pt x="3596743" y="4971963"/>
                  </a:cubicBezTo>
                  <a:cubicBezTo>
                    <a:pt x="3565497" y="4967542"/>
                    <a:pt x="3539380" y="4957759"/>
                    <a:pt x="3518391" y="4942616"/>
                  </a:cubicBezTo>
                  <a:cubicBezTo>
                    <a:pt x="3497402" y="4927473"/>
                    <a:pt x="3487899" y="4912893"/>
                    <a:pt x="3489883" y="4898875"/>
                  </a:cubicBezTo>
                  <a:cubicBezTo>
                    <a:pt x="3493207" y="4875386"/>
                    <a:pt x="3515118" y="4858586"/>
                    <a:pt x="3555617" y="4848473"/>
                  </a:cubicBezTo>
                  <a:cubicBezTo>
                    <a:pt x="3596115" y="4838360"/>
                    <a:pt x="3644586" y="4837297"/>
                    <a:pt x="3701030" y="4845284"/>
                  </a:cubicBezTo>
                  <a:cubicBezTo>
                    <a:pt x="3785694" y="4857265"/>
                    <a:pt x="3849487" y="4882330"/>
                    <a:pt x="3892409" y="4920479"/>
                  </a:cubicBezTo>
                  <a:cubicBezTo>
                    <a:pt x="3929873" y="4953604"/>
                    <a:pt x="3945898" y="4989299"/>
                    <a:pt x="3940483" y="5027563"/>
                  </a:cubicBezTo>
                  <a:cubicBezTo>
                    <a:pt x="3933567" y="5076435"/>
                    <a:pt x="3889289" y="5113257"/>
                    <a:pt x="3807648" y="5138029"/>
                  </a:cubicBezTo>
                  <a:cubicBezTo>
                    <a:pt x="3721708" y="5164125"/>
                    <a:pt x="3618263" y="5168615"/>
                    <a:pt x="3497314" y="5151499"/>
                  </a:cubicBezTo>
                  <a:cubicBezTo>
                    <a:pt x="3340079" y="5129248"/>
                    <a:pt x="3218085" y="5083195"/>
                    <a:pt x="3131329" y="5013338"/>
                  </a:cubicBezTo>
                  <a:cubicBezTo>
                    <a:pt x="3053795" y="4950970"/>
                    <a:pt x="3019960" y="4884931"/>
                    <a:pt x="3029825" y="4815222"/>
                  </a:cubicBezTo>
                  <a:cubicBezTo>
                    <a:pt x="3039851" y="4744377"/>
                    <a:pt x="3106914" y="4691844"/>
                    <a:pt x="3231016" y="4657623"/>
                  </a:cubicBezTo>
                  <a:cubicBezTo>
                    <a:pt x="3359417" y="4622078"/>
                    <a:pt x="3513322" y="4617000"/>
                    <a:pt x="3692731" y="4642389"/>
                  </a:cubicBezTo>
                  <a:cubicBezTo>
                    <a:pt x="3790498" y="4656224"/>
                    <a:pt x="3874937" y="4677061"/>
                    <a:pt x="3946049" y="4704901"/>
                  </a:cubicBezTo>
                  <a:cubicBezTo>
                    <a:pt x="4008410" y="4729183"/>
                    <a:pt x="4067099" y="4761254"/>
                    <a:pt x="4122116" y="4801115"/>
                  </a:cubicBezTo>
                  <a:cubicBezTo>
                    <a:pt x="4160385" y="4828557"/>
                    <a:pt x="4206647" y="4868531"/>
                    <a:pt x="4260903" y="4921035"/>
                  </a:cubicBezTo>
                  <a:lnTo>
                    <a:pt x="4450352" y="5118844"/>
                  </a:lnTo>
                  <a:cubicBezTo>
                    <a:pt x="4530053" y="5187702"/>
                    <a:pt x="4629369" y="5230547"/>
                    <a:pt x="4748303" y="5247377"/>
                  </a:cubicBezTo>
                  <a:cubicBezTo>
                    <a:pt x="4866228" y="5264065"/>
                    <a:pt x="4961138" y="5254503"/>
                    <a:pt x="5033032" y="5218690"/>
                  </a:cubicBezTo>
                  <a:cubicBezTo>
                    <a:pt x="5094997" y="5187656"/>
                    <a:pt x="5129947" y="5144104"/>
                    <a:pt x="5137882" y="5088034"/>
                  </a:cubicBezTo>
                  <a:cubicBezTo>
                    <a:pt x="5143940" y="5045223"/>
                    <a:pt x="5136139" y="5009533"/>
                    <a:pt x="5114480" y="4980963"/>
                  </a:cubicBezTo>
                  <a:cubicBezTo>
                    <a:pt x="5085090" y="4941638"/>
                    <a:pt x="5030582" y="4916342"/>
                    <a:pt x="4950957" y="4905074"/>
                  </a:cubicBezTo>
                  <a:cubicBezTo>
                    <a:pt x="4918704" y="4900509"/>
                    <a:pt x="4889043" y="4901239"/>
                    <a:pt x="4861974" y="4907263"/>
                  </a:cubicBezTo>
                  <a:cubicBezTo>
                    <a:pt x="4834905" y="4913286"/>
                    <a:pt x="4819840" y="4919849"/>
                    <a:pt x="4816779" y="4926952"/>
                  </a:cubicBezTo>
                  <a:cubicBezTo>
                    <a:pt x="4813718" y="4934054"/>
                    <a:pt x="4811946" y="4939310"/>
                    <a:pt x="4811463" y="4942720"/>
                  </a:cubicBezTo>
                  <a:cubicBezTo>
                    <a:pt x="4810284" y="4951054"/>
                    <a:pt x="4812820" y="4958562"/>
                    <a:pt x="4819071" y="4965244"/>
                  </a:cubicBezTo>
                  <a:cubicBezTo>
                    <a:pt x="4826544" y="4970552"/>
                    <a:pt x="4831289" y="4973349"/>
                    <a:pt x="4833305" y="4973634"/>
                  </a:cubicBezTo>
                  <a:cubicBezTo>
                    <a:pt x="4838344" y="4974347"/>
                    <a:pt x="4844580" y="4973877"/>
                    <a:pt x="4852010" y="4972224"/>
                  </a:cubicBezTo>
                  <a:cubicBezTo>
                    <a:pt x="4866872" y="4968917"/>
                    <a:pt x="4882275" y="4967232"/>
                    <a:pt x="4898218" y="4967169"/>
                  </a:cubicBezTo>
                  <a:cubicBezTo>
                    <a:pt x="4914163" y="4967107"/>
                    <a:pt x="4930703" y="4968288"/>
                    <a:pt x="4947837" y="4970713"/>
                  </a:cubicBezTo>
                  <a:cubicBezTo>
                    <a:pt x="4997225" y="4977702"/>
                    <a:pt x="5033069" y="4993209"/>
                    <a:pt x="5055372" y="5017232"/>
                  </a:cubicBezTo>
                  <a:cubicBezTo>
                    <a:pt x="5073225" y="5036376"/>
                    <a:pt x="5080409" y="5058260"/>
                    <a:pt x="5076924" y="5082885"/>
                  </a:cubicBezTo>
                  <a:cubicBezTo>
                    <a:pt x="5071295" y="5122665"/>
                    <a:pt x="5049974" y="5153461"/>
                    <a:pt x="5012960" y="5175274"/>
                  </a:cubicBezTo>
                  <a:cubicBezTo>
                    <a:pt x="4968086" y="5201771"/>
                    <a:pt x="4907853" y="5209671"/>
                    <a:pt x="4832260" y="5198974"/>
                  </a:cubicBezTo>
                  <a:cubicBezTo>
                    <a:pt x="4776825" y="5191129"/>
                    <a:pt x="4727560" y="5172371"/>
                    <a:pt x="4684466" y="5142700"/>
                  </a:cubicBezTo>
                  <a:cubicBezTo>
                    <a:pt x="4654519" y="5121845"/>
                    <a:pt x="4645124" y="5128743"/>
                    <a:pt x="4577092" y="5040556"/>
                  </a:cubicBezTo>
                  <a:cubicBezTo>
                    <a:pt x="4509059" y="4952369"/>
                    <a:pt x="4457813" y="4789417"/>
                    <a:pt x="4276272" y="4613580"/>
                  </a:cubicBezTo>
                  <a:cubicBezTo>
                    <a:pt x="4094730" y="4437744"/>
                    <a:pt x="3763807" y="4428387"/>
                    <a:pt x="3534677" y="4419530"/>
                  </a:cubicBezTo>
                  <a:close/>
                  <a:moveTo>
                    <a:pt x="1393998" y="4556135"/>
                  </a:moveTo>
                  <a:cubicBezTo>
                    <a:pt x="1273661" y="4554097"/>
                    <a:pt x="1145237" y="4581249"/>
                    <a:pt x="1044544" y="4601841"/>
                  </a:cubicBezTo>
                  <a:cubicBezTo>
                    <a:pt x="883435" y="4634789"/>
                    <a:pt x="673231" y="4735836"/>
                    <a:pt x="627479" y="4796738"/>
                  </a:cubicBezTo>
                  <a:cubicBezTo>
                    <a:pt x="581728" y="4857641"/>
                    <a:pt x="562535" y="4916840"/>
                    <a:pt x="590687" y="4962651"/>
                  </a:cubicBezTo>
                  <a:cubicBezTo>
                    <a:pt x="618838" y="5008462"/>
                    <a:pt x="704009" y="5051251"/>
                    <a:pt x="796391" y="5071607"/>
                  </a:cubicBezTo>
                  <a:cubicBezTo>
                    <a:pt x="888772" y="5091962"/>
                    <a:pt x="1045591" y="5094029"/>
                    <a:pt x="1144975" y="5084784"/>
                  </a:cubicBezTo>
                  <a:cubicBezTo>
                    <a:pt x="1244360" y="5075539"/>
                    <a:pt x="1325606" y="5051124"/>
                    <a:pt x="1392700" y="5016137"/>
                  </a:cubicBezTo>
                  <a:cubicBezTo>
                    <a:pt x="1459793" y="4981150"/>
                    <a:pt x="1491236" y="4944521"/>
                    <a:pt x="1487030" y="4906251"/>
                  </a:cubicBezTo>
                  <a:cubicBezTo>
                    <a:pt x="1482932" y="4868969"/>
                    <a:pt x="1458544" y="4841038"/>
                    <a:pt x="1413864" y="4822459"/>
                  </a:cubicBezTo>
                  <a:cubicBezTo>
                    <a:pt x="1363803" y="4801724"/>
                    <a:pt x="1295555" y="4796106"/>
                    <a:pt x="1209120" y="4805607"/>
                  </a:cubicBezTo>
                  <a:cubicBezTo>
                    <a:pt x="1145928" y="4812552"/>
                    <a:pt x="1094406" y="4827024"/>
                    <a:pt x="1054555" y="4849021"/>
                  </a:cubicBezTo>
                  <a:cubicBezTo>
                    <a:pt x="1014703" y="4871019"/>
                    <a:pt x="996040" y="4893498"/>
                    <a:pt x="998564" y="4916460"/>
                  </a:cubicBezTo>
                  <a:cubicBezTo>
                    <a:pt x="1000870" y="4937447"/>
                    <a:pt x="1014432" y="4953824"/>
                    <a:pt x="1039249" y="4965589"/>
                  </a:cubicBezTo>
                  <a:cubicBezTo>
                    <a:pt x="1068723" y="4979592"/>
                    <a:pt x="1108881" y="4983799"/>
                    <a:pt x="1159726" y="4978210"/>
                  </a:cubicBezTo>
                  <a:cubicBezTo>
                    <a:pt x="1190232" y="4974857"/>
                    <a:pt x="1215179" y="4967742"/>
                    <a:pt x="1234567" y="4956865"/>
                  </a:cubicBezTo>
                  <a:cubicBezTo>
                    <a:pt x="1249814" y="4948442"/>
                    <a:pt x="1258241" y="4941519"/>
                    <a:pt x="1259850" y="4936094"/>
                  </a:cubicBezTo>
                  <a:cubicBezTo>
                    <a:pt x="1261460" y="4930670"/>
                    <a:pt x="1262237" y="4927711"/>
                    <a:pt x="1262183" y="4927217"/>
                  </a:cubicBezTo>
                  <a:cubicBezTo>
                    <a:pt x="1261966" y="4925242"/>
                    <a:pt x="1259678" y="4924493"/>
                    <a:pt x="1255320" y="4924972"/>
                  </a:cubicBezTo>
                  <a:lnTo>
                    <a:pt x="1242409" y="4927891"/>
                  </a:lnTo>
                  <a:cubicBezTo>
                    <a:pt x="1240983" y="4928297"/>
                    <a:pt x="1236679" y="4929270"/>
                    <a:pt x="1229497" y="4930809"/>
                  </a:cubicBezTo>
                  <a:cubicBezTo>
                    <a:pt x="1215134" y="4933888"/>
                    <a:pt x="1199236" y="4936385"/>
                    <a:pt x="1181803" y="4938301"/>
                  </a:cubicBezTo>
                  <a:cubicBezTo>
                    <a:pt x="1159286" y="4940776"/>
                    <a:pt x="1139430" y="4939022"/>
                    <a:pt x="1122232" y="4933041"/>
                  </a:cubicBezTo>
                  <a:cubicBezTo>
                    <a:pt x="1105034" y="4927060"/>
                    <a:pt x="1095933" y="4919502"/>
                    <a:pt x="1094929" y="4910366"/>
                  </a:cubicBezTo>
                  <a:cubicBezTo>
                    <a:pt x="1093247" y="4895058"/>
                    <a:pt x="1105650" y="4880826"/>
                    <a:pt x="1132138" y="4867669"/>
                  </a:cubicBezTo>
                  <a:cubicBezTo>
                    <a:pt x="1158626" y="4854512"/>
                    <a:pt x="1192208" y="4845698"/>
                    <a:pt x="1232883" y="4841228"/>
                  </a:cubicBezTo>
                  <a:cubicBezTo>
                    <a:pt x="1293896" y="4834521"/>
                    <a:pt x="1342598" y="4839539"/>
                    <a:pt x="1378988" y="4856279"/>
                  </a:cubicBezTo>
                  <a:cubicBezTo>
                    <a:pt x="1410722" y="4870783"/>
                    <a:pt x="1427960" y="4890504"/>
                    <a:pt x="1430701" y="4915441"/>
                  </a:cubicBezTo>
                  <a:cubicBezTo>
                    <a:pt x="1434202" y="4947292"/>
                    <a:pt x="1409626" y="4977855"/>
                    <a:pt x="1356976" y="5007132"/>
                  </a:cubicBezTo>
                  <a:cubicBezTo>
                    <a:pt x="1301555" y="5037962"/>
                    <a:pt x="1230264" y="5058168"/>
                    <a:pt x="1143103" y="5067748"/>
                  </a:cubicBezTo>
                  <a:cubicBezTo>
                    <a:pt x="1029794" y="5080202"/>
                    <a:pt x="936979" y="5071787"/>
                    <a:pt x="864659" y="5042503"/>
                  </a:cubicBezTo>
                  <a:cubicBezTo>
                    <a:pt x="800037" y="5016371"/>
                    <a:pt x="765229" y="4980590"/>
                    <a:pt x="760236" y="4935160"/>
                  </a:cubicBezTo>
                  <a:cubicBezTo>
                    <a:pt x="755161" y="4888989"/>
                    <a:pt x="792933" y="4844730"/>
                    <a:pt x="873552" y="4802384"/>
                  </a:cubicBezTo>
                  <a:cubicBezTo>
                    <a:pt x="956941" y="4758484"/>
                    <a:pt x="1063280" y="4729428"/>
                    <a:pt x="1192569" y="4715218"/>
                  </a:cubicBezTo>
                  <a:cubicBezTo>
                    <a:pt x="1263024" y="4707474"/>
                    <a:pt x="1325387" y="4706366"/>
                    <a:pt x="1379659" y="4711896"/>
                  </a:cubicBezTo>
                  <a:cubicBezTo>
                    <a:pt x="1427230" y="4716663"/>
                    <a:pt x="1473569" y="4726937"/>
                    <a:pt x="1518675" y="4742720"/>
                  </a:cubicBezTo>
                  <a:cubicBezTo>
                    <a:pt x="1550003" y="4753520"/>
                    <a:pt x="1589030" y="4770846"/>
                    <a:pt x="1635759" y="4794696"/>
                  </a:cubicBezTo>
                  <a:lnTo>
                    <a:pt x="1801389" y="4887066"/>
                  </a:lnTo>
                  <a:cubicBezTo>
                    <a:pt x="1868624" y="4916909"/>
                    <a:pt x="1945096" y="4927120"/>
                    <a:pt x="2030805" y="4917700"/>
                  </a:cubicBezTo>
                  <a:cubicBezTo>
                    <a:pt x="2115786" y="4908359"/>
                    <a:pt x="2180269" y="4886403"/>
                    <a:pt x="2224252" y="4851832"/>
                  </a:cubicBezTo>
                  <a:cubicBezTo>
                    <a:pt x="2262132" y="4821930"/>
                    <a:pt x="2279063" y="4788708"/>
                    <a:pt x="2275047" y="4752167"/>
                  </a:cubicBezTo>
                  <a:cubicBezTo>
                    <a:pt x="2271980" y="4724266"/>
                    <a:pt x="2260472" y="4703167"/>
                    <a:pt x="2240522" y="4688867"/>
                  </a:cubicBezTo>
                  <a:cubicBezTo>
                    <a:pt x="2213357" y="4669113"/>
                    <a:pt x="2171084" y="4662390"/>
                    <a:pt x="2113703" y="4668697"/>
                  </a:cubicBezTo>
                  <a:cubicBezTo>
                    <a:pt x="2090460" y="4671251"/>
                    <a:pt x="2069924" y="4676695"/>
                    <a:pt x="2052094" y="4685026"/>
                  </a:cubicBezTo>
                  <a:cubicBezTo>
                    <a:pt x="2034264" y="4693358"/>
                    <a:pt x="2024888" y="4700011"/>
                    <a:pt x="2023964" y="4704986"/>
                  </a:cubicBezTo>
                  <a:cubicBezTo>
                    <a:pt x="2023041" y="4709960"/>
                    <a:pt x="2022701" y="4713558"/>
                    <a:pt x="2022945" y="4715780"/>
                  </a:cubicBezTo>
                  <a:cubicBezTo>
                    <a:pt x="2023542" y="4721212"/>
                    <a:pt x="2026587" y="4725501"/>
                    <a:pt x="2032078" y="4728645"/>
                  </a:cubicBezTo>
                  <a:cubicBezTo>
                    <a:pt x="2038187" y="4730723"/>
                    <a:pt x="2041968" y="4731681"/>
                    <a:pt x="2043421" y="4731522"/>
                  </a:cubicBezTo>
                  <a:cubicBezTo>
                    <a:pt x="2047053" y="4731122"/>
                    <a:pt x="2051316" y="4729779"/>
                    <a:pt x="2056210" y="4727492"/>
                  </a:cubicBezTo>
                  <a:cubicBezTo>
                    <a:pt x="2065999" y="4722918"/>
                    <a:pt x="2076441" y="4719271"/>
                    <a:pt x="2087537" y="4716552"/>
                  </a:cubicBezTo>
                  <a:cubicBezTo>
                    <a:pt x="2098632" y="4713833"/>
                    <a:pt x="2110354" y="4711795"/>
                    <a:pt x="2122702" y="4710438"/>
                  </a:cubicBezTo>
                  <a:cubicBezTo>
                    <a:pt x="2158293" y="4706526"/>
                    <a:pt x="2185900" y="4710239"/>
                    <a:pt x="2205524" y="4721575"/>
                  </a:cubicBezTo>
                  <a:cubicBezTo>
                    <a:pt x="2221218" y="4730596"/>
                    <a:pt x="2229946" y="4743130"/>
                    <a:pt x="2231710" y="4759179"/>
                  </a:cubicBezTo>
                  <a:cubicBezTo>
                    <a:pt x="2234560" y="4785104"/>
                    <a:pt x="2224950" y="4808025"/>
                    <a:pt x="2202881" y="4827943"/>
                  </a:cubicBezTo>
                  <a:cubicBezTo>
                    <a:pt x="2176134" y="4852123"/>
                    <a:pt x="2135522" y="4867207"/>
                    <a:pt x="2081047" y="4873195"/>
                  </a:cubicBezTo>
                  <a:cubicBezTo>
                    <a:pt x="2041098" y="4877586"/>
                    <a:pt x="2003590" y="4874087"/>
                    <a:pt x="1968522" y="4862699"/>
                  </a:cubicBezTo>
                  <a:cubicBezTo>
                    <a:pt x="1944113" y="4854636"/>
                    <a:pt x="1938743" y="4860547"/>
                    <a:pt x="1876345" y="4816606"/>
                  </a:cubicBezTo>
                  <a:cubicBezTo>
                    <a:pt x="1813946" y="4772665"/>
                    <a:pt x="1750516" y="4678954"/>
                    <a:pt x="1594134" y="4599053"/>
                  </a:cubicBezTo>
                  <a:cubicBezTo>
                    <a:pt x="1535491" y="4569090"/>
                    <a:pt x="1466200" y="4557358"/>
                    <a:pt x="1393998" y="4556135"/>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spTree>
    <p:extLst>
      <p:ext uri="{BB962C8B-B14F-4D97-AF65-F5344CB8AC3E}">
        <p14:creationId xmlns:p14="http://schemas.microsoft.com/office/powerpoint/2010/main" val="2376525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6"/>
                                        </p:tgtEl>
                                        <p:attrNameLst>
                                          <p:attrName>ppt_x</p:attrName>
                                        </p:attrNameLst>
                                      </p:cBhvr>
                                      <p:tavLst>
                                        <p:tav tm="0">
                                          <p:val>
                                            <p:strVal val="ppt_x"/>
                                          </p:val>
                                        </p:tav>
                                        <p:tav tm="100000">
                                          <p:val>
                                            <p:strVal val="ppt_x"/>
                                          </p:val>
                                        </p:tav>
                                      </p:tavLst>
                                    </p:anim>
                                    <p:anim calcmode="lin" valueType="num">
                                      <p:cBhvr additive="base">
                                        <p:cTn id="7" dur="4000"/>
                                        <p:tgtEl>
                                          <p:spTgt spid="16"/>
                                        </p:tgtEl>
                                        <p:attrNameLst>
                                          <p:attrName>ppt_y</p:attrName>
                                        </p:attrNameLst>
                                      </p:cBhvr>
                                      <p:tavLst>
                                        <p:tav tm="0">
                                          <p:val>
                                            <p:strVal val="ppt_y"/>
                                          </p:val>
                                        </p:tav>
                                        <p:tav tm="100000">
                                          <p:val>
                                            <p:strVal val="0-ppt_h/2"/>
                                          </p:val>
                                        </p:tav>
                                      </p:tavLst>
                                    </p:anim>
                                    <p:set>
                                      <p:cBhvr>
                                        <p:cTn id="8" dur="1" fill="hold">
                                          <p:stCondLst>
                                            <p:cond delay="3999"/>
                                          </p:stCondLst>
                                        </p:cTn>
                                        <p:tgtEl>
                                          <p:spTgt spid="16"/>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11"/>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661247"/>
            <a:ext cx="9144000" cy="88647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tx1">
                  <a:lumMod val="85000"/>
                </a:schemeClr>
              </a:gs>
              <a:gs pos="74000">
                <a:srgbClr val="220000"/>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949279"/>
            <a:ext cx="9144000" cy="72007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6237312"/>
            <a:ext cx="9144000" cy="62083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42000">
                <a:schemeClr val="tx1">
                  <a:lumMod val="85000"/>
                </a:schemeClr>
              </a:gs>
              <a:gs pos="67000">
                <a:srgbClr val="220000"/>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Forma libre 13"/>
          <p:cNvSpPr/>
          <p:nvPr/>
        </p:nvSpPr>
        <p:spPr>
          <a:xfrm rot="16200000">
            <a:off x="1597361" y="-1598609"/>
            <a:ext cx="5949278" cy="9146497"/>
          </a:xfrm>
          <a:custGeom>
            <a:avLst/>
            <a:gdLst>
              <a:gd name="connsiteX0" fmla="*/ 185738 w 8647553"/>
              <a:gd name="connsiteY0" fmla="*/ 0 h 6870032"/>
              <a:gd name="connsiteX1" fmla="*/ 8647553 w 8647553"/>
              <a:gd name="connsiteY1" fmla="*/ 0 h 6870032"/>
              <a:gd name="connsiteX2" fmla="*/ 8647553 w 8647553"/>
              <a:gd name="connsiteY2" fmla="*/ 6858000 h 6870032"/>
              <a:gd name="connsiteX3" fmla="*/ 197770 w 8647553"/>
              <a:gd name="connsiteY3" fmla="*/ 6870032 h 6870032"/>
              <a:gd name="connsiteX4" fmla="*/ 185738 w 8647553"/>
              <a:gd name="connsiteY4" fmla="*/ 0 h 6870032"/>
              <a:gd name="connsiteX5" fmla="*/ 1702173 w 8647553"/>
              <a:gd name="connsiteY5" fmla="*/ 2914391 h 6870032"/>
              <a:gd name="connsiteX6" fmla="*/ 1010647 w 8647553"/>
              <a:gd name="connsiteY6" fmla="*/ 3334921 h 6870032"/>
              <a:gd name="connsiteX7" fmla="*/ 931870 w 8647553"/>
              <a:gd name="connsiteY7" fmla="*/ 3442245 h 6870032"/>
              <a:gd name="connsiteX8" fmla="*/ 909152 w 8647553"/>
              <a:gd name="connsiteY8" fmla="*/ 3479584 h 6870032"/>
              <a:gd name="connsiteX9" fmla="*/ 904501 w 8647553"/>
              <a:gd name="connsiteY9" fmla="*/ 3533235 h 6870032"/>
              <a:gd name="connsiteX10" fmla="*/ 905187 w 8647553"/>
              <a:gd name="connsiteY10" fmla="*/ 3634224 h 6870032"/>
              <a:gd name="connsiteX11" fmla="*/ 906871 w 8647553"/>
              <a:gd name="connsiteY11" fmla="*/ 3652863 h 6870032"/>
              <a:gd name="connsiteX12" fmla="*/ 907790 w 8647553"/>
              <a:gd name="connsiteY12" fmla="*/ 3653139 h 6870032"/>
              <a:gd name="connsiteX13" fmla="*/ 985667 w 8647553"/>
              <a:gd name="connsiteY13" fmla="*/ 3586641 h 6870032"/>
              <a:gd name="connsiteX14" fmla="*/ 1010835 w 8647553"/>
              <a:gd name="connsiteY14" fmla="*/ 3568935 h 6870032"/>
              <a:gd name="connsiteX15" fmla="*/ 1018905 w 8647553"/>
              <a:gd name="connsiteY15" fmla="*/ 3547222 h 6870032"/>
              <a:gd name="connsiteX16" fmla="*/ 1187521 w 8647553"/>
              <a:gd name="connsiteY16" fmla="*/ 3268138 h 6870032"/>
              <a:gd name="connsiteX17" fmla="*/ 1709638 w 8647553"/>
              <a:gd name="connsiteY17" fmla="*/ 2920986 h 6870032"/>
              <a:gd name="connsiteX18" fmla="*/ 1741059 w 8647553"/>
              <a:gd name="connsiteY18" fmla="*/ 2918784 h 6870032"/>
              <a:gd name="connsiteX19" fmla="*/ 1702173 w 8647553"/>
              <a:gd name="connsiteY19" fmla="*/ 2914391 h 6870032"/>
              <a:gd name="connsiteX20" fmla="*/ 1675690 w 8647553"/>
              <a:gd name="connsiteY20" fmla="*/ 3344688 h 6870032"/>
              <a:gd name="connsiteX21" fmla="*/ 1632223 w 8647553"/>
              <a:gd name="connsiteY21" fmla="*/ 3346297 h 6870032"/>
              <a:gd name="connsiteX22" fmla="*/ 895085 w 8647553"/>
              <a:gd name="connsiteY22" fmla="*/ 3973200 h 6870032"/>
              <a:gd name="connsiteX23" fmla="*/ 815384 w 8647553"/>
              <a:gd name="connsiteY23" fmla="*/ 4115905 h 6870032"/>
              <a:gd name="connsiteX24" fmla="*/ 792858 w 8647553"/>
              <a:gd name="connsiteY24" fmla="*/ 4164724 h 6870032"/>
              <a:gd name="connsiteX25" fmla="*/ 791555 w 8647553"/>
              <a:gd name="connsiteY25" fmla="*/ 4229917 h 6870032"/>
              <a:gd name="connsiteX26" fmla="*/ 799575 w 8647553"/>
              <a:gd name="connsiteY26" fmla="*/ 4350963 h 6870032"/>
              <a:gd name="connsiteX27" fmla="*/ 802783 w 8647553"/>
              <a:gd name="connsiteY27" fmla="*/ 4373027 h 6870032"/>
              <a:gd name="connsiteX28" fmla="*/ 803823 w 8647553"/>
              <a:gd name="connsiteY28" fmla="*/ 4373196 h 6870032"/>
              <a:gd name="connsiteX29" fmla="*/ 885460 w 8647553"/>
              <a:gd name="connsiteY29" fmla="*/ 4279634 h 6870032"/>
              <a:gd name="connsiteX30" fmla="*/ 912117 w 8647553"/>
              <a:gd name="connsiteY30" fmla="*/ 4253937 h 6870032"/>
              <a:gd name="connsiteX31" fmla="*/ 919510 w 8647553"/>
              <a:gd name="connsiteY31" fmla="*/ 4226458 h 6870032"/>
              <a:gd name="connsiteX32" fmla="*/ 1086557 w 8647553"/>
              <a:gd name="connsiteY32" fmla="*/ 3861780 h 6870032"/>
              <a:gd name="connsiteX33" fmla="*/ 1640980 w 8647553"/>
              <a:gd name="connsiteY33" fmla="*/ 3352890 h 6870032"/>
              <a:gd name="connsiteX34" fmla="*/ 1675690 w 8647553"/>
              <a:gd name="connsiteY34" fmla="*/ 3344688 h 6870032"/>
              <a:gd name="connsiteX35" fmla="*/ 1486336 w 8647553"/>
              <a:gd name="connsiteY35" fmla="*/ 3857423 h 6870032"/>
              <a:gd name="connsiteX36" fmla="*/ 1436055 w 8647553"/>
              <a:gd name="connsiteY36" fmla="*/ 3879600 h 6870032"/>
              <a:gd name="connsiteX37" fmla="*/ 788674 w 8647553"/>
              <a:gd name="connsiteY37" fmla="*/ 4901681 h 6870032"/>
              <a:gd name="connsiteX38" fmla="*/ 744329 w 8647553"/>
              <a:gd name="connsiteY38" fmla="*/ 5092908 h 6870032"/>
              <a:gd name="connsiteX39" fmla="*/ 734701 w 8647553"/>
              <a:gd name="connsiteY39" fmla="*/ 5156096 h 6870032"/>
              <a:gd name="connsiteX40" fmla="*/ 755497 w 8647553"/>
              <a:gd name="connsiteY40" fmla="*/ 5226942 h 6870032"/>
              <a:gd name="connsiteX41" fmla="*/ 806319 w 8647553"/>
              <a:gd name="connsiteY41" fmla="*/ 5353574 h 6870032"/>
              <a:gd name="connsiteX42" fmla="*/ 817626 w 8647553"/>
              <a:gd name="connsiteY42" fmla="*/ 5375837 h 6870032"/>
              <a:gd name="connsiteX43" fmla="*/ 818900 w 8647553"/>
              <a:gd name="connsiteY43" fmla="*/ 5375529 h 6870032"/>
              <a:gd name="connsiteX44" fmla="*/ 882334 w 8647553"/>
              <a:gd name="connsiteY44" fmla="*/ 5236336 h 6870032"/>
              <a:gd name="connsiteX45" fmla="*/ 904708 w 8647553"/>
              <a:gd name="connsiteY45" fmla="*/ 5196114 h 6870032"/>
              <a:gd name="connsiteX46" fmla="*/ 903946 w 8647553"/>
              <a:gd name="connsiteY46" fmla="*/ 5163032 h 6870032"/>
              <a:gd name="connsiteX47" fmla="*/ 974436 w 8647553"/>
              <a:gd name="connsiteY47" fmla="*/ 4691589 h 6870032"/>
              <a:gd name="connsiteX48" fmla="*/ 1448554 w 8647553"/>
              <a:gd name="connsiteY48" fmla="*/ 3882584 h 6870032"/>
              <a:gd name="connsiteX49" fmla="*/ 1486336 w 8647553"/>
              <a:gd name="connsiteY49" fmla="*/ 3857423 h 6870032"/>
              <a:gd name="connsiteX50" fmla="*/ 1512290 w 8647553"/>
              <a:gd name="connsiteY50" fmla="*/ 4289688 h 6870032"/>
              <a:gd name="connsiteX51" fmla="*/ 1463212 w 8647553"/>
              <a:gd name="connsiteY51" fmla="*/ 4336738 h 6870032"/>
              <a:gd name="connsiteX52" fmla="*/ 1096003 w 8647553"/>
              <a:gd name="connsiteY52" fmla="*/ 5823764 h 6870032"/>
              <a:gd name="connsiteX53" fmla="*/ 1114413 w 8647553"/>
              <a:gd name="connsiteY53" fmla="*/ 6070651 h 6870032"/>
              <a:gd name="connsiteX54" fmla="*/ 1126199 w 8647553"/>
              <a:gd name="connsiteY54" fmla="*/ 6150182 h 6870032"/>
              <a:gd name="connsiteX55" fmla="*/ 1175257 w 8647553"/>
              <a:gd name="connsiteY55" fmla="*/ 6226461 h 6870032"/>
              <a:gd name="connsiteX56" fmla="*/ 1278430 w 8647553"/>
              <a:gd name="connsiteY56" fmla="*/ 6357233 h 6870032"/>
              <a:gd name="connsiteX57" fmla="*/ 1299259 w 8647553"/>
              <a:gd name="connsiteY57" fmla="*/ 6379255 h 6870032"/>
              <a:gd name="connsiteX58" fmla="*/ 1300594 w 8647553"/>
              <a:gd name="connsiteY58" fmla="*/ 6378366 h 6870032"/>
              <a:gd name="connsiteX59" fmla="*/ 1322544 w 8647553"/>
              <a:gd name="connsiteY59" fmla="*/ 6185944 h 6870032"/>
              <a:gd name="connsiteX60" fmla="*/ 1333475 w 8647553"/>
              <a:gd name="connsiteY60" fmla="*/ 6128691 h 6870032"/>
              <a:gd name="connsiteX61" fmla="*/ 1320721 w 8647553"/>
              <a:gd name="connsiteY61" fmla="*/ 6089422 h 6870032"/>
              <a:gd name="connsiteX62" fmla="*/ 1231269 w 8647553"/>
              <a:gd name="connsiteY62" fmla="*/ 5496601 h 6870032"/>
              <a:gd name="connsiteX63" fmla="*/ 1478465 w 8647553"/>
              <a:gd name="connsiteY63" fmla="*/ 4335208 h 6870032"/>
              <a:gd name="connsiteX64" fmla="*/ 1512290 w 8647553"/>
              <a:gd name="connsiteY64" fmla="*/ 4289688 h 687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8647553" h="6870032">
                <a:moveTo>
                  <a:pt x="185738" y="0"/>
                </a:moveTo>
                <a:lnTo>
                  <a:pt x="8647553" y="0"/>
                </a:lnTo>
                <a:lnTo>
                  <a:pt x="8647553" y="6858000"/>
                </a:lnTo>
                <a:lnTo>
                  <a:pt x="197770" y="6870032"/>
                </a:lnTo>
                <a:cubicBezTo>
                  <a:pt x="-407820" y="4848726"/>
                  <a:pt x="610854" y="2177716"/>
                  <a:pt x="185738" y="0"/>
                </a:cubicBezTo>
                <a:close/>
                <a:moveTo>
                  <a:pt x="1702173" y="2914391"/>
                </a:moveTo>
                <a:cubicBezTo>
                  <a:pt x="1492558" y="2914088"/>
                  <a:pt x="1224617" y="3068268"/>
                  <a:pt x="1010647" y="3334921"/>
                </a:cubicBezTo>
                <a:cubicBezTo>
                  <a:pt x="982431" y="3370084"/>
                  <a:pt x="956155" y="3405955"/>
                  <a:pt x="931870" y="3442245"/>
                </a:cubicBezTo>
                <a:lnTo>
                  <a:pt x="909152" y="3479584"/>
                </a:lnTo>
                <a:lnTo>
                  <a:pt x="904501" y="3533235"/>
                </a:lnTo>
                <a:cubicBezTo>
                  <a:pt x="903105" y="3567769"/>
                  <a:pt x="903350" y="3601511"/>
                  <a:pt x="905187" y="3634224"/>
                </a:cubicBezTo>
                <a:lnTo>
                  <a:pt x="906871" y="3652863"/>
                </a:lnTo>
                <a:lnTo>
                  <a:pt x="907790" y="3653139"/>
                </a:lnTo>
                <a:lnTo>
                  <a:pt x="985667" y="3586641"/>
                </a:lnTo>
                <a:lnTo>
                  <a:pt x="1010835" y="3568935"/>
                </a:lnTo>
                <a:lnTo>
                  <a:pt x="1018905" y="3547222"/>
                </a:lnTo>
                <a:cubicBezTo>
                  <a:pt x="1059298" y="3452665"/>
                  <a:pt x="1115835" y="3357474"/>
                  <a:pt x="1187521" y="3268138"/>
                </a:cubicBezTo>
                <a:cubicBezTo>
                  <a:pt x="1345306" y="3071504"/>
                  <a:pt x="1540071" y="2948613"/>
                  <a:pt x="1709638" y="2920986"/>
                </a:cubicBezTo>
                <a:lnTo>
                  <a:pt x="1741059" y="2918784"/>
                </a:lnTo>
                <a:lnTo>
                  <a:pt x="1702173" y="2914391"/>
                </a:lnTo>
                <a:close/>
                <a:moveTo>
                  <a:pt x="1675690" y="3344688"/>
                </a:moveTo>
                <a:lnTo>
                  <a:pt x="1632223" y="3346297"/>
                </a:lnTo>
                <a:cubicBezTo>
                  <a:pt x="1399597" y="3383020"/>
                  <a:pt x="1113354" y="3615412"/>
                  <a:pt x="895085" y="3973200"/>
                </a:cubicBezTo>
                <a:cubicBezTo>
                  <a:pt x="866302" y="4020381"/>
                  <a:pt x="839723" y="4068067"/>
                  <a:pt x="815384" y="4115905"/>
                </a:cubicBezTo>
                <a:lnTo>
                  <a:pt x="792858" y="4164724"/>
                </a:lnTo>
                <a:lnTo>
                  <a:pt x="791555" y="4229917"/>
                </a:lnTo>
                <a:cubicBezTo>
                  <a:pt x="792487" y="4271599"/>
                  <a:pt x="795185" y="4312039"/>
                  <a:pt x="799575" y="4350963"/>
                </a:cubicBezTo>
                <a:lnTo>
                  <a:pt x="802783" y="4373027"/>
                </a:lnTo>
                <a:lnTo>
                  <a:pt x="803823" y="4373196"/>
                </a:lnTo>
                <a:lnTo>
                  <a:pt x="885460" y="4279634"/>
                </a:lnTo>
                <a:lnTo>
                  <a:pt x="912117" y="4253937"/>
                </a:lnTo>
                <a:lnTo>
                  <a:pt x="919510" y="4226458"/>
                </a:lnTo>
                <a:cubicBezTo>
                  <a:pt x="957536" y="4105861"/>
                  <a:pt x="1013431" y="3981648"/>
                  <a:pt x="1086557" y="3861780"/>
                </a:cubicBezTo>
                <a:cubicBezTo>
                  <a:pt x="1247511" y="3597941"/>
                  <a:pt x="1454803" y="3416038"/>
                  <a:pt x="1640980" y="3352890"/>
                </a:cubicBezTo>
                <a:lnTo>
                  <a:pt x="1675690" y="3344688"/>
                </a:lnTo>
                <a:close/>
                <a:moveTo>
                  <a:pt x="1486336" y="3857423"/>
                </a:moveTo>
                <a:lnTo>
                  <a:pt x="1436055" y="3879600"/>
                </a:lnTo>
                <a:cubicBezTo>
                  <a:pt x="1176593" y="4028576"/>
                  <a:pt x="921422" y="4413569"/>
                  <a:pt x="788674" y="4901681"/>
                </a:cubicBezTo>
                <a:cubicBezTo>
                  <a:pt x="771169" y="4966048"/>
                  <a:pt x="756413" y="5029923"/>
                  <a:pt x="744329" y="5092908"/>
                </a:cubicBezTo>
                <a:lnTo>
                  <a:pt x="734701" y="5156096"/>
                </a:lnTo>
                <a:lnTo>
                  <a:pt x="755497" y="5226942"/>
                </a:lnTo>
                <a:cubicBezTo>
                  <a:pt x="770859" y="5271408"/>
                  <a:pt x="787859" y="5313706"/>
                  <a:pt x="806319" y="5353574"/>
                </a:cubicBezTo>
                <a:lnTo>
                  <a:pt x="817626" y="5375837"/>
                </a:lnTo>
                <a:lnTo>
                  <a:pt x="818900" y="5375529"/>
                </a:lnTo>
                <a:lnTo>
                  <a:pt x="882334" y="5236336"/>
                </a:lnTo>
                <a:lnTo>
                  <a:pt x="904708" y="5196114"/>
                </a:lnTo>
                <a:lnTo>
                  <a:pt x="903946" y="5163032"/>
                </a:lnTo>
                <a:cubicBezTo>
                  <a:pt x="907124" y="5015227"/>
                  <a:pt x="929961" y="4855120"/>
                  <a:pt x="974436" y="4691589"/>
                </a:cubicBezTo>
                <a:cubicBezTo>
                  <a:pt x="1072325" y="4331648"/>
                  <a:pt x="1252456" y="4038181"/>
                  <a:pt x="1448554" y="3882584"/>
                </a:cubicBezTo>
                <a:lnTo>
                  <a:pt x="1486336" y="3857423"/>
                </a:lnTo>
                <a:close/>
                <a:moveTo>
                  <a:pt x="1512290" y="4289688"/>
                </a:moveTo>
                <a:lnTo>
                  <a:pt x="1463212" y="4336738"/>
                </a:lnTo>
                <a:cubicBezTo>
                  <a:pt x="1222361" y="4620851"/>
                  <a:pt x="1071200" y="5185596"/>
                  <a:pt x="1096003" y="5823764"/>
                </a:cubicBezTo>
                <a:cubicBezTo>
                  <a:pt x="1099274" y="5907918"/>
                  <a:pt x="1105488" y="5990363"/>
                  <a:pt x="1114413" y="6070651"/>
                </a:cubicBezTo>
                <a:lnTo>
                  <a:pt x="1126199" y="6150182"/>
                </a:lnTo>
                <a:lnTo>
                  <a:pt x="1175257" y="6226461"/>
                </a:lnTo>
                <a:cubicBezTo>
                  <a:pt x="1208667" y="6273394"/>
                  <a:pt x="1243157" y="6317064"/>
                  <a:pt x="1278430" y="6357233"/>
                </a:cubicBezTo>
                <a:lnTo>
                  <a:pt x="1299259" y="6379255"/>
                </a:lnTo>
                <a:lnTo>
                  <a:pt x="1300594" y="6378366"/>
                </a:lnTo>
                <a:lnTo>
                  <a:pt x="1322544" y="6185944"/>
                </a:lnTo>
                <a:lnTo>
                  <a:pt x="1333475" y="6128691"/>
                </a:lnTo>
                <a:lnTo>
                  <a:pt x="1320721" y="6089422"/>
                </a:lnTo>
                <a:cubicBezTo>
                  <a:pt x="1271207" y="5911284"/>
                  <a:pt x="1239577" y="5710405"/>
                  <a:pt x="1231269" y="5496601"/>
                </a:cubicBezTo>
                <a:cubicBezTo>
                  <a:pt x="1212977" y="5026006"/>
                  <a:pt x="1311888" y="4601389"/>
                  <a:pt x="1478465" y="4335208"/>
                </a:cubicBezTo>
                <a:lnTo>
                  <a:pt x="1512290" y="4289688"/>
                </a:lnTo>
                <a:close/>
              </a:path>
            </a:pathLst>
          </a:custGeom>
          <a:gradFill flip="none" rotWithShape="1">
            <a:gsLst>
              <a:gs pos="0">
                <a:schemeClr val="accent6">
                  <a:lumMod val="20000"/>
                  <a:lumOff val="80000"/>
                </a:schemeClr>
              </a:gs>
              <a:gs pos="77920">
                <a:srgbClr val="C298A2">
                  <a:alpha val="73000"/>
                </a:srgbClr>
              </a:gs>
              <a:gs pos="52000">
                <a:schemeClr val="tx1">
                  <a:lumMod val="85000"/>
                  <a:alpha val="41000"/>
                </a:schemeClr>
              </a:gs>
              <a:gs pos="100000">
                <a:srgbClr val="220000">
                  <a:lumMod val="0"/>
                </a:srgbClr>
              </a:gs>
              <a:gs pos="100000">
                <a:srgbClr val="362D1E"/>
              </a:gs>
            </a:gsLst>
            <a:path path="rect">
              <a:fillToRect t="100000" r="100000"/>
            </a:path>
            <a:tileRect l="-100000" b="-100000"/>
          </a:gradFill>
          <a:ln>
            <a:noFill/>
          </a:ln>
          <a:scene3d>
            <a:camera prst="orthographicFront"/>
            <a:lightRig rig="threePt" dir="t"/>
          </a:scene3d>
          <a:sp3d>
            <a:bevelT w="508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Tree>
    <p:extLst>
      <p:ext uri="{BB962C8B-B14F-4D97-AF65-F5344CB8AC3E}">
        <p14:creationId xmlns:p14="http://schemas.microsoft.com/office/powerpoint/2010/main" val="3461660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grpId="0" nodeType="withEffect">
                                  <p:stCondLst>
                                    <p:cond delay="0"/>
                                  </p:stCondLst>
                                  <p:childTnLst>
                                    <p:anim calcmode="lin" valueType="num">
                                      <p:cBhvr additive="base">
                                        <p:cTn id="6" dur="4000"/>
                                        <p:tgtEl>
                                          <p:spTgt spid="14"/>
                                        </p:tgtEl>
                                        <p:attrNameLst>
                                          <p:attrName>ppt_x</p:attrName>
                                        </p:attrNameLst>
                                      </p:cBhvr>
                                      <p:tavLst>
                                        <p:tav tm="0">
                                          <p:val>
                                            <p:strVal val="ppt_x"/>
                                          </p:val>
                                        </p:tav>
                                        <p:tav tm="100000">
                                          <p:val>
                                            <p:strVal val="ppt_x"/>
                                          </p:val>
                                        </p:tav>
                                      </p:tavLst>
                                    </p:anim>
                                    <p:anim calcmode="lin" valueType="num">
                                      <p:cBhvr additive="base">
                                        <p:cTn id="7" dur="4000"/>
                                        <p:tgtEl>
                                          <p:spTgt spid="14"/>
                                        </p:tgtEl>
                                        <p:attrNameLst>
                                          <p:attrName>ppt_y</p:attrName>
                                        </p:attrNameLst>
                                      </p:cBhvr>
                                      <p:tavLst>
                                        <p:tav tm="0">
                                          <p:val>
                                            <p:strVal val="ppt_y"/>
                                          </p:val>
                                        </p:tav>
                                        <p:tav tm="100000">
                                          <p:val>
                                            <p:strVal val="0-ppt_h/2"/>
                                          </p:val>
                                        </p:tav>
                                      </p:tavLst>
                                    </p:anim>
                                    <p:set>
                                      <p:cBhvr>
                                        <p:cTn id="8" dur="1" fill="hold">
                                          <p:stCondLst>
                                            <p:cond delay="3999"/>
                                          </p:stCondLst>
                                        </p:cTn>
                                        <p:tgtEl>
                                          <p:spTgt spid="14"/>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4000" fill="hold"/>
                                        <p:tgtEl>
                                          <p:spTgt spid="9"/>
                                        </p:tgtEl>
                                        <p:attrNameLst>
                                          <p:attrName>ppt_w</p:attrName>
                                        </p:attrNameLst>
                                      </p:cBhvr>
                                      <p:tavLst>
                                        <p:tav tm="0">
                                          <p:val>
                                            <p:strVal val="4/3*#ppt_w"/>
                                          </p:val>
                                        </p:tav>
                                        <p:tav tm="100000">
                                          <p:val>
                                            <p:strVal val="#ppt_w"/>
                                          </p:val>
                                        </p:tav>
                                      </p:tavLst>
                                    </p:anim>
                                    <p:anim calcmode="lin" valueType="num">
                                      <p:cBhvr>
                                        <p:cTn id="12" dur="40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795110" y="332656"/>
            <a:ext cx="7553779" cy="4678204"/>
          </a:xfrm>
          <a:prstGeom prst="rect">
            <a:avLst/>
          </a:prstGeom>
        </p:spPr>
        <p:txBody>
          <a:bodyPr wrap="square">
            <a:spAutoFit/>
            <a:scene3d>
              <a:camera prst="obliqueBottomLeft"/>
              <a:lightRig rig="threePt" dir="t"/>
            </a:scene3d>
            <a:sp3d extrusionH="31750">
              <a:extrusionClr>
                <a:schemeClr val="tx1">
                  <a:lumMod val="95000"/>
                </a:schemeClr>
              </a:extrusionClr>
            </a:sp3d>
          </a:bodyPr>
          <a:lstStyle/>
          <a:p>
            <a:endParaRPr lang="es-ES" dirty="0" smtClean="0">
              <a:latin typeface="Harrington" panose="04040505050A02020702" pitchFamily="82" charset="0"/>
            </a:endParaRPr>
          </a:p>
          <a:p>
            <a:pPr algn="ctr"/>
            <a:r>
              <a:rPr lang="es-ES" sz="2800" b="1" dirty="0" smtClean="0">
                <a:effectLst>
                  <a:outerShdw blurRad="50800" dist="50800" dir="5400000" algn="ctr" rotWithShape="0">
                    <a:schemeClr val="accent2">
                      <a:lumMod val="50000"/>
                    </a:schemeClr>
                  </a:outerShdw>
                </a:effectLst>
                <a:latin typeface="Harrington" panose="04040505050A02020702" pitchFamily="82" charset="0"/>
              </a:rPr>
              <a:t>La </a:t>
            </a:r>
            <a:r>
              <a:rPr lang="es-ES" sz="2800" b="1" dirty="0">
                <a:effectLst>
                  <a:outerShdw blurRad="50800" dist="50800" dir="5400000" algn="ctr" rotWithShape="0">
                    <a:schemeClr val="accent2">
                      <a:lumMod val="50000"/>
                    </a:schemeClr>
                  </a:outerShdw>
                </a:effectLst>
                <a:latin typeface="Harrington" panose="04040505050A02020702" pitchFamily="82" charset="0"/>
              </a:rPr>
              <a:t>mujer es lo </a:t>
            </a:r>
            <a:r>
              <a:rPr lang="es-ES" sz="2800" b="1" dirty="0" smtClean="0">
                <a:effectLst>
                  <a:outerShdw blurRad="50800" dist="50800" dir="5400000" algn="ctr" rotWithShape="0">
                    <a:schemeClr val="accent2">
                      <a:lumMod val="50000"/>
                    </a:schemeClr>
                  </a:outerShdw>
                </a:effectLst>
                <a:latin typeface="Harrington" panose="04040505050A02020702" pitchFamily="82" charset="0"/>
              </a:rPr>
              <a:t>más bello </a:t>
            </a:r>
            <a:r>
              <a:rPr lang="es-ES" sz="2800" b="1" dirty="0">
                <a:effectLst>
                  <a:outerShdw blurRad="50800" dist="50800" dir="5400000" algn="ctr" rotWithShape="0">
                    <a:schemeClr val="accent2">
                      <a:lumMod val="50000"/>
                    </a:schemeClr>
                  </a:outerShdw>
                </a:effectLst>
                <a:latin typeface="Harrington" panose="04040505050A02020702" pitchFamily="82" charset="0"/>
              </a:rPr>
              <a:t>de la creación… y es verdad, porque no hay nada más hermoso que contemplarla cuando su mirada se pierde en el horizonte. Está llena de perfección y grandeza, no hay nada más </a:t>
            </a:r>
            <a:r>
              <a:rPr lang="es-ES" sz="2800" b="1" dirty="0" smtClean="0">
                <a:effectLst>
                  <a:outerShdw blurRad="50800" dist="50800" dir="5400000" algn="ctr" rotWithShape="0">
                    <a:schemeClr val="accent2">
                      <a:lumMod val="50000"/>
                    </a:schemeClr>
                  </a:outerShdw>
                </a:effectLst>
                <a:latin typeface="Harrington" panose="04040505050A02020702" pitchFamily="82" charset="0"/>
              </a:rPr>
              <a:t>bonito </a:t>
            </a:r>
            <a:r>
              <a:rPr lang="es-ES" sz="2800" b="1" dirty="0">
                <a:effectLst>
                  <a:outerShdw blurRad="50800" dist="50800" dir="5400000" algn="ctr" rotWithShape="0">
                    <a:schemeClr val="accent2">
                      <a:lumMod val="50000"/>
                    </a:schemeClr>
                  </a:outerShdw>
                </a:effectLst>
                <a:latin typeface="Harrington" panose="04040505050A02020702" pitchFamily="82" charset="0"/>
              </a:rPr>
              <a:t>que ver una mujer cuando su mirada abarca todo lo que le rodea. </a:t>
            </a:r>
            <a:endParaRPr lang="es-ES" sz="2800" b="1" dirty="0" smtClean="0">
              <a:effectLst>
                <a:outerShdw blurRad="50800" dist="50800" dir="5400000" algn="ctr" rotWithShape="0">
                  <a:schemeClr val="accent2">
                    <a:lumMod val="50000"/>
                  </a:schemeClr>
                </a:outerShdw>
              </a:effectLst>
              <a:latin typeface="Harrington" panose="04040505050A02020702" pitchFamily="82" charset="0"/>
            </a:endParaRPr>
          </a:p>
          <a:p>
            <a:pPr algn="ctr"/>
            <a:r>
              <a:rPr lang="es-ES" sz="2800" b="1" dirty="0" smtClean="0">
                <a:effectLst>
                  <a:outerShdw blurRad="50800" dist="50800" dir="5400000" algn="ctr" rotWithShape="0">
                    <a:schemeClr val="accent2">
                      <a:lumMod val="50000"/>
                    </a:schemeClr>
                  </a:outerShdw>
                </a:effectLst>
                <a:latin typeface="Harrington" panose="04040505050A02020702" pitchFamily="82" charset="0"/>
              </a:rPr>
              <a:t>La </a:t>
            </a:r>
            <a:r>
              <a:rPr lang="es-ES" sz="2800" b="1" dirty="0">
                <a:effectLst>
                  <a:outerShdw blurRad="50800" dist="50800" dir="5400000" algn="ctr" rotWithShape="0">
                    <a:schemeClr val="accent2">
                      <a:lumMod val="50000"/>
                    </a:schemeClr>
                  </a:outerShdw>
                </a:effectLst>
                <a:latin typeface="Harrington" panose="04040505050A02020702" pitchFamily="82" charset="0"/>
              </a:rPr>
              <a:t>mujer es </a:t>
            </a:r>
            <a:r>
              <a:rPr lang="es-ES" sz="2800" b="1" dirty="0" smtClean="0">
                <a:effectLst>
                  <a:outerShdw blurRad="50800" dist="50800" dir="5400000" algn="ctr" rotWithShape="0">
                    <a:schemeClr val="accent2">
                      <a:lumMod val="50000"/>
                    </a:schemeClr>
                  </a:outerShdw>
                </a:effectLst>
                <a:latin typeface="Harrington" panose="04040505050A02020702" pitchFamily="82" charset="0"/>
              </a:rPr>
              <a:t>ternura, </a:t>
            </a:r>
            <a:r>
              <a:rPr lang="es-ES" sz="2800" b="1" dirty="0">
                <a:effectLst>
                  <a:outerShdw blurRad="50800" dist="50800" dir="5400000" algn="ctr" rotWithShape="0">
                    <a:schemeClr val="accent2">
                      <a:lumMod val="50000"/>
                    </a:schemeClr>
                  </a:outerShdw>
                </a:effectLst>
                <a:latin typeface="Harrington" panose="04040505050A02020702" pitchFamily="82" charset="0"/>
              </a:rPr>
              <a:t>sus suaves manos todo lo acarician, su sonrisa todo lo suaviza, y con su forma de ser todo lo endulza.</a:t>
            </a:r>
          </a:p>
          <a:p>
            <a:pPr algn="ctr"/>
            <a:endParaRPr lang="es-ES" sz="2800" b="1" dirty="0">
              <a:effectLst>
                <a:outerShdw blurRad="50800" dist="50800" dir="5400000" algn="ctr" rotWithShape="0">
                  <a:schemeClr val="accent2">
                    <a:lumMod val="50000"/>
                  </a:schemeClr>
                </a:outerShdw>
              </a:effectLst>
              <a:latin typeface="Harrington" panose="04040505050A02020702" pitchFamily="82" charset="0"/>
            </a:endParaRPr>
          </a:p>
        </p:txBody>
      </p:sp>
    </p:spTree>
    <p:extLst>
      <p:ext uri="{BB962C8B-B14F-4D97-AF65-F5344CB8AC3E}">
        <p14:creationId xmlns:p14="http://schemas.microsoft.com/office/powerpoint/2010/main" val="414982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1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41013" y="5229201"/>
            <a:ext cx="9162982" cy="105770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rgbClr val="FF8190">
                  <a:lumMod val="46000"/>
                  <a:lumOff val="54000"/>
                </a:srgbClr>
              </a:gs>
              <a:gs pos="75417">
                <a:srgbClr val="C00000">
                  <a:lumMod val="11000"/>
                </a:srgbClr>
              </a:gs>
              <a:gs pos="64000">
                <a:srgbClr val="C00000">
                  <a:lumMod val="6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41013" y="5544514"/>
            <a:ext cx="9185013" cy="123534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rgbClr val="FF8190">
                  <a:lumMod val="62000"/>
                  <a:lumOff val="38000"/>
                </a:srgbClr>
              </a:gs>
              <a:gs pos="81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22031" y="6004527"/>
            <a:ext cx="9166031" cy="8534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rgbClr val="FF8190">
                  <a:lumMod val="48000"/>
                  <a:lumOff val="52000"/>
                </a:srgbClr>
              </a:gs>
              <a:gs pos="59000">
                <a:srgbClr val="C00000">
                  <a:lumMod val="6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19539" y="-14214"/>
            <a:ext cx="9213542" cy="5593819"/>
            <a:chOff x="74775" y="-14214"/>
            <a:chExt cx="9213542" cy="5593819"/>
          </a:xfrm>
        </p:grpSpPr>
        <p:sp>
          <p:nvSpPr>
            <p:cNvPr id="11" name="Forma libre 10"/>
            <p:cNvSpPr/>
            <p:nvPr/>
          </p:nvSpPr>
          <p:spPr>
            <a:xfrm flipH="1">
              <a:off x="492050" y="4162409"/>
              <a:ext cx="4886299" cy="1142953"/>
            </a:xfrm>
            <a:custGeom>
              <a:avLst/>
              <a:gdLst>
                <a:gd name="connsiteX0" fmla="*/ 3140086 w 4886299"/>
                <a:gd name="connsiteY0" fmla="*/ 85 h 1142953"/>
                <a:gd name="connsiteX1" fmla="*/ 2614480 w 4886299"/>
                <a:gd name="connsiteY1" fmla="*/ 64490 h 1142953"/>
                <a:gd name="connsiteX2" fmla="*/ 2300322 w 4886299"/>
                <a:gd name="connsiteY2" fmla="*/ 276074 h 1142953"/>
                <a:gd name="connsiteX3" fmla="*/ 2472218 w 4886299"/>
                <a:gd name="connsiteY3" fmla="*/ 493971 h 1142953"/>
                <a:gd name="connsiteX4" fmla="*/ 3045665 w 4886299"/>
                <a:gd name="connsiteY4" fmla="*/ 611869 h 1142953"/>
                <a:gd name="connsiteX5" fmla="*/ 3502405 w 4886299"/>
                <a:gd name="connsiteY5" fmla="*/ 573996 h 1142953"/>
                <a:gd name="connsiteX6" fmla="*/ 3689821 w 4886299"/>
                <a:gd name="connsiteY6" fmla="*/ 443401 h 1142953"/>
                <a:gd name="connsiteX7" fmla="*/ 3595308 w 4886299"/>
                <a:gd name="connsiteY7" fmla="*/ 316506 h 1142953"/>
                <a:gd name="connsiteX8" fmla="*/ 3259029 w 4886299"/>
                <a:gd name="connsiteY8" fmla="*/ 241020 h 1142953"/>
                <a:gd name="connsiteX9" fmla="*/ 3037734 w 4886299"/>
                <a:gd name="connsiteY9" fmla="*/ 260090 h 1142953"/>
                <a:gd name="connsiteX10" fmla="*/ 2957216 w 4886299"/>
                <a:gd name="connsiteY10" fmla="*/ 297179 h 1142953"/>
                <a:gd name="connsiteX11" fmla="*/ 2946832 w 4886299"/>
                <a:gd name="connsiteY11" fmla="*/ 316334 h 1142953"/>
                <a:gd name="connsiteX12" fmla="*/ 2965339 w 4886299"/>
                <a:gd name="connsiteY12" fmla="*/ 324081 h 1142953"/>
                <a:gd name="connsiteX13" fmla="*/ 3003192 w 4886299"/>
                <a:gd name="connsiteY13" fmla="*/ 322518 h 1142953"/>
                <a:gd name="connsiteX14" fmla="*/ 3041045 w 4886299"/>
                <a:gd name="connsiteY14" fmla="*/ 320954 h 1142953"/>
                <a:gd name="connsiteX15" fmla="*/ 3179475 w 4886299"/>
                <a:gd name="connsiteY15" fmla="*/ 322614 h 1142953"/>
                <a:gd name="connsiteX16" fmla="*/ 3346171 w 4886299"/>
                <a:gd name="connsiteY16" fmla="*/ 357722 h 1142953"/>
                <a:gd name="connsiteX17" fmla="*/ 3413964 w 4886299"/>
                <a:gd name="connsiteY17" fmla="*/ 419612 h 1142953"/>
                <a:gd name="connsiteX18" fmla="*/ 3290320 w 4886299"/>
                <a:gd name="connsiteY18" fmla="*/ 501609 h 1142953"/>
                <a:gd name="connsiteX19" fmla="*/ 2993403 w 4886299"/>
                <a:gd name="connsiteY19" fmla="*/ 522099 h 1142953"/>
                <a:gd name="connsiteX20" fmla="*/ 2585479 w 4886299"/>
                <a:gd name="connsiteY20" fmla="*/ 431129 h 1142953"/>
                <a:gd name="connsiteX21" fmla="*/ 2463959 w 4886299"/>
                <a:gd name="connsiteY21" fmla="*/ 277261 h 1142953"/>
                <a:gd name="connsiteX22" fmla="*/ 2711960 w 4886299"/>
                <a:gd name="connsiteY22" fmla="*/ 98767 h 1142953"/>
                <a:gd name="connsiteX23" fmla="*/ 3344188 w 4886299"/>
                <a:gd name="connsiteY23" fmla="*/ 45135 h 1142953"/>
                <a:gd name="connsiteX24" fmla="*/ 4123063 w 4886299"/>
                <a:gd name="connsiteY24" fmla="*/ 210727 h 1142953"/>
                <a:gd name="connsiteX25" fmla="*/ 4373597 w 4886299"/>
                <a:gd name="connsiteY25" fmla="*/ 494038 h 1142953"/>
                <a:gd name="connsiteX26" fmla="*/ 3995878 w 4886299"/>
                <a:gd name="connsiteY26" fmla="*/ 749956 h 1142953"/>
                <a:gd name="connsiteX27" fmla="*/ 3054215 w 4886299"/>
                <a:gd name="connsiteY27" fmla="*/ 822610 h 1142953"/>
                <a:gd name="connsiteX28" fmla="*/ 2522267 w 4886299"/>
                <a:gd name="connsiteY28" fmla="*/ 757190 h 1142953"/>
                <a:gd name="connsiteX29" fmla="*/ 2141141 w 4886299"/>
                <a:gd name="connsiteY29" fmla="*/ 633336 h 1142953"/>
                <a:gd name="connsiteX30" fmla="*/ 1831193 w 4886299"/>
                <a:gd name="connsiteY30" fmla="*/ 470226 h 1142953"/>
                <a:gd name="connsiteX31" fmla="*/ 1400734 w 4886299"/>
                <a:gd name="connsiteY31" fmla="*/ 196898 h 1142953"/>
                <a:gd name="connsiteX32" fmla="*/ 763179 w 4886299"/>
                <a:gd name="connsiteY32" fmla="*/ 38238 h 1142953"/>
                <a:gd name="connsiteX33" fmla="*/ 186643 w 4886299"/>
                <a:gd name="connsiteY33" fmla="*/ 111701 h 1142953"/>
                <a:gd name="connsiteX34" fmla="*/ 278 w 4886299"/>
                <a:gd name="connsiteY34" fmla="*/ 317156 h 1142953"/>
                <a:gd name="connsiteX35" fmla="*/ 71301 w 4886299"/>
                <a:gd name="connsiteY35" fmla="*/ 473678 h 1142953"/>
                <a:gd name="connsiteX36" fmla="*/ 422363 w 4886299"/>
                <a:gd name="connsiteY36" fmla="*/ 568699 h 1142953"/>
                <a:gd name="connsiteX37" fmla="*/ 604004 w 4886299"/>
                <a:gd name="connsiteY37" fmla="*/ 555806 h 1142953"/>
                <a:gd name="connsiteX38" fmla="*/ 692249 w 4886299"/>
                <a:gd name="connsiteY38" fmla="*/ 521661 h 1142953"/>
                <a:gd name="connsiteX39" fmla="*/ 699722 w 4886299"/>
                <a:gd name="connsiteY39" fmla="*/ 497661 h 1142953"/>
                <a:gd name="connsiteX40" fmla="*/ 679286 w 4886299"/>
                <a:gd name="connsiteY40" fmla="*/ 465025 h 1142953"/>
                <a:gd name="connsiteX41" fmla="*/ 648342 w 4886299"/>
                <a:gd name="connsiteY41" fmla="*/ 454103 h 1142953"/>
                <a:gd name="connsiteX42" fmla="*/ 610364 w 4886299"/>
                <a:gd name="connsiteY42" fmla="*/ 458225 h 1142953"/>
                <a:gd name="connsiteX43" fmla="*/ 516885 w 4886299"/>
                <a:gd name="connsiteY43" fmla="*/ 470739 h 1142953"/>
                <a:gd name="connsiteX44" fmla="*/ 414570 w 4886299"/>
                <a:gd name="connsiteY44" fmla="*/ 470851 h 1142953"/>
                <a:gd name="connsiteX45" fmla="*/ 184437 w 4886299"/>
                <a:gd name="connsiteY45" fmla="*/ 413395 h 1142953"/>
                <a:gd name="connsiteX46" fmla="*/ 126147 w 4886299"/>
                <a:gd name="connsiteY46" fmla="*/ 318200 h 1142953"/>
                <a:gd name="connsiteX47" fmla="*/ 237101 w 4886299"/>
                <a:gd name="connsiteY47" fmla="*/ 174023 h 1142953"/>
                <a:gd name="connsiteX48" fmla="*/ 601807 w 4886299"/>
                <a:gd name="connsiteY48" fmla="*/ 119239 h 1142953"/>
                <a:gd name="connsiteX49" fmla="*/ 916439 w 4886299"/>
                <a:gd name="connsiteY49" fmla="*/ 186824 h 1142953"/>
                <a:gd name="connsiteX50" fmla="*/ 1158258 w 4886299"/>
                <a:gd name="connsiteY50" fmla="*/ 326929 h 1142953"/>
                <a:gd name="connsiteX51" fmla="*/ 1866152 w 4886299"/>
                <a:gd name="connsiteY51" fmla="*/ 928627 h 1142953"/>
                <a:gd name="connsiteX52" fmla="*/ 3425830 w 4886299"/>
                <a:gd name="connsiteY52" fmla="*/ 1136552 h 1142953"/>
                <a:gd name="connsiteX53" fmla="*/ 4691280 w 4886299"/>
                <a:gd name="connsiteY53" fmla="*/ 858633 h 1142953"/>
                <a:gd name="connsiteX54" fmla="*/ 4866068 w 4886299"/>
                <a:gd name="connsiteY54" fmla="*/ 497994 h 1142953"/>
                <a:gd name="connsiteX55" fmla="*/ 4329013 w 4886299"/>
                <a:gd name="connsiteY55" fmla="*/ 171560 h 1142953"/>
                <a:gd name="connsiteX56" fmla="*/ 3346112 w 4886299"/>
                <a:gd name="connsiteY56" fmla="*/ 5901 h 1142953"/>
                <a:gd name="connsiteX57" fmla="*/ 3140086 w 4886299"/>
                <a:gd name="connsiteY57" fmla="*/ 85 h 114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86299" h="1142953">
                  <a:moveTo>
                    <a:pt x="3140086" y="85"/>
                  </a:moveTo>
                  <a:cubicBezTo>
                    <a:pt x="2942204" y="1650"/>
                    <a:pt x="2768317" y="24799"/>
                    <a:pt x="2614480" y="64490"/>
                  </a:cubicBezTo>
                  <a:cubicBezTo>
                    <a:pt x="2409365" y="117412"/>
                    <a:pt x="2304645" y="187940"/>
                    <a:pt x="2300322" y="276074"/>
                  </a:cubicBezTo>
                  <a:cubicBezTo>
                    <a:pt x="2296111" y="361934"/>
                    <a:pt x="2353409" y="434566"/>
                    <a:pt x="2472218" y="493971"/>
                  </a:cubicBezTo>
                  <a:cubicBezTo>
                    <a:pt x="2605374" y="560350"/>
                    <a:pt x="2796523" y="599649"/>
                    <a:pt x="3045665" y="611869"/>
                  </a:cubicBezTo>
                  <a:cubicBezTo>
                    <a:pt x="3227809" y="620803"/>
                    <a:pt x="3380057" y="608178"/>
                    <a:pt x="3502405" y="573996"/>
                  </a:cubicBezTo>
                  <a:cubicBezTo>
                    <a:pt x="3624756" y="539814"/>
                    <a:pt x="3687227" y="496282"/>
                    <a:pt x="3689821" y="443401"/>
                  </a:cubicBezTo>
                  <a:cubicBezTo>
                    <a:pt x="3692191" y="395070"/>
                    <a:pt x="3660687" y="352771"/>
                    <a:pt x="3595308" y="316506"/>
                  </a:cubicBezTo>
                  <a:cubicBezTo>
                    <a:pt x="3517676" y="273370"/>
                    <a:pt x="3405583" y="248208"/>
                    <a:pt x="3259029" y="241020"/>
                  </a:cubicBezTo>
                  <a:cubicBezTo>
                    <a:pt x="3171096" y="236707"/>
                    <a:pt x="3097331" y="243063"/>
                    <a:pt x="3037734" y="260090"/>
                  </a:cubicBezTo>
                  <a:cubicBezTo>
                    <a:pt x="2990922" y="273183"/>
                    <a:pt x="2964082" y="285546"/>
                    <a:pt x="2957216" y="297179"/>
                  </a:cubicBezTo>
                  <a:cubicBezTo>
                    <a:pt x="2950349" y="308811"/>
                    <a:pt x="2946888" y="315196"/>
                    <a:pt x="2946832" y="316334"/>
                  </a:cubicBezTo>
                  <a:cubicBezTo>
                    <a:pt x="2946609" y="320882"/>
                    <a:pt x="2952778" y="323465"/>
                    <a:pt x="2965339" y="324081"/>
                  </a:cubicBezTo>
                  <a:lnTo>
                    <a:pt x="3003192" y="322518"/>
                  </a:lnTo>
                  <a:cubicBezTo>
                    <a:pt x="3007408" y="322154"/>
                    <a:pt x="3020026" y="321633"/>
                    <a:pt x="3041045" y="320954"/>
                  </a:cubicBezTo>
                  <a:cubicBezTo>
                    <a:pt x="3083084" y="319596"/>
                    <a:pt x="3129228" y="320150"/>
                    <a:pt x="3179475" y="322614"/>
                  </a:cubicBezTo>
                  <a:cubicBezTo>
                    <a:pt x="3244377" y="325798"/>
                    <a:pt x="3299942" y="337500"/>
                    <a:pt x="3346171" y="357722"/>
                  </a:cubicBezTo>
                  <a:cubicBezTo>
                    <a:pt x="3392398" y="377943"/>
                    <a:pt x="3414996" y="398573"/>
                    <a:pt x="3413964" y="419612"/>
                  </a:cubicBezTo>
                  <a:cubicBezTo>
                    <a:pt x="3412235" y="454866"/>
                    <a:pt x="3371020" y="482198"/>
                    <a:pt x="3290320" y="501609"/>
                  </a:cubicBezTo>
                  <a:cubicBezTo>
                    <a:pt x="3209618" y="521019"/>
                    <a:pt x="3110647" y="527850"/>
                    <a:pt x="2993403" y="522099"/>
                  </a:cubicBezTo>
                  <a:cubicBezTo>
                    <a:pt x="2817540" y="513474"/>
                    <a:pt x="2681565" y="483150"/>
                    <a:pt x="2585479" y="431129"/>
                  </a:cubicBezTo>
                  <a:cubicBezTo>
                    <a:pt x="2501649" y="385980"/>
                    <a:pt x="2461142" y="334690"/>
                    <a:pt x="2463959" y="277261"/>
                  </a:cubicBezTo>
                  <a:cubicBezTo>
                    <a:pt x="2467557" y="203910"/>
                    <a:pt x="2550224" y="144412"/>
                    <a:pt x="2711960" y="98767"/>
                  </a:cubicBezTo>
                  <a:cubicBezTo>
                    <a:pt x="2882211" y="50690"/>
                    <a:pt x="3092953" y="32812"/>
                    <a:pt x="3344188" y="45135"/>
                  </a:cubicBezTo>
                  <a:cubicBezTo>
                    <a:pt x="3670792" y="61154"/>
                    <a:pt x="3930417" y="116351"/>
                    <a:pt x="4123063" y="210727"/>
                  </a:cubicBezTo>
                  <a:cubicBezTo>
                    <a:pt x="4295216" y="294977"/>
                    <a:pt x="4378728" y="389414"/>
                    <a:pt x="4373597" y="494038"/>
                  </a:cubicBezTo>
                  <a:cubicBezTo>
                    <a:pt x="4368382" y="600368"/>
                    <a:pt x="4242476" y="685674"/>
                    <a:pt x="3995878" y="749956"/>
                  </a:cubicBezTo>
                  <a:cubicBezTo>
                    <a:pt x="3740768" y="816670"/>
                    <a:pt x="3426881" y="840888"/>
                    <a:pt x="3054215" y="822610"/>
                  </a:cubicBezTo>
                  <a:cubicBezTo>
                    <a:pt x="2851135" y="812649"/>
                    <a:pt x="2673819" y="790843"/>
                    <a:pt x="2522267" y="757190"/>
                  </a:cubicBezTo>
                  <a:cubicBezTo>
                    <a:pt x="2389392" y="727874"/>
                    <a:pt x="2262349" y="686590"/>
                    <a:pt x="2141141" y="633336"/>
                  </a:cubicBezTo>
                  <a:cubicBezTo>
                    <a:pt x="2056891" y="596715"/>
                    <a:pt x="1953576" y="542345"/>
                    <a:pt x="1831193" y="470226"/>
                  </a:cubicBezTo>
                  <a:lnTo>
                    <a:pt x="1400734" y="196898"/>
                  </a:lnTo>
                  <a:cubicBezTo>
                    <a:pt x="1222744" y="103242"/>
                    <a:pt x="1010226" y="50355"/>
                    <a:pt x="763179" y="38238"/>
                  </a:cubicBezTo>
                  <a:cubicBezTo>
                    <a:pt x="518226" y="26223"/>
                    <a:pt x="326047" y="50711"/>
                    <a:pt x="186643" y="111701"/>
                  </a:cubicBezTo>
                  <a:cubicBezTo>
                    <a:pt x="66528" y="164517"/>
                    <a:pt x="4406" y="233002"/>
                    <a:pt x="278" y="317156"/>
                  </a:cubicBezTo>
                  <a:cubicBezTo>
                    <a:pt x="-2873" y="381409"/>
                    <a:pt x="20802" y="433583"/>
                    <a:pt x="71301" y="473678"/>
                  </a:cubicBezTo>
                  <a:cubicBezTo>
                    <a:pt x="139946" y="528913"/>
                    <a:pt x="256967" y="560587"/>
                    <a:pt x="422363" y="568699"/>
                  </a:cubicBezTo>
                  <a:cubicBezTo>
                    <a:pt x="489359" y="571985"/>
                    <a:pt x="549905" y="567687"/>
                    <a:pt x="604004" y="555806"/>
                  </a:cubicBezTo>
                  <a:cubicBezTo>
                    <a:pt x="658103" y="543925"/>
                    <a:pt x="687518" y="532544"/>
                    <a:pt x="692249" y="521661"/>
                  </a:cubicBezTo>
                  <a:cubicBezTo>
                    <a:pt x="696979" y="510779"/>
                    <a:pt x="699471" y="502779"/>
                    <a:pt x="699722" y="497661"/>
                  </a:cubicBezTo>
                  <a:cubicBezTo>
                    <a:pt x="700336" y="485152"/>
                    <a:pt x="693523" y="474273"/>
                    <a:pt x="679286" y="465025"/>
                  </a:cubicBezTo>
                  <a:cubicBezTo>
                    <a:pt x="662844" y="457949"/>
                    <a:pt x="652530" y="454308"/>
                    <a:pt x="648342" y="454103"/>
                  </a:cubicBezTo>
                  <a:cubicBezTo>
                    <a:pt x="637874" y="453590"/>
                    <a:pt x="625215" y="454963"/>
                    <a:pt x="610364" y="458225"/>
                  </a:cubicBezTo>
                  <a:cubicBezTo>
                    <a:pt x="580663" y="464748"/>
                    <a:pt x="549503" y="468919"/>
                    <a:pt x="516885" y="470739"/>
                  </a:cubicBezTo>
                  <a:cubicBezTo>
                    <a:pt x="484266" y="472559"/>
                    <a:pt x="450161" y="472596"/>
                    <a:pt x="414570" y="470851"/>
                  </a:cubicBezTo>
                  <a:cubicBezTo>
                    <a:pt x="311982" y="465819"/>
                    <a:pt x="235272" y="446667"/>
                    <a:pt x="184437" y="413395"/>
                  </a:cubicBezTo>
                  <a:cubicBezTo>
                    <a:pt x="143765" y="386891"/>
                    <a:pt x="124335" y="355159"/>
                    <a:pt x="126147" y="318200"/>
                  </a:cubicBezTo>
                  <a:cubicBezTo>
                    <a:pt x="129076" y="258496"/>
                    <a:pt x="166060" y="210437"/>
                    <a:pt x="237101" y="174023"/>
                  </a:cubicBezTo>
                  <a:cubicBezTo>
                    <a:pt x="323217" y="129799"/>
                    <a:pt x="444786" y="111538"/>
                    <a:pt x="601807" y="119239"/>
                  </a:cubicBezTo>
                  <a:cubicBezTo>
                    <a:pt x="716955" y="124887"/>
                    <a:pt x="821833" y="147415"/>
                    <a:pt x="916439" y="186824"/>
                  </a:cubicBezTo>
                  <a:cubicBezTo>
                    <a:pt x="982235" y="214560"/>
                    <a:pt x="999973" y="203295"/>
                    <a:pt x="1158258" y="326929"/>
                  </a:cubicBezTo>
                  <a:cubicBezTo>
                    <a:pt x="1316544" y="450563"/>
                    <a:pt x="1456623" y="687083"/>
                    <a:pt x="1866152" y="928627"/>
                  </a:cubicBezTo>
                  <a:cubicBezTo>
                    <a:pt x="2275680" y="1170171"/>
                    <a:pt x="2954976" y="1148217"/>
                    <a:pt x="3425830" y="1136552"/>
                  </a:cubicBezTo>
                  <a:cubicBezTo>
                    <a:pt x="3896685" y="1124886"/>
                    <a:pt x="4535679" y="978445"/>
                    <a:pt x="4691280" y="858633"/>
                  </a:cubicBezTo>
                  <a:cubicBezTo>
                    <a:pt x="4846881" y="738821"/>
                    <a:pt x="4926446" y="612506"/>
                    <a:pt x="4866068" y="497994"/>
                  </a:cubicBezTo>
                  <a:cubicBezTo>
                    <a:pt x="4805691" y="383482"/>
                    <a:pt x="4582338" y="253576"/>
                    <a:pt x="4329013" y="171560"/>
                  </a:cubicBezTo>
                  <a:cubicBezTo>
                    <a:pt x="4075687" y="89545"/>
                    <a:pt x="3631867" y="23746"/>
                    <a:pt x="3346112" y="5901"/>
                  </a:cubicBezTo>
                  <a:cubicBezTo>
                    <a:pt x="3274673" y="1440"/>
                    <a:pt x="3206047" y="-437"/>
                    <a:pt x="3140086" y="85"/>
                  </a:cubicBezTo>
                  <a:close/>
                </a:path>
              </a:pathLst>
            </a:custGeom>
            <a:gradFill flip="none" rotWithShape="1">
              <a:gsLst>
                <a:gs pos="0">
                  <a:schemeClr val="accent6">
                    <a:lumMod val="20000"/>
                    <a:lumOff val="80000"/>
                  </a:schemeClr>
                </a:gs>
                <a:gs pos="50000">
                  <a:srgbClr val="FF807D">
                    <a:lumMod val="58000"/>
                    <a:lumOff val="42000"/>
                  </a:srgbClr>
                </a:gs>
                <a:gs pos="93000">
                  <a:schemeClr val="tx2">
                    <a:lumMod val="10000"/>
                  </a:schemeClr>
                </a:gs>
              </a:gsLst>
              <a:path path="rect">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74775" y="-14214"/>
              <a:ext cx="9213542" cy="5593819"/>
            </a:xfrm>
            <a:custGeom>
              <a:avLst/>
              <a:gdLst>
                <a:gd name="connsiteX0" fmla="*/ 9195059 w 9213542"/>
                <a:gd name="connsiteY0" fmla="*/ 0 h 5593819"/>
                <a:gd name="connsiteX1" fmla="*/ 0 w 9213542"/>
                <a:gd name="connsiteY1" fmla="*/ 0 h 5593819"/>
                <a:gd name="connsiteX2" fmla="*/ 47436 w 9213542"/>
                <a:gd name="connsiteY2" fmla="*/ 5322334 h 5593819"/>
                <a:gd name="connsiteX3" fmla="*/ 9213542 w 9213542"/>
                <a:gd name="connsiteY3" fmla="*/ 5422025 h 5593819"/>
                <a:gd name="connsiteX4" fmla="*/ 9195059 w 9213542"/>
                <a:gd name="connsiteY4" fmla="*/ 0 h 5593819"/>
                <a:gd name="connsiteX5" fmla="*/ 6977761 w 9213542"/>
                <a:gd name="connsiteY5" fmla="*/ 4162494 h 5593819"/>
                <a:gd name="connsiteX6" fmla="*/ 7183787 w 9213542"/>
                <a:gd name="connsiteY6" fmla="*/ 4168310 h 5593819"/>
                <a:gd name="connsiteX7" fmla="*/ 8166688 w 9213542"/>
                <a:gd name="connsiteY7" fmla="*/ 4333969 h 5593819"/>
                <a:gd name="connsiteX8" fmla="*/ 8703743 w 9213542"/>
                <a:gd name="connsiteY8" fmla="*/ 4660403 h 5593819"/>
                <a:gd name="connsiteX9" fmla="*/ 8528955 w 9213542"/>
                <a:gd name="connsiteY9" fmla="*/ 5021042 h 5593819"/>
                <a:gd name="connsiteX10" fmla="*/ 7263505 w 9213542"/>
                <a:gd name="connsiteY10" fmla="*/ 5298961 h 5593819"/>
                <a:gd name="connsiteX11" fmla="*/ 5703827 w 9213542"/>
                <a:gd name="connsiteY11" fmla="*/ 5091036 h 5593819"/>
                <a:gd name="connsiteX12" fmla="*/ 4995933 w 9213542"/>
                <a:gd name="connsiteY12" fmla="*/ 4489338 h 5593819"/>
                <a:gd name="connsiteX13" fmla="*/ 4754114 w 9213542"/>
                <a:gd name="connsiteY13" fmla="*/ 4349233 h 5593819"/>
                <a:gd name="connsiteX14" fmla="*/ 4439482 w 9213542"/>
                <a:gd name="connsiteY14" fmla="*/ 4281648 h 5593819"/>
                <a:gd name="connsiteX15" fmla="*/ 4074776 w 9213542"/>
                <a:gd name="connsiteY15" fmla="*/ 4336432 h 5593819"/>
                <a:gd name="connsiteX16" fmla="*/ 3963822 w 9213542"/>
                <a:gd name="connsiteY16" fmla="*/ 4480609 h 5593819"/>
                <a:gd name="connsiteX17" fmla="*/ 4022112 w 9213542"/>
                <a:gd name="connsiteY17" fmla="*/ 4575804 h 5593819"/>
                <a:gd name="connsiteX18" fmla="*/ 4252245 w 9213542"/>
                <a:gd name="connsiteY18" fmla="*/ 4633260 h 5593819"/>
                <a:gd name="connsiteX19" fmla="*/ 4354560 w 9213542"/>
                <a:gd name="connsiteY19" fmla="*/ 4633148 h 5593819"/>
                <a:gd name="connsiteX20" fmla="*/ 4448039 w 9213542"/>
                <a:gd name="connsiteY20" fmla="*/ 4620634 h 5593819"/>
                <a:gd name="connsiteX21" fmla="*/ 4486017 w 9213542"/>
                <a:gd name="connsiteY21" fmla="*/ 4616512 h 5593819"/>
                <a:gd name="connsiteX22" fmla="*/ 4516961 w 9213542"/>
                <a:gd name="connsiteY22" fmla="*/ 4627434 h 5593819"/>
                <a:gd name="connsiteX23" fmla="*/ 4537397 w 9213542"/>
                <a:gd name="connsiteY23" fmla="*/ 4660070 h 5593819"/>
                <a:gd name="connsiteX24" fmla="*/ 4529924 w 9213542"/>
                <a:gd name="connsiteY24" fmla="*/ 4684070 h 5593819"/>
                <a:gd name="connsiteX25" fmla="*/ 4441679 w 9213542"/>
                <a:gd name="connsiteY25" fmla="*/ 4718215 h 5593819"/>
                <a:gd name="connsiteX26" fmla="*/ 4260038 w 9213542"/>
                <a:gd name="connsiteY26" fmla="*/ 4731108 h 5593819"/>
                <a:gd name="connsiteX27" fmla="*/ 3908976 w 9213542"/>
                <a:gd name="connsiteY27" fmla="*/ 4636087 h 5593819"/>
                <a:gd name="connsiteX28" fmla="*/ 3837953 w 9213542"/>
                <a:gd name="connsiteY28" fmla="*/ 4479565 h 5593819"/>
                <a:gd name="connsiteX29" fmla="*/ 4024318 w 9213542"/>
                <a:gd name="connsiteY29" fmla="*/ 4274110 h 5593819"/>
                <a:gd name="connsiteX30" fmla="*/ 4600854 w 9213542"/>
                <a:gd name="connsiteY30" fmla="*/ 4200647 h 5593819"/>
                <a:gd name="connsiteX31" fmla="*/ 5238409 w 9213542"/>
                <a:gd name="connsiteY31" fmla="*/ 4359307 h 5593819"/>
                <a:gd name="connsiteX32" fmla="*/ 5668868 w 9213542"/>
                <a:gd name="connsiteY32" fmla="*/ 4632635 h 5593819"/>
                <a:gd name="connsiteX33" fmla="*/ 5978816 w 9213542"/>
                <a:gd name="connsiteY33" fmla="*/ 4795745 h 5593819"/>
                <a:gd name="connsiteX34" fmla="*/ 6359942 w 9213542"/>
                <a:gd name="connsiteY34" fmla="*/ 4919599 h 5593819"/>
                <a:gd name="connsiteX35" fmla="*/ 6891890 w 9213542"/>
                <a:gd name="connsiteY35" fmla="*/ 4985019 h 5593819"/>
                <a:gd name="connsiteX36" fmla="*/ 7833553 w 9213542"/>
                <a:gd name="connsiteY36" fmla="*/ 4912365 h 5593819"/>
                <a:gd name="connsiteX37" fmla="*/ 8211272 w 9213542"/>
                <a:gd name="connsiteY37" fmla="*/ 4656447 h 5593819"/>
                <a:gd name="connsiteX38" fmla="*/ 7960738 w 9213542"/>
                <a:gd name="connsiteY38" fmla="*/ 4373136 h 5593819"/>
                <a:gd name="connsiteX39" fmla="*/ 7181863 w 9213542"/>
                <a:gd name="connsiteY39" fmla="*/ 4207544 h 5593819"/>
                <a:gd name="connsiteX40" fmla="*/ 6549635 w 9213542"/>
                <a:gd name="connsiteY40" fmla="*/ 4261176 h 5593819"/>
                <a:gd name="connsiteX41" fmla="*/ 6301634 w 9213542"/>
                <a:gd name="connsiteY41" fmla="*/ 4439670 h 5593819"/>
                <a:gd name="connsiteX42" fmla="*/ 6423154 w 9213542"/>
                <a:gd name="connsiteY42" fmla="*/ 4593538 h 5593819"/>
                <a:gd name="connsiteX43" fmla="*/ 6831078 w 9213542"/>
                <a:gd name="connsiteY43" fmla="*/ 4684508 h 5593819"/>
                <a:gd name="connsiteX44" fmla="*/ 7127995 w 9213542"/>
                <a:gd name="connsiteY44" fmla="*/ 4664018 h 5593819"/>
                <a:gd name="connsiteX45" fmla="*/ 7251639 w 9213542"/>
                <a:gd name="connsiteY45" fmla="*/ 4582021 h 5593819"/>
                <a:gd name="connsiteX46" fmla="*/ 7183846 w 9213542"/>
                <a:gd name="connsiteY46" fmla="*/ 4520131 h 5593819"/>
                <a:gd name="connsiteX47" fmla="*/ 7017150 w 9213542"/>
                <a:gd name="connsiteY47" fmla="*/ 4485023 h 5593819"/>
                <a:gd name="connsiteX48" fmla="*/ 6878720 w 9213542"/>
                <a:gd name="connsiteY48" fmla="*/ 4483363 h 5593819"/>
                <a:gd name="connsiteX49" fmla="*/ 6840867 w 9213542"/>
                <a:gd name="connsiteY49" fmla="*/ 4484927 h 5593819"/>
                <a:gd name="connsiteX50" fmla="*/ 6803014 w 9213542"/>
                <a:gd name="connsiteY50" fmla="*/ 4486490 h 5593819"/>
                <a:gd name="connsiteX51" fmla="*/ 6784507 w 9213542"/>
                <a:gd name="connsiteY51" fmla="*/ 4478743 h 5593819"/>
                <a:gd name="connsiteX52" fmla="*/ 6794891 w 9213542"/>
                <a:gd name="connsiteY52" fmla="*/ 4459588 h 5593819"/>
                <a:gd name="connsiteX53" fmla="*/ 6875409 w 9213542"/>
                <a:gd name="connsiteY53" fmla="*/ 4422499 h 5593819"/>
                <a:gd name="connsiteX54" fmla="*/ 7096704 w 9213542"/>
                <a:gd name="connsiteY54" fmla="*/ 4403429 h 5593819"/>
                <a:gd name="connsiteX55" fmla="*/ 7432983 w 9213542"/>
                <a:gd name="connsiteY55" fmla="*/ 4478915 h 5593819"/>
                <a:gd name="connsiteX56" fmla="*/ 7527496 w 9213542"/>
                <a:gd name="connsiteY56" fmla="*/ 4605810 h 5593819"/>
                <a:gd name="connsiteX57" fmla="*/ 7340080 w 9213542"/>
                <a:gd name="connsiteY57" fmla="*/ 4736405 h 5593819"/>
                <a:gd name="connsiteX58" fmla="*/ 6883340 w 9213542"/>
                <a:gd name="connsiteY58" fmla="*/ 4774278 h 5593819"/>
                <a:gd name="connsiteX59" fmla="*/ 6309893 w 9213542"/>
                <a:gd name="connsiteY59" fmla="*/ 4656380 h 5593819"/>
                <a:gd name="connsiteX60" fmla="*/ 6137997 w 9213542"/>
                <a:gd name="connsiteY60" fmla="*/ 4438483 h 5593819"/>
                <a:gd name="connsiteX61" fmla="*/ 6452155 w 9213542"/>
                <a:gd name="connsiteY61" fmla="*/ 4226899 h 5593819"/>
                <a:gd name="connsiteX62" fmla="*/ 6977761 w 9213542"/>
                <a:gd name="connsiteY62" fmla="*/ 4162494 h 559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13542" h="5593819">
                  <a:moveTo>
                    <a:pt x="9195059" y="0"/>
                  </a:moveTo>
                  <a:lnTo>
                    <a:pt x="0" y="0"/>
                  </a:lnTo>
                  <a:lnTo>
                    <a:pt x="47436" y="5322334"/>
                  </a:lnTo>
                  <a:cubicBezTo>
                    <a:pt x="4776226" y="4873027"/>
                    <a:pt x="5378863" y="6007102"/>
                    <a:pt x="9213542" y="5422025"/>
                  </a:cubicBezTo>
                  <a:cubicBezTo>
                    <a:pt x="9212070" y="3652200"/>
                    <a:pt x="9196532" y="1769825"/>
                    <a:pt x="9195059" y="0"/>
                  </a:cubicBezTo>
                  <a:close/>
                  <a:moveTo>
                    <a:pt x="6977761" y="4162494"/>
                  </a:moveTo>
                  <a:cubicBezTo>
                    <a:pt x="7043722" y="4161972"/>
                    <a:pt x="7112348" y="4163849"/>
                    <a:pt x="7183787" y="4168310"/>
                  </a:cubicBezTo>
                  <a:cubicBezTo>
                    <a:pt x="7469542" y="4186155"/>
                    <a:pt x="7913362" y="4251954"/>
                    <a:pt x="8166688" y="4333969"/>
                  </a:cubicBezTo>
                  <a:cubicBezTo>
                    <a:pt x="8420013" y="4415985"/>
                    <a:pt x="8643366" y="4545891"/>
                    <a:pt x="8703743" y="4660403"/>
                  </a:cubicBezTo>
                  <a:cubicBezTo>
                    <a:pt x="8764121" y="4774915"/>
                    <a:pt x="8684556" y="4901230"/>
                    <a:pt x="8528955" y="5021042"/>
                  </a:cubicBezTo>
                  <a:cubicBezTo>
                    <a:pt x="8373354" y="5140854"/>
                    <a:pt x="7734360" y="5287295"/>
                    <a:pt x="7263505" y="5298961"/>
                  </a:cubicBezTo>
                  <a:cubicBezTo>
                    <a:pt x="6792651" y="5310626"/>
                    <a:pt x="6113355" y="5332580"/>
                    <a:pt x="5703827" y="5091036"/>
                  </a:cubicBezTo>
                  <a:cubicBezTo>
                    <a:pt x="5294298" y="4849492"/>
                    <a:pt x="5154219" y="4612972"/>
                    <a:pt x="4995933" y="4489338"/>
                  </a:cubicBezTo>
                  <a:cubicBezTo>
                    <a:pt x="4837648" y="4365704"/>
                    <a:pt x="4819910" y="4376969"/>
                    <a:pt x="4754114" y="4349233"/>
                  </a:cubicBezTo>
                  <a:cubicBezTo>
                    <a:pt x="4659508" y="4309824"/>
                    <a:pt x="4554630" y="4287296"/>
                    <a:pt x="4439482" y="4281648"/>
                  </a:cubicBezTo>
                  <a:cubicBezTo>
                    <a:pt x="4282461" y="4273947"/>
                    <a:pt x="4160892" y="4292208"/>
                    <a:pt x="4074776" y="4336432"/>
                  </a:cubicBezTo>
                  <a:cubicBezTo>
                    <a:pt x="4003735" y="4372846"/>
                    <a:pt x="3966751" y="4420905"/>
                    <a:pt x="3963822" y="4480609"/>
                  </a:cubicBezTo>
                  <a:cubicBezTo>
                    <a:pt x="3962010" y="4517568"/>
                    <a:pt x="3981440" y="4549300"/>
                    <a:pt x="4022112" y="4575804"/>
                  </a:cubicBezTo>
                  <a:cubicBezTo>
                    <a:pt x="4072947" y="4609076"/>
                    <a:pt x="4149657" y="4628228"/>
                    <a:pt x="4252245" y="4633260"/>
                  </a:cubicBezTo>
                  <a:cubicBezTo>
                    <a:pt x="4287836" y="4635005"/>
                    <a:pt x="4321941" y="4634968"/>
                    <a:pt x="4354560" y="4633148"/>
                  </a:cubicBezTo>
                  <a:cubicBezTo>
                    <a:pt x="4387178" y="4631328"/>
                    <a:pt x="4418338" y="4627157"/>
                    <a:pt x="4448039" y="4620634"/>
                  </a:cubicBezTo>
                  <a:cubicBezTo>
                    <a:pt x="4462890" y="4617372"/>
                    <a:pt x="4475549" y="4615999"/>
                    <a:pt x="4486017" y="4616512"/>
                  </a:cubicBezTo>
                  <a:cubicBezTo>
                    <a:pt x="4490205" y="4616717"/>
                    <a:pt x="4500519" y="4620358"/>
                    <a:pt x="4516961" y="4627434"/>
                  </a:cubicBezTo>
                  <a:cubicBezTo>
                    <a:pt x="4531198" y="4636682"/>
                    <a:pt x="4538011" y="4647561"/>
                    <a:pt x="4537397" y="4660070"/>
                  </a:cubicBezTo>
                  <a:cubicBezTo>
                    <a:pt x="4537146" y="4665188"/>
                    <a:pt x="4534654" y="4673188"/>
                    <a:pt x="4529924" y="4684070"/>
                  </a:cubicBezTo>
                  <a:cubicBezTo>
                    <a:pt x="4525193" y="4694953"/>
                    <a:pt x="4495778" y="4706334"/>
                    <a:pt x="4441679" y="4718215"/>
                  </a:cubicBezTo>
                  <a:cubicBezTo>
                    <a:pt x="4387580" y="4730096"/>
                    <a:pt x="4327034" y="4734394"/>
                    <a:pt x="4260038" y="4731108"/>
                  </a:cubicBezTo>
                  <a:cubicBezTo>
                    <a:pt x="4094642" y="4722996"/>
                    <a:pt x="3977621" y="4691322"/>
                    <a:pt x="3908976" y="4636087"/>
                  </a:cubicBezTo>
                  <a:cubicBezTo>
                    <a:pt x="3858477" y="4595992"/>
                    <a:pt x="3834802" y="4543818"/>
                    <a:pt x="3837953" y="4479565"/>
                  </a:cubicBezTo>
                  <a:cubicBezTo>
                    <a:pt x="3842081" y="4395411"/>
                    <a:pt x="3904203" y="4326926"/>
                    <a:pt x="4024318" y="4274110"/>
                  </a:cubicBezTo>
                  <a:cubicBezTo>
                    <a:pt x="4163722" y="4213120"/>
                    <a:pt x="4355901" y="4188632"/>
                    <a:pt x="4600854" y="4200647"/>
                  </a:cubicBezTo>
                  <a:cubicBezTo>
                    <a:pt x="4847901" y="4212764"/>
                    <a:pt x="5060419" y="4265651"/>
                    <a:pt x="5238409" y="4359307"/>
                  </a:cubicBezTo>
                  <a:lnTo>
                    <a:pt x="5668868" y="4632635"/>
                  </a:lnTo>
                  <a:cubicBezTo>
                    <a:pt x="5791251" y="4704754"/>
                    <a:pt x="5894566" y="4759124"/>
                    <a:pt x="5978816" y="4795745"/>
                  </a:cubicBezTo>
                  <a:cubicBezTo>
                    <a:pt x="6100024" y="4848999"/>
                    <a:pt x="6227067" y="4890283"/>
                    <a:pt x="6359942" y="4919599"/>
                  </a:cubicBezTo>
                  <a:cubicBezTo>
                    <a:pt x="6511494" y="4953252"/>
                    <a:pt x="6688810" y="4975058"/>
                    <a:pt x="6891890" y="4985019"/>
                  </a:cubicBezTo>
                  <a:cubicBezTo>
                    <a:pt x="7264556" y="5003297"/>
                    <a:pt x="7578443" y="4979079"/>
                    <a:pt x="7833553" y="4912365"/>
                  </a:cubicBezTo>
                  <a:cubicBezTo>
                    <a:pt x="8080151" y="4848083"/>
                    <a:pt x="8206057" y="4762777"/>
                    <a:pt x="8211272" y="4656447"/>
                  </a:cubicBezTo>
                  <a:cubicBezTo>
                    <a:pt x="8216403" y="4551823"/>
                    <a:pt x="8132891" y="4457386"/>
                    <a:pt x="7960738" y="4373136"/>
                  </a:cubicBezTo>
                  <a:cubicBezTo>
                    <a:pt x="7768092" y="4278760"/>
                    <a:pt x="7508467" y="4223563"/>
                    <a:pt x="7181863" y="4207544"/>
                  </a:cubicBezTo>
                  <a:cubicBezTo>
                    <a:pt x="6930628" y="4195221"/>
                    <a:pt x="6719886" y="4213099"/>
                    <a:pt x="6549635" y="4261176"/>
                  </a:cubicBezTo>
                  <a:cubicBezTo>
                    <a:pt x="6387899" y="4306821"/>
                    <a:pt x="6305232" y="4366319"/>
                    <a:pt x="6301634" y="4439670"/>
                  </a:cubicBezTo>
                  <a:cubicBezTo>
                    <a:pt x="6298817" y="4497099"/>
                    <a:pt x="6339324" y="4548389"/>
                    <a:pt x="6423154" y="4593538"/>
                  </a:cubicBezTo>
                  <a:cubicBezTo>
                    <a:pt x="6519240" y="4645559"/>
                    <a:pt x="6655215" y="4675883"/>
                    <a:pt x="6831078" y="4684508"/>
                  </a:cubicBezTo>
                  <a:cubicBezTo>
                    <a:pt x="6948322" y="4690259"/>
                    <a:pt x="7047293" y="4683428"/>
                    <a:pt x="7127995" y="4664018"/>
                  </a:cubicBezTo>
                  <a:cubicBezTo>
                    <a:pt x="7208695" y="4644607"/>
                    <a:pt x="7249910" y="4617275"/>
                    <a:pt x="7251639" y="4582021"/>
                  </a:cubicBezTo>
                  <a:cubicBezTo>
                    <a:pt x="7252671" y="4560982"/>
                    <a:pt x="7230073" y="4540352"/>
                    <a:pt x="7183846" y="4520131"/>
                  </a:cubicBezTo>
                  <a:cubicBezTo>
                    <a:pt x="7137617" y="4499909"/>
                    <a:pt x="7082052" y="4488207"/>
                    <a:pt x="7017150" y="4485023"/>
                  </a:cubicBezTo>
                  <a:cubicBezTo>
                    <a:pt x="6966903" y="4482559"/>
                    <a:pt x="6920759" y="4482005"/>
                    <a:pt x="6878720" y="4483363"/>
                  </a:cubicBezTo>
                  <a:cubicBezTo>
                    <a:pt x="6857701" y="4484042"/>
                    <a:pt x="6845083" y="4484563"/>
                    <a:pt x="6840867" y="4484927"/>
                  </a:cubicBezTo>
                  <a:lnTo>
                    <a:pt x="6803014" y="4486490"/>
                  </a:lnTo>
                  <a:cubicBezTo>
                    <a:pt x="6790453" y="4485874"/>
                    <a:pt x="6784284" y="4483291"/>
                    <a:pt x="6784507" y="4478743"/>
                  </a:cubicBezTo>
                  <a:cubicBezTo>
                    <a:pt x="6784563" y="4477605"/>
                    <a:pt x="6788024" y="4471220"/>
                    <a:pt x="6794891" y="4459588"/>
                  </a:cubicBezTo>
                  <a:cubicBezTo>
                    <a:pt x="6801757" y="4447955"/>
                    <a:pt x="6828597" y="4435592"/>
                    <a:pt x="6875409" y="4422499"/>
                  </a:cubicBezTo>
                  <a:cubicBezTo>
                    <a:pt x="6935006" y="4405472"/>
                    <a:pt x="7008771" y="4399116"/>
                    <a:pt x="7096704" y="4403429"/>
                  </a:cubicBezTo>
                  <a:cubicBezTo>
                    <a:pt x="7243258" y="4410617"/>
                    <a:pt x="7355351" y="4435779"/>
                    <a:pt x="7432983" y="4478915"/>
                  </a:cubicBezTo>
                  <a:cubicBezTo>
                    <a:pt x="7498362" y="4515180"/>
                    <a:pt x="7529866" y="4557479"/>
                    <a:pt x="7527496" y="4605810"/>
                  </a:cubicBezTo>
                  <a:cubicBezTo>
                    <a:pt x="7524902" y="4658691"/>
                    <a:pt x="7462431" y="4702223"/>
                    <a:pt x="7340080" y="4736405"/>
                  </a:cubicBezTo>
                  <a:cubicBezTo>
                    <a:pt x="7217732" y="4770587"/>
                    <a:pt x="7065484" y="4783212"/>
                    <a:pt x="6883340" y="4774278"/>
                  </a:cubicBezTo>
                  <a:cubicBezTo>
                    <a:pt x="6634198" y="4762058"/>
                    <a:pt x="6443049" y="4722759"/>
                    <a:pt x="6309893" y="4656380"/>
                  </a:cubicBezTo>
                  <a:cubicBezTo>
                    <a:pt x="6191084" y="4596975"/>
                    <a:pt x="6133786" y="4524343"/>
                    <a:pt x="6137997" y="4438483"/>
                  </a:cubicBezTo>
                  <a:cubicBezTo>
                    <a:pt x="6142320" y="4350349"/>
                    <a:pt x="6247040" y="4279821"/>
                    <a:pt x="6452155" y="4226899"/>
                  </a:cubicBezTo>
                  <a:cubicBezTo>
                    <a:pt x="6605992" y="4187208"/>
                    <a:pt x="6779879" y="4164059"/>
                    <a:pt x="6977761" y="4162494"/>
                  </a:cubicBezTo>
                  <a:close/>
                </a:path>
              </a:pathLst>
            </a:custGeom>
            <a:gradFill flip="none" rotWithShape="1">
              <a:gsLst>
                <a:gs pos="0">
                  <a:schemeClr val="accent6">
                    <a:lumMod val="20000"/>
                    <a:lumOff val="80000"/>
                  </a:schemeClr>
                </a:gs>
                <a:gs pos="50000">
                  <a:srgbClr val="FF8190">
                    <a:alpha val="54000"/>
                    <a:lumMod val="57000"/>
                    <a:lumOff val="43000"/>
                  </a:srgb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695700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1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11125" y="4802122"/>
            <a:ext cx="9144000" cy="148478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75417">
                <a:srgbClr val="C00000">
                  <a:lumMod val="11000"/>
                </a:srgbClr>
              </a:gs>
              <a:gs pos="64000">
                <a:srgbClr val="C00000">
                  <a:lumMod val="6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229200"/>
            <a:ext cx="9144000" cy="155065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81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733255"/>
            <a:ext cx="9144000" cy="112474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chemeClr val="accent6">
                  <a:lumMod val="38000"/>
                  <a:lumOff val="62000"/>
                </a:schemeClr>
              </a:gs>
              <a:gs pos="59000">
                <a:srgbClr val="C00000">
                  <a:lumMod val="6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flipH="1">
            <a:off x="-29319" y="19270"/>
            <a:ext cx="9195059" cy="5281938"/>
            <a:chOff x="-51255" y="35100"/>
            <a:chExt cx="9195059" cy="5143503"/>
          </a:xfrm>
          <a:gradFill>
            <a:gsLst>
              <a:gs pos="0">
                <a:schemeClr val="accent6">
                  <a:lumMod val="20000"/>
                  <a:lumOff val="80000"/>
                </a:schemeClr>
              </a:gs>
              <a:gs pos="59000">
                <a:schemeClr val="accent6">
                  <a:lumMod val="60000"/>
                  <a:lumOff val="40000"/>
                  <a:alpha val="55000"/>
                </a:schemeClr>
              </a:gs>
              <a:gs pos="93000">
                <a:schemeClr val="tx2">
                  <a:lumMod val="10000"/>
                </a:schemeClr>
              </a:gs>
            </a:gsLst>
            <a:path path="rect">
              <a:fillToRect l="100000" t="100000"/>
            </a:path>
          </a:gradFill>
        </p:grpSpPr>
        <p:sp>
          <p:nvSpPr>
            <p:cNvPr id="11" name="Forma libre 10"/>
            <p:cNvSpPr/>
            <p:nvPr/>
          </p:nvSpPr>
          <p:spPr>
            <a:xfrm>
              <a:off x="5148062" y="3284984"/>
              <a:ext cx="3528393" cy="1551590"/>
            </a:xfrm>
            <a:custGeom>
              <a:avLst/>
              <a:gdLst>
                <a:gd name="connsiteX0" fmla="*/ 1462770 w 3528393"/>
                <a:gd name="connsiteY0" fmla="*/ 1953 h 1551590"/>
                <a:gd name="connsiteX1" fmla="*/ 1921238 w 3528393"/>
                <a:gd name="connsiteY1" fmla="*/ 21688 h 1551590"/>
                <a:gd name="connsiteX2" fmla="*/ 1933508 w 3528393"/>
                <a:gd name="connsiteY2" fmla="*/ 23563 h 1551590"/>
                <a:gd name="connsiteX3" fmla="*/ 1973169 w 3528393"/>
                <a:gd name="connsiteY3" fmla="*/ 19124 h 1551590"/>
                <a:gd name="connsiteX4" fmla="*/ 3341258 w 3528393"/>
                <a:gd name="connsiteY4" fmla="*/ 348784 h 1551590"/>
                <a:gd name="connsiteX5" fmla="*/ 2763632 w 3528393"/>
                <a:gd name="connsiteY5" fmla="*/ 1418168 h 1551590"/>
                <a:gd name="connsiteX6" fmla="*/ 1498735 w 3528393"/>
                <a:gd name="connsiteY6" fmla="*/ 1520720 h 1551590"/>
                <a:gd name="connsiteX7" fmla="*/ 1422482 w 3528393"/>
                <a:gd name="connsiteY7" fmla="*/ 1506639 h 1551590"/>
                <a:gd name="connsiteX8" fmla="*/ 1324212 w 3528393"/>
                <a:gd name="connsiteY8" fmla="*/ 1505693 h 1551590"/>
                <a:gd name="connsiteX9" fmla="*/ 174061 w 3528393"/>
                <a:gd name="connsiteY9" fmla="*/ 1144190 h 1551590"/>
                <a:gd name="connsiteX10" fmla="*/ 247686 w 3528393"/>
                <a:gd name="connsiteY10" fmla="*/ 373427 h 1551590"/>
                <a:gd name="connsiteX11" fmla="*/ 789049 w 3528393"/>
                <a:gd name="connsiteY11" fmla="*/ 109422 h 1551590"/>
                <a:gd name="connsiteX12" fmla="*/ 996937 w 3528393"/>
                <a:gd name="connsiteY12" fmla="*/ 57325 h 1551590"/>
                <a:gd name="connsiteX13" fmla="*/ 1462770 w 3528393"/>
                <a:gd name="connsiteY13" fmla="*/ 1953 h 1551590"/>
                <a:gd name="connsiteX14" fmla="*/ 1961288 w 3528393"/>
                <a:gd name="connsiteY14" fmla="*/ 27807 h 1551590"/>
                <a:gd name="connsiteX15" fmla="*/ 2055457 w 3528393"/>
                <a:gd name="connsiteY15" fmla="*/ 42194 h 1551590"/>
                <a:gd name="connsiteX16" fmla="*/ 2798690 w 3528393"/>
                <a:gd name="connsiteY16" fmla="*/ 362569 h 1551590"/>
                <a:gd name="connsiteX17" fmla="*/ 2839020 w 3528393"/>
                <a:gd name="connsiteY17" fmla="*/ 404985 h 1551590"/>
                <a:gd name="connsiteX18" fmla="*/ 2800346 w 3528393"/>
                <a:gd name="connsiteY18" fmla="*/ 380253 h 1551590"/>
                <a:gd name="connsiteX19" fmla="*/ 1154654 w 3528393"/>
                <a:gd name="connsiteY19" fmla="*/ 285336 h 1551590"/>
                <a:gd name="connsiteX20" fmla="*/ 591284 w 3528393"/>
                <a:gd name="connsiteY20" fmla="*/ 578237 h 1551590"/>
                <a:gd name="connsiteX21" fmla="*/ 563705 w 3528393"/>
                <a:gd name="connsiteY21" fmla="*/ 1193988 h 1551590"/>
                <a:gd name="connsiteX22" fmla="*/ 1254114 w 3528393"/>
                <a:gd name="connsiteY22" fmla="*/ 1471172 h 1551590"/>
                <a:gd name="connsiteX23" fmla="*/ 1278004 w 3528393"/>
                <a:gd name="connsiteY23" fmla="*/ 1474312 h 1551590"/>
                <a:gd name="connsiteX24" fmla="*/ 1243875 w 3528393"/>
                <a:gd name="connsiteY24" fmla="*/ 1465877 h 1551590"/>
                <a:gd name="connsiteX25" fmla="*/ 743236 w 3528393"/>
                <a:gd name="connsiteY25" fmla="*/ 1214807 h 1551590"/>
                <a:gd name="connsiteX26" fmla="*/ 701325 w 3528393"/>
                <a:gd name="connsiteY26" fmla="*/ 1172740 h 1551590"/>
                <a:gd name="connsiteX27" fmla="*/ 740933 w 3528393"/>
                <a:gd name="connsiteY27" fmla="*/ 1196860 h 1551590"/>
                <a:gd name="connsiteX28" fmla="*/ 2391324 w 3528393"/>
                <a:gd name="connsiteY28" fmla="*/ 1249047 h 1551590"/>
                <a:gd name="connsiteX29" fmla="*/ 2949503 w 3528393"/>
                <a:gd name="connsiteY29" fmla="*/ 308626 h 1551590"/>
                <a:gd name="connsiteX30" fmla="*/ 2023987 w 3528393"/>
                <a:gd name="connsiteY30" fmla="*/ 28605 h 1551590"/>
                <a:gd name="connsiteX31" fmla="*/ 1961288 w 3528393"/>
                <a:gd name="connsiteY31" fmla="*/ 27807 h 155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528393" h="1551590">
                  <a:moveTo>
                    <a:pt x="1462770" y="1953"/>
                  </a:moveTo>
                  <a:cubicBezTo>
                    <a:pt x="1618746" y="-3743"/>
                    <a:pt x="1773496" y="3078"/>
                    <a:pt x="1921238" y="21688"/>
                  </a:cubicBezTo>
                  <a:lnTo>
                    <a:pt x="1933508" y="23563"/>
                  </a:lnTo>
                  <a:lnTo>
                    <a:pt x="1973169" y="19124"/>
                  </a:lnTo>
                  <a:cubicBezTo>
                    <a:pt x="2518944" y="-19327"/>
                    <a:pt x="3058014" y="98919"/>
                    <a:pt x="3341258" y="348784"/>
                  </a:cubicBezTo>
                  <a:cubicBezTo>
                    <a:pt x="3739668" y="700242"/>
                    <a:pt x="3481056" y="1179022"/>
                    <a:pt x="2763632" y="1418168"/>
                  </a:cubicBezTo>
                  <a:cubicBezTo>
                    <a:pt x="2360082" y="1552687"/>
                    <a:pt x="1897319" y="1582731"/>
                    <a:pt x="1498735" y="1520720"/>
                  </a:cubicBezTo>
                  <a:lnTo>
                    <a:pt x="1422482" y="1506639"/>
                  </a:lnTo>
                  <a:lnTo>
                    <a:pt x="1324212" y="1505693"/>
                  </a:lnTo>
                  <a:cubicBezTo>
                    <a:pt x="852352" y="1492900"/>
                    <a:pt x="413634" y="1365428"/>
                    <a:pt x="174061" y="1144190"/>
                  </a:cubicBezTo>
                  <a:cubicBezTo>
                    <a:pt x="-90711" y="899682"/>
                    <a:pt x="-43311" y="604300"/>
                    <a:pt x="247686" y="373427"/>
                  </a:cubicBezTo>
                  <a:cubicBezTo>
                    <a:pt x="379957" y="268485"/>
                    <a:pt x="562558" y="176871"/>
                    <a:pt x="789049" y="109422"/>
                  </a:cubicBezTo>
                  <a:cubicBezTo>
                    <a:pt x="856996" y="89187"/>
                    <a:pt x="926482" y="71845"/>
                    <a:pt x="996937" y="57325"/>
                  </a:cubicBezTo>
                  <a:cubicBezTo>
                    <a:pt x="1149589" y="25865"/>
                    <a:pt x="1306793" y="7650"/>
                    <a:pt x="1462770" y="1953"/>
                  </a:cubicBezTo>
                  <a:close/>
                  <a:moveTo>
                    <a:pt x="1961288" y="27807"/>
                  </a:moveTo>
                  <a:lnTo>
                    <a:pt x="2055457" y="42194"/>
                  </a:lnTo>
                  <a:cubicBezTo>
                    <a:pt x="2363206" y="97757"/>
                    <a:pt x="2630199" y="206973"/>
                    <a:pt x="2798690" y="362569"/>
                  </a:cubicBezTo>
                  <a:lnTo>
                    <a:pt x="2839020" y="404985"/>
                  </a:lnTo>
                  <a:lnTo>
                    <a:pt x="2800346" y="380253"/>
                  </a:lnTo>
                  <a:cubicBezTo>
                    <a:pt x="2415929" y="160870"/>
                    <a:pt x="1730140" y="113955"/>
                    <a:pt x="1154654" y="285336"/>
                  </a:cubicBezTo>
                  <a:cubicBezTo>
                    <a:pt x="908016" y="358786"/>
                    <a:pt x="716662" y="461900"/>
                    <a:pt x="591284" y="578237"/>
                  </a:cubicBezTo>
                  <a:cubicBezTo>
                    <a:pt x="382320" y="772132"/>
                    <a:pt x="356625" y="1002757"/>
                    <a:pt x="563705" y="1193988"/>
                  </a:cubicBezTo>
                  <a:cubicBezTo>
                    <a:pt x="715131" y="1333826"/>
                    <a:pt x="964822" y="1428397"/>
                    <a:pt x="1254114" y="1471172"/>
                  </a:cubicBezTo>
                  <a:lnTo>
                    <a:pt x="1278004" y="1474312"/>
                  </a:lnTo>
                  <a:lnTo>
                    <a:pt x="1243875" y="1465877"/>
                  </a:lnTo>
                  <a:cubicBezTo>
                    <a:pt x="1041671" y="1409037"/>
                    <a:pt x="867739" y="1324638"/>
                    <a:pt x="743236" y="1214807"/>
                  </a:cubicBezTo>
                  <a:lnTo>
                    <a:pt x="701325" y="1172740"/>
                  </a:lnTo>
                  <a:lnTo>
                    <a:pt x="740933" y="1196860"/>
                  </a:lnTo>
                  <a:cubicBezTo>
                    <a:pt x="1133657" y="1409698"/>
                    <a:pt x="1821672" y="1438935"/>
                    <a:pt x="2391324" y="1249047"/>
                  </a:cubicBezTo>
                  <a:cubicBezTo>
                    <a:pt x="3042357" y="1032032"/>
                    <a:pt x="3292262" y="610992"/>
                    <a:pt x="2949503" y="308626"/>
                  </a:cubicBezTo>
                  <a:cubicBezTo>
                    <a:pt x="2753690" y="135889"/>
                    <a:pt x="2406808" y="39252"/>
                    <a:pt x="2023987" y="28605"/>
                  </a:cubicBezTo>
                  <a:lnTo>
                    <a:pt x="1961288" y="27807"/>
                  </a:lnTo>
                  <a:close/>
                </a:path>
              </a:pathLst>
            </a:custGeom>
            <a:gradFill>
              <a:gsLst>
                <a:gs pos="0">
                  <a:schemeClr val="accent6">
                    <a:lumMod val="20000"/>
                    <a:lumOff val="80000"/>
                  </a:schemeClr>
                </a:gs>
                <a:gs pos="59000">
                  <a:schemeClr val="accent6">
                    <a:lumMod val="60000"/>
                    <a:lumOff val="40000"/>
                    <a:alpha val="55000"/>
                  </a:schemeClr>
                </a:gs>
                <a:gs pos="93000">
                  <a:schemeClr val="tx2">
                    <a:lumMod val="10000"/>
                  </a:schemeClr>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5718766" y="3504952"/>
              <a:ext cx="2412633" cy="1088520"/>
            </a:xfrm>
            <a:custGeom>
              <a:avLst/>
              <a:gdLst>
                <a:gd name="connsiteX0" fmla="*/ 1270366 w 2412633"/>
                <a:gd name="connsiteY0" fmla="*/ 82 h 1088520"/>
                <a:gd name="connsiteX1" fmla="*/ 2411015 w 2412633"/>
                <a:gd name="connsiteY1" fmla="*/ 469021 h 1088520"/>
                <a:gd name="connsiteX2" fmla="*/ 2062557 w 2412633"/>
                <a:gd name="connsiteY2" fmla="*/ 840779 h 1088520"/>
                <a:gd name="connsiteX3" fmla="*/ 2015794 w 2412633"/>
                <a:gd name="connsiteY3" fmla="*/ 857262 h 1088520"/>
                <a:gd name="connsiteX4" fmla="*/ 1977392 w 2412633"/>
                <a:gd name="connsiteY4" fmla="*/ 883535 h 1088520"/>
                <a:gd name="connsiteX5" fmla="*/ 1082506 w 2412633"/>
                <a:gd name="connsiteY5" fmla="*/ 1088520 h 1088520"/>
                <a:gd name="connsiteX6" fmla="*/ 0 w 2412633"/>
                <a:gd name="connsiteY6" fmla="*/ 619614 h 1088520"/>
                <a:gd name="connsiteX7" fmla="*/ 12473 w 2412633"/>
                <a:gd name="connsiteY7" fmla="*/ 548204 h 1088520"/>
                <a:gd name="connsiteX8" fmla="*/ 118425 w 2412633"/>
                <a:gd name="connsiteY8" fmla="*/ 406144 h 1088520"/>
                <a:gd name="connsiteX9" fmla="*/ 317058 w 2412633"/>
                <a:gd name="connsiteY9" fmla="*/ 288047 h 1088520"/>
                <a:gd name="connsiteX10" fmla="*/ 324086 w 2412633"/>
                <a:gd name="connsiteY10" fmla="*/ 285280 h 1088520"/>
                <a:gd name="connsiteX11" fmla="*/ 333457 w 2412633"/>
                <a:gd name="connsiteY11" fmla="*/ 273266 h 1088520"/>
                <a:gd name="connsiteX12" fmla="*/ 1270366 w 2412633"/>
                <a:gd name="connsiteY12" fmla="*/ 82 h 1088520"/>
                <a:gd name="connsiteX13" fmla="*/ 1071028 w 2412633"/>
                <a:gd name="connsiteY13" fmla="*/ 94178 h 1088520"/>
                <a:gd name="connsiteX14" fmla="*/ 364745 w 2412633"/>
                <a:gd name="connsiteY14" fmla="*/ 262310 h 1088520"/>
                <a:gd name="connsiteX15" fmla="*/ 339997 w 2412633"/>
                <a:gd name="connsiteY15" fmla="*/ 279016 h 1088520"/>
                <a:gd name="connsiteX16" fmla="*/ 393932 w 2412633"/>
                <a:gd name="connsiteY16" fmla="*/ 257783 h 1088520"/>
                <a:gd name="connsiteX17" fmla="*/ 1082506 w 2412633"/>
                <a:gd name="connsiteY17" fmla="*/ 150707 h 1088520"/>
                <a:gd name="connsiteX18" fmla="*/ 1151688 w 2412633"/>
                <a:gd name="connsiteY18" fmla="*/ 152221 h 1088520"/>
                <a:gd name="connsiteX19" fmla="*/ 1105611 w 2412633"/>
                <a:gd name="connsiteY19" fmla="*/ 155434 h 1088520"/>
                <a:gd name="connsiteX20" fmla="*/ 362002 w 2412633"/>
                <a:gd name="connsiteY20" fmla="*/ 572302 h 1088520"/>
                <a:gd name="connsiteX21" fmla="*/ 1293299 w 2412633"/>
                <a:gd name="connsiteY21" fmla="*/ 997814 h 1088520"/>
                <a:gd name="connsiteX22" fmla="*/ 1906978 w 2412633"/>
                <a:gd name="connsiteY22" fmla="*/ 892374 h 1088520"/>
                <a:gd name="connsiteX23" fmla="*/ 1920012 w 2412633"/>
                <a:gd name="connsiteY23" fmla="*/ 886839 h 1088520"/>
                <a:gd name="connsiteX24" fmla="*/ 1896372 w 2412633"/>
                <a:gd name="connsiteY24" fmla="*/ 893592 h 1088520"/>
                <a:gd name="connsiteX25" fmla="*/ 1387722 w 2412633"/>
                <a:gd name="connsiteY25" fmla="*/ 955399 h 1088520"/>
                <a:gd name="connsiteX26" fmla="*/ 1318385 w 2412633"/>
                <a:gd name="connsiteY26" fmla="*/ 954415 h 1088520"/>
                <a:gd name="connsiteX27" fmla="*/ 1364038 w 2412633"/>
                <a:gd name="connsiteY27" fmla="*/ 950771 h 1088520"/>
                <a:gd name="connsiteX28" fmla="*/ 2055112 w 2412633"/>
                <a:gd name="connsiteY28" fmla="*/ 520132 h 1088520"/>
                <a:gd name="connsiteX29" fmla="*/ 1071028 w 2412633"/>
                <a:gd name="connsiteY29" fmla="*/ 94178 h 10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412633" h="1088520">
                  <a:moveTo>
                    <a:pt x="1270366" y="82"/>
                  </a:moveTo>
                  <a:cubicBezTo>
                    <a:pt x="1867922" y="-4734"/>
                    <a:pt x="2378608" y="205217"/>
                    <a:pt x="2411015" y="469021"/>
                  </a:cubicBezTo>
                  <a:cubicBezTo>
                    <a:pt x="2429244" y="617410"/>
                    <a:pt x="2292260" y="751231"/>
                    <a:pt x="2062557" y="840779"/>
                  </a:cubicBezTo>
                  <a:lnTo>
                    <a:pt x="2015794" y="857262"/>
                  </a:lnTo>
                  <a:lnTo>
                    <a:pt x="1977392" y="883535"/>
                  </a:lnTo>
                  <a:cubicBezTo>
                    <a:pt x="1782513" y="1007281"/>
                    <a:pt x="1454412" y="1088520"/>
                    <a:pt x="1082506" y="1088520"/>
                  </a:cubicBezTo>
                  <a:cubicBezTo>
                    <a:pt x="484655" y="1088520"/>
                    <a:pt x="0" y="878584"/>
                    <a:pt x="0" y="619614"/>
                  </a:cubicBezTo>
                  <a:cubicBezTo>
                    <a:pt x="0" y="595335"/>
                    <a:pt x="4259" y="571488"/>
                    <a:pt x="12473" y="548204"/>
                  </a:cubicBezTo>
                  <a:cubicBezTo>
                    <a:pt x="30268" y="497756"/>
                    <a:pt x="66623" y="449952"/>
                    <a:pt x="118425" y="406144"/>
                  </a:cubicBezTo>
                  <a:cubicBezTo>
                    <a:pt x="170227" y="362334"/>
                    <a:pt x="237476" y="322520"/>
                    <a:pt x="317058" y="288047"/>
                  </a:cubicBezTo>
                  <a:lnTo>
                    <a:pt x="324086" y="285280"/>
                  </a:lnTo>
                  <a:lnTo>
                    <a:pt x="333457" y="273266"/>
                  </a:lnTo>
                  <a:cubicBezTo>
                    <a:pt x="491180" y="114557"/>
                    <a:pt x="845541" y="3506"/>
                    <a:pt x="1270366" y="82"/>
                  </a:cubicBezTo>
                  <a:close/>
                  <a:moveTo>
                    <a:pt x="1071028" y="94178"/>
                  </a:moveTo>
                  <a:cubicBezTo>
                    <a:pt x="777336" y="96545"/>
                    <a:pt x="523192" y="161993"/>
                    <a:pt x="364745" y="262310"/>
                  </a:cubicBezTo>
                  <a:lnTo>
                    <a:pt x="339997" y="279016"/>
                  </a:lnTo>
                  <a:lnTo>
                    <a:pt x="393932" y="257783"/>
                  </a:lnTo>
                  <a:cubicBezTo>
                    <a:pt x="581053" y="190891"/>
                    <a:pt x="820946" y="150707"/>
                    <a:pt x="1082506" y="150707"/>
                  </a:cubicBezTo>
                  <a:lnTo>
                    <a:pt x="1151688" y="152221"/>
                  </a:lnTo>
                  <a:lnTo>
                    <a:pt x="1105611" y="155434"/>
                  </a:lnTo>
                  <a:cubicBezTo>
                    <a:pt x="681233" y="195111"/>
                    <a:pt x="362002" y="366673"/>
                    <a:pt x="362002" y="572302"/>
                  </a:cubicBezTo>
                  <a:cubicBezTo>
                    <a:pt x="362002" y="807306"/>
                    <a:pt x="778958" y="997814"/>
                    <a:pt x="1293299" y="997814"/>
                  </a:cubicBezTo>
                  <a:cubicBezTo>
                    <a:pt x="1528369" y="997815"/>
                    <a:pt x="1743098" y="958022"/>
                    <a:pt x="1906978" y="892374"/>
                  </a:cubicBezTo>
                  <a:lnTo>
                    <a:pt x="1920012" y="886839"/>
                  </a:lnTo>
                  <a:lnTo>
                    <a:pt x="1896372" y="893592"/>
                  </a:lnTo>
                  <a:cubicBezTo>
                    <a:pt x="1747580" y="931594"/>
                    <a:pt x="1574458" y="953894"/>
                    <a:pt x="1387722" y="955399"/>
                  </a:cubicBezTo>
                  <a:lnTo>
                    <a:pt x="1318385" y="954415"/>
                  </a:lnTo>
                  <a:lnTo>
                    <a:pt x="1364038" y="950771"/>
                  </a:lnTo>
                  <a:cubicBezTo>
                    <a:pt x="1783240" y="906934"/>
                    <a:pt x="2080844" y="729599"/>
                    <a:pt x="2055112" y="520132"/>
                  </a:cubicBezTo>
                  <a:cubicBezTo>
                    <a:pt x="2025704" y="280741"/>
                    <a:pt x="1585114" y="90035"/>
                    <a:pt x="1071028" y="94178"/>
                  </a:cubicBezTo>
                  <a:close/>
                </a:path>
              </a:pathLst>
            </a:custGeom>
            <a:gradFill>
              <a:gsLst>
                <a:gs pos="0">
                  <a:schemeClr val="accent6">
                    <a:lumMod val="20000"/>
                    <a:lumOff val="80000"/>
                  </a:schemeClr>
                </a:gs>
                <a:gs pos="59000">
                  <a:schemeClr val="accent6">
                    <a:lumMod val="60000"/>
                    <a:lumOff val="40000"/>
                    <a:alpha val="55000"/>
                  </a:schemeClr>
                </a:gs>
                <a:gs pos="93000">
                  <a:schemeClr val="tx2">
                    <a:lumMod val="10000"/>
                  </a:schemeClr>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51255" y="35100"/>
              <a:ext cx="9195059" cy="5143503"/>
            </a:xfrm>
            <a:custGeom>
              <a:avLst/>
              <a:gdLst>
                <a:gd name="connsiteX0" fmla="*/ 0 w 9195059"/>
                <a:gd name="connsiteY0" fmla="*/ 0 h 5143503"/>
                <a:gd name="connsiteX1" fmla="*/ 9195059 w 9195059"/>
                <a:gd name="connsiteY1" fmla="*/ 0 h 5143503"/>
                <a:gd name="connsiteX2" fmla="*/ 9185408 w 9195059"/>
                <a:gd name="connsiteY2" fmla="*/ 4887447 h 5143503"/>
                <a:gd name="connsiteX3" fmla="*/ 19301 w 9195059"/>
                <a:gd name="connsiteY3" fmla="*/ 4860359 h 5143503"/>
                <a:gd name="connsiteX4" fmla="*/ 0 w 9195059"/>
                <a:gd name="connsiteY4" fmla="*/ 0 h 5143503"/>
                <a:gd name="connsiteX5" fmla="*/ 6662087 w 9195059"/>
                <a:gd name="connsiteY5" fmla="*/ 3251837 h 5143503"/>
                <a:gd name="connsiteX6" fmla="*/ 6196254 w 9195059"/>
                <a:gd name="connsiteY6" fmla="*/ 3307209 h 5143503"/>
                <a:gd name="connsiteX7" fmla="*/ 5988366 w 9195059"/>
                <a:gd name="connsiteY7" fmla="*/ 3359306 h 5143503"/>
                <a:gd name="connsiteX8" fmla="*/ 5447003 w 9195059"/>
                <a:gd name="connsiteY8" fmla="*/ 3623311 h 5143503"/>
                <a:gd name="connsiteX9" fmla="*/ 5373378 w 9195059"/>
                <a:gd name="connsiteY9" fmla="*/ 4394074 h 5143503"/>
                <a:gd name="connsiteX10" fmla="*/ 6523529 w 9195059"/>
                <a:gd name="connsiteY10" fmla="*/ 4755577 h 5143503"/>
                <a:gd name="connsiteX11" fmla="*/ 6621799 w 9195059"/>
                <a:gd name="connsiteY11" fmla="*/ 4756523 h 5143503"/>
                <a:gd name="connsiteX12" fmla="*/ 6698052 w 9195059"/>
                <a:gd name="connsiteY12" fmla="*/ 4770604 h 5143503"/>
                <a:gd name="connsiteX13" fmla="*/ 7962949 w 9195059"/>
                <a:gd name="connsiteY13" fmla="*/ 4668052 h 5143503"/>
                <a:gd name="connsiteX14" fmla="*/ 8540575 w 9195059"/>
                <a:gd name="connsiteY14" fmla="*/ 3598668 h 5143503"/>
                <a:gd name="connsiteX15" fmla="*/ 7172486 w 9195059"/>
                <a:gd name="connsiteY15" fmla="*/ 3269008 h 5143503"/>
                <a:gd name="connsiteX16" fmla="*/ 7132825 w 9195059"/>
                <a:gd name="connsiteY16" fmla="*/ 3273447 h 5143503"/>
                <a:gd name="connsiteX17" fmla="*/ 7120555 w 9195059"/>
                <a:gd name="connsiteY17" fmla="*/ 3271572 h 5143503"/>
                <a:gd name="connsiteX18" fmla="*/ 6662087 w 9195059"/>
                <a:gd name="connsiteY18" fmla="*/ 3251837 h 514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95059" h="5143503">
                  <a:moveTo>
                    <a:pt x="0" y="0"/>
                  </a:moveTo>
                  <a:lnTo>
                    <a:pt x="9195059" y="0"/>
                  </a:lnTo>
                  <a:lnTo>
                    <a:pt x="9185408" y="4887447"/>
                  </a:lnTo>
                  <a:cubicBezTo>
                    <a:pt x="5280393" y="5668129"/>
                    <a:pt x="4902835" y="4367763"/>
                    <a:pt x="19301" y="4860359"/>
                  </a:cubicBezTo>
                  <a:lnTo>
                    <a:pt x="0" y="0"/>
                  </a:lnTo>
                  <a:close/>
                  <a:moveTo>
                    <a:pt x="6662087" y="3251837"/>
                  </a:moveTo>
                  <a:cubicBezTo>
                    <a:pt x="6506110" y="3257534"/>
                    <a:pt x="6348906" y="3275749"/>
                    <a:pt x="6196254" y="3307209"/>
                  </a:cubicBezTo>
                  <a:cubicBezTo>
                    <a:pt x="6125799" y="3321729"/>
                    <a:pt x="6056313" y="3339071"/>
                    <a:pt x="5988366" y="3359306"/>
                  </a:cubicBezTo>
                  <a:cubicBezTo>
                    <a:pt x="5761875" y="3426755"/>
                    <a:pt x="5579274" y="3518369"/>
                    <a:pt x="5447003" y="3623311"/>
                  </a:cubicBezTo>
                  <a:cubicBezTo>
                    <a:pt x="5156006" y="3854184"/>
                    <a:pt x="5108606" y="4149566"/>
                    <a:pt x="5373378" y="4394074"/>
                  </a:cubicBezTo>
                  <a:cubicBezTo>
                    <a:pt x="5612951" y="4615312"/>
                    <a:pt x="6051669" y="4742784"/>
                    <a:pt x="6523529" y="4755577"/>
                  </a:cubicBezTo>
                  <a:lnTo>
                    <a:pt x="6621799" y="4756523"/>
                  </a:lnTo>
                  <a:lnTo>
                    <a:pt x="6698052" y="4770604"/>
                  </a:lnTo>
                  <a:cubicBezTo>
                    <a:pt x="7096636" y="4832615"/>
                    <a:pt x="7559399" y="4802571"/>
                    <a:pt x="7962949" y="4668052"/>
                  </a:cubicBezTo>
                  <a:cubicBezTo>
                    <a:pt x="8680373" y="4428906"/>
                    <a:pt x="8938985" y="3950126"/>
                    <a:pt x="8540575" y="3598668"/>
                  </a:cubicBezTo>
                  <a:cubicBezTo>
                    <a:pt x="8257331" y="3348803"/>
                    <a:pt x="7718261" y="3230557"/>
                    <a:pt x="7172486" y="3269008"/>
                  </a:cubicBezTo>
                  <a:lnTo>
                    <a:pt x="7132825" y="3273447"/>
                  </a:lnTo>
                  <a:lnTo>
                    <a:pt x="7120555" y="3271572"/>
                  </a:lnTo>
                  <a:cubicBezTo>
                    <a:pt x="6972813" y="3252962"/>
                    <a:pt x="6818063" y="3246141"/>
                    <a:pt x="6662087" y="325183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5568902" y="3312792"/>
              <a:ext cx="2682325" cy="1446505"/>
            </a:xfrm>
            <a:custGeom>
              <a:avLst/>
              <a:gdLst>
                <a:gd name="connsiteX0" fmla="*/ 1540448 w 2682325"/>
                <a:gd name="connsiteY0" fmla="*/ 0 h 1446505"/>
                <a:gd name="connsiteX1" fmla="*/ 1603147 w 2682325"/>
                <a:gd name="connsiteY1" fmla="*/ 798 h 1446505"/>
                <a:gd name="connsiteX2" fmla="*/ 2528663 w 2682325"/>
                <a:gd name="connsiteY2" fmla="*/ 280819 h 1446505"/>
                <a:gd name="connsiteX3" fmla="*/ 1970484 w 2682325"/>
                <a:gd name="connsiteY3" fmla="*/ 1221240 h 1446505"/>
                <a:gd name="connsiteX4" fmla="*/ 320093 w 2682325"/>
                <a:gd name="connsiteY4" fmla="*/ 1169053 h 1446505"/>
                <a:gd name="connsiteX5" fmla="*/ 280485 w 2682325"/>
                <a:gd name="connsiteY5" fmla="*/ 1144933 h 1446505"/>
                <a:gd name="connsiteX6" fmla="*/ 322396 w 2682325"/>
                <a:gd name="connsiteY6" fmla="*/ 1187000 h 1446505"/>
                <a:gd name="connsiteX7" fmla="*/ 823035 w 2682325"/>
                <a:gd name="connsiteY7" fmla="*/ 1438070 h 1446505"/>
                <a:gd name="connsiteX8" fmla="*/ 857164 w 2682325"/>
                <a:gd name="connsiteY8" fmla="*/ 1446505 h 1446505"/>
                <a:gd name="connsiteX9" fmla="*/ 833274 w 2682325"/>
                <a:gd name="connsiteY9" fmla="*/ 1443365 h 1446505"/>
                <a:gd name="connsiteX10" fmla="*/ 142865 w 2682325"/>
                <a:gd name="connsiteY10" fmla="*/ 1166181 h 1446505"/>
                <a:gd name="connsiteX11" fmla="*/ 170444 w 2682325"/>
                <a:gd name="connsiteY11" fmla="*/ 550430 h 1446505"/>
                <a:gd name="connsiteX12" fmla="*/ 733814 w 2682325"/>
                <a:gd name="connsiteY12" fmla="*/ 257529 h 1446505"/>
                <a:gd name="connsiteX13" fmla="*/ 2379506 w 2682325"/>
                <a:gd name="connsiteY13" fmla="*/ 352446 h 1446505"/>
                <a:gd name="connsiteX14" fmla="*/ 2418180 w 2682325"/>
                <a:gd name="connsiteY14" fmla="*/ 377178 h 1446505"/>
                <a:gd name="connsiteX15" fmla="*/ 2377850 w 2682325"/>
                <a:gd name="connsiteY15" fmla="*/ 334762 h 1446505"/>
                <a:gd name="connsiteX16" fmla="*/ 1634617 w 2682325"/>
                <a:gd name="connsiteY16" fmla="*/ 14387 h 1446505"/>
                <a:gd name="connsiteX17" fmla="*/ 1540448 w 2682325"/>
                <a:gd name="connsiteY17" fmla="*/ 0 h 1446505"/>
                <a:gd name="connsiteX18" fmla="*/ 1420230 w 2682325"/>
                <a:gd name="connsiteY18" fmla="*/ 192243 h 1446505"/>
                <a:gd name="connsiteX19" fmla="*/ 483321 w 2682325"/>
                <a:gd name="connsiteY19" fmla="*/ 465427 h 1446505"/>
                <a:gd name="connsiteX20" fmla="*/ 473950 w 2682325"/>
                <a:gd name="connsiteY20" fmla="*/ 477441 h 1446505"/>
                <a:gd name="connsiteX21" fmla="*/ 466922 w 2682325"/>
                <a:gd name="connsiteY21" fmla="*/ 480208 h 1446505"/>
                <a:gd name="connsiteX22" fmla="*/ 268289 w 2682325"/>
                <a:gd name="connsiteY22" fmla="*/ 598305 h 1446505"/>
                <a:gd name="connsiteX23" fmla="*/ 162337 w 2682325"/>
                <a:gd name="connsiteY23" fmla="*/ 740365 h 1446505"/>
                <a:gd name="connsiteX24" fmla="*/ 149864 w 2682325"/>
                <a:gd name="connsiteY24" fmla="*/ 811775 h 1446505"/>
                <a:gd name="connsiteX25" fmla="*/ 1232370 w 2682325"/>
                <a:gd name="connsiteY25" fmla="*/ 1280681 h 1446505"/>
                <a:gd name="connsiteX26" fmla="*/ 2127256 w 2682325"/>
                <a:gd name="connsiteY26" fmla="*/ 1075696 h 1446505"/>
                <a:gd name="connsiteX27" fmla="*/ 2165658 w 2682325"/>
                <a:gd name="connsiteY27" fmla="*/ 1049423 h 1446505"/>
                <a:gd name="connsiteX28" fmla="*/ 2212421 w 2682325"/>
                <a:gd name="connsiteY28" fmla="*/ 1032940 h 1446505"/>
                <a:gd name="connsiteX29" fmla="*/ 2560879 w 2682325"/>
                <a:gd name="connsiteY29" fmla="*/ 661182 h 1446505"/>
                <a:gd name="connsiteX30" fmla="*/ 1420230 w 2682325"/>
                <a:gd name="connsiteY30" fmla="*/ 192243 h 1446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682325" h="1446505">
                  <a:moveTo>
                    <a:pt x="1540448" y="0"/>
                  </a:moveTo>
                  <a:lnTo>
                    <a:pt x="1603147" y="798"/>
                  </a:lnTo>
                  <a:cubicBezTo>
                    <a:pt x="1985968" y="11445"/>
                    <a:pt x="2332850" y="108082"/>
                    <a:pt x="2528663" y="280819"/>
                  </a:cubicBezTo>
                  <a:cubicBezTo>
                    <a:pt x="2871422" y="583185"/>
                    <a:pt x="2621517" y="1004225"/>
                    <a:pt x="1970484" y="1221240"/>
                  </a:cubicBezTo>
                  <a:cubicBezTo>
                    <a:pt x="1400832" y="1411128"/>
                    <a:pt x="712817" y="1381891"/>
                    <a:pt x="320093" y="1169053"/>
                  </a:cubicBezTo>
                  <a:lnTo>
                    <a:pt x="280485" y="1144933"/>
                  </a:lnTo>
                  <a:lnTo>
                    <a:pt x="322396" y="1187000"/>
                  </a:lnTo>
                  <a:cubicBezTo>
                    <a:pt x="446899" y="1296831"/>
                    <a:pt x="620831" y="1381230"/>
                    <a:pt x="823035" y="1438070"/>
                  </a:cubicBezTo>
                  <a:lnTo>
                    <a:pt x="857164" y="1446505"/>
                  </a:lnTo>
                  <a:lnTo>
                    <a:pt x="833274" y="1443365"/>
                  </a:lnTo>
                  <a:cubicBezTo>
                    <a:pt x="543982" y="1400590"/>
                    <a:pt x="294291" y="1306019"/>
                    <a:pt x="142865" y="1166181"/>
                  </a:cubicBezTo>
                  <a:cubicBezTo>
                    <a:pt x="-64215" y="974950"/>
                    <a:pt x="-38520" y="744325"/>
                    <a:pt x="170444" y="550430"/>
                  </a:cubicBezTo>
                  <a:cubicBezTo>
                    <a:pt x="295822" y="434093"/>
                    <a:pt x="487176" y="330979"/>
                    <a:pt x="733814" y="257529"/>
                  </a:cubicBezTo>
                  <a:cubicBezTo>
                    <a:pt x="1309300" y="86148"/>
                    <a:pt x="1995089" y="133063"/>
                    <a:pt x="2379506" y="352446"/>
                  </a:cubicBezTo>
                  <a:lnTo>
                    <a:pt x="2418180" y="377178"/>
                  </a:lnTo>
                  <a:lnTo>
                    <a:pt x="2377850" y="334762"/>
                  </a:lnTo>
                  <a:cubicBezTo>
                    <a:pt x="2209359" y="179166"/>
                    <a:pt x="1942366" y="69950"/>
                    <a:pt x="1634617" y="14387"/>
                  </a:cubicBezTo>
                  <a:lnTo>
                    <a:pt x="1540448" y="0"/>
                  </a:lnTo>
                  <a:close/>
                  <a:moveTo>
                    <a:pt x="1420230" y="192243"/>
                  </a:moveTo>
                  <a:cubicBezTo>
                    <a:pt x="995405" y="195667"/>
                    <a:pt x="641044" y="306718"/>
                    <a:pt x="483321" y="465427"/>
                  </a:cubicBezTo>
                  <a:lnTo>
                    <a:pt x="473950" y="477441"/>
                  </a:lnTo>
                  <a:lnTo>
                    <a:pt x="466922" y="480208"/>
                  </a:lnTo>
                  <a:cubicBezTo>
                    <a:pt x="387340" y="514681"/>
                    <a:pt x="320091" y="554495"/>
                    <a:pt x="268289" y="598305"/>
                  </a:cubicBezTo>
                  <a:cubicBezTo>
                    <a:pt x="216487" y="642113"/>
                    <a:pt x="180132" y="689917"/>
                    <a:pt x="162337" y="740365"/>
                  </a:cubicBezTo>
                  <a:cubicBezTo>
                    <a:pt x="154123" y="763649"/>
                    <a:pt x="149864" y="787496"/>
                    <a:pt x="149864" y="811775"/>
                  </a:cubicBezTo>
                  <a:cubicBezTo>
                    <a:pt x="149864" y="1070745"/>
                    <a:pt x="634519" y="1280681"/>
                    <a:pt x="1232370" y="1280681"/>
                  </a:cubicBezTo>
                  <a:cubicBezTo>
                    <a:pt x="1604276" y="1280681"/>
                    <a:pt x="1932377" y="1199442"/>
                    <a:pt x="2127256" y="1075696"/>
                  </a:cubicBezTo>
                  <a:lnTo>
                    <a:pt x="2165658" y="1049423"/>
                  </a:lnTo>
                  <a:lnTo>
                    <a:pt x="2212421" y="1032940"/>
                  </a:lnTo>
                  <a:cubicBezTo>
                    <a:pt x="2442124" y="943392"/>
                    <a:pt x="2579108" y="809571"/>
                    <a:pt x="2560879" y="661182"/>
                  </a:cubicBezTo>
                  <a:cubicBezTo>
                    <a:pt x="2528472" y="397378"/>
                    <a:pt x="2017786" y="187427"/>
                    <a:pt x="1420230" y="19224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a:off x="6058763" y="3599064"/>
              <a:ext cx="1716663" cy="903703"/>
            </a:xfrm>
            <a:custGeom>
              <a:avLst/>
              <a:gdLst>
                <a:gd name="connsiteX0" fmla="*/ 731031 w 1716663"/>
                <a:gd name="connsiteY0" fmla="*/ 67 h 903703"/>
                <a:gd name="connsiteX1" fmla="*/ 1715115 w 1716663"/>
                <a:gd name="connsiteY1" fmla="*/ 426021 h 903703"/>
                <a:gd name="connsiteX2" fmla="*/ 1024041 w 1716663"/>
                <a:gd name="connsiteY2" fmla="*/ 856660 h 903703"/>
                <a:gd name="connsiteX3" fmla="*/ 978388 w 1716663"/>
                <a:gd name="connsiteY3" fmla="*/ 860304 h 903703"/>
                <a:gd name="connsiteX4" fmla="*/ 1047725 w 1716663"/>
                <a:gd name="connsiteY4" fmla="*/ 861288 h 903703"/>
                <a:gd name="connsiteX5" fmla="*/ 1556375 w 1716663"/>
                <a:gd name="connsiteY5" fmla="*/ 799481 h 903703"/>
                <a:gd name="connsiteX6" fmla="*/ 1580015 w 1716663"/>
                <a:gd name="connsiteY6" fmla="*/ 792728 h 903703"/>
                <a:gd name="connsiteX7" fmla="*/ 1566981 w 1716663"/>
                <a:gd name="connsiteY7" fmla="*/ 798263 h 903703"/>
                <a:gd name="connsiteX8" fmla="*/ 953302 w 1716663"/>
                <a:gd name="connsiteY8" fmla="*/ 903703 h 903703"/>
                <a:gd name="connsiteX9" fmla="*/ 22005 w 1716663"/>
                <a:gd name="connsiteY9" fmla="*/ 478191 h 903703"/>
                <a:gd name="connsiteX10" fmla="*/ 765614 w 1716663"/>
                <a:gd name="connsiteY10" fmla="*/ 61323 h 903703"/>
                <a:gd name="connsiteX11" fmla="*/ 811691 w 1716663"/>
                <a:gd name="connsiteY11" fmla="*/ 58110 h 903703"/>
                <a:gd name="connsiteX12" fmla="*/ 742509 w 1716663"/>
                <a:gd name="connsiteY12" fmla="*/ 56596 h 903703"/>
                <a:gd name="connsiteX13" fmla="*/ 53935 w 1716663"/>
                <a:gd name="connsiteY13" fmla="*/ 163672 h 903703"/>
                <a:gd name="connsiteX14" fmla="*/ 0 w 1716663"/>
                <a:gd name="connsiteY14" fmla="*/ 184905 h 903703"/>
                <a:gd name="connsiteX15" fmla="*/ 24748 w 1716663"/>
                <a:gd name="connsiteY15" fmla="*/ 168199 h 903703"/>
                <a:gd name="connsiteX16" fmla="*/ 731031 w 1716663"/>
                <a:gd name="connsiteY16" fmla="*/ 67 h 9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6663" h="903703">
                  <a:moveTo>
                    <a:pt x="731031" y="67"/>
                  </a:moveTo>
                  <a:cubicBezTo>
                    <a:pt x="1245117" y="-4076"/>
                    <a:pt x="1685707" y="186630"/>
                    <a:pt x="1715115" y="426021"/>
                  </a:cubicBezTo>
                  <a:cubicBezTo>
                    <a:pt x="1740847" y="635488"/>
                    <a:pt x="1443243" y="812823"/>
                    <a:pt x="1024041" y="856660"/>
                  </a:cubicBezTo>
                  <a:lnTo>
                    <a:pt x="978388" y="860304"/>
                  </a:lnTo>
                  <a:lnTo>
                    <a:pt x="1047725" y="861288"/>
                  </a:lnTo>
                  <a:cubicBezTo>
                    <a:pt x="1234461" y="859783"/>
                    <a:pt x="1407583" y="837483"/>
                    <a:pt x="1556375" y="799481"/>
                  </a:cubicBezTo>
                  <a:lnTo>
                    <a:pt x="1580015" y="792728"/>
                  </a:lnTo>
                  <a:lnTo>
                    <a:pt x="1566981" y="798263"/>
                  </a:lnTo>
                  <a:cubicBezTo>
                    <a:pt x="1403101" y="863911"/>
                    <a:pt x="1188372" y="903704"/>
                    <a:pt x="953302" y="903703"/>
                  </a:cubicBezTo>
                  <a:cubicBezTo>
                    <a:pt x="438961" y="903703"/>
                    <a:pt x="22005" y="713195"/>
                    <a:pt x="22005" y="478191"/>
                  </a:cubicBezTo>
                  <a:cubicBezTo>
                    <a:pt x="22005" y="272562"/>
                    <a:pt x="341236" y="101000"/>
                    <a:pt x="765614" y="61323"/>
                  </a:cubicBezTo>
                  <a:lnTo>
                    <a:pt x="811691" y="58110"/>
                  </a:lnTo>
                  <a:lnTo>
                    <a:pt x="742509" y="56596"/>
                  </a:lnTo>
                  <a:cubicBezTo>
                    <a:pt x="480949" y="56596"/>
                    <a:pt x="241056" y="96780"/>
                    <a:pt x="53935" y="163672"/>
                  </a:cubicBezTo>
                  <a:lnTo>
                    <a:pt x="0" y="184905"/>
                  </a:lnTo>
                  <a:lnTo>
                    <a:pt x="24748" y="168199"/>
                  </a:lnTo>
                  <a:cubicBezTo>
                    <a:pt x="183195" y="67882"/>
                    <a:pt x="437339" y="2434"/>
                    <a:pt x="731031" y="6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406396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4000" fill="hold"/>
                                        <p:tgtEl>
                                          <p:spTgt spid="16"/>
                                        </p:tgtEl>
                                        <p:attrNameLst>
                                          <p:attrName>ppt_w</p:attrName>
                                        </p:attrNameLst>
                                      </p:cBhvr>
                                      <p:tavLst>
                                        <p:tav tm="0">
                                          <p:val>
                                            <p:strVal val="4/3*#ppt_w"/>
                                          </p:val>
                                        </p:tav>
                                        <p:tav tm="100000">
                                          <p:val>
                                            <p:strVal val="#ppt_w"/>
                                          </p:val>
                                        </p:tav>
                                      </p:tavLst>
                                    </p:anim>
                                    <p:anim calcmode="lin" valueType="num">
                                      <p:cBhvr>
                                        <p:cTn id="12"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18330" y="5301208"/>
            <a:ext cx="9209623" cy="100811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40000">
                <a:schemeClr val="accent6">
                  <a:lumMod val="20000"/>
                  <a:lumOff val="80000"/>
                </a:schemeClr>
              </a:gs>
              <a:gs pos="55000">
                <a:schemeClr val="accent6">
                  <a:lumMod val="75000"/>
                </a:schemeClr>
              </a:gs>
              <a:gs pos="68000">
                <a:srgbClr val="C00000">
                  <a:lumMod val="31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18330" y="5661248"/>
            <a:ext cx="9209625" cy="108012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69000">
                <a:schemeClr val="accent6">
                  <a:lumMod val="75000"/>
                </a:schemeClr>
              </a:gs>
              <a:gs pos="59000">
                <a:srgbClr val="FFC000">
                  <a:lumMod val="79000"/>
                  <a:lumOff val="21000"/>
                </a:srgbClr>
              </a:gs>
              <a:gs pos="50000">
                <a:schemeClr val="accent6">
                  <a:lumMod val="60000"/>
                  <a:lumOff val="40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18330" y="6021288"/>
            <a:ext cx="9209624" cy="83671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21000">
                <a:schemeClr val="accent6">
                  <a:lumMod val="20000"/>
                  <a:lumOff val="80000"/>
                </a:schemeClr>
              </a:gs>
              <a:gs pos="54000">
                <a:srgbClr val="C00000">
                  <a:lumMod val="73000"/>
                </a:srgbClr>
              </a:gs>
              <a:gs pos="42000">
                <a:schemeClr val="accent6">
                  <a:lumMod val="75000"/>
                </a:schemeClr>
              </a:gs>
              <a:gs pos="66000">
                <a:srgbClr val="C00000">
                  <a:lumMod val="31000"/>
                </a:srgbClr>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108520" y="-243408"/>
            <a:ext cx="9323412" cy="6034815"/>
            <a:chOff x="-66528" y="-9954"/>
            <a:chExt cx="9209625" cy="5942298"/>
          </a:xfrm>
        </p:grpSpPr>
        <p:sp>
          <p:nvSpPr>
            <p:cNvPr id="10" name="Forma libre 9"/>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chemeClr val="accent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A65217"/>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chemeClr val="accent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445C4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445C4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chemeClr val="accent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CBAB3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DA252C"/>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DA252C"/>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BAB3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chemeClr val="accent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83473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p:val>
                                            <p:strVal val="4/3*#ppt_w"/>
                                          </p:val>
                                        </p:tav>
                                        <p:tav tm="100000">
                                          <p:val>
                                            <p:strVal val="#ppt_w"/>
                                          </p:val>
                                        </p:tav>
                                      </p:tavLst>
                                    </p:anim>
                                    <p:anim calcmode="lin" valueType="num">
                                      <p:cBhvr>
                                        <p:cTn id="12" dur="4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76877" y="5445224"/>
            <a:ext cx="9220876" cy="119445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lumMod val="49000"/>
                </a:srgbClr>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76876" y="5805263"/>
            <a:ext cx="9212707" cy="83440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59000">
                <a:srgbClr val="FC7680"/>
              </a:gs>
              <a:gs pos="95000">
                <a:srgbClr val="FF0066">
                  <a:lumMod val="0"/>
                </a:srgbClr>
              </a:gs>
              <a:gs pos="72000">
                <a:srgbClr val="FF0000">
                  <a:lumMod val="4500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68708" y="6139472"/>
            <a:ext cx="9212708" cy="74197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lumMod val="54000"/>
                </a:srgbClr>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6" name="Grupo 9"/>
          <p:cNvGrpSpPr/>
          <p:nvPr/>
        </p:nvGrpSpPr>
        <p:grpSpPr>
          <a:xfrm>
            <a:off x="-25530" y="0"/>
            <a:ext cx="9195059" cy="5782264"/>
            <a:chOff x="-23844" y="20322"/>
            <a:chExt cx="9195059" cy="5654949"/>
          </a:xfrm>
        </p:grpSpPr>
        <p:sp>
          <p:nvSpPr>
            <p:cNvPr id="17" name="Forma libre 10"/>
            <p:cNvSpPr/>
            <p:nvPr/>
          </p:nvSpPr>
          <p:spPr>
            <a:xfrm>
              <a:off x="5538833" y="4208807"/>
              <a:ext cx="3263931" cy="1146024"/>
            </a:xfrm>
            <a:custGeom>
              <a:avLst/>
              <a:gdLst>
                <a:gd name="connsiteX0" fmla="*/ 1379598 w 3263931"/>
                <a:gd name="connsiteY0" fmla="*/ 636 h 1146024"/>
                <a:gd name="connsiteX1" fmla="*/ 2023675 w 3263931"/>
                <a:gd name="connsiteY1" fmla="*/ 193261 h 1146024"/>
                <a:gd name="connsiteX2" fmla="*/ 2489474 w 3263931"/>
                <a:gd name="connsiteY2" fmla="*/ 781215 h 1146024"/>
                <a:gd name="connsiteX3" fmla="*/ 2649409 w 3263931"/>
                <a:gd name="connsiteY3" fmla="*/ 916674 h 1146024"/>
                <a:gd name="connsiteX4" fmla="*/ 2858930 w 3263931"/>
                <a:gd name="connsiteY4" fmla="*/ 978299 h 1146024"/>
                <a:gd name="connsiteX5" fmla="*/ 3103456 w 3263931"/>
                <a:gd name="connsiteY5" fmla="*/ 916704 h 1146024"/>
                <a:gd name="connsiteX6" fmla="*/ 3179438 w 3263931"/>
                <a:gd name="connsiteY6" fmla="*/ 770550 h 1146024"/>
                <a:gd name="connsiteX7" fmla="*/ 3141652 w 3263931"/>
                <a:gd name="connsiteY7" fmla="*/ 676521 h 1146024"/>
                <a:gd name="connsiteX8" fmla="*/ 2988500 w 3263931"/>
                <a:gd name="connsiteY8" fmla="*/ 623431 h 1146024"/>
                <a:gd name="connsiteX9" fmla="*/ 2920090 w 3263931"/>
                <a:gd name="connsiteY9" fmla="*/ 625464 h 1146024"/>
                <a:gd name="connsiteX10" fmla="*/ 2857434 w 3263931"/>
                <a:gd name="connsiteY10" fmla="*/ 639725 h 1146024"/>
                <a:gd name="connsiteX11" fmla="*/ 2831991 w 3263931"/>
                <a:gd name="connsiteY11" fmla="*/ 644557 h 1146024"/>
                <a:gd name="connsiteX12" fmla="*/ 2811438 w 3263931"/>
                <a:gd name="connsiteY12" fmla="*/ 634224 h 1146024"/>
                <a:gd name="connsiteX13" fmla="*/ 2798181 w 3263931"/>
                <a:gd name="connsiteY13" fmla="*/ 601997 h 1146024"/>
                <a:gd name="connsiteX14" fmla="*/ 2803477 w 3263931"/>
                <a:gd name="connsiteY14" fmla="*/ 577874 h 1146024"/>
                <a:gd name="connsiteX15" fmla="*/ 2862903 w 3263931"/>
                <a:gd name="connsiteY15" fmla="*/ 542096 h 1146024"/>
                <a:gd name="connsiteX16" fmla="*/ 2984509 w 3263931"/>
                <a:gd name="connsiteY16" fmla="*/ 525802 h 1146024"/>
                <a:gd name="connsiteX17" fmla="*/ 3218046 w 3263931"/>
                <a:gd name="connsiteY17" fmla="*/ 614157 h 1146024"/>
                <a:gd name="connsiteX18" fmla="*/ 3263581 w 3263931"/>
                <a:gd name="connsiteY18" fmla="*/ 769229 h 1146024"/>
                <a:gd name="connsiteX19" fmla="*/ 3136416 w 3263931"/>
                <a:gd name="connsiteY19" fmla="*/ 978033 h 1146024"/>
                <a:gd name="connsiteX20" fmla="*/ 2750027 w 3263931"/>
                <a:gd name="connsiteY20" fmla="*/ 1062271 h 1146024"/>
                <a:gd name="connsiteX21" fmla="*/ 2325733 w 3263931"/>
                <a:gd name="connsiteY21" fmla="*/ 915704 h 1146024"/>
                <a:gd name="connsiteX22" fmla="*/ 2041334 w 3263931"/>
                <a:gd name="connsiteY22" fmla="*/ 650665 h 1146024"/>
                <a:gd name="connsiteX23" fmla="*/ 1836135 w 3263931"/>
                <a:gd name="connsiteY23" fmla="*/ 493498 h 1146024"/>
                <a:gd name="connsiteX24" fmla="*/ 1582857 w 3263931"/>
                <a:gd name="connsiteY24" fmla="*/ 376895 h 1146024"/>
                <a:gd name="connsiteX25" fmla="*/ 1228010 w 3263931"/>
                <a:gd name="connsiteY25" fmla="*/ 321516 h 1146024"/>
                <a:gd name="connsiteX26" fmla="*/ 597505 w 3263931"/>
                <a:gd name="connsiteY26" fmla="*/ 411805 h 1146024"/>
                <a:gd name="connsiteX27" fmla="*/ 341771 w 3263931"/>
                <a:gd name="connsiteY27" fmla="*/ 674627 h 1146024"/>
                <a:gd name="connsiteX28" fmla="*/ 505748 w 3263931"/>
                <a:gd name="connsiteY28" fmla="*/ 953023 h 1146024"/>
                <a:gd name="connsiteX29" fmla="*/ 1024441 w 3263931"/>
                <a:gd name="connsiteY29" fmla="*/ 1103861 h 1146024"/>
                <a:gd name="connsiteX30" fmla="*/ 1447820 w 3263931"/>
                <a:gd name="connsiteY30" fmla="*/ 1038393 h 1146024"/>
                <a:gd name="connsiteX31" fmla="*/ 1615859 w 3263931"/>
                <a:gd name="connsiteY31" fmla="*/ 855373 h 1146024"/>
                <a:gd name="connsiteX32" fmla="*/ 1536528 w 3263931"/>
                <a:gd name="connsiteY32" fmla="*/ 703901 h 1146024"/>
                <a:gd name="connsiteX33" fmla="*/ 1264923 w 3263931"/>
                <a:gd name="connsiteY33" fmla="*/ 620661 h 1146024"/>
                <a:gd name="connsiteX34" fmla="*/ 1066148 w 3263931"/>
                <a:gd name="connsiteY34" fmla="*/ 646714 h 1146024"/>
                <a:gd name="connsiteX35" fmla="*/ 982457 w 3263931"/>
                <a:gd name="connsiteY35" fmla="*/ 730972 h 1146024"/>
                <a:gd name="connsiteX36" fmla="*/ 1027012 w 3263931"/>
                <a:gd name="connsiteY36" fmla="*/ 791543 h 1146024"/>
                <a:gd name="connsiteX37" fmla="*/ 1138028 w 3263931"/>
                <a:gd name="connsiteY37" fmla="*/ 823494 h 1146024"/>
                <a:gd name="connsiteX38" fmla="*/ 1230562 w 3263931"/>
                <a:gd name="connsiteY38" fmla="*/ 822552 h 1146024"/>
                <a:gd name="connsiteX39" fmla="*/ 1255890 w 3263931"/>
                <a:gd name="connsiteY39" fmla="*/ 820279 h 1146024"/>
                <a:gd name="connsiteX40" fmla="*/ 1281218 w 3263931"/>
                <a:gd name="connsiteY40" fmla="*/ 818006 h 1146024"/>
                <a:gd name="connsiteX41" fmla="*/ 1293495 w 3263931"/>
                <a:gd name="connsiteY41" fmla="*/ 825400 h 1146024"/>
                <a:gd name="connsiteX42" fmla="*/ 1286314 w 3263931"/>
                <a:gd name="connsiteY42" fmla="*/ 844736 h 1146024"/>
                <a:gd name="connsiteX43" fmla="*/ 1232017 w 3263931"/>
                <a:gd name="connsiteY43" fmla="*/ 883309 h 1146024"/>
                <a:gd name="connsiteX44" fmla="*/ 1083821 w 3263931"/>
                <a:gd name="connsiteY44" fmla="*/ 906522 h 1146024"/>
                <a:gd name="connsiteX45" fmla="*/ 859924 w 3263931"/>
                <a:gd name="connsiteY45" fmla="*/ 837408 h 1146024"/>
                <a:gd name="connsiteX46" fmla="*/ 798315 w 3263931"/>
                <a:gd name="connsiteY46" fmla="*/ 712382 h 1146024"/>
                <a:gd name="connsiteX47" fmla="*/ 925249 w 3263931"/>
                <a:gd name="connsiteY47" fmla="*/ 578364 h 1146024"/>
                <a:gd name="connsiteX48" fmla="*/ 1231100 w 3263931"/>
                <a:gd name="connsiteY48" fmla="*/ 531940 h 1146024"/>
                <a:gd name="connsiteX49" fmla="*/ 1613038 w 3263931"/>
                <a:gd name="connsiteY49" fmla="*/ 638978 h 1146024"/>
                <a:gd name="connsiteX50" fmla="*/ 1725252 w 3263931"/>
                <a:gd name="connsiteY50" fmla="*/ 853485 h 1146024"/>
                <a:gd name="connsiteX51" fmla="*/ 1512568 w 3263931"/>
                <a:gd name="connsiteY51" fmla="*/ 1070814 h 1146024"/>
                <a:gd name="connsiteX52" fmla="*/ 1022666 w 3263931"/>
                <a:gd name="connsiteY52" fmla="*/ 1143102 h 1146024"/>
                <a:gd name="connsiteX53" fmla="*/ 367560 w 3263931"/>
                <a:gd name="connsiteY53" fmla="*/ 996029 h 1146024"/>
                <a:gd name="connsiteX54" fmla="*/ 12552 w 3263931"/>
                <a:gd name="connsiteY54" fmla="*/ 679925 h 1146024"/>
                <a:gd name="connsiteX55" fmla="*/ 133912 w 3263931"/>
                <a:gd name="connsiteY55" fmla="*/ 316270 h 1146024"/>
                <a:gd name="connsiteX56" fmla="*/ 983460 w 3263931"/>
                <a:gd name="connsiteY56" fmla="*/ 14788 h 1146024"/>
                <a:gd name="connsiteX57" fmla="*/ 1379598 w 3263931"/>
                <a:gd name="connsiteY57" fmla="*/ 636 h 114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263931" h="1146024">
                  <a:moveTo>
                    <a:pt x="1379598" y="636"/>
                  </a:moveTo>
                  <a:cubicBezTo>
                    <a:pt x="1613435" y="6003"/>
                    <a:pt x="1854425" y="47216"/>
                    <a:pt x="2023675" y="193261"/>
                  </a:cubicBezTo>
                  <a:cubicBezTo>
                    <a:pt x="2294476" y="426933"/>
                    <a:pt x="2385185" y="660646"/>
                    <a:pt x="2489474" y="781215"/>
                  </a:cubicBezTo>
                  <a:cubicBezTo>
                    <a:pt x="2593763" y="901784"/>
                    <a:pt x="2605763" y="890194"/>
                    <a:pt x="2649409" y="916674"/>
                  </a:cubicBezTo>
                  <a:cubicBezTo>
                    <a:pt x="2712171" y="954276"/>
                    <a:pt x="2782012" y="974818"/>
                    <a:pt x="2858930" y="978299"/>
                  </a:cubicBezTo>
                  <a:cubicBezTo>
                    <a:pt x="2963819" y="983045"/>
                    <a:pt x="3045328" y="962513"/>
                    <a:pt x="3103456" y="916704"/>
                  </a:cubicBezTo>
                  <a:cubicBezTo>
                    <a:pt x="3151409" y="878983"/>
                    <a:pt x="3176736" y="830265"/>
                    <a:pt x="3179438" y="770550"/>
                  </a:cubicBezTo>
                  <a:cubicBezTo>
                    <a:pt x="3181111" y="733584"/>
                    <a:pt x="3168515" y="702241"/>
                    <a:pt x="3141652" y="676521"/>
                  </a:cubicBezTo>
                  <a:cubicBezTo>
                    <a:pt x="3108078" y="644228"/>
                    <a:pt x="3057028" y="626532"/>
                    <a:pt x="2988500" y="623431"/>
                  </a:cubicBezTo>
                  <a:cubicBezTo>
                    <a:pt x="2964726" y="622355"/>
                    <a:pt x="2941922" y="623033"/>
                    <a:pt x="2920090" y="625464"/>
                  </a:cubicBezTo>
                  <a:cubicBezTo>
                    <a:pt x="2898259" y="627896"/>
                    <a:pt x="2877374" y="632649"/>
                    <a:pt x="2857434" y="639725"/>
                  </a:cubicBezTo>
                  <a:cubicBezTo>
                    <a:pt x="2847465" y="643263"/>
                    <a:pt x="2838983" y="644874"/>
                    <a:pt x="2831991" y="644557"/>
                  </a:cubicBezTo>
                  <a:cubicBezTo>
                    <a:pt x="2829194" y="644431"/>
                    <a:pt x="2822343" y="640987"/>
                    <a:pt x="2811438" y="634224"/>
                  </a:cubicBezTo>
                  <a:cubicBezTo>
                    <a:pt x="2802034" y="625251"/>
                    <a:pt x="2797615" y="614508"/>
                    <a:pt x="2798181" y="601997"/>
                  </a:cubicBezTo>
                  <a:cubicBezTo>
                    <a:pt x="2798413" y="596878"/>
                    <a:pt x="2800179" y="588837"/>
                    <a:pt x="2803477" y="577874"/>
                  </a:cubicBezTo>
                  <a:cubicBezTo>
                    <a:pt x="2806776" y="566911"/>
                    <a:pt x="2826585" y="554985"/>
                    <a:pt x="2862903" y="542096"/>
                  </a:cubicBezTo>
                  <a:cubicBezTo>
                    <a:pt x="2899222" y="529208"/>
                    <a:pt x="2939757" y="523777"/>
                    <a:pt x="2984509" y="525802"/>
                  </a:cubicBezTo>
                  <a:cubicBezTo>
                    <a:pt x="3094993" y="530801"/>
                    <a:pt x="3172839" y="560253"/>
                    <a:pt x="3218046" y="614157"/>
                  </a:cubicBezTo>
                  <a:cubicBezTo>
                    <a:pt x="3251310" y="653274"/>
                    <a:pt x="3266489" y="704965"/>
                    <a:pt x="3263581" y="769229"/>
                  </a:cubicBezTo>
                  <a:cubicBezTo>
                    <a:pt x="3259773" y="853398"/>
                    <a:pt x="3217384" y="922999"/>
                    <a:pt x="3136416" y="978033"/>
                  </a:cubicBezTo>
                  <a:cubicBezTo>
                    <a:pt x="3042450" y="1041596"/>
                    <a:pt x="2913653" y="1069675"/>
                    <a:pt x="2750027" y="1062271"/>
                  </a:cubicBezTo>
                  <a:cubicBezTo>
                    <a:pt x="2585001" y="1054804"/>
                    <a:pt x="2443570" y="1005948"/>
                    <a:pt x="2325733" y="915704"/>
                  </a:cubicBezTo>
                  <a:lnTo>
                    <a:pt x="2041334" y="650665"/>
                  </a:lnTo>
                  <a:cubicBezTo>
                    <a:pt x="1960407" y="580898"/>
                    <a:pt x="1892008" y="528509"/>
                    <a:pt x="1836135" y="493498"/>
                  </a:cubicBezTo>
                  <a:cubicBezTo>
                    <a:pt x="1755758" y="442561"/>
                    <a:pt x="1671332" y="403693"/>
                    <a:pt x="1582857" y="376895"/>
                  </a:cubicBezTo>
                  <a:cubicBezTo>
                    <a:pt x="1481948" y="346114"/>
                    <a:pt x="1363666" y="327655"/>
                    <a:pt x="1228010" y="321516"/>
                  </a:cubicBezTo>
                  <a:cubicBezTo>
                    <a:pt x="979072" y="310252"/>
                    <a:pt x="768904" y="340348"/>
                    <a:pt x="597505" y="411805"/>
                  </a:cubicBezTo>
                  <a:cubicBezTo>
                    <a:pt x="431827" y="480671"/>
                    <a:pt x="346583" y="568278"/>
                    <a:pt x="341771" y="674627"/>
                  </a:cubicBezTo>
                  <a:cubicBezTo>
                    <a:pt x="337036" y="779270"/>
                    <a:pt x="391695" y="872068"/>
                    <a:pt x="505748" y="953023"/>
                  </a:cubicBezTo>
                  <a:cubicBezTo>
                    <a:pt x="633374" y="1043709"/>
                    <a:pt x="806272" y="1093989"/>
                    <a:pt x="1024441" y="1103861"/>
                  </a:cubicBezTo>
                  <a:cubicBezTo>
                    <a:pt x="1192264" y="1111455"/>
                    <a:pt x="1333390" y="1089632"/>
                    <a:pt x="1447820" y="1038393"/>
                  </a:cubicBezTo>
                  <a:cubicBezTo>
                    <a:pt x="1556526" y="989743"/>
                    <a:pt x="1612539" y="928737"/>
                    <a:pt x="1615859" y="855373"/>
                  </a:cubicBezTo>
                  <a:cubicBezTo>
                    <a:pt x="1618458" y="797934"/>
                    <a:pt x="1592014" y="747443"/>
                    <a:pt x="1536528" y="703901"/>
                  </a:cubicBezTo>
                  <a:cubicBezTo>
                    <a:pt x="1472933" y="653724"/>
                    <a:pt x="1382398" y="625977"/>
                    <a:pt x="1264923" y="620661"/>
                  </a:cubicBezTo>
                  <a:cubicBezTo>
                    <a:pt x="1186605" y="617117"/>
                    <a:pt x="1120347" y="625802"/>
                    <a:pt x="1066148" y="646714"/>
                  </a:cubicBezTo>
                  <a:cubicBezTo>
                    <a:pt x="1011949" y="667626"/>
                    <a:pt x="984052" y="695713"/>
                    <a:pt x="982457" y="730972"/>
                  </a:cubicBezTo>
                  <a:cubicBezTo>
                    <a:pt x="981505" y="752015"/>
                    <a:pt x="996357" y="772205"/>
                    <a:pt x="1027012" y="791543"/>
                  </a:cubicBezTo>
                  <a:cubicBezTo>
                    <a:pt x="1057669" y="810882"/>
                    <a:pt x="1094674" y="821532"/>
                    <a:pt x="1138028" y="823494"/>
                  </a:cubicBezTo>
                  <a:cubicBezTo>
                    <a:pt x="1171593" y="825012"/>
                    <a:pt x="1202437" y="824699"/>
                    <a:pt x="1230562" y="822552"/>
                  </a:cubicBezTo>
                  <a:cubicBezTo>
                    <a:pt x="1244624" y="821479"/>
                    <a:pt x="1253067" y="820721"/>
                    <a:pt x="1255890" y="820279"/>
                  </a:cubicBezTo>
                  <a:lnTo>
                    <a:pt x="1281218" y="818006"/>
                  </a:lnTo>
                  <a:cubicBezTo>
                    <a:pt x="1289609" y="818385"/>
                    <a:pt x="1293701" y="820850"/>
                    <a:pt x="1293495" y="825400"/>
                  </a:cubicBezTo>
                  <a:cubicBezTo>
                    <a:pt x="1293444" y="826537"/>
                    <a:pt x="1291051" y="832982"/>
                    <a:pt x="1286314" y="844736"/>
                  </a:cubicBezTo>
                  <a:cubicBezTo>
                    <a:pt x="1281578" y="856488"/>
                    <a:pt x="1263479" y="869347"/>
                    <a:pt x="1232017" y="883309"/>
                  </a:cubicBezTo>
                  <a:cubicBezTo>
                    <a:pt x="1191958" y="901442"/>
                    <a:pt x="1142559" y="909180"/>
                    <a:pt x="1083821" y="906522"/>
                  </a:cubicBezTo>
                  <a:cubicBezTo>
                    <a:pt x="985924" y="902092"/>
                    <a:pt x="911292" y="879054"/>
                    <a:pt x="859924" y="837408"/>
                  </a:cubicBezTo>
                  <a:cubicBezTo>
                    <a:pt x="816664" y="802398"/>
                    <a:pt x="796127" y="760723"/>
                    <a:pt x="798315" y="712382"/>
                  </a:cubicBezTo>
                  <a:cubicBezTo>
                    <a:pt x="800708" y="659492"/>
                    <a:pt x="843019" y="614820"/>
                    <a:pt x="925249" y="578364"/>
                  </a:cubicBezTo>
                  <a:cubicBezTo>
                    <a:pt x="1007478" y="541909"/>
                    <a:pt x="1109429" y="526434"/>
                    <a:pt x="1231100" y="531940"/>
                  </a:cubicBezTo>
                  <a:cubicBezTo>
                    <a:pt x="1397524" y="539471"/>
                    <a:pt x="1524837" y="575150"/>
                    <a:pt x="1613038" y="638978"/>
                  </a:cubicBezTo>
                  <a:cubicBezTo>
                    <a:pt x="1691734" y="696108"/>
                    <a:pt x="1729138" y="767610"/>
                    <a:pt x="1725252" y="853485"/>
                  </a:cubicBezTo>
                  <a:cubicBezTo>
                    <a:pt x="1721264" y="941635"/>
                    <a:pt x="1650368" y="1014078"/>
                    <a:pt x="1512568" y="1070814"/>
                  </a:cubicBezTo>
                  <a:cubicBezTo>
                    <a:pt x="1374767" y="1127549"/>
                    <a:pt x="1213500" y="1155566"/>
                    <a:pt x="1022666" y="1143102"/>
                  </a:cubicBezTo>
                  <a:cubicBezTo>
                    <a:pt x="831832" y="1130638"/>
                    <a:pt x="535912" y="1073225"/>
                    <a:pt x="367560" y="996029"/>
                  </a:cubicBezTo>
                  <a:cubicBezTo>
                    <a:pt x="199208" y="918832"/>
                    <a:pt x="51493" y="793218"/>
                    <a:pt x="12552" y="679925"/>
                  </a:cubicBezTo>
                  <a:cubicBezTo>
                    <a:pt x="-26389" y="566632"/>
                    <a:pt x="28383" y="438916"/>
                    <a:pt x="133912" y="316270"/>
                  </a:cubicBezTo>
                  <a:cubicBezTo>
                    <a:pt x="239440" y="193624"/>
                    <a:pt x="668500" y="35289"/>
                    <a:pt x="983460" y="14788"/>
                  </a:cubicBezTo>
                  <a:cubicBezTo>
                    <a:pt x="1101570" y="7100"/>
                    <a:pt x="1239297" y="-2584"/>
                    <a:pt x="1379598" y="636"/>
                  </a:cubicBezTo>
                  <a:close/>
                </a:path>
              </a:pathLst>
            </a:custGeom>
            <a:gradFill flip="none" rotWithShape="1">
              <a:gsLst>
                <a:gs pos="54167">
                  <a:schemeClr val="accent2">
                    <a:lumMod val="75000"/>
                  </a:schemeClr>
                </a:gs>
                <a:gs pos="30000">
                  <a:srgbClr val="C00000">
                    <a:lumMod val="38000"/>
                  </a:srgbClr>
                </a:gs>
                <a:gs pos="14000">
                  <a:srgbClr val="151517"/>
                </a:gs>
              </a:gsLst>
              <a:path path="circle">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11"/>
            <p:cNvSpPr/>
            <p:nvPr/>
          </p:nvSpPr>
          <p:spPr>
            <a:xfrm>
              <a:off x="2762436" y="4418818"/>
              <a:ext cx="2353588" cy="836516"/>
            </a:xfrm>
            <a:custGeom>
              <a:avLst/>
              <a:gdLst>
                <a:gd name="connsiteX0" fmla="*/ 748397 w 2353588"/>
                <a:gd name="connsiteY0" fmla="*/ 713 h 836516"/>
                <a:gd name="connsiteX1" fmla="*/ 1489992 w 2353588"/>
                <a:gd name="connsiteY1" fmla="*/ 194763 h 836516"/>
                <a:gd name="connsiteX2" fmla="*/ 1790812 w 2353588"/>
                <a:gd name="connsiteY2" fmla="*/ 621739 h 836516"/>
                <a:gd name="connsiteX3" fmla="*/ 1898186 w 2353588"/>
                <a:gd name="connsiteY3" fmla="*/ 723883 h 836516"/>
                <a:gd name="connsiteX4" fmla="*/ 2045980 w 2353588"/>
                <a:gd name="connsiteY4" fmla="*/ 780157 h 836516"/>
                <a:gd name="connsiteX5" fmla="*/ 2226680 w 2353588"/>
                <a:gd name="connsiteY5" fmla="*/ 756457 h 836516"/>
                <a:gd name="connsiteX6" fmla="*/ 2290644 w 2353588"/>
                <a:gd name="connsiteY6" fmla="*/ 664068 h 836516"/>
                <a:gd name="connsiteX7" fmla="*/ 2269092 w 2353588"/>
                <a:gd name="connsiteY7" fmla="*/ 598415 h 836516"/>
                <a:gd name="connsiteX8" fmla="*/ 2161557 w 2353588"/>
                <a:gd name="connsiteY8" fmla="*/ 551896 h 836516"/>
                <a:gd name="connsiteX9" fmla="*/ 2111938 w 2353588"/>
                <a:gd name="connsiteY9" fmla="*/ 548352 h 836516"/>
                <a:gd name="connsiteX10" fmla="*/ 2065730 w 2353588"/>
                <a:gd name="connsiteY10" fmla="*/ 553407 h 836516"/>
                <a:gd name="connsiteX11" fmla="*/ 2047025 w 2353588"/>
                <a:gd name="connsiteY11" fmla="*/ 554817 h 836516"/>
                <a:gd name="connsiteX12" fmla="*/ 2032791 w 2353588"/>
                <a:gd name="connsiteY12" fmla="*/ 546427 h 836516"/>
                <a:gd name="connsiteX13" fmla="*/ 2025183 w 2353588"/>
                <a:gd name="connsiteY13" fmla="*/ 523903 h 836516"/>
                <a:gd name="connsiteX14" fmla="*/ 2030499 w 2353588"/>
                <a:gd name="connsiteY14" fmla="*/ 508135 h 836516"/>
                <a:gd name="connsiteX15" fmla="*/ 2075694 w 2353588"/>
                <a:gd name="connsiteY15" fmla="*/ 488446 h 836516"/>
                <a:gd name="connsiteX16" fmla="*/ 2164677 w 2353588"/>
                <a:gd name="connsiteY16" fmla="*/ 486257 h 836516"/>
                <a:gd name="connsiteX17" fmla="*/ 2328200 w 2353588"/>
                <a:gd name="connsiteY17" fmla="*/ 562146 h 836516"/>
                <a:gd name="connsiteX18" fmla="*/ 2351602 w 2353588"/>
                <a:gd name="connsiteY18" fmla="*/ 669217 h 836516"/>
                <a:gd name="connsiteX19" fmla="*/ 2246752 w 2353588"/>
                <a:gd name="connsiteY19" fmla="*/ 799873 h 836516"/>
                <a:gd name="connsiteX20" fmla="*/ 1962023 w 2353588"/>
                <a:gd name="connsiteY20" fmla="*/ 828560 h 836516"/>
                <a:gd name="connsiteX21" fmla="*/ 1664072 w 2353588"/>
                <a:gd name="connsiteY21" fmla="*/ 700027 h 836516"/>
                <a:gd name="connsiteX22" fmla="*/ 1474623 w 2353588"/>
                <a:gd name="connsiteY22" fmla="*/ 502218 h 836516"/>
                <a:gd name="connsiteX23" fmla="*/ 1335836 w 2353588"/>
                <a:gd name="connsiteY23" fmla="*/ 382298 h 836516"/>
                <a:gd name="connsiteX24" fmla="*/ 1159769 w 2353588"/>
                <a:gd name="connsiteY24" fmla="*/ 286084 h 836516"/>
                <a:gd name="connsiteX25" fmla="*/ 906451 w 2353588"/>
                <a:gd name="connsiteY25" fmla="*/ 223572 h 836516"/>
                <a:gd name="connsiteX26" fmla="*/ 444736 w 2353588"/>
                <a:gd name="connsiteY26" fmla="*/ 238806 h 836516"/>
                <a:gd name="connsiteX27" fmla="*/ 243545 w 2353588"/>
                <a:gd name="connsiteY27" fmla="*/ 396405 h 836516"/>
                <a:gd name="connsiteX28" fmla="*/ 345049 w 2353588"/>
                <a:gd name="connsiteY28" fmla="*/ 594521 h 836516"/>
                <a:gd name="connsiteX29" fmla="*/ 711034 w 2353588"/>
                <a:gd name="connsiteY29" fmla="*/ 732682 h 836516"/>
                <a:gd name="connsiteX30" fmla="*/ 1021368 w 2353588"/>
                <a:gd name="connsiteY30" fmla="*/ 719212 h 836516"/>
                <a:gd name="connsiteX31" fmla="*/ 1154203 w 2353588"/>
                <a:gd name="connsiteY31" fmla="*/ 608746 h 836516"/>
                <a:gd name="connsiteX32" fmla="*/ 1106129 w 2353588"/>
                <a:gd name="connsiteY32" fmla="*/ 501662 h 836516"/>
                <a:gd name="connsiteX33" fmla="*/ 914750 w 2353588"/>
                <a:gd name="connsiteY33" fmla="*/ 426467 h 836516"/>
                <a:gd name="connsiteX34" fmla="*/ 769337 w 2353588"/>
                <a:gd name="connsiteY34" fmla="*/ 429656 h 836516"/>
                <a:gd name="connsiteX35" fmla="*/ 703603 w 2353588"/>
                <a:gd name="connsiteY35" fmla="*/ 480058 h 836516"/>
                <a:gd name="connsiteX36" fmla="*/ 732111 w 2353588"/>
                <a:gd name="connsiteY36" fmla="*/ 523799 h 836516"/>
                <a:gd name="connsiteX37" fmla="*/ 810463 w 2353588"/>
                <a:gd name="connsiteY37" fmla="*/ 553146 h 836516"/>
                <a:gd name="connsiteX38" fmla="*/ 877467 w 2353588"/>
                <a:gd name="connsiteY38" fmla="*/ 559150 h 836516"/>
                <a:gd name="connsiteX39" fmla="*/ 895932 w 2353588"/>
                <a:gd name="connsiteY39" fmla="*/ 559444 h 836516"/>
                <a:gd name="connsiteX40" fmla="*/ 914396 w 2353588"/>
                <a:gd name="connsiteY40" fmla="*/ 559739 h 836516"/>
                <a:gd name="connsiteX41" fmla="*/ 922823 w 2353588"/>
                <a:gd name="connsiteY41" fmla="*/ 565569 h 836516"/>
                <a:gd name="connsiteX42" fmla="*/ 916438 w 2353588"/>
                <a:gd name="connsiteY42" fmla="*/ 577997 h 836516"/>
                <a:gd name="connsiteX43" fmla="*/ 874782 w 2353588"/>
                <a:gd name="connsiteY43" fmla="*/ 599926 h 836516"/>
                <a:gd name="connsiteX44" fmla="*/ 766136 w 2353588"/>
                <a:gd name="connsiteY44" fmla="*/ 604839 h 836516"/>
                <a:gd name="connsiteX45" fmla="*/ 608404 w 2353588"/>
                <a:gd name="connsiteY45" fmla="*/ 542522 h 836516"/>
                <a:gd name="connsiteX46" fmla="*/ 571523 w 2353588"/>
                <a:gd name="connsiteY46" fmla="*/ 454412 h 836516"/>
                <a:gd name="connsiteX47" fmla="*/ 671605 w 2353588"/>
                <a:gd name="connsiteY47" fmla="*/ 373800 h 836516"/>
                <a:gd name="connsiteX48" fmla="*/ 895738 w 2353588"/>
                <a:gd name="connsiteY48" fmla="*/ 364652 h 836516"/>
                <a:gd name="connsiteX49" fmla="*/ 1165478 w 2353588"/>
                <a:gd name="connsiteY49" fmla="*/ 463688 h 836516"/>
                <a:gd name="connsiteX50" fmla="*/ 1233464 w 2353588"/>
                <a:gd name="connsiteY50" fmla="*/ 615325 h 836516"/>
                <a:gd name="connsiteX51" fmla="*/ 1066218 w 2353588"/>
                <a:gd name="connsiteY51" fmla="*/ 745557 h 836516"/>
                <a:gd name="connsiteX52" fmla="*/ 707334 w 2353588"/>
                <a:gd name="connsiteY52" fmla="*/ 758823 h 836516"/>
                <a:gd name="connsiteX53" fmla="*/ 242427 w 2353588"/>
                <a:gd name="connsiteY53" fmla="*/ 613402 h 836516"/>
                <a:gd name="connsiteX54" fmla="*/ 5035 w 2353588"/>
                <a:gd name="connsiteY54" fmla="*/ 376348 h 836516"/>
                <a:gd name="connsiteX55" fmla="*/ 115213 w 2353588"/>
                <a:gd name="connsiteY55" fmla="*/ 141617 h 836516"/>
                <a:gd name="connsiteX56" fmla="*/ 748397 w 2353588"/>
                <a:gd name="connsiteY56" fmla="*/ 713 h 83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353588" h="836516">
                  <a:moveTo>
                    <a:pt x="748397" y="713"/>
                  </a:moveTo>
                  <a:cubicBezTo>
                    <a:pt x="977527" y="9570"/>
                    <a:pt x="1308450" y="18927"/>
                    <a:pt x="1489992" y="194763"/>
                  </a:cubicBezTo>
                  <a:cubicBezTo>
                    <a:pt x="1671533" y="370600"/>
                    <a:pt x="1722779" y="533552"/>
                    <a:pt x="1790812" y="621739"/>
                  </a:cubicBezTo>
                  <a:cubicBezTo>
                    <a:pt x="1858844" y="709926"/>
                    <a:pt x="1868239" y="703028"/>
                    <a:pt x="1898186" y="723883"/>
                  </a:cubicBezTo>
                  <a:cubicBezTo>
                    <a:pt x="1941280" y="753554"/>
                    <a:pt x="1990545" y="772312"/>
                    <a:pt x="2045980" y="780157"/>
                  </a:cubicBezTo>
                  <a:cubicBezTo>
                    <a:pt x="2121573" y="790854"/>
                    <a:pt x="2181806" y="782954"/>
                    <a:pt x="2226680" y="756457"/>
                  </a:cubicBezTo>
                  <a:cubicBezTo>
                    <a:pt x="2263694" y="734644"/>
                    <a:pt x="2285015" y="703848"/>
                    <a:pt x="2290644" y="664068"/>
                  </a:cubicBezTo>
                  <a:cubicBezTo>
                    <a:pt x="2294129" y="639443"/>
                    <a:pt x="2286945" y="617559"/>
                    <a:pt x="2269092" y="598415"/>
                  </a:cubicBezTo>
                  <a:cubicBezTo>
                    <a:pt x="2246789" y="574392"/>
                    <a:pt x="2210945" y="558885"/>
                    <a:pt x="2161557" y="551896"/>
                  </a:cubicBezTo>
                  <a:cubicBezTo>
                    <a:pt x="2144423" y="549471"/>
                    <a:pt x="2127883" y="548290"/>
                    <a:pt x="2111938" y="548352"/>
                  </a:cubicBezTo>
                  <a:cubicBezTo>
                    <a:pt x="2095995" y="548415"/>
                    <a:pt x="2080592" y="550100"/>
                    <a:pt x="2065730" y="553407"/>
                  </a:cubicBezTo>
                  <a:cubicBezTo>
                    <a:pt x="2058300" y="555060"/>
                    <a:pt x="2052064" y="555530"/>
                    <a:pt x="2047025" y="554817"/>
                  </a:cubicBezTo>
                  <a:cubicBezTo>
                    <a:pt x="2045009" y="554532"/>
                    <a:pt x="2040264" y="551735"/>
                    <a:pt x="2032791" y="546427"/>
                  </a:cubicBezTo>
                  <a:cubicBezTo>
                    <a:pt x="2026540" y="539745"/>
                    <a:pt x="2024004" y="532237"/>
                    <a:pt x="2025183" y="523903"/>
                  </a:cubicBezTo>
                  <a:cubicBezTo>
                    <a:pt x="2025666" y="520493"/>
                    <a:pt x="2027438" y="515237"/>
                    <a:pt x="2030499" y="508135"/>
                  </a:cubicBezTo>
                  <a:cubicBezTo>
                    <a:pt x="2033560" y="501032"/>
                    <a:pt x="2048625" y="494469"/>
                    <a:pt x="2075694" y="488446"/>
                  </a:cubicBezTo>
                  <a:cubicBezTo>
                    <a:pt x="2102763" y="482422"/>
                    <a:pt x="2132424" y="481692"/>
                    <a:pt x="2164677" y="486257"/>
                  </a:cubicBezTo>
                  <a:cubicBezTo>
                    <a:pt x="2244302" y="497525"/>
                    <a:pt x="2298810" y="522821"/>
                    <a:pt x="2328200" y="562146"/>
                  </a:cubicBezTo>
                  <a:cubicBezTo>
                    <a:pt x="2349859" y="590716"/>
                    <a:pt x="2357660" y="626406"/>
                    <a:pt x="2351602" y="669217"/>
                  </a:cubicBezTo>
                  <a:cubicBezTo>
                    <a:pt x="2343667" y="725287"/>
                    <a:pt x="2308717" y="768839"/>
                    <a:pt x="2246752" y="799873"/>
                  </a:cubicBezTo>
                  <a:cubicBezTo>
                    <a:pt x="2174858" y="835686"/>
                    <a:pt x="2079948" y="845248"/>
                    <a:pt x="1962023" y="828560"/>
                  </a:cubicBezTo>
                  <a:cubicBezTo>
                    <a:pt x="1843089" y="811730"/>
                    <a:pt x="1743773" y="768885"/>
                    <a:pt x="1664072" y="700027"/>
                  </a:cubicBezTo>
                  <a:lnTo>
                    <a:pt x="1474623" y="502218"/>
                  </a:lnTo>
                  <a:cubicBezTo>
                    <a:pt x="1420367" y="449714"/>
                    <a:pt x="1374105" y="409740"/>
                    <a:pt x="1335836" y="382298"/>
                  </a:cubicBezTo>
                  <a:cubicBezTo>
                    <a:pt x="1280819" y="342437"/>
                    <a:pt x="1222130" y="310366"/>
                    <a:pt x="1159769" y="286084"/>
                  </a:cubicBezTo>
                  <a:cubicBezTo>
                    <a:pt x="1088657" y="258244"/>
                    <a:pt x="1004218" y="237407"/>
                    <a:pt x="906451" y="223572"/>
                  </a:cubicBezTo>
                  <a:cubicBezTo>
                    <a:pt x="727042" y="198183"/>
                    <a:pt x="573137" y="203261"/>
                    <a:pt x="444736" y="238806"/>
                  </a:cubicBezTo>
                  <a:cubicBezTo>
                    <a:pt x="320634" y="273027"/>
                    <a:pt x="253571" y="325560"/>
                    <a:pt x="243545" y="396405"/>
                  </a:cubicBezTo>
                  <a:cubicBezTo>
                    <a:pt x="233680" y="466114"/>
                    <a:pt x="267515" y="532153"/>
                    <a:pt x="345049" y="594521"/>
                  </a:cubicBezTo>
                  <a:cubicBezTo>
                    <a:pt x="431805" y="664378"/>
                    <a:pt x="553799" y="710431"/>
                    <a:pt x="711034" y="732682"/>
                  </a:cubicBezTo>
                  <a:cubicBezTo>
                    <a:pt x="831983" y="749798"/>
                    <a:pt x="935428" y="745308"/>
                    <a:pt x="1021368" y="719212"/>
                  </a:cubicBezTo>
                  <a:cubicBezTo>
                    <a:pt x="1103009" y="694440"/>
                    <a:pt x="1147287" y="657618"/>
                    <a:pt x="1154203" y="608746"/>
                  </a:cubicBezTo>
                  <a:cubicBezTo>
                    <a:pt x="1159618" y="570482"/>
                    <a:pt x="1143593" y="534787"/>
                    <a:pt x="1106129" y="501662"/>
                  </a:cubicBezTo>
                  <a:cubicBezTo>
                    <a:pt x="1063207" y="463513"/>
                    <a:pt x="999414" y="438448"/>
                    <a:pt x="914750" y="426467"/>
                  </a:cubicBezTo>
                  <a:cubicBezTo>
                    <a:pt x="858306" y="418480"/>
                    <a:pt x="809835" y="419543"/>
                    <a:pt x="769337" y="429656"/>
                  </a:cubicBezTo>
                  <a:cubicBezTo>
                    <a:pt x="728838" y="439769"/>
                    <a:pt x="706927" y="456569"/>
                    <a:pt x="703603" y="480058"/>
                  </a:cubicBezTo>
                  <a:cubicBezTo>
                    <a:pt x="701619" y="494076"/>
                    <a:pt x="711122" y="508656"/>
                    <a:pt x="732111" y="523799"/>
                  </a:cubicBezTo>
                  <a:cubicBezTo>
                    <a:pt x="753100" y="538942"/>
                    <a:pt x="779217" y="548725"/>
                    <a:pt x="810463" y="553146"/>
                  </a:cubicBezTo>
                  <a:cubicBezTo>
                    <a:pt x="834653" y="556570"/>
                    <a:pt x="856988" y="558571"/>
                    <a:pt x="877467" y="559150"/>
                  </a:cubicBezTo>
                  <a:cubicBezTo>
                    <a:pt x="887707" y="559440"/>
                    <a:pt x="893862" y="559538"/>
                    <a:pt x="895932" y="559444"/>
                  </a:cubicBezTo>
                  <a:lnTo>
                    <a:pt x="914396" y="559739"/>
                  </a:lnTo>
                  <a:cubicBezTo>
                    <a:pt x="920443" y="560595"/>
                    <a:pt x="923252" y="562538"/>
                    <a:pt x="922823" y="565569"/>
                  </a:cubicBezTo>
                  <a:cubicBezTo>
                    <a:pt x="922716" y="566326"/>
                    <a:pt x="920588" y="570469"/>
                    <a:pt x="916438" y="577997"/>
                  </a:cubicBezTo>
                  <a:cubicBezTo>
                    <a:pt x="912289" y="585525"/>
                    <a:pt x="898403" y="592835"/>
                    <a:pt x="874782" y="599926"/>
                  </a:cubicBezTo>
                  <a:cubicBezTo>
                    <a:pt x="844684" y="609192"/>
                    <a:pt x="808469" y="610830"/>
                    <a:pt x="766136" y="604839"/>
                  </a:cubicBezTo>
                  <a:cubicBezTo>
                    <a:pt x="695582" y="594855"/>
                    <a:pt x="643004" y="574083"/>
                    <a:pt x="608404" y="542522"/>
                  </a:cubicBezTo>
                  <a:cubicBezTo>
                    <a:pt x="579260" y="515984"/>
                    <a:pt x="566966" y="486614"/>
                    <a:pt x="571523" y="454412"/>
                  </a:cubicBezTo>
                  <a:cubicBezTo>
                    <a:pt x="576509" y="419178"/>
                    <a:pt x="609870" y="392308"/>
                    <a:pt x="671605" y="373800"/>
                  </a:cubicBezTo>
                  <a:cubicBezTo>
                    <a:pt x="733339" y="355292"/>
                    <a:pt x="808050" y="352243"/>
                    <a:pt x="895738" y="364652"/>
                  </a:cubicBezTo>
                  <a:cubicBezTo>
                    <a:pt x="1015680" y="381625"/>
                    <a:pt x="1105593" y="414637"/>
                    <a:pt x="1165478" y="463688"/>
                  </a:cubicBezTo>
                  <a:cubicBezTo>
                    <a:pt x="1218897" y="507572"/>
                    <a:pt x="1241559" y="558118"/>
                    <a:pt x="1233464" y="615325"/>
                  </a:cubicBezTo>
                  <a:cubicBezTo>
                    <a:pt x="1225154" y="674047"/>
                    <a:pt x="1169405" y="717458"/>
                    <a:pt x="1066218" y="745557"/>
                  </a:cubicBezTo>
                  <a:cubicBezTo>
                    <a:pt x="963030" y="773656"/>
                    <a:pt x="844633" y="780848"/>
                    <a:pt x="707334" y="758823"/>
                  </a:cubicBezTo>
                  <a:cubicBezTo>
                    <a:pt x="570036" y="736797"/>
                    <a:pt x="359477" y="677148"/>
                    <a:pt x="242427" y="613402"/>
                  </a:cubicBezTo>
                  <a:cubicBezTo>
                    <a:pt x="125377" y="549656"/>
                    <a:pt x="26237" y="454979"/>
                    <a:pt x="5035" y="376348"/>
                  </a:cubicBezTo>
                  <a:cubicBezTo>
                    <a:pt x="-16167" y="297717"/>
                    <a:pt x="31318" y="216151"/>
                    <a:pt x="115213" y="141617"/>
                  </a:cubicBezTo>
                  <a:cubicBezTo>
                    <a:pt x="199108" y="67083"/>
                    <a:pt x="519267" y="-8145"/>
                    <a:pt x="748397" y="713"/>
                  </a:cubicBezTo>
                  <a:close/>
                </a:path>
              </a:pathLst>
            </a:custGeom>
            <a:gradFill>
              <a:gsLst>
                <a:gs pos="54167">
                  <a:schemeClr val="accent2">
                    <a:lumMod val="75000"/>
                  </a:schemeClr>
                </a:gs>
                <a:gs pos="30000">
                  <a:srgbClr val="C00000">
                    <a:lumMod val="38000"/>
                  </a:srgbClr>
                </a:gs>
                <a:gs pos="1400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12"/>
            <p:cNvSpPr/>
            <p:nvPr/>
          </p:nvSpPr>
          <p:spPr>
            <a:xfrm>
              <a:off x="553680" y="4556028"/>
              <a:ext cx="1698100" cy="534021"/>
            </a:xfrm>
            <a:custGeom>
              <a:avLst/>
              <a:gdLst>
                <a:gd name="connsiteX0" fmla="*/ 816474 w 1698100"/>
                <a:gd name="connsiteY0" fmla="*/ 109 h 534021"/>
                <a:gd name="connsiteX1" fmla="*/ 1016610 w 1698100"/>
                <a:gd name="connsiteY1" fmla="*/ 43027 h 534021"/>
                <a:gd name="connsiteX2" fmla="*/ 1298821 w 1698100"/>
                <a:gd name="connsiteY2" fmla="*/ 260580 h 534021"/>
                <a:gd name="connsiteX3" fmla="*/ 1390998 w 1698100"/>
                <a:gd name="connsiteY3" fmla="*/ 306673 h 534021"/>
                <a:gd name="connsiteX4" fmla="*/ 1503523 w 1698100"/>
                <a:gd name="connsiteY4" fmla="*/ 317169 h 534021"/>
                <a:gd name="connsiteX5" fmla="*/ 1625357 w 1698100"/>
                <a:gd name="connsiteY5" fmla="*/ 271917 h 534021"/>
                <a:gd name="connsiteX6" fmla="*/ 1654186 w 1698100"/>
                <a:gd name="connsiteY6" fmla="*/ 203153 h 534021"/>
                <a:gd name="connsiteX7" fmla="*/ 1628000 w 1698100"/>
                <a:gd name="connsiteY7" fmla="*/ 165549 h 534021"/>
                <a:gd name="connsiteX8" fmla="*/ 1545178 w 1698100"/>
                <a:gd name="connsiteY8" fmla="*/ 154412 h 534021"/>
                <a:gd name="connsiteX9" fmla="*/ 1510013 w 1698100"/>
                <a:gd name="connsiteY9" fmla="*/ 160526 h 534021"/>
                <a:gd name="connsiteX10" fmla="*/ 1478686 w 1698100"/>
                <a:gd name="connsiteY10" fmla="*/ 171466 h 534021"/>
                <a:gd name="connsiteX11" fmla="*/ 1465897 w 1698100"/>
                <a:gd name="connsiteY11" fmla="*/ 175496 h 534021"/>
                <a:gd name="connsiteX12" fmla="*/ 1454554 w 1698100"/>
                <a:gd name="connsiteY12" fmla="*/ 172619 h 534021"/>
                <a:gd name="connsiteX13" fmla="*/ 1445421 w 1698100"/>
                <a:gd name="connsiteY13" fmla="*/ 159754 h 534021"/>
                <a:gd name="connsiteX14" fmla="*/ 1446440 w 1698100"/>
                <a:gd name="connsiteY14" fmla="*/ 148960 h 534021"/>
                <a:gd name="connsiteX15" fmla="*/ 1474570 w 1698100"/>
                <a:gd name="connsiteY15" fmla="*/ 129000 h 534021"/>
                <a:gd name="connsiteX16" fmla="*/ 1536179 w 1698100"/>
                <a:gd name="connsiteY16" fmla="*/ 112671 h 534021"/>
                <a:gd name="connsiteX17" fmla="*/ 1662998 w 1698100"/>
                <a:gd name="connsiteY17" fmla="*/ 132841 h 534021"/>
                <a:gd name="connsiteX18" fmla="*/ 1697523 w 1698100"/>
                <a:gd name="connsiteY18" fmla="*/ 196141 h 534021"/>
                <a:gd name="connsiteX19" fmla="*/ 1646728 w 1698100"/>
                <a:gd name="connsiteY19" fmla="*/ 295806 h 534021"/>
                <a:gd name="connsiteX20" fmla="*/ 1453281 w 1698100"/>
                <a:gd name="connsiteY20" fmla="*/ 361674 h 534021"/>
                <a:gd name="connsiteX21" fmla="*/ 1223865 w 1698100"/>
                <a:gd name="connsiteY21" fmla="*/ 331040 h 534021"/>
                <a:gd name="connsiteX22" fmla="*/ 1058235 w 1698100"/>
                <a:gd name="connsiteY22" fmla="*/ 238670 h 534021"/>
                <a:gd name="connsiteX23" fmla="*/ 941151 w 1698100"/>
                <a:gd name="connsiteY23" fmla="*/ 186694 h 534021"/>
                <a:gd name="connsiteX24" fmla="*/ 802135 w 1698100"/>
                <a:gd name="connsiteY24" fmla="*/ 155870 h 534021"/>
                <a:gd name="connsiteX25" fmla="*/ 615045 w 1698100"/>
                <a:gd name="connsiteY25" fmla="*/ 159192 h 534021"/>
                <a:gd name="connsiteX26" fmla="*/ 296028 w 1698100"/>
                <a:gd name="connsiteY26" fmla="*/ 246358 h 534021"/>
                <a:gd name="connsiteX27" fmla="*/ 182712 w 1698100"/>
                <a:gd name="connsiteY27" fmla="*/ 379134 h 534021"/>
                <a:gd name="connsiteX28" fmla="*/ 287135 w 1698100"/>
                <a:gd name="connsiteY28" fmla="*/ 486477 h 534021"/>
                <a:gd name="connsiteX29" fmla="*/ 565579 w 1698100"/>
                <a:gd name="connsiteY29" fmla="*/ 511722 h 534021"/>
                <a:gd name="connsiteX30" fmla="*/ 779452 w 1698100"/>
                <a:gd name="connsiteY30" fmla="*/ 451106 h 534021"/>
                <a:gd name="connsiteX31" fmla="*/ 853177 w 1698100"/>
                <a:gd name="connsiteY31" fmla="*/ 359415 h 534021"/>
                <a:gd name="connsiteX32" fmla="*/ 801464 w 1698100"/>
                <a:gd name="connsiteY32" fmla="*/ 300253 h 534021"/>
                <a:gd name="connsiteX33" fmla="*/ 655359 w 1698100"/>
                <a:gd name="connsiteY33" fmla="*/ 285202 h 534021"/>
                <a:gd name="connsiteX34" fmla="*/ 554614 w 1698100"/>
                <a:gd name="connsiteY34" fmla="*/ 311643 h 534021"/>
                <a:gd name="connsiteX35" fmla="*/ 517405 w 1698100"/>
                <a:gd name="connsiteY35" fmla="*/ 354340 h 534021"/>
                <a:gd name="connsiteX36" fmla="*/ 544708 w 1698100"/>
                <a:gd name="connsiteY36" fmla="*/ 377015 h 534021"/>
                <a:gd name="connsiteX37" fmla="*/ 604279 w 1698100"/>
                <a:gd name="connsiteY37" fmla="*/ 382275 h 534021"/>
                <a:gd name="connsiteX38" fmla="*/ 651973 w 1698100"/>
                <a:gd name="connsiteY38" fmla="*/ 374783 h 534021"/>
                <a:gd name="connsiteX39" fmla="*/ 664885 w 1698100"/>
                <a:gd name="connsiteY39" fmla="*/ 371865 h 534021"/>
                <a:gd name="connsiteX40" fmla="*/ 677796 w 1698100"/>
                <a:gd name="connsiteY40" fmla="*/ 368946 h 534021"/>
                <a:gd name="connsiteX41" fmla="*/ 684659 w 1698100"/>
                <a:gd name="connsiteY41" fmla="*/ 371191 h 534021"/>
                <a:gd name="connsiteX42" fmla="*/ 682326 w 1698100"/>
                <a:gd name="connsiteY42" fmla="*/ 380068 h 534021"/>
                <a:gd name="connsiteX43" fmla="*/ 657043 w 1698100"/>
                <a:gd name="connsiteY43" fmla="*/ 400839 h 534021"/>
                <a:gd name="connsiteX44" fmla="*/ 582202 w 1698100"/>
                <a:gd name="connsiteY44" fmla="*/ 422184 h 534021"/>
                <a:gd name="connsiteX45" fmla="*/ 461725 w 1698100"/>
                <a:gd name="connsiteY45" fmla="*/ 409563 h 534021"/>
                <a:gd name="connsiteX46" fmla="*/ 421040 w 1698100"/>
                <a:gd name="connsiteY46" fmla="*/ 360434 h 534021"/>
                <a:gd name="connsiteX47" fmla="*/ 477031 w 1698100"/>
                <a:gd name="connsiteY47" fmla="*/ 292995 h 534021"/>
                <a:gd name="connsiteX48" fmla="*/ 631596 w 1698100"/>
                <a:gd name="connsiteY48" fmla="*/ 249581 h 534021"/>
                <a:gd name="connsiteX49" fmla="*/ 836340 w 1698100"/>
                <a:gd name="connsiteY49" fmla="*/ 266433 h 534021"/>
                <a:gd name="connsiteX50" fmla="*/ 909506 w 1698100"/>
                <a:gd name="connsiteY50" fmla="*/ 350225 h 534021"/>
                <a:gd name="connsiteX51" fmla="*/ 815176 w 1698100"/>
                <a:gd name="connsiteY51" fmla="*/ 460111 h 534021"/>
                <a:gd name="connsiteX52" fmla="*/ 567451 w 1698100"/>
                <a:gd name="connsiteY52" fmla="*/ 528758 h 534021"/>
                <a:gd name="connsiteX53" fmla="*/ 218867 w 1698100"/>
                <a:gd name="connsiteY53" fmla="*/ 515581 h 534021"/>
                <a:gd name="connsiteX54" fmla="*/ 13163 w 1698100"/>
                <a:gd name="connsiteY54" fmla="*/ 406625 h 534021"/>
                <a:gd name="connsiteX55" fmla="*/ 49955 w 1698100"/>
                <a:gd name="connsiteY55" fmla="*/ 240712 h 534021"/>
                <a:gd name="connsiteX56" fmla="*/ 467020 w 1698100"/>
                <a:gd name="connsiteY56" fmla="*/ 45815 h 534021"/>
                <a:gd name="connsiteX57" fmla="*/ 816474 w 1698100"/>
                <a:gd name="connsiteY57" fmla="*/ 109 h 534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98100" h="534021">
                  <a:moveTo>
                    <a:pt x="816474" y="109"/>
                  </a:moveTo>
                  <a:cubicBezTo>
                    <a:pt x="888676" y="1332"/>
                    <a:pt x="957967" y="13064"/>
                    <a:pt x="1016610" y="43027"/>
                  </a:cubicBezTo>
                  <a:cubicBezTo>
                    <a:pt x="1172992" y="122928"/>
                    <a:pt x="1236422" y="216639"/>
                    <a:pt x="1298821" y="260580"/>
                  </a:cubicBezTo>
                  <a:cubicBezTo>
                    <a:pt x="1361219" y="304521"/>
                    <a:pt x="1366589" y="298610"/>
                    <a:pt x="1390998" y="306673"/>
                  </a:cubicBezTo>
                  <a:cubicBezTo>
                    <a:pt x="1426066" y="318061"/>
                    <a:pt x="1463574" y="321560"/>
                    <a:pt x="1503523" y="317169"/>
                  </a:cubicBezTo>
                  <a:cubicBezTo>
                    <a:pt x="1557998" y="311181"/>
                    <a:pt x="1598610" y="296097"/>
                    <a:pt x="1625357" y="271917"/>
                  </a:cubicBezTo>
                  <a:cubicBezTo>
                    <a:pt x="1647426" y="251999"/>
                    <a:pt x="1657036" y="229078"/>
                    <a:pt x="1654186" y="203153"/>
                  </a:cubicBezTo>
                  <a:cubicBezTo>
                    <a:pt x="1652422" y="187104"/>
                    <a:pt x="1643694" y="174570"/>
                    <a:pt x="1628000" y="165549"/>
                  </a:cubicBezTo>
                  <a:cubicBezTo>
                    <a:pt x="1608376" y="154213"/>
                    <a:pt x="1580769" y="150500"/>
                    <a:pt x="1545178" y="154412"/>
                  </a:cubicBezTo>
                  <a:cubicBezTo>
                    <a:pt x="1532830" y="155769"/>
                    <a:pt x="1521108" y="157807"/>
                    <a:pt x="1510013" y="160526"/>
                  </a:cubicBezTo>
                  <a:cubicBezTo>
                    <a:pt x="1498917" y="163245"/>
                    <a:pt x="1488475" y="166892"/>
                    <a:pt x="1478686" y="171466"/>
                  </a:cubicBezTo>
                  <a:cubicBezTo>
                    <a:pt x="1473792" y="173753"/>
                    <a:pt x="1469529" y="175096"/>
                    <a:pt x="1465897" y="175496"/>
                  </a:cubicBezTo>
                  <a:cubicBezTo>
                    <a:pt x="1464444" y="175655"/>
                    <a:pt x="1460663" y="174697"/>
                    <a:pt x="1454554" y="172619"/>
                  </a:cubicBezTo>
                  <a:cubicBezTo>
                    <a:pt x="1449063" y="169475"/>
                    <a:pt x="1446018" y="165186"/>
                    <a:pt x="1445421" y="159754"/>
                  </a:cubicBezTo>
                  <a:cubicBezTo>
                    <a:pt x="1445177" y="157532"/>
                    <a:pt x="1445517" y="153934"/>
                    <a:pt x="1446440" y="148960"/>
                  </a:cubicBezTo>
                  <a:cubicBezTo>
                    <a:pt x="1447364" y="143985"/>
                    <a:pt x="1456740" y="137332"/>
                    <a:pt x="1474570" y="129000"/>
                  </a:cubicBezTo>
                  <a:cubicBezTo>
                    <a:pt x="1492400" y="120669"/>
                    <a:pt x="1512936" y="115225"/>
                    <a:pt x="1536179" y="112671"/>
                  </a:cubicBezTo>
                  <a:cubicBezTo>
                    <a:pt x="1593560" y="106364"/>
                    <a:pt x="1635833" y="113087"/>
                    <a:pt x="1662998" y="132841"/>
                  </a:cubicBezTo>
                  <a:cubicBezTo>
                    <a:pt x="1682948" y="147141"/>
                    <a:pt x="1694456" y="168240"/>
                    <a:pt x="1697523" y="196141"/>
                  </a:cubicBezTo>
                  <a:cubicBezTo>
                    <a:pt x="1701539" y="232682"/>
                    <a:pt x="1684608" y="265904"/>
                    <a:pt x="1646728" y="295806"/>
                  </a:cubicBezTo>
                  <a:cubicBezTo>
                    <a:pt x="1602745" y="330377"/>
                    <a:pt x="1538262" y="352333"/>
                    <a:pt x="1453281" y="361674"/>
                  </a:cubicBezTo>
                  <a:cubicBezTo>
                    <a:pt x="1367572" y="371094"/>
                    <a:pt x="1291100" y="360883"/>
                    <a:pt x="1223865" y="331040"/>
                  </a:cubicBezTo>
                  <a:lnTo>
                    <a:pt x="1058235" y="238670"/>
                  </a:lnTo>
                  <a:cubicBezTo>
                    <a:pt x="1011506" y="214820"/>
                    <a:pt x="972479" y="197494"/>
                    <a:pt x="941151" y="186694"/>
                  </a:cubicBezTo>
                  <a:cubicBezTo>
                    <a:pt x="896045" y="170911"/>
                    <a:pt x="849706" y="160637"/>
                    <a:pt x="802135" y="155870"/>
                  </a:cubicBezTo>
                  <a:cubicBezTo>
                    <a:pt x="747863" y="150340"/>
                    <a:pt x="685500" y="151448"/>
                    <a:pt x="615045" y="159192"/>
                  </a:cubicBezTo>
                  <a:cubicBezTo>
                    <a:pt x="485756" y="173402"/>
                    <a:pt x="379417" y="202458"/>
                    <a:pt x="296028" y="246358"/>
                  </a:cubicBezTo>
                  <a:cubicBezTo>
                    <a:pt x="215409" y="288704"/>
                    <a:pt x="177637" y="332963"/>
                    <a:pt x="182712" y="379134"/>
                  </a:cubicBezTo>
                  <a:cubicBezTo>
                    <a:pt x="187705" y="424564"/>
                    <a:pt x="222513" y="460345"/>
                    <a:pt x="287135" y="486477"/>
                  </a:cubicBezTo>
                  <a:cubicBezTo>
                    <a:pt x="359455" y="515761"/>
                    <a:pt x="452270" y="524176"/>
                    <a:pt x="565579" y="511722"/>
                  </a:cubicBezTo>
                  <a:cubicBezTo>
                    <a:pt x="652740" y="502142"/>
                    <a:pt x="724031" y="481936"/>
                    <a:pt x="779452" y="451106"/>
                  </a:cubicBezTo>
                  <a:cubicBezTo>
                    <a:pt x="832102" y="421829"/>
                    <a:pt x="856678" y="391266"/>
                    <a:pt x="853177" y="359415"/>
                  </a:cubicBezTo>
                  <a:cubicBezTo>
                    <a:pt x="850436" y="334478"/>
                    <a:pt x="833198" y="314757"/>
                    <a:pt x="801464" y="300253"/>
                  </a:cubicBezTo>
                  <a:cubicBezTo>
                    <a:pt x="765074" y="283513"/>
                    <a:pt x="716372" y="278495"/>
                    <a:pt x="655359" y="285202"/>
                  </a:cubicBezTo>
                  <a:cubicBezTo>
                    <a:pt x="614684" y="289672"/>
                    <a:pt x="581102" y="298486"/>
                    <a:pt x="554614" y="311643"/>
                  </a:cubicBezTo>
                  <a:cubicBezTo>
                    <a:pt x="528126" y="324800"/>
                    <a:pt x="515723" y="339032"/>
                    <a:pt x="517405" y="354340"/>
                  </a:cubicBezTo>
                  <a:cubicBezTo>
                    <a:pt x="518409" y="363476"/>
                    <a:pt x="527510" y="371034"/>
                    <a:pt x="544708" y="377015"/>
                  </a:cubicBezTo>
                  <a:cubicBezTo>
                    <a:pt x="561906" y="382996"/>
                    <a:pt x="581762" y="384750"/>
                    <a:pt x="604279" y="382275"/>
                  </a:cubicBezTo>
                  <a:cubicBezTo>
                    <a:pt x="621712" y="380359"/>
                    <a:pt x="637610" y="377862"/>
                    <a:pt x="651973" y="374783"/>
                  </a:cubicBezTo>
                  <a:cubicBezTo>
                    <a:pt x="659155" y="373244"/>
                    <a:pt x="663459" y="372271"/>
                    <a:pt x="664885" y="371865"/>
                  </a:cubicBezTo>
                  <a:lnTo>
                    <a:pt x="677796" y="368946"/>
                  </a:lnTo>
                  <a:cubicBezTo>
                    <a:pt x="682154" y="368467"/>
                    <a:pt x="684442" y="369216"/>
                    <a:pt x="684659" y="371191"/>
                  </a:cubicBezTo>
                  <a:cubicBezTo>
                    <a:pt x="684713" y="371685"/>
                    <a:pt x="683936" y="374644"/>
                    <a:pt x="682326" y="380068"/>
                  </a:cubicBezTo>
                  <a:cubicBezTo>
                    <a:pt x="680717" y="385493"/>
                    <a:pt x="672290" y="392416"/>
                    <a:pt x="657043" y="400839"/>
                  </a:cubicBezTo>
                  <a:cubicBezTo>
                    <a:pt x="637655" y="411716"/>
                    <a:pt x="612708" y="418831"/>
                    <a:pt x="582202" y="422184"/>
                  </a:cubicBezTo>
                  <a:cubicBezTo>
                    <a:pt x="531357" y="427773"/>
                    <a:pt x="491199" y="423566"/>
                    <a:pt x="461725" y="409563"/>
                  </a:cubicBezTo>
                  <a:cubicBezTo>
                    <a:pt x="436908" y="397798"/>
                    <a:pt x="423346" y="381421"/>
                    <a:pt x="421040" y="360434"/>
                  </a:cubicBezTo>
                  <a:cubicBezTo>
                    <a:pt x="418516" y="337472"/>
                    <a:pt x="437179" y="314993"/>
                    <a:pt x="477031" y="292995"/>
                  </a:cubicBezTo>
                  <a:cubicBezTo>
                    <a:pt x="516882" y="270998"/>
                    <a:pt x="568404" y="256526"/>
                    <a:pt x="631596" y="249581"/>
                  </a:cubicBezTo>
                  <a:cubicBezTo>
                    <a:pt x="718031" y="240080"/>
                    <a:pt x="786279" y="245698"/>
                    <a:pt x="836340" y="266433"/>
                  </a:cubicBezTo>
                  <a:cubicBezTo>
                    <a:pt x="881020" y="285012"/>
                    <a:pt x="905408" y="312943"/>
                    <a:pt x="909506" y="350225"/>
                  </a:cubicBezTo>
                  <a:cubicBezTo>
                    <a:pt x="913712" y="388495"/>
                    <a:pt x="882269" y="425124"/>
                    <a:pt x="815176" y="460111"/>
                  </a:cubicBezTo>
                  <a:cubicBezTo>
                    <a:pt x="748082" y="495098"/>
                    <a:pt x="666836" y="519513"/>
                    <a:pt x="567451" y="528758"/>
                  </a:cubicBezTo>
                  <a:cubicBezTo>
                    <a:pt x="468067" y="538003"/>
                    <a:pt x="311248" y="535936"/>
                    <a:pt x="218867" y="515581"/>
                  </a:cubicBezTo>
                  <a:cubicBezTo>
                    <a:pt x="126485" y="495225"/>
                    <a:pt x="41314" y="452436"/>
                    <a:pt x="13163" y="406625"/>
                  </a:cubicBezTo>
                  <a:cubicBezTo>
                    <a:pt x="-14989" y="360814"/>
                    <a:pt x="4204" y="301615"/>
                    <a:pt x="49955" y="240712"/>
                  </a:cubicBezTo>
                  <a:cubicBezTo>
                    <a:pt x="95707" y="179810"/>
                    <a:pt x="305911" y="78763"/>
                    <a:pt x="467020" y="45815"/>
                  </a:cubicBezTo>
                  <a:cubicBezTo>
                    <a:pt x="567713" y="25223"/>
                    <a:pt x="696137" y="-1929"/>
                    <a:pt x="816474" y="109"/>
                  </a:cubicBezTo>
                  <a:close/>
                </a:path>
              </a:pathLst>
            </a:custGeom>
            <a:gradFill>
              <a:gsLst>
                <a:gs pos="54167">
                  <a:schemeClr val="accent2">
                    <a:lumMod val="75000"/>
                  </a:schemeClr>
                </a:gs>
                <a:gs pos="30000">
                  <a:srgbClr val="C00000">
                    <a:lumMod val="38000"/>
                  </a:srgbClr>
                </a:gs>
                <a:gs pos="1400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13"/>
            <p:cNvSpPr/>
            <p:nvPr/>
          </p:nvSpPr>
          <p:spPr>
            <a:xfrm>
              <a:off x="-23844" y="20322"/>
              <a:ext cx="9195059" cy="5654949"/>
            </a:xfrm>
            <a:custGeom>
              <a:avLst/>
              <a:gdLst>
                <a:gd name="connsiteX0" fmla="*/ 0 w 9195059"/>
                <a:gd name="connsiteY0" fmla="*/ 0 h 5654949"/>
                <a:gd name="connsiteX1" fmla="*/ 9195059 w 9195059"/>
                <a:gd name="connsiteY1" fmla="*/ 0 h 5654949"/>
                <a:gd name="connsiteX2" fmla="*/ 9185408 w 9195059"/>
                <a:gd name="connsiteY2" fmla="*/ 5452605 h 5654949"/>
                <a:gd name="connsiteX3" fmla="*/ 19301 w 9195059"/>
                <a:gd name="connsiteY3" fmla="*/ 5422385 h 5654949"/>
                <a:gd name="connsiteX4" fmla="*/ 0 w 9195059"/>
                <a:gd name="connsiteY4" fmla="*/ 0 h 5654949"/>
                <a:gd name="connsiteX5" fmla="*/ 6942275 w 9195059"/>
                <a:gd name="connsiteY5" fmla="*/ 4209442 h 5654949"/>
                <a:gd name="connsiteX6" fmla="*/ 6546137 w 9195059"/>
                <a:gd name="connsiteY6" fmla="*/ 4223594 h 5654949"/>
                <a:gd name="connsiteX7" fmla="*/ 5696589 w 9195059"/>
                <a:gd name="connsiteY7" fmla="*/ 4525076 h 5654949"/>
                <a:gd name="connsiteX8" fmla="*/ 5575229 w 9195059"/>
                <a:gd name="connsiteY8" fmla="*/ 4888731 h 5654949"/>
                <a:gd name="connsiteX9" fmla="*/ 5930237 w 9195059"/>
                <a:gd name="connsiteY9" fmla="*/ 5204835 h 5654949"/>
                <a:gd name="connsiteX10" fmla="*/ 6585343 w 9195059"/>
                <a:gd name="connsiteY10" fmla="*/ 5351908 h 5654949"/>
                <a:gd name="connsiteX11" fmla="*/ 7075245 w 9195059"/>
                <a:gd name="connsiteY11" fmla="*/ 5279620 h 5654949"/>
                <a:gd name="connsiteX12" fmla="*/ 7287929 w 9195059"/>
                <a:gd name="connsiteY12" fmla="*/ 5062291 h 5654949"/>
                <a:gd name="connsiteX13" fmla="*/ 7175715 w 9195059"/>
                <a:gd name="connsiteY13" fmla="*/ 4847784 h 5654949"/>
                <a:gd name="connsiteX14" fmla="*/ 6793777 w 9195059"/>
                <a:gd name="connsiteY14" fmla="*/ 4740746 h 5654949"/>
                <a:gd name="connsiteX15" fmla="*/ 6487926 w 9195059"/>
                <a:gd name="connsiteY15" fmla="*/ 4787170 h 5654949"/>
                <a:gd name="connsiteX16" fmla="*/ 6360992 w 9195059"/>
                <a:gd name="connsiteY16" fmla="*/ 4921188 h 5654949"/>
                <a:gd name="connsiteX17" fmla="*/ 6422601 w 9195059"/>
                <a:gd name="connsiteY17" fmla="*/ 5046214 h 5654949"/>
                <a:gd name="connsiteX18" fmla="*/ 6646498 w 9195059"/>
                <a:gd name="connsiteY18" fmla="*/ 5115328 h 5654949"/>
                <a:gd name="connsiteX19" fmla="*/ 6794694 w 9195059"/>
                <a:gd name="connsiteY19" fmla="*/ 5092115 h 5654949"/>
                <a:gd name="connsiteX20" fmla="*/ 6848991 w 9195059"/>
                <a:gd name="connsiteY20" fmla="*/ 5053542 h 5654949"/>
                <a:gd name="connsiteX21" fmla="*/ 6856172 w 9195059"/>
                <a:gd name="connsiteY21" fmla="*/ 5034206 h 5654949"/>
                <a:gd name="connsiteX22" fmla="*/ 6843895 w 9195059"/>
                <a:gd name="connsiteY22" fmla="*/ 5026812 h 5654949"/>
                <a:gd name="connsiteX23" fmla="*/ 6818567 w 9195059"/>
                <a:gd name="connsiteY23" fmla="*/ 5029085 h 5654949"/>
                <a:gd name="connsiteX24" fmla="*/ 6793239 w 9195059"/>
                <a:gd name="connsiteY24" fmla="*/ 5031358 h 5654949"/>
                <a:gd name="connsiteX25" fmla="*/ 6700705 w 9195059"/>
                <a:gd name="connsiteY25" fmla="*/ 5032300 h 5654949"/>
                <a:gd name="connsiteX26" fmla="*/ 6589689 w 9195059"/>
                <a:gd name="connsiteY26" fmla="*/ 5000349 h 5654949"/>
                <a:gd name="connsiteX27" fmla="*/ 6545134 w 9195059"/>
                <a:gd name="connsiteY27" fmla="*/ 4939778 h 5654949"/>
                <a:gd name="connsiteX28" fmla="*/ 6628825 w 9195059"/>
                <a:gd name="connsiteY28" fmla="*/ 4855520 h 5654949"/>
                <a:gd name="connsiteX29" fmla="*/ 6827600 w 9195059"/>
                <a:gd name="connsiteY29" fmla="*/ 4829467 h 5654949"/>
                <a:gd name="connsiteX30" fmla="*/ 7099205 w 9195059"/>
                <a:gd name="connsiteY30" fmla="*/ 4912707 h 5654949"/>
                <a:gd name="connsiteX31" fmla="*/ 7178536 w 9195059"/>
                <a:gd name="connsiteY31" fmla="*/ 5064179 h 5654949"/>
                <a:gd name="connsiteX32" fmla="*/ 7010497 w 9195059"/>
                <a:gd name="connsiteY32" fmla="*/ 5247199 h 5654949"/>
                <a:gd name="connsiteX33" fmla="*/ 6587118 w 9195059"/>
                <a:gd name="connsiteY33" fmla="*/ 5312667 h 5654949"/>
                <a:gd name="connsiteX34" fmla="*/ 6068425 w 9195059"/>
                <a:gd name="connsiteY34" fmla="*/ 5161829 h 5654949"/>
                <a:gd name="connsiteX35" fmla="*/ 5904448 w 9195059"/>
                <a:gd name="connsiteY35" fmla="*/ 4883433 h 5654949"/>
                <a:gd name="connsiteX36" fmla="*/ 6160182 w 9195059"/>
                <a:gd name="connsiteY36" fmla="*/ 4620611 h 5654949"/>
                <a:gd name="connsiteX37" fmla="*/ 6790687 w 9195059"/>
                <a:gd name="connsiteY37" fmla="*/ 4530322 h 5654949"/>
                <a:gd name="connsiteX38" fmla="*/ 7145534 w 9195059"/>
                <a:gd name="connsiteY38" fmla="*/ 4585701 h 5654949"/>
                <a:gd name="connsiteX39" fmla="*/ 7398812 w 9195059"/>
                <a:gd name="connsiteY39" fmla="*/ 4702304 h 5654949"/>
                <a:gd name="connsiteX40" fmla="*/ 7604011 w 9195059"/>
                <a:gd name="connsiteY40" fmla="*/ 4859471 h 5654949"/>
                <a:gd name="connsiteX41" fmla="*/ 7888410 w 9195059"/>
                <a:gd name="connsiteY41" fmla="*/ 5124510 h 5654949"/>
                <a:gd name="connsiteX42" fmla="*/ 8312704 w 9195059"/>
                <a:gd name="connsiteY42" fmla="*/ 5271077 h 5654949"/>
                <a:gd name="connsiteX43" fmla="*/ 8699093 w 9195059"/>
                <a:gd name="connsiteY43" fmla="*/ 5186839 h 5654949"/>
                <a:gd name="connsiteX44" fmla="*/ 8826258 w 9195059"/>
                <a:gd name="connsiteY44" fmla="*/ 4978035 h 5654949"/>
                <a:gd name="connsiteX45" fmla="*/ 8780723 w 9195059"/>
                <a:gd name="connsiteY45" fmla="*/ 4822963 h 5654949"/>
                <a:gd name="connsiteX46" fmla="*/ 8547186 w 9195059"/>
                <a:gd name="connsiteY46" fmla="*/ 4734608 h 5654949"/>
                <a:gd name="connsiteX47" fmla="*/ 8425580 w 9195059"/>
                <a:gd name="connsiteY47" fmla="*/ 4750902 h 5654949"/>
                <a:gd name="connsiteX48" fmla="*/ 8366154 w 9195059"/>
                <a:gd name="connsiteY48" fmla="*/ 4786680 h 5654949"/>
                <a:gd name="connsiteX49" fmla="*/ 8360858 w 9195059"/>
                <a:gd name="connsiteY49" fmla="*/ 4810803 h 5654949"/>
                <a:gd name="connsiteX50" fmla="*/ 8374115 w 9195059"/>
                <a:gd name="connsiteY50" fmla="*/ 4843030 h 5654949"/>
                <a:gd name="connsiteX51" fmla="*/ 8394668 w 9195059"/>
                <a:gd name="connsiteY51" fmla="*/ 4853363 h 5654949"/>
                <a:gd name="connsiteX52" fmla="*/ 8420111 w 9195059"/>
                <a:gd name="connsiteY52" fmla="*/ 4848531 h 5654949"/>
                <a:gd name="connsiteX53" fmla="*/ 8482767 w 9195059"/>
                <a:gd name="connsiteY53" fmla="*/ 4834270 h 5654949"/>
                <a:gd name="connsiteX54" fmla="*/ 8551177 w 9195059"/>
                <a:gd name="connsiteY54" fmla="*/ 4832237 h 5654949"/>
                <a:gd name="connsiteX55" fmla="*/ 8704329 w 9195059"/>
                <a:gd name="connsiteY55" fmla="*/ 4885327 h 5654949"/>
                <a:gd name="connsiteX56" fmla="*/ 8742115 w 9195059"/>
                <a:gd name="connsiteY56" fmla="*/ 4979356 h 5654949"/>
                <a:gd name="connsiteX57" fmla="*/ 8666133 w 9195059"/>
                <a:gd name="connsiteY57" fmla="*/ 5125510 h 5654949"/>
                <a:gd name="connsiteX58" fmla="*/ 8421607 w 9195059"/>
                <a:gd name="connsiteY58" fmla="*/ 5187105 h 5654949"/>
                <a:gd name="connsiteX59" fmla="*/ 8212086 w 9195059"/>
                <a:gd name="connsiteY59" fmla="*/ 5125480 h 5654949"/>
                <a:gd name="connsiteX60" fmla="*/ 8052151 w 9195059"/>
                <a:gd name="connsiteY60" fmla="*/ 4990021 h 5654949"/>
                <a:gd name="connsiteX61" fmla="*/ 7586352 w 9195059"/>
                <a:gd name="connsiteY61" fmla="*/ 4402067 h 5654949"/>
                <a:gd name="connsiteX62" fmla="*/ 6942275 w 9195059"/>
                <a:gd name="connsiteY62" fmla="*/ 4209442 h 5654949"/>
                <a:gd name="connsiteX63" fmla="*/ 3534677 w 9195059"/>
                <a:gd name="connsiteY63" fmla="*/ 4419530 h 5654949"/>
                <a:gd name="connsiteX64" fmla="*/ 2901493 w 9195059"/>
                <a:gd name="connsiteY64" fmla="*/ 4560434 h 5654949"/>
                <a:gd name="connsiteX65" fmla="*/ 2791315 w 9195059"/>
                <a:gd name="connsiteY65" fmla="*/ 4795165 h 5654949"/>
                <a:gd name="connsiteX66" fmla="*/ 3028707 w 9195059"/>
                <a:gd name="connsiteY66" fmla="*/ 5032219 h 5654949"/>
                <a:gd name="connsiteX67" fmla="*/ 3493614 w 9195059"/>
                <a:gd name="connsiteY67" fmla="*/ 5177640 h 5654949"/>
                <a:gd name="connsiteX68" fmla="*/ 3852498 w 9195059"/>
                <a:gd name="connsiteY68" fmla="*/ 5164374 h 5654949"/>
                <a:gd name="connsiteX69" fmla="*/ 4019744 w 9195059"/>
                <a:gd name="connsiteY69" fmla="*/ 5034142 h 5654949"/>
                <a:gd name="connsiteX70" fmla="*/ 3951758 w 9195059"/>
                <a:gd name="connsiteY70" fmla="*/ 4882505 h 5654949"/>
                <a:gd name="connsiteX71" fmla="*/ 3682018 w 9195059"/>
                <a:gd name="connsiteY71" fmla="*/ 4783469 h 5654949"/>
                <a:gd name="connsiteX72" fmla="*/ 3457885 w 9195059"/>
                <a:gd name="connsiteY72" fmla="*/ 4792617 h 5654949"/>
                <a:gd name="connsiteX73" fmla="*/ 3357803 w 9195059"/>
                <a:gd name="connsiteY73" fmla="*/ 4873229 h 5654949"/>
                <a:gd name="connsiteX74" fmla="*/ 3394684 w 9195059"/>
                <a:gd name="connsiteY74" fmla="*/ 4961339 h 5654949"/>
                <a:gd name="connsiteX75" fmla="*/ 3552416 w 9195059"/>
                <a:gd name="connsiteY75" fmla="*/ 5023656 h 5654949"/>
                <a:gd name="connsiteX76" fmla="*/ 3661062 w 9195059"/>
                <a:gd name="connsiteY76" fmla="*/ 5018743 h 5654949"/>
                <a:gd name="connsiteX77" fmla="*/ 3702718 w 9195059"/>
                <a:gd name="connsiteY77" fmla="*/ 4996814 h 5654949"/>
                <a:gd name="connsiteX78" fmla="*/ 3709103 w 9195059"/>
                <a:gd name="connsiteY78" fmla="*/ 4984386 h 5654949"/>
                <a:gd name="connsiteX79" fmla="*/ 3700676 w 9195059"/>
                <a:gd name="connsiteY79" fmla="*/ 4978556 h 5654949"/>
                <a:gd name="connsiteX80" fmla="*/ 3682212 w 9195059"/>
                <a:gd name="connsiteY80" fmla="*/ 4978261 h 5654949"/>
                <a:gd name="connsiteX81" fmla="*/ 3663747 w 9195059"/>
                <a:gd name="connsiteY81" fmla="*/ 4977967 h 5654949"/>
                <a:gd name="connsiteX82" fmla="*/ 3596743 w 9195059"/>
                <a:gd name="connsiteY82" fmla="*/ 4971963 h 5654949"/>
                <a:gd name="connsiteX83" fmla="*/ 3518391 w 9195059"/>
                <a:gd name="connsiteY83" fmla="*/ 4942616 h 5654949"/>
                <a:gd name="connsiteX84" fmla="*/ 3489883 w 9195059"/>
                <a:gd name="connsiteY84" fmla="*/ 4898875 h 5654949"/>
                <a:gd name="connsiteX85" fmla="*/ 3555617 w 9195059"/>
                <a:gd name="connsiteY85" fmla="*/ 4848473 h 5654949"/>
                <a:gd name="connsiteX86" fmla="*/ 3701030 w 9195059"/>
                <a:gd name="connsiteY86" fmla="*/ 4845284 h 5654949"/>
                <a:gd name="connsiteX87" fmla="*/ 3892409 w 9195059"/>
                <a:gd name="connsiteY87" fmla="*/ 4920479 h 5654949"/>
                <a:gd name="connsiteX88" fmla="*/ 3940483 w 9195059"/>
                <a:gd name="connsiteY88" fmla="*/ 5027563 h 5654949"/>
                <a:gd name="connsiteX89" fmla="*/ 3807648 w 9195059"/>
                <a:gd name="connsiteY89" fmla="*/ 5138029 h 5654949"/>
                <a:gd name="connsiteX90" fmla="*/ 3497314 w 9195059"/>
                <a:gd name="connsiteY90" fmla="*/ 5151499 h 5654949"/>
                <a:gd name="connsiteX91" fmla="*/ 3131329 w 9195059"/>
                <a:gd name="connsiteY91" fmla="*/ 5013338 h 5654949"/>
                <a:gd name="connsiteX92" fmla="*/ 3029825 w 9195059"/>
                <a:gd name="connsiteY92" fmla="*/ 4815222 h 5654949"/>
                <a:gd name="connsiteX93" fmla="*/ 3231016 w 9195059"/>
                <a:gd name="connsiteY93" fmla="*/ 4657623 h 5654949"/>
                <a:gd name="connsiteX94" fmla="*/ 3692731 w 9195059"/>
                <a:gd name="connsiteY94" fmla="*/ 4642389 h 5654949"/>
                <a:gd name="connsiteX95" fmla="*/ 3946049 w 9195059"/>
                <a:gd name="connsiteY95" fmla="*/ 4704901 h 5654949"/>
                <a:gd name="connsiteX96" fmla="*/ 4122116 w 9195059"/>
                <a:gd name="connsiteY96" fmla="*/ 4801115 h 5654949"/>
                <a:gd name="connsiteX97" fmla="*/ 4260903 w 9195059"/>
                <a:gd name="connsiteY97" fmla="*/ 4921035 h 5654949"/>
                <a:gd name="connsiteX98" fmla="*/ 4450352 w 9195059"/>
                <a:gd name="connsiteY98" fmla="*/ 5118844 h 5654949"/>
                <a:gd name="connsiteX99" fmla="*/ 4748303 w 9195059"/>
                <a:gd name="connsiteY99" fmla="*/ 5247377 h 5654949"/>
                <a:gd name="connsiteX100" fmla="*/ 5033032 w 9195059"/>
                <a:gd name="connsiteY100" fmla="*/ 5218690 h 5654949"/>
                <a:gd name="connsiteX101" fmla="*/ 5137882 w 9195059"/>
                <a:gd name="connsiteY101" fmla="*/ 5088034 h 5654949"/>
                <a:gd name="connsiteX102" fmla="*/ 5114480 w 9195059"/>
                <a:gd name="connsiteY102" fmla="*/ 4980963 h 5654949"/>
                <a:gd name="connsiteX103" fmla="*/ 4950957 w 9195059"/>
                <a:gd name="connsiteY103" fmla="*/ 4905074 h 5654949"/>
                <a:gd name="connsiteX104" fmla="*/ 4861974 w 9195059"/>
                <a:gd name="connsiteY104" fmla="*/ 4907263 h 5654949"/>
                <a:gd name="connsiteX105" fmla="*/ 4816779 w 9195059"/>
                <a:gd name="connsiteY105" fmla="*/ 4926952 h 5654949"/>
                <a:gd name="connsiteX106" fmla="*/ 4811463 w 9195059"/>
                <a:gd name="connsiteY106" fmla="*/ 4942720 h 5654949"/>
                <a:gd name="connsiteX107" fmla="*/ 4819071 w 9195059"/>
                <a:gd name="connsiteY107" fmla="*/ 4965244 h 5654949"/>
                <a:gd name="connsiteX108" fmla="*/ 4833305 w 9195059"/>
                <a:gd name="connsiteY108" fmla="*/ 4973634 h 5654949"/>
                <a:gd name="connsiteX109" fmla="*/ 4852010 w 9195059"/>
                <a:gd name="connsiteY109" fmla="*/ 4972224 h 5654949"/>
                <a:gd name="connsiteX110" fmla="*/ 4898218 w 9195059"/>
                <a:gd name="connsiteY110" fmla="*/ 4967169 h 5654949"/>
                <a:gd name="connsiteX111" fmla="*/ 4947837 w 9195059"/>
                <a:gd name="connsiteY111" fmla="*/ 4970713 h 5654949"/>
                <a:gd name="connsiteX112" fmla="*/ 5055372 w 9195059"/>
                <a:gd name="connsiteY112" fmla="*/ 5017232 h 5654949"/>
                <a:gd name="connsiteX113" fmla="*/ 5076924 w 9195059"/>
                <a:gd name="connsiteY113" fmla="*/ 5082885 h 5654949"/>
                <a:gd name="connsiteX114" fmla="*/ 5012960 w 9195059"/>
                <a:gd name="connsiteY114" fmla="*/ 5175274 h 5654949"/>
                <a:gd name="connsiteX115" fmla="*/ 4832260 w 9195059"/>
                <a:gd name="connsiteY115" fmla="*/ 5198974 h 5654949"/>
                <a:gd name="connsiteX116" fmla="*/ 4684466 w 9195059"/>
                <a:gd name="connsiteY116" fmla="*/ 5142700 h 5654949"/>
                <a:gd name="connsiteX117" fmla="*/ 4577092 w 9195059"/>
                <a:gd name="connsiteY117" fmla="*/ 5040556 h 5654949"/>
                <a:gd name="connsiteX118" fmla="*/ 4276272 w 9195059"/>
                <a:gd name="connsiteY118" fmla="*/ 4613580 h 5654949"/>
                <a:gd name="connsiteX119" fmla="*/ 3534677 w 9195059"/>
                <a:gd name="connsiteY119" fmla="*/ 4419530 h 5654949"/>
                <a:gd name="connsiteX120" fmla="*/ 1393998 w 9195059"/>
                <a:gd name="connsiteY120" fmla="*/ 4556135 h 5654949"/>
                <a:gd name="connsiteX121" fmla="*/ 1044544 w 9195059"/>
                <a:gd name="connsiteY121" fmla="*/ 4601841 h 5654949"/>
                <a:gd name="connsiteX122" fmla="*/ 627479 w 9195059"/>
                <a:gd name="connsiteY122" fmla="*/ 4796738 h 5654949"/>
                <a:gd name="connsiteX123" fmla="*/ 590687 w 9195059"/>
                <a:gd name="connsiteY123" fmla="*/ 4962651 h 5654949"/>
                <a:gd name="connsiteX124" fmla="*/ 796391 w 9195059"/>
                <a:gd name="connsiteY124" fmla="*/ 5071607 h 5654949"/>
                <a:gd name="connsiteX125" fmla="*/ 1144975 w 9195059"/>
                <a:gd name="connsiteY125" fmla="*/ 5084784 h 5654949"/>
                <a:gd name="connsiteX126" fmla="*/ 1392700 w 9195059"/>
                <a:gd name="connsiteY126" fmla="*/ 5016137 h 5654949"/>
                <a:gd name="connsiteX127" fmla="*/ 1487030 w 9195059"/>
                <a:gd name="connsiteY127" fmla="*/ 4906251 h 5654949"/>
                <a:gd name="connsiteX128" fmla="*/ 1413864 w 9195059"/>
                <a:gd name="connsiteY128" fmla="*/ 4822459 h 5654949"/>
                <a:gd name="connsiteX129" fmla="*/ 1209120 w 9195059"/>
                <a:gd name="connsiteY129" fmla="*/ 4805607 h 5654949"/>
                <a:gd name="connsiteX130" fmla="*/ 1054555 w 9195059"/>
                <a:gd name="connsiteY130" fmla="*/ 4849021 h 5654949"/>
                <a:gd name="connsiteX131" fmla="*/ 998564 w 9195059"/>
                <a:gd name="connsiteY131" fmla="*/ 4916460 h 5654949"/>
                <a:gd name="connsiteX132" fmla="*/ 1039249 w 9195059"/>
                <a:gd name="connsiteY132" fmla="*/ 4965589 h 5654949"/>
                <a:gd name="connsiteX133" fmla="*/ 1159726 w 9195059"/>
                <a:gd name="connsiteY133" fmla="*/ 4978210 h 5654949"/>
                <a:gd name="connsiteX134" fmla="*/ 1234567 w 9195059"/>
                <a:gd name="connsiteY134" fmla="*/ 4956865 h 5654949"/>
                <a:gd name="connsiteX135" fmla="*/ 1259850 w 9195059"/>
                <a:gd name="connsiteY135" fmla="*/ 4936094 h 5654949"/>
                <a:gd name="connsiteX136" fmla="*/ 1262183 w 9195059"/>
                <a:gd name="connsiteY136" fmla="*/ 4927217 h 5654949"/>
                <a:gd name="connsiteX137" fmla="*/ 1255320 w 9195059"/>
                <a:gd name="connsiteY137" fmla="*/ 4924972 h 5654949"/>
                <a:gd name="connsiteX138" fmla="*/ 1242409 w 9195059"/>
                <a:gd name="connsiteY138" fmla="*/ 4927891 h 5654949"/>
                <a:gd name="connsiteX139" fmla="*/ 1229497 w 9195059"/>
                <a:gd name="connsiteY139" fmla="*/ 4930809 h 5654949"/>
                <a:gd name="connsiteX140" fmla="*/ 1181803 w 9195059"/>
                <a:gd name="connsiteY140" fmla="*/ 4938301 h 5654949"/>
                <a:gd name="connsiteX141" fmla="*/ 1122232 w 9195059"/>
                <a:gd name="connsiteY141" fmla="*/ 4933041 h 5654949"/>
                <a:gd name="connsiteX142" fmla="*/ 1094929 w 9195059"/>
                <a:gd name="connsiteY142" fmla="*/ 4910366 h 5654949"/>
                <a:gd name="connsiteX143" fmla="*/ 1132138 w 9195059"/>
                <a:gd name="connsiteY143" fmla="*/ 4867669 h 5654949"/>
                <a:gd name="connsiteX144" fmla="*/ 1232883 w 9195059"/>
                <a:gd name="connsiteY144" fmla="*/ 4841228 h 5654949"/>
                <a:gd name="connsiteX145" fmla="*/ 1378988 w 9195059"/>
                <a:gd name="connsiteY145" fmla="*/ 4856279 h 5654949"/>
                <a:gd name="connsiteX146" fmla="*/ 1430701 w 9195059"/>
                <a:gd name="connsiteY146" fmla="*/ 4915441 h 5654949"/>
                <a:gd name="connsiteX147" fmla="*/ 1356976 w 9195059"/>
                <a:gd name="connsiteY147" fmla="*/ 5007132 h 5654949"/>
                <a:gd name="connsiteX148" fmla="*/ 1143103 w 9195059"/>
                <a:gd name="connsiteY148" fmla="*/ 5067748 h 5654949"/>
                <a:gd name="connsiteX149" fmla="*/ 864659 w 9195059"/>
                <a:gd name="connsiteY149" fmla="*/ 5042503 h 5654949"/>
                <a:gd name="connsiteX150" fmla="*/ 760236 w 9195059"/>
                <a:gd name="connsiteY150" fmla="*/ 4935160 h 5654949"/>
                <a:gd name="connsiteX151" fmla="*/ 873552 w 9195059"/>
                <a:gd name="connsiteY151" fmla="*/ 4802384 h 5654949"/>
                <a:gd name="connsiteX152" fmla="*/ 1192569 w 9195059"/>
                <a:gd name="connsiteY152" fmla="*/ 4715218 h 5654949"/>
                <a:gd name="connsiteX153" fmla="*/ 1379659 w 9195059"/>
                <a:gd name="connsiteY153" fmla="*/ 4711896 h 5654949"/>
                <a:gd name="connsiteX154" fmla="*/ 1518675 w 9195059"/>
                <a:gd name="connsiteY154" fmla="*/ 4742720 h 5654949"/>
                <a:gd name="connsiteX155" fmla="*/ 1635759 w 9195059"/>
                <a:gd name="connsiteY155" fmla="*/ 4794696 h 5654949"/>
                <a:gd name="connsiteX156" fmla="*/ 1801389 w 9195059"/>
                <a:gd name="connsiteY156" fmla="*/ 4887066 h 5654949"/>
                <a:gd name="connsiteX157" fmla="*/ 2030805 w 9195059"/>
                <a:gd name="connsiteY157" fmla="*/ 4917700 h 5654949"/>
                <a:gd name="connsiteX158" fmla="*/ 2224252 w 9195059"/>
                <a:gd name="connsiteY158" fmla="*/ 4851832 h 5654949"/>
                <a:gd name="connsiteX159" fmla="*/ 2275047 w 9195059"/>
                <a:gd name="connsiteY159" fmla="*/ 4752167 h 5654949"/>
                <a:gd name="connsiteX160" fmla="*/ 2240522 w 9195059"/>
                <a:gd name="connsiteY160" fmla="*/ 4688867 h 5654949"/>
                <a:gd name="connsiteX161" fmla="*/ 2113703 w 9195059"/>
                <a:gd name="connsiteY161" fmla="*/ 4668697 h 5654949"/>
                <a:gd name="connsiteX162" fmla="*/ 2052094 w 9195059"/>
                <a:gd name="connsiteY162" fmla="*/ 4685026 h 5654949"/>
                <a:gd name="connsiteX163" fmla="*/ 2023964 w 9195059"/>
                <a:gd name="connsiteY163" fmla="*/ 4704986 h 5654949"/>
                <a:gd name="connsiteX164" fmla="*/ 2022945 w 9195059"/>
                <a:gd name="connsiteY164" fmla="*/ 4715780 h 5654949"/>
                <a:gd name="connsiteX165" fmla="*/ 2032078 w 9195059"/>
                <a:gd name="connsiteY165" fmla="*/ 4728645 h 5654949"/>
                <a:gd name="connsiteX166" fmla="*/ 2043421 w 9195059"/>
                <a:gd name="connsiteY166" fmla="*/ 4731522 h 5654949"/>
                <a:gd name="connsiteX167" fmla="*/ 2056210 w 9195059"/>
                <a:gd name="connsiteY167" fmla="*/ 4727492 h 5654949"/>
                <a:gd name="connsiteX168" fmla="*/ 2087537 w 9195059"/>
                <a:gd name="connsiteY168" fmla="*/ 4716552 h 5654949"/>
                <a:gd name="connsiteX169" fmla="*/ 2122702 w 9195059"/>
                <a:gd name="connsiteY169" fmla="*/ 4710438 h 5654949"/>
                <a:gd name="connsiteX170" fmla="*/ 2205524 w 9195059"/>
                <a:gd name="connsiteY170" fmla="*/ 4721575 h 5654949"/>
                <a:gd name="connsiteX171" fmla="*/ 2231710 w 9195059"/>
                <a:gd name="connsiteY171" fmla="*/ 4759179 h 5654949"/>
                <a:gd name="connsiteX172" fmla="*/ 2202881 w 9195059"/>
                <a:gd name="connsiteY172" fmla="*/ 4827943 h 5654949"/>
                <a:gd name="connsiteX173" fmla="*/ 2081047 w 9195059"/>
                <a:gd name="connsiteY173" fmla="*/ 4873195 h 5654949"/>
                <a:gd name="connsiteX174" fmla="*/ 1968522 w 9195059"/>
                <a:gd name="connsiteY174" fmla="*/ 4862699 h 5654949"/>
                <a:gd name="connsiteX175" fmla="*/ 1876345 w 9195059"/>
                <a:gd name="connsiteY175" fmla="*/ 4816606 h 5654949"/>
                <a:gd name="connsiteX176" fmla="*/ 1594134 w 9195059"/>
                <a:gd name="connsiteY176" fmla="*/ 4599053 h 5654949"/>
                <a:gd name="connsiteX177" fmla="*/ 1393998 w 9195059"/>
                <a:gd name="connsiteY177" fmla="*/ 4556135 h 5654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9195059" h="5654949">
                  <a:moveTo>
                    <a:pt x="0" y="0"/>
                  </a:moveTo>
                  <a:lnTo>
                    <a:pt x="9195059" y="0"/>
                  </a:lnTo>
                  <a:lnTo>
                    <a:pt x="9185408" y="5452605"/>
                  </a:lnTo>
                  <a:cubicBezTo>
                    <a:pt x="5786828" y="6083183"/>
                    <a:pt x="4902835" y="4999437"/>
                    <a:pt x="19301" y="5422385"/>
                  </a:cubicBezTo>
                  <a:lnTo>
                    <a:pt x="0" y="0"/>
                  </a:lnTo>
                  <a:close/>
                  <a:moveTo>
                    <a:pt x="6942275" y="4209442"/>
                  </a:moveTo>
                  <a:cubicBezTo>
                    <a:pt x="6801974" y="4206222"/>
                    <a:pt x="6664247" y="4215906"/>
                    <a:pt x="6546137" y="4223594"/>
                  </a:cubicBezTo>
                  <a:cubicBezTo>
                    <a:pt x="6231177" y="4244095"/>
                    <a:pt x="5802117" y="4402430"/>
                    <a:pt x="5696589" y="4525076"/>
                  </a:cubicBezTo>
                  <a:cubicBezTo>
                    <a:pt x="5591060" y="4647722"/>
                    <a:pt x="5536288" y="4775438"/>
                    <a:pt x="5575229" y="4888731"/>
                  </a:cubicBezTo>
                  <a:cubicBezTo>
                    <a:pt x="5614170" y="5002024"/>
                    <a:pt x="5761885" y="5127638"/>
                    <a:pt x="5930237" y="5204835"/>
                  </a:cubicBezTo>
                  <a:cubicBezTo>
                    <a:pt x="6098589" y="5282031"/>
                    <a:pt x="6394509" y="5339444"/>
                    <a:pt x="6585343" y="5351908"/>
                  </a:cubicBezTo>
                  <a:cubicBezTo>
                    <a:pt x="6776177" y="5364372"/>
                    <a:pt x="6937444" y="5336355"/>
                    <a:pt x="7075245" y="5279620"/>
                  </a:cubicBezTo>
                  <a:cubicBezTo>
                    <a:pt x="7213045" y="5222884"/>
                    <a:pt x="7283941" y="5150441"/>
                    <a:pt x="7287929" y="5062291"/>
                  </a:cubicBezTo>
                  <a:cubicBezTo>
                    <a:pt x="7291815" y="4976416"/>
                    <a:pt x="7254411" y="4904914"/>
                    <a:pt x="7175715" y="4847784"/>
                  </a:cubicBezTo>
                  <a:cubicBezTo>
                    <a:pt x="7087514" y="4783956"/>
                    <a:pt x="6960201" y="4748277"/>
                    <a:pt x="6793777" y="4740746"/>
                  </a:cubicBezTo>
                  <a:cubicBezTo>
                    <a:pt x="6672106" y="4735240"/>
                    <a:pt x="6570155" y="4750715"/>
                    <a:pt x="6487926" y="4787170"/>
                  </a:cubicBezTo>
                  <a:cubicBezTo>
                    <a:pt x="6405696" y="4823626"/>
                    <a:pt x="6363385" y="4868298"/>
                    <a:pt x="6360992" y="4921188"/>
                  </a:cubicBezTo>
                  <a:cubicBezTo>
                    <a:pt x="6358804" y="4969529"/>
                    <a:pt x="6379341" y="5011204"/>
                    <a:pt x="6422601" y="5046214"/>
                  </a:cubicBezTo>
                  <a:cubicBezTo>
                    <a:pt x="6473969" y="5087860"/>
                    <a:pt x="6548601" y="5110898"/>
                    <a:pt x="6646498" y="5115328"/>
                  </a:cubicBezTo>
                  <a:cubicBezTo>
                    <a:pt x="6705236" y="5117986"/>
                    <a:pt x="6754635" y="5110248"/>
                    <a:pt x="6794694" y="5092115"/>
                  </a:cubicBezTo>
                  <a:cubicBezTo>
                    <a:pt x="6826156" y="5078153"/>
                    <a:pt x="6844255" y="5065294"/>
                    <a:pt x="6848991" y="5053542"/>
                  </a:cubicBezTo>
                  <a:cubicBezTo>
                    <a:pt x="6853728" y="5041788"/>
                    <a:pt x="6856121" y="5035343"/>
                    <a:pt x="6856172" y="5034206"/>
                  </a:cubicBezTo>
                  <a:cubicBezTo>
                    <a:pt x="6856378" y="5029656"/>
                    <a:pt x="6852286" y="5027191"/>
                    <a:pt x="6843895" y="5026812"/>
                  </a:cubicBezTo>
                  <a:lnTo>
                    <a:pt x="6818567" y="5029085"/>
                  </a:lnTo>
                  <a:cubicBezTo>
                    <a:pt x="6815744" y="5029527"/>
                    <a:pt x="6807301" y="5030285"/>
                    <a:pt x="6793239" y="5031358"/>
                  </a:cubicBezTo>
                  <a:cubicBezTo>
                    <a:pt x="6765114" y="5033505"/>
                    <a:pt x="6734270" y="5033818"/>
                    <a:pt x="6700705" y="5032300"/>
                  </a:cubicBezTo>
                  <a:cubicBezTo>
                    <a:pt x="6657351" y="5030338"/>
                    <a:pt x="6620346" y="5019688"/>
                    <a:pt x="6589689" y="5000349"/>
                  </a:cubicBezTo>
                  <a:cubicBezTo>
                    <a:pt x="6559034" y="4981011"/>
                    <a:pt x="6544182" y="4960821"/>
                    <a:pt x="6545134" y="4939778"/>
                  </a:cubicBezTo>
                  <a:cubicBezTo>
                    <a:pt x="6546729" y="4904519"/>
                    <a:pt x="6574626" y="4876432"/>
                    <a:pt x="6628825" y="4855520"/>
                  </a:cubicBezTo>
                  <a:cubicBezTo>
                    <a:pt x="6683024" y="4834608"/>
                    <a:pt x="6749282" y="4825923"/>
                    <a:pt x="6827600" y="4829467"/>
                  </a:cubicBezTo>
                  <a:cubicBezTo>
                    <a:pt x="6945075" y="4834783"/>
                    <a:pt x="7035610" y="4862530"/>
                    <a:pt x="7099205" y="4912707"/>
                  </a:cubicBezTo>
                  <a:cubicBezTo>
                    <a:pt x="7154691" y="4956249"/>
                    <a:pt x="7181135" y="5006740"/>
                    <a:pt x="7178536" y="5064179"/>
                  </a:cubicBezTo>
                  <a:cubicBezTo>
                    <a:pt x="7175216" y="5137543"/>
                    <a:pt x="7119203" y="5198549"/>
                    <a:pt x="7010497" y="5247199"/>
                  </a:cubicBezTo>
                  <a:cubicBezTo>
                    <a:pt x="6896067" y="5298438"/>
                    <a:pt x="6754941" y="5320261"/>
                    <a:pt x="6587118" y="5312667"/>
                  </a:cubicBezTo>
                  <a:cubicBezTo>
                    <a:pt x="6368949" y="5302795"/>
                    <a:pt x="6196051" y="5252515"/>
                    <a:pt x="6068425" y="5161829"/>
                  </a:cubicBezTo>
                  <a:cubicBezTo>
                    <a:pt x="5954372" y="5080874"/>
                    <a:pt x="5899713" y="4988076"/>
                    <a:pt x="5904448" y="4883433"/>
                  </a:cubicBezTo>
                  <a:cubicBezTo>
                    <a:pt x="5909260" y="4777084"/>
                    <a:pt x="5994504" y="4689477"/>
                    <a:pt x="6160182" y="4620611"/>
                  </a:cubicBezTo>
                  <a:cubicBezTo>
                    <a:pt x="6331581" y="4549154"/>
                    <a:pt x="6541749" y="4519058"/>
                    <a:pt x="6790687" y="4530322"/>
                  </a:cubicBezTo>
                  <a:cubicBezTo>
                    <a:pt x="6926343" y="4536461"/>
                    <a:pt x="7044625" y="4554920"/>
                    <a:pt x="7145534" y="4585701"/>
                  </a:cubicBezTo>
                  <a:cubicBezTo>
                    <a:pt x="7234009" y="4612499"/>
                    <a:pt x="7318435" y="4651367"/>
                    <a:pt x="7398812" y="4702304"/>
                  </a:cubicBezTo>
                  <a:cubicBezTo>
                    <a:pt x="7454685" y="4737315"/>
                    <a:pt x="7523084" y="4789704"/>
                    <a:pt x="7604011" y="4859471"/>
                  </a:cubicBezTo>
                  <a:lnTo>
                    <a:pt x="7888410" y="5124510"/>
                  </a:lnTo>
                  <a:cubicBezTo>
                    <a:pt x="8006247" y="5214754"/>
                    <a:pt x="8147678" y="5263610"/>
                    <a:pt x="8312704" y="5271077"/>
                  </a:cubicBezTo>
                  <a:cubicBezTo>
                    <a:pt x="8476330" y="5278481"/>
                    <a:pt x="8605127" y="5250402"/>
                    <a:pt x="8699093" y="5186839"/>
                  </a:cubicBezTo>
                  <a:cubicBezTo>
                    <a:pt x="8780061" y="5131805"/>
                    <a:pt x="8822450" y="5062204"/>
                    <a:pt x="8826258" y="4978035"/>
                  </a:cubicBezTo>
                  <a:cubicBezTo>
                    <a:pt x="8829166" y="4913771"/>
                    <a:pt x="8813987" y="4862080"/>
                    <a:pt x="8780723" y="4822963"/>
                  </a:cubicBezTo>
                  <a:cubicBezTo>
                    <a:pt x="8735516" y="4769059"/>
                    <a:pt x="8657670" y="4739607"/>
                    <a:pt x="8547186" y="4734608"/>
                  </a:cubicBezTo>
                  <a:cubicBezTo>
                    <a:pt x="8502434" y="4732583"/>
                    <a:pt x="8461899" y="4738014"/>
                    <a:pt x="8425580" y="4750902"/>
                  </a:cubicBezTo>
                  <a:cubicBezTo>
                    <a:pt x="8389262" y="4763791"/>
                    <a:pt x="8369453" y="4775717"/>
                    <a:pt x="8366154" y="4786680"/>
                  </a:cubicBezTo>
                  <a:cubicBezTo>
                    <a:pt x="8362856" y="4797643"/>
                    <a:pt x="8361090" y="4805684"/>
                    <a:pt x="8360858" y="4810803"/>
                  </a:cubicBezTo>
                  <a:cubicBezTo>
                    <a:pt x="8360292" y="4823314"/>
                    <a:pt x="8364711" y="4834057"/>
                    <a:pt x="8374115" y="4843030"/>
                  </a:cubicBezTo>
                  <a:cubicBezTo>
                    <a:pt x="8385020" y="4849793"/>
                    <a:pt x="8391871" y="4853237"/>
                    <a:pt x="8394668" y="4853363"/>
                  </a:cubicBezTo>
                  <a:cubicBezTo>
                    <a:pt x="8401660" y="4853680"/>
                    <a:pt x="8410142" y="4852069"/>
                    <a:pt x="8420111" y="4848531"/>
                  </a:cubicBezTo>
                  <a:cubicBezTo>
                    <a:pt x="8440051" y="4841455"/>
                    <a:pt x="8460936" y="4836702"/>
                    <a:pt x="8482767" y="4834270"/>
                  </a:cubicBezTo>
                  <a:cubicBezTo>
                    <a:pt x="8504599" y="4831839"/>
                    <a:pt x="8527403" y="4831161"/>
                    <a:pt x="8551177" y="4832237"/>
                  </a:cubicBezTo>
                  <a:cubicBezTo>
                    <a:pt x="8619705" y="4835338"/>
                    <a:pt x="8670755" y="4853034"/>
                    <a:pt x="8704329" y="4885327"/>
                  </a:cubicBezTo>
                  <a:cubicBezTo>
                    <a:pt x="8731192" y="4911047"/>
                    <a:pt x="8743788" y="4942390"/>
                    <a:pt x="8742115" y="4979356"/>
                  </a:cubicBezTo>
                  <a:cubicBezTo>
                    <a:pt x="8739413" y="5039071"/>
                    <a:pt x="8714086" y="5087789"/>
                    <a:pt x="8666133" y="5125510"/>
                  </a:cubicBezTo>
                  <a:cubicBezTo>
                    <a:pt x="8608005" y="5171319"/>
                    <a:pt x="8526496" y="5191851"/>
                    <a:pt x="8421607" y="5187105"/>
                  </a:cubicBezTo>
                  <a:cubicBezTo>
                    <a:pt x="8344689" y="5183624"/>
                    <a:pt x="8274848" y="5163082"/>
                    <a:pt x="8212086" y="5125480"/>
                  </a:cubicBezTo>
                  <a:cubicBezTo>
                    <a:pt x="8168440" y="5099000"/>
                    <a:pt x="8156440" y="5110590"/>
                    <a:pt x="8052151" y="4990021"/>
                  </a:cubicBezTo>
                  <a:cubicBezTo>
                    <a:pt x="7947862" y="4869452"/>
                    <a:pt x="7857153" y="4635739"/>
                    <a:pt x="7586352" y="4402067"/>
                  </a:cubicBezTo>
                  <a:cubicBezTo>
                    <a:pt x="7417102" y="4256022"/>
                    <a:pt x="7176112" y="4214809"/>
                    <a:pt x="6942275" y="4209442"/>
                  </a:cubicBezTo>
                  <a:close/>
                  <a:moveTo>
                    <a:pt x="3534677" y="4419530"/>
                  </a:moveTo>
                  <a:cubicBezTo>
                    <a:pt x="3305547" y="4410672"/>
                    <a:pt x="2985388" y="4485900"/>
                    <a:pt x="2901493" y="4560434"/>
                  </a:cubicBezTo>
                  <a:cubicBezTo>
                    <a:pt x="2817598" y="4634968"/>
                    <a:pt x="2770113" y="4716534"/>
                    <a:pt x="2791315" y="4795165"/>
                  </a:cubicBezTo>
                  <a:cubicBezTo>
                    <a:pt x="2812517" y="4873796"/>
                    <a:pt x="2911657" y="4968473"/>
                    <a:pt x="3028707" y="5032219"/>
                  </a:cubicBezTo>
                  <a:cubicBezTo>
                    <a:pt x="3145757" y="5095965"/>
                    <a:pt x="3356316" y="5155614"/>
                    <a:pt x="3493614" y="5177640"/>
                  </a:cubicBezTo>
                  <a:cubicBezTo>
                    <a:pt x="3630913" y="5199665"/>
                    <a:pt x="3749310" y="5192473"/>
                    <a:pt x="3852498" y="5164374"/>
                  </a:cubicBezTo>
                  <a:cubicBezTo>
                    <a:pt x="3955685" y="5136275"/>
                    <a:pt x="4011434" y="5092864"/>
                    <a:pt x="4019744" y="5034142"/>
                  </a:cubicBezTo>
                  <a:cubicBezTo>
                    <a:pt x="4027839" y="4976935"/>
                    <a:pt x="4005177" y="4926389"/>
                    <a:pt x="3951758" y="4882505"/>
                  </a:cubicBezTo>
                  <a:cubicBezTo>
                    <a:pt x="3891873" y="4833454"/>
                    <a:pt x="3801960" y="4800442"/>
                    <a:pt x="3682018" y="4783469"/>
                  </a:cubicBezTo>
                  <a:cubicBezTo>
                    <a:pt x="3594330" y="4771060"/>
                    <a:pt x="3519619" y="4774109"/>
                    <a:pt x="3457885" y="4792617"/>
                  </a:cubicBezTo>
                  <a:cubicBezTo>
                    <a:pt x="3396150" y="4811125"/>
                    <a:pt x="3362789" y="4837995"/>
                    <a:pt x="3357803" y="4873229"/>
                  </a:cubicBezTo>
                  <a:cubicBezTo>
                    <a:pt x="3353246" y="4905431"/>
                    <a:pt x="3365540" y="4934801"/>
                    <a:pt x="3394684" y="4961339"/>
                  </a:cubicBezTo>
                  <a:cubicBezTo>
                    <a:pt x="3429284" y="4992900"/>
                    <a:pt x="3481862" y="5013672"/>
                    <a:pt x="3552416" y="5023656"/>
                  </a:cubicBezTo>
                  <a:cubicBezTo>
                    <a:pt x="3594749" y="5029647"/>
                    <a:pt x="3630964" y="5028009"/>
                    <a:pt x="3661062" y="5018743"/>
                  </a:cubicBezTo>
                  <a:cubicBezTo>
                    <a:pt x="3684683" y="5011652"/>
                    <a:pt x="3698569" y="5004342"/>
                    <a:pt x="3702718" y="4996814"/>
                  </a:cubicBezTo>
                  <a:cubicBezTo>
                    <a:pt x="3706868" y="4989286"/>
                    <a:pt x="3708996" y="4985143"/>
                    <a:pt x="3709103" y="4984386"/>
                  </a:cubicBezTo>
                  <a:cubicBezTo>
                    <a:pt x="3709532" y="4981355"/>
                    <a:pt x="3706723" y="4979412"/>
                    <a:pt x="3700676" y="4978556"/>
                  </a:cubicBezTo>
                  <a:lnTo>
                    <a:pt x="3682212" y="4978261"/>
                  </a:lnTo>
                  <a:cubicBezTo>
                    <a:pt x="3680142" y="4978355"/>
                    <a:pt x="3673987" y="4978257"/>
                    <a:pt x="3663747" y="4977967"/>
                  </a:cubicBezTo>
                  <a:cubicBezTo>
                    <a:pt x="3643268" y="4977388"/>
                    <a:pt x="3620933" y="4975387"/>
                    <a:pt x="3596743" y="4971963"/>
                  </a:cubicBezTo>
                  <a:cubicBezTo>
                    <a:pt x="3565497" y="4967542"/>
                    <a:pt x="3539380" y="4957759"/>
                    <a:pt x="3518391" y="4942616"/>
                  </a:cubicBezTo>
                  <a:cubicBezTo>
                    <a:pt x="3497402" y="4927473"/>
                    <a:pt x="3487899" y="4912893"/>
                    <a:pt x="3489883" y="4898875"/>
                  </a:cubicBezTo>
                  <a:cubicBezTo>
                    <a:pt x="3493207" y="4875386"/>
                    <a:pt x="3515118" y="4858586"/>
                    <a:pt x="3555617" y="4848473"/>
                  </a:cubicBezTo>
                  <a:cubicBezTo>
                    <a:pt x="3596115" y="4838360"/>
                    <a:pt x="3644586" y="4837297"/>
                    <a:pt x="3701030" y="4845284"/>
                  </a:cubicBezTo>
                  <a:cubicBezTo>
                    <a:pt x="3785694" y="4857265"/>
                    <a:pt x="3849487" y="4882330"/>
                    <a:pt x="3892409" y="4920479"/>
                  </a:cubicBezTo>
                  <a:cubicBezTo>
                    <a:pt x="3929873" y="4953604"/>
                    <a:pt x="3945898" y="4989299"/>
                    <a:pt x="3940483" y="5027563"/>
                  </a:cubicBezTo>
                  <a:cubicBezTo>
                    <a:pt x="3933567" y="5076435"/>
                    <a:pt x="3889289" y="5113257"/>
                    <a:pt x="3807648" y="5138029"/>
                  </a:cubicBezTo>
                  <a:cubicBezTo>
                    <a:pt x="3721708" y="5164125"/>
                    <a:pt x="3618263" y="5168615"/>
                    <a:pt x="3497314" y="5151499"/>
                  </a:cubicBezTo>
                  <a:cubicBezTo>
                    <a:pt x="3340079" y="5129248"/>
                    <a:pt x="3218085" y="5083195"/>
                    <a:pt x="3131329" y="5013338"/>
                  </a:cubicBezTo>
                  <a:cubicBezTo>
                    <a:pt x="3053795" y="4950970"/>
                    <a:pt x="3019960" y="4884931"/>
                    <a:pt x="3029825" y="4815222"/>
                  </a:cubicBezTo>
                  <a:cubicBezTo>
                    <a:pt x="3039851" y="4744377"/>
                    <a:pt x="3106914" y="4691844"/>
                    <a:pt x="3231016" y="4657623"/>
                  </a:cubicBezTo>
                  <a:cubicBezTo>
                    <a:pt x="3359417" y="4622078"/>
                    <a:pt x="3513322" y="4617000"/>
                    <a:pt x="3692731" y="4642389"/>
                  </a:cubicBezTo>
                  <a:cubicBezTo>
                    <a:pt x="3790498" y="4656224"/>
                    <a:pt x="3874937" y="4677061"/>
                    <a:pt x="3946049" y="4704901"/>
                  </a:cubicBezTo>
                  <a:cubicBezTo>
                    <a:pt x="4008410" y="4729183"/>
                    <a:pt x="4067099" y="4761254"/>
                    <a:pt x="4122116" y="4801115"/>
                  </a:cubicBezTo>
                  <a:cubicBezTo>
                    <a:pt x="4160385" y="4828557"/>
                    <a:pt x="4206647" y="4868531"/>
                    <a:pt x="4260903" y="4921035"/>
                  </a:cubicBezTo>
                  <a:lnTo>
                    <a:pt x="4450352" y="5118844"/>
                  </a:lnTo>
                  <a:cubicBezTo>
                    <a:pt x="4530053" y="5187702"/>
                    <a:pt x="4629369" y="5230547"/>
                    <a:pt x="4748303" y="5247377"/>
                  </a:cubicBezTo>
                  <a:cubicBezTo>
                    <a:pt x="4866228" y="5264065"/>
                    <a:pt x="4961138" y="5254503"/>
                    <a:pt x="5033032" y="5218690"/>
                  </a:cubicBezTo>
                  <a:cubicBezTo>
                    <a:pt x="5094997" y="5187656"/>
                    <a:pt x="5129947" y="5144104"/>
                    <a:pt x="5137882" y="5088034"/>
                  </a:cubicBezTo>
                  <a:cubicBezTo>
                    <a:pt x="5143940" y="5045223"/>
                    <a:pt x="5136139" y="5009533"/>
                    <a:pt x="5114480" y="4980963"/>
                  </a:cubicBezTo>
                  <a:cubicBezTo>
                    <a:pt x="5085090" y="4941638"/>
                    <a:pt x="5030582" y="4916342"/>
                    <a:pt x="4950957" y="4905074"/>
                  </a:cubicBezTo>
                  <a:cubicBezTo>
                    <a:pt x="4918704" y="4900509"/>
                    <a:pt x="4889043" y="4901239"/>
                    <a:pt x="4861974" y="4907263"/>
                  </a:cubicBezTo>
                  <a:cubicBezTo>
                    <a:pt x="4834905" y="4913286"/>
                    <a:pt x="4819840" y="4919849"/>
                    <a:pt x="4816779" y="4926952"/>
                  </a:cubicBezTo>
                  <a:cubicBezTo>
                    <a:pt x="4813718" y="4934054"/>
                    <a:pt x="4811946" y="4939310"/>
                    <a:pt x="4811463" y="4942720"/>
                  </a:cubicBezTo>
                  <a:cubicBezTo>
                    <a:pt x="4810284" y="4951054"/>
                    <a:pt x="4812820" y="4958562"/>
                    <a:pt x="4819071" y="4965244"/>
                  </a:cubicBezTo>
                  <a:cubicBezTo>
                    <a:pt x="4826544" y="4970552"/>
                    <a:pt x="4831289" y="4973349"/>
                    <a:pt x="4833305" y="4973634"/>
                  </a:cubicBezTo>
                  <a:cubicBezTo>
                    <a:pt x="4838344" y="4974347"/>
                    <a:pt x="4844580" y="4973877"/>
                    <a:pt x="4852010" y="4972224"/>
                  </a:cubicBezTo>
                  <a:cubicBezTo>
                    <a:pt x="4866872" y="4968917"/>
                    <a:pt x="4882275" y="4967232"/>
                    <a:pt x="4898218" y="4967169"/>
                  </a:cubicBezTo>
                  <a:cubicBezTo>
                    <a:pt x="4914163" y="4967107"/>
                    <a:pt x="4930703" y="4968288"/>
                    <a:pt x="4947837" y="4970713"/>
                  </a:cubicBezTo>
                  <a:cubicBezTo>
                    <a:pt x="4997225" y="4977702"/>
                    <a:pt x="5033069" y="4993209"/>
                    <a:pt x="5055372" y="5017232"/>
                  </a:cubicBezTo>
                  <a:cubicBezTo>
                    <a:pt x="5073225" y="5036376"/>
                    <a:pt x="5080409" y="5058260"/>
                    <a:pt x="5076924" y="5082885"/>
                  </a:cubicBezTo>
                  <a:cubicBezTo>
                    <a:pt x="5071295" y="5122665"/>
                    <a:pt x="5049974" y="5153461"/>
                    <a:pt x="5012960" y="5175274"/>
                  </a:cubicBezTo>
                  <a:cubicBezTo>
                    <a:pt x="4968086" y="5201771"/>
                    <a:pt x="4907853" y="5209671"/>
                    <a:pt x="4832260" y="5198974"/>
                  </a:cubicBezTo>
                  <a:cubicBezTo>
                    <a:pt x="4776825" y="5191129"/>
                    <a:pt x="4727560" y="5172371"/>
                    <a:pt x="4684466" y="5142700"/>
                  </a:cubicBezTo>
                  <a:cubicBezTo>
                    <a:pt x="4654519" y="5121845"/>
                    <a:pt x="4645124" y="5128743"/>
                    <a:pt x="4577092" y="5040556"/>
                  </a:cubicBezTo>
                  <a:cubicBezTo>
                    <a:pt x="4509059" y="4952369"/>
                    <a:pt x="4457813" y="4789417"/>
                    <a:pt x="4276272" y="4613580"/>
                  </a:cubicBezTo>
                  <a:cubicBezTo>
                    <a:pt x="4094730" y="4437744"/>
                    <a:pt x="3763807" y="4428387"/>
                    <a:pt x="3534677" y="4419530"/>
                  </a:cubicBezTo>
                  <a:close/>
                  <a:moveTo>
                    <a:pt x="1393998" y="4556135"/>
                  </a:moveTo>
                  <a:cubicBezTo>
                    <a:pt x="1273661" y="4554097"/>
                    <a:pt x="1145237" y="4581249"/>
                    <a:pt x="1044544" y="4601841"/>
                  </a:cubicBezTo>
                  <a:cubicBezTo>
                    <a:pt x="883435" y="4634789"/>
                    <a:pt x="673231" y="4735836"/>
                    <a:pt x="627479" y="4796738"/>
                  </a:cubicBezTo>
                  <a:cubicBezTo>
                    <a:pt x="581728" y="4857641"/>
                    <a:pt x="562535" y="4916840"/>
                    <a:pt x="590687" y="4962651"/>
                  </a:cubicBezTo>
                  <a:cubicBezTo>
                    <a:pt x="618838" y="5008462"/>
                    <a:pt x="704009" y="5051251"/>
                    <a:pt x="796391" y="5071607"/>
                  </a:cubicBezTo>
                  <a:cubicBezTo>
                    <a:pt x="888772" y="5091962"/>
                    <a:pt x="1045591" y="5094029"/>
                    <a:pt x="1144975" y="5084784"/>
                  </a:cubicBezTo>
                  <a:cubicBezTo>
                    <a:pt x="1244360" y="5075539"/>
                    <a:pt x="1325606" y="5051124"/>
                    <a:pt x="1392700" y="5016137"/>
                  </a:cubicBezTo>
                  <a:cubicBezTo>
                    <a:pt x="1459793" y="4981150"/>
                    <a:pt x="1491236" y="4944521"/>
                    <a:pt x="1487030" y="4906251"/>
                  </a:cubicBezTo>
                  <a:cubicBezTo>
                    <a:pt x="1482932" y="4868969"/>
                    <a:pt x="1458544" y="4841038"/>
                    <a:pt x="1413864" y="4822459"/>
                  </a:cubicBezTo>
                  <a:cubicBezTo>
                    <a:pt x="1363803" y="4801724"/>
                    <a:pt x="1295555" y="4796106"/>
                    <a:pt x="1209120" y="4805607"/>
                  </a:cubicBezTo>
                  <a:cubicBezTo>
                    <a:pt x="1145928" y="4812552"/>
                    <a:pt x="1094406" y="4827024"/>
                    <a:pt x="1054555" y="4849021"/>
                  </a:cubicBezTo>
                  <a:cubicBezTo>
                    <a:pt x="1014703" y="4871019"/>
                    <a:pt x="996040" y="4893498"/>
                    <a:pt x="998564" y="4916460"/>
                  </a:cubicBezTo>
                  <a:cubicBezTo>
                    <a:pt x="1000870" y="4937447"/>
                    <a:pt x="1014432" y="4953824"/>
                    <a:pt x="1039249" y="4965589"/>
                  </a:cubicBezTo>
                  <a:cubicBezTo>
                    <a:pt x="1068723" y="4979592"/>
                    <a:pt x="1108881" y="4983799"/>
                    <a:pt x="1159726" y="4978210"/>
                  </a:cubicBezTo>
                  <a:cubicBezTo>
                    <a:pt x="1190232" y="4974857"/>
                    <a:pt x="1215179" y="4967742"/>
                    <a:pt x="1234567" y="4956865"/>
                  </a:cubicBezTo>
                  <a:cubicBezTo>
                    <a:pt x="1249814" y="4948442"/>
                    <a:pt x="1258241" y="4941519"/>
                    <a:pt x="1259850" y="4936094"/>
                  </a:cubicBezTo>
                  <a:cubicBezTo>
                    <a:pt x="1261460" y="4930670"/>
                    <a:pt x="1262237" y="4927711"/>
                    <a:pt x="1262183" y="4927217"/>
                  </a:cubicBezTo>
                  <a:cubicBezTo>
                    <a:pt x="1261966" y="4925242"/>
                    <a:pt x="1259678" y="4924493"/>
                    <a:pt x="1255320" y="4924972"/>
                  </a:cubicBezTo>
                  <a:lnTo>
                    <a:pt x="1242409" y="4927891"/>
                  </a:lnTo>
                  <a:cubicBezTo>
                    <a:pt x="1240983" y="4928297"/>
                    <a:pt x="1236679" y="4929270"/>
                    <a:pt x="1229497" y="4930809"/>
                  </a:cubicBezTo>
                  <a:cubicBezTo>
                    <a:pt x="1215134" y="4933888"/>
                    <a:pt x="1199236" y="4936385"/>
                    <a:pt x="1181803" y="4938301"/>
                  </a:cubicBezTo>
                  <a:cubicBezTo>
                    <a:pt x="1159286" y="4940776"/>
                    <a:pt x="1139430" y="4939022"/>
                    <a:pt x="1122232" y="4933041"/>
                  </a:cubicBezTo>
                  <a:cubicBezTo>
                    <a:pt x="1105034" y="4927060"/>
                    <a:pt x="1095933" y="4919502"/>
                    <a:pt x="1094929" y="4910366"/>
                  </a:cubicBezTo>
                  <a:cubicBezTo>
                    <a:pt x="1093247" y="4895058"/>
                    <a:pt x="1105650" y="4880826"/>
                    <a:pt x="1132138" y="4867669"/>
                  </a:cubicBezTo>
                  <a:cubicBezTo>
                    <a:pt x="1158626" y="4854512"/>
                    <a:pt x="1192208" y="4845698"/>
                    <a:pt x="1232883" y="4841228"/>
                  </a:cubicBezTo>
                  <a:cubicBezTo>
                    <a:pt x="1293896" y="4834521"/>
                    <a:pt x="1342598" y="4839539"/>
                    <a:pt x="1378988" y="4856279"/>
                  </a:cubicBezTo>
                  <a:cubicBezTo>
                    <a:pt x="1410722" y="4870783"/>
                    <a:pt x="1427960" y="4890504"/>
                    <a:pt x="1430701" y="4915441"/>
                  </a:cubicBezTo>
                  <a:cubicBezTo>
                    <a:pt x="1434202" y="4947292"/>
                    <a:pt x="1409626" y="4977855"/>
                    <a:pt x="1356976" y="5007132"/>
                  </a:cubicBezTo>
                  <a:cubicBezTo>
                    <a:pt x="1301555" y="5037962"/>
                    <a:pt x="1230264" y="5058168"/>
                    <a:pt x="1143103" y="5067748"/>
                  </a:cubicBezTo>
                  <a:cubicBezTo>
                    <a:pt x="1029794" y="5080202"/>
                    <a:pt x="936979" y="5071787"/>
                    <a:pt x="864659" y="5042503"/>
                  </a:cubicBezTo>
                  <a:cubicBezTo>
                    <a:pt x="800037" y="5016371"/>
                    <a:pt x="765229" y="4980590"/>
                    <a:pt x="760236" y="4935160"/>
                  </a:cubicBezTo>
                  <a:cubicBezTo>
                    <a:pt x="755161" y="4888989"/>
                    <a:pt x="792933" y="4844730"/>
                    <a:pt x="873552" y="4802384"/>
                  </a:cubicBezTo>
                  <a:cubicBezTo>
                    <a:pt x="956941" y="4758484"/>
                    <a:pt x="1063280" y="4729428"/>
                    <a:pt x="1192569" y="4715218"/>
                  </a:cubicBezTo>
                  <a:cubicBezTo>
                    <a:pt x="1263024" y="4707474"/>
                    <a:pt x="1325387" y="4706366"/>
                    <a:pt x="1379659" y="4711896"/>
                  </a:cubicBezTo>
                  <a:cubicBezTo>
                    <a:pt x="1427230" y="4716663"/>
                    <a:pt x="1473569" y="4726937"/>
                    <a:pt x="1518675" y="4742720"/>
                  </a:cubicBezTo>
                  <a:cubicBezTo>
                    <a:pt x="1550003" y="4753520"/>
                    <a:pt x="1589030" y="4770846"/>
                    <a:pt x="1635759" y="4794696"/>
                  </a:cubicBezTo>
                  <a:lnTo>
                    <a:pt x="1801389" y="4887066"/>
                  </a:lnTo>
                  <a:cubicBezTo>
                    <a:pt x="1868624" y="4916909"/>
                    <a:pt x="1945096" y="4927120"/>
                    <a:pt x="2030805" y="4917700"/>
                  </a:cubicBezTo>
                  <a:cubicBezTo>
                    <a:pt x="2115786" y="4908359"/>
                    <a:pt x="2180269" y="4886403"/>
                    <a:pt x="2224252" y="4851832"/>
                  </a:cubicBezTo>
                  <a:cubicBezTo>
                    <a:pt x="2262132" y="4821930"/>
                    <a:pt x="2279063" y="4788708"/>
                    <a:pt x="2275047" y="4752167"/>
                  </a:cubicBezTo>
                  <a:cubicBezTo>
                    <a:pt x="2271980" y="4724266"/>
                    <a:pt x="2260472" y="4703167"/>
                    <a:pt x="2240522" y="4688867"/>
                  </a:cubicBezTo>
                  <a:cubicBezTo>
                    <a:pt x="2213357" y="4669113"/>
                    <a:pt x="2171084" y="4662390"/>
                    <a:pt x="2113703" y="4668697"/>
                  </a:cubicBezTo>
                  <a:cubicBezTo>
                    <a:pt x="2090460" y="4671251"/>
                    <a:pt x="2069924" y="4676695"/>
                    <a:pt x="2052094" y="4685026"/>
                  </a:cubicBezTo>
                  <a:cubicBezTo>
                    <a:pt x="2034264" y="4693358"/>
                    <a:pt x="2024888" y="4700011"/>
                    <a:pt x="2023964" y="4704986"/>
                  </a:cubicBezTo>
                  <a:cubicBezTo>
                    <a:pt x="2023041" y="4709960"/>
                    <a:pt x="2022701" y="4713558"/>
                    <a:pt x="2022945" y="4715780"/>
                  </a:cubicBezTo>
                  <a:cubicBezTo>
                    <a:pt x="2023542" y="4721212"/>
                    <a:pt x="2026587" y="4725501"/>
                    <a:pt x="2032078" y="4728645"/>
                  </a:cubicBezTo>
                  <a:cubicBezTo>
                    <a:pt x="2038187" y="4730723"/>
                    <a:pt x="2041968" y="4731681"/>
                    <a:pt x="2043421" y="4731522"/>
                  </a:cubicBezTo>
                  <a:cubicBezTo>
                    <a:pt x="2047053" y="4731122"/>
                    <a:pt x="2051316" y="4729779"/>
                    <a:pt x="2056210" y="4727492"/>
                  </a:cubicBezTo>
                  <a:cubicBezTo>
                    <a:pt x="2065999" y="4722918"/>
                    <a:pt x="2076441" y="4719271"/>
                    <a:pt x="2087537" y="4716552"/>
                  </a:cubicBezTo>
                  <a:cubicBezTo>
                    <a:pt x="2098632" y="4713833"/>
                    <a:pt x="2110354" y="4711795"/>
                    <a:pt x="2122702" y="4710438"/>
                  </a:cubicBezTo>
                  <a:cubicBezTo>
                    <a:pt x="2158293" y="4706526"/>
                    <a:pt x="2185900" y="4710239"/>
                    <a:pt x="2205524" y="4721575"/>
                  </a:cubicBezTo>
                  <a:cubicBezTo>
                    <a:pt x="2221218" y="4730596"/>
                    <a:pt x="2229946" y="4743130"/>
                    <a:pt x="2231710" y="4759179"/>
                  </a:cubicBezTo>
                  <a:cubicBezTo>
                    <a:pt x="2234560" y="4785104"/>
                    <a:pt x="2224950" y="4808025"/>
                    <a:pt x="2202881" y="4827943"/>
                  </a:cubicBezTo>
                  <a:cubicBezTo>
                    <a:pt x="2176134" y="4852123"/>
                    <a:pt x="2135522" y="4867207"/>
                    <a:pt x="2081047" y="4873195"/>
                  </a:cubicBezTo>
                  <a:cubicBezTo>
                    <a:pt x="2041098" y="4877586"/>
                    <a:pt x="2003590" y="4874087"/>
                    <a:pt x="1968522" y="4862699"/>
                  </a:cubicBezTo>
                  <a:cubicBezTo>
                    <a:pt x="1944113" y="4854636"/>
                    <a:pt x="1938743" y="4860547"/>
                    <a:pt x="1876345" y="4816606"/>
                  </a:cubicBezTo>
                  <a:cubicBezTo>
                    <a:pt x="1813946" y="4772665"/>
                    <a:pt x="1750516" y="4678954"/>
                    <a:pt x="1594134" y="4599053"/>
                  </a:cubicBezTo>
                  <a:cubicBezTo>
                    <a:pt x="1535491" y="4569090"/>
                    <a:pt x="1466200" y="4557358"/>
                    <a:pt x="1393998" y="4556135"/>
                  </a:cubicBezTo>
                  <a:close/>
                </a:path>
              </a:pathLst>
            </a:custGeom>
            <a:gradFill flip="none" rotWithShape="1">
              <a:gsLst>
                <a:gs pos="0">
                  <a:schemeClr val="accent6">
                    <a:lumMod val="20000"/>
                    <a:lumOff val="80000"/>
                  </a:schemeClr>
                </a:gs>
                <a:gs pos="50000">
                  <a:schemeClr val="accent6">
                    <a:lumMod val="60000"/>
                    <a:lumOff val="40000"/>
                    <a:alpha val="30000"/>
                  </a:schemeClr>
                </a:gs>
                <a:gs pos="98230">
                  <a:srgbClr val="580303">
                    <a:alpha val="41000"/>
                    <a:lumMod val="0"/>
                  </a:srgbClr>
                </a:gs>
                <a:gs pos="84000">
                  <a:srgbClr val="C00000">
                    <a:alpha val="41000"/>
                    <a:lumMod val="52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spTree>
    <p:extLst>
      <p:ext uri="{BB962C8B-B14F-4D97-AF65-F5344CB8AC3E}">
        <p14:creationId xmlns:p14="http://schemas.microsoft.com/office/powerpoint/2010/main" val="98336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4000" fill="hold"/>
                                        <p:tgtEl>
                                          <p:spTgt spid="15"/>
                                        </p:tgtEl>
                                        <p:attrNameLst>
                                          <p:attrName>ppt_w</p:attrName>
                                        </p:attrNameLst>
                                      </p:cBhvr>
                                      <p:tavLst>
                                        <p:tav tm="0">
                                          <p:val>
                                            <p:strVal val="4/3*#ppt_w"/>
                                          </p:val>
                                        </p:tav>
                                        <p:tav tm="100000">
                                          <p:val>
                                            <p:strVal val="#ppt_w"/>
                                          </p:val>
                                        </p:tav>
                                      </p:tavLst>
                                    </p:anim>
                                    <p:anim calcmode="lin" valueType="num">
                                      <p:cBhvr>
                                        <p:cTn id="8" dur="4000" fill="hold"/>
                                        <p:tgtEl>
                                          <p:spTgt spid="15"/>
                                        </p:tgtEl>
                                        <p:attrNameLst>
                                          <p:attrName>ppt_h</p:attrName>
                                        </p:attrNameLst>
                                      </p:cBhvr>
                                      <p:tavLst>
                                        <p:tav tm="0">
                                          <p:val>
                                            <p:strVal val="4/3*#ppt_h"/>
                                          </p:val>
                                        </p:tav>
                                        <p:tav tm="100000">
                                          <p:val>
                                            <p:strVal val="#ppt_h"/>
                                          </p:val>
                                        </p:tav>
                                      </p:tavLst>
                                    </p:anim>
                                  </p:childTnLst>
                                </p:cTn>
                              </p:par>
                              <p:par>
                                <p:cTn id="9" presetID="2" presetClass="exit" presetSubtype="1" fill="hold" nodeType="withEffect">
                                  <p:stCondLst>
                                    <p:cond delay="0"/>
                                  </p:stCondLst>
                                  <p:childTnLst>
                                    <p:anim calcmode="lin" valueType="num">
                                      <p:cBhvr additive="base">
                                        <p:cTn id="10" dur="4000"/>
                                        <p:tgtEl>
                                          <p:spTgt spid="16"/>
                                        </p:tgtEl>
                                        <p:attrNameLst>
                                          <p:attrName>ppt_x</p:attrName>
                                        </p:attrNameLst>
                                      </p:cBhvr>
                                      <p:tavLst>
                                        <p:tav tm="0">
                                          <p:val>
                                            <p:strVal val="ppt_x"/>
                                          </p:val>
                                        </p:tav>
                                        <p:tav tm="100000">
                                          <p:val>
                                            <p:strVal val="ppt_x"/>
                                          </p:val>
                                        </p:tav>
                                      </p:tavLst>
                                    </p:anim>
                                    <p:anim calcmode="lin" valueType="num">
                                      <p:cBhvr additive="base">
                                        <p:cTn id="11" dur="4000"/>
                                        <p:tgtEl>
                                          <p:spTgt spid="16"/>
                                        </p:tgtEl>
                                        <p:attrNameLst>
                                          <p:attrName>ppt_y</p:attrName>
                                        </p:attrNameLst>
                                      </p:cBhvr>
                                      <p:tavLst>
                                        <p:tav tm="0">
                                          <p:val>
                                            <p:strVal val="ppt_y"/>
                                          </p:val>
                                        </p:tav>
                                        <p:tav tm="100000">
                                          <p:val>
                                            <p:strVal val="0-ppt_h/2"/>
                                          </p:val>
                                        </p:tav>
                                      </p:tavLst>
                                    </p:anim>
                                    <p:set>
                                      <p:cBhvr>
                                        <p:cTn id="12" dur="1" fill="hold">
                                          <p:stCondLst>
                                            <p:cond delay="3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22 Imagen" descr="Diapositiva1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39934" y="5301208"/>
            <a:ext cx="9195059" cy="98569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8000">
                <a:schemeClr val="accent6">
                  <a:lumMod val="20000"/>
                  <a:lumOff val="80000"/>
                </a:schemeClr>
              </a:gs>
              <a:gs pos="38000">
                <a:schemeClr val="tx1">
                  <a:lumMod val="65000"/>
                </a:schemeClr>
              </a:gs>
              <a:gs pos="75417">
                <a:srgbClr val="C00000">
                  <a:lumMod val="0"/>
                </a:srgbClr>
              </a:gs>
              <a:gs pos="64000">
                <a:srgbClr val="C00000">
                  <a:lumMod val="6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39934" y="5735924"/>
            <a:ext cx="9183934" cy="104393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tx1">
                  <a:lumMod val="65000"/>
                </a:schemeClr>
              </a:gs>
              <a:gs pos="81000">
                <a:schemeClr val="tx2">
                  <a:lumMod val="9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39934" y="6162184"/>
            <a:ext cx="9183934" cy="69581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chemeClr val="tx1">
                  <a:lumMod val="82000"/>
                </a:schemeClr>
              </a:gs>
              <a:gs pos="59000">
                <a:srgbClr val="C00000">
                  <a:lumMod val="6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5" name="Grupo 8"/>
          <p:cNvGrpSpPr/>
          <p:nvPr/>
        </p:nvGrpSpPr>
        <p:grpSpPr>
          <a:xfrm flipH="1">
            <a:off x="-39935" y="-99392"/>
            <a:ext cx="9195059" cy="5847215"/>
            <a:chOff x="0" y="404664"/>
            <a:chExt cx="9195059" cy="5715000"/>
          </a:xfrm>
        </p:grpSpPr>
        <p:sp>
          <p:nvSpPr>
            <p:cNvPr id="16" name="Forma libre 9"/>
            <p:cNvSpPr/>
            <p:nvPr/>
          </p:nvSpPr>
          <p:spPr>
            <a:xfrm>
              <a:off x="7496322" y="4581129"/>
              <a:ext cx="1185966" cy="1132406"/>
            </a:xfrm>
            <a:custGeom>
              <a:avLst/>
              <a:gdLst>
                <a:gd name="connsiteX0" fmla="*/ 592983 w 1185966"/>
                <a:gd name="connsiteY0" fmla="*/ 0 h 1132406"/>
                <a:gd name="connsiteX1" fmla="*/ 1185966 w 1185966"/>
                <a:gd name="connsiteY1" fmla="*/ 566203 h 1132406"/>
                <a:gd name="connsiteX2" fmla="*/ 592983 w 1185966"/>
                <a:gd name="connsiteY2" fmla="*/ 1132406 h 1132406"/>
                <a:gd name="connsiteX3" fmla="*/ 0 w 1185966"/>
                <a:gd name="connsiteY3" fmla="*/ 566203 h 1132406"/>
                <a:gd name="connsiteX4" fmla="*/ 592983 w 1185966"/>
                <a:gd name="connsiteY4" fmla="*/ 0 h 113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966" h="1132406">
                  <a:moveTo>
                    <a:pt x="592983" y="0"/>
                  </a:moveTo>
                  <a:cubicBezTo>
                    <a:pt x="920478" y="0"/>
                    <a:pt x="1185966" y="253498"/>
                    <a:pt x="1185966" y="566203"/>
                  </a:cubicBezTo>
                  <a:cubicBezTo>
                    <a:pt x="1185966" y="878908"/>
                    <a:pt x="920478" y="1132406"/>
                    <a:pt x="592983" y="1132406"/>
                  </a:cubicBezTo>
                  <a:cubicBezTo>
                    <a:pt x="265488" y="1132406"/>
                    <a:pt x="0" y="878908"/>
                    <a:pt x="0" y="566203"/>
                  </a:cubicBezTo>
                  <a:cubicBezTo>
                    <a:pt x="0" y="253498"/>
                    <a:pt x="265488" y="0"/>
                    <a:pt x="592983" y="0"/>
                  </a:cubicBezTo>
                  <a:close/>
                </a:path>
              </a:pathLst>
            </a:custGeom>
            <a:gradFill>
              <a:gsLst>
                <a:gs pos="0">
                  <a:schemeClr val="accent6">
                    <a:lumMod val="20000"/>
                    <a:lumOff val="80000"/>
                  </a:schemeClr>
                </a:gs>
                <a:gs pos="50000">
                  <a:srgbClr val="A8B5B2">
                    <a:alpha val="40000"/>
                  </a:srgbClr>
                </a:gs>
                <a:gs pos="93000">
                  <a:srgbClr val="321712"/>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0"/>
            <p:cNvSpPr/>
            <p:nvPr/>
          </p:nvSpPr>
          <p:spPr>
            <a:xfrm>
              <a:off x="2819890" y="4683978"/>
              <a:ext cx="693020" cy="648072"/>
            </a:xfrm>
            <a:custGeom>
              <a:avLst/>
              <a:gdLst>
                <a:gd name="connsiteX0" fmla="*/ 346510 w 693020"/>
                <a:gd name="connsiteY0" fmla="*/ 0 h 648072"/>
                <a:gd name="connsiteX1" fmla="*/ 693020 w 693020"/>
                <a:gd name="connsiteY1" fmla="*/ 324036 h 648072"/>
                <a:gd name="connsiteX2" fmla="*/ 346510 w 693020"/>
                <a:gd name="connsiteY2" fmla="*/ 648072 h 648072"/>
                <a:gd name="connsiteX3" fmla="*/ 0 w 693020"/>
                <a:gd name="connsiteY3" fmla="*/ 324036 h 648072"/>
                <a:gd name="connsiteX4" fmla="*/ 346510 w 693020"/>
                <a:gd name="connsiteY4" fmla="*/ 0 h 6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020" h="648072">
                  <a:moveTo>
                    <a:pt x="346510" y="0"/>
                  </a:moveTo>
                  <a:cubicBezTo>
                    <a:pt x="537882" y="0"/>
                    <a:pt x="693020" y="145076"/>
                    <a:pt x="693020" y="324036"/>
                  </a:cubicBezTo>
                  <a:cubicBezTo>
                    <a:pt x="693020" y="502996"/>
                    <a:pt x="537882" y="648072"/>
                    <a:pt x="346510" y="648072"/>
                  </a:cubicBezTo>
                  <a:cubicBezTo>
                    <a:pt x="155138" y="648072"/>
                    <a:pt x="0" y="502996"/>
                    <a:pt x="0" y="324036"/>
                  </a:cubicBezTo>
                  <a:cubicBezTo>
                    <a:pt x="0" y="145076"/>
                    <a:pt x="155138" y="0"/>
                    <a:pt x="346510" y="0"/>
                  </a:cubicBezTo>
                  <a:close/>
                </a:path>
              </a:pathLst>
            </a:custGeom>
            <a:gradFill flip="none" rotWithShape="1">
              <a:gsLst>
                <a:gs pos="0">
                  <a:schemeClr val="accent6">
                    <a:lumMod val="20000"/>
                    <a:lumOff val="80000"/>
                  </a:schemeClr>
                </a:gs>
                <a:gs pos="50000">
                  <a:srgbClr val="A8B5B2">
                    <a:alpha val="40000"/>
                  </a:srgbClr>
                </a:gs>
                <a:gs pos="93000">
                  <a:srgbClr val="32171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1"/>
            <p:cNvSpPr/>
            <p:nvPr/>
          </p:nvSpPr>
          <p:spPr>
            <a:xfrm>
              <a:off x="1507689" y="4777431"/>
              <a:ext cx="589776" cy="521794"/>
            </a:xfrm>
            <a:custGeom>
              <a:avLst/>
              <a:gdLst>
                <a:gd name="connsiteX0" fmla="*/ 294888 w 589776"/>
                <a:gd name="connsiteY0" fmla="*/ 0 h 521794"/>
                <a:gd name="connsiteX1" fmla="*/ 589776 w 589776"/>
                <a:gd name="connsiteY1" fmla="*/ 260897 h 521794"/>
                <a:gd name="connsiteX2" fmla="*/ 294888 w 589776"/>
                <a:gd name="connsiteY2" fmla="*/ 521794 h 521794"/>
                <a:gd name="connsiteX3" fmla="*/ 0 w 589776"/>
                <a:gd name="connsiteY3" fmla="*/ 260897 h 521794"/>
                <a:gd name="connsiteX4" fmla="*/ 294888 w 589776"/>
                <a:gd name="connsiteY4" fmla="*/ 0 h 521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776" h="521794">
                  <a:moveTo>
                    <a:pt x="294888" y="0"/>
                  </a:moveTo>
                  <a:cubicBezTo>
                    <a:pt x="457750" y="0"/>
                    <a:pt x="589776" y="116808"/>
                    <a:pt x="589776" y="260897"/>
                  </a:cubicBezTo>
                  <a:cubicBezTo>
                    <a:pt x="589776" y="404986"/>
                    <a:pt x="457750" y="521794"/>
                    <a:pt x="294888" y="521794"/>
                  </a:cubicBezTo>
                  <a:cubicBezTo>
                    <a:pt x="132026" y="521794"/>
                    <a:pt x="0" y="404986"/>
                    <a:pt x="0" y="260897"/>
                  </a:cubicBezTo>
                  <a:cubicBezTo>
                    <a:pt x="0" y="116808"/>
                    <a:pt x="132026" y="0"/>
                    <a:pt x="294888" y="0"/>
                  </a:cubicBezTo>
                  <a:close/>
                </a:path>
              </a:pathLst>
            </a:custGeom>
            <a:gradFill flip="none" rotWithShape="1">
              <a:gsLst>
                <a:gs pos="0">
                  <a:schemeClr val="accent6">
                    <a:lumMod val="20000"/>
                    <a:lumOff val="80000"/>
                  </a:schemeClr>
                </a:gs>
                <a:gs pos="50000">
                  <a:srgbClr val="A8B5B2">
                    <a:alpha val="40000"/>
                  </a:srgbClr>
                </a:gs>
                <a:gs pos="93000">
                  <a:srgbClr val="32171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2"/>
            <p:cNvSpPr/>
            <p:nvPr/>
          </p:nvSpPr>
          <p:spPr>
            <a:xfrm>
              <a:off x="4235335" y="4808263"/>
              <a:ext cx="826164" cy="774352"/>
            </a:xfrm>
            <a:custGeom>
              <a:avLst/>
              <a:gdLst>
                <a:gd name="connsiteX0" fmla="*/ 413082 w 826164"/>
                <a:gd name="connsiteY0" fmla="*/ 0 h 774352"/>
                <a:gd name="connsiteX1" fmla="*/ 826164 w 826164"/>
                <a:gd name="connsiteY1" fmla="*/ 387176 h 774352"/>
                <a:gd name="connsiteX2" fmla="*/ 413082 w 826164"/>
                <a:gd name="connsiteY2" fmla="*/ 774352 h 774352"/>
                <a:gd name="connsiteX3" fmla="*/ 0 w 826164"/>
                <a:gd name="connsiteY3" fmla="*/ 387176 h 774352"/>
                <a:gd name="connsiteX4" fmla="*/ 413082 w 826164"/>
                <a:gd name="connsiteY4" fmla="*/ 0 h 77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64" h="774352">
                  <a:moveTo>
                    <a:pt x="413082" y="0"/>
                  </a:moveTo>
                  <a:cubicBezTo>
                    <a:pt x="641221" y="0"/>
                    <a:pt x="826164" y="173345"/>
                    <a:pt x="826164" y="387176"/>
                  </a:cubicBezTo>
                  <a:cubicBezTo>
                    <a:pt x="826164" y="601007"/>
                    <a:pt x="641221" y="774352"/>
                    <a:pt x="413082" y="774352"/>
                  </a:cubicBezTo>
                  <a:cubicBezTo>
                    <a:pt x="184943" y="774352"/>
                    <a:pt x="0" y="601007"/>
                    <a:pt x="0" y="387176"/>
                  </a:cubicBezTo>
                  <a:cubicBezTo>
                    <a:pt x="0" y="173345"/>
                    <a:pt x="184943" y="0"/>
                    <a:pt x="413082" y="0"/>
                  </a:cubicBezTo>
                  <a:close/>
                </a:path>
              </a:pathLst>
            </a:custGeom>
            <a:gradFill>
              <a:gsLst>
                <a:gs pos="0">
                  <a:schemeClr val="accent6">
                    <a:lumMod val="20000"/>
                    <a:lumOff val="80000"/>
                  </a:schemeClr>
                </a:gs>
                <a:gs pos="50000">
                  <a:srgbClr val="A8B5B2">
                    <a:alpha val="40000"/>
                  </a:srgbClr>
                </a:gs>
                <a:gs pos="93000">
                  <a:srgbClr val="321712"/>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3"/>
            <p:cNvSpPr/>
            <p:nvPr/>
          </p:nvSpPr>
          <p:spPr>
            <a:xfrm>
              <a:off x="5796136" y="4858307"/>
              <a:ext cx="970368" cy="947486"/>
            </a:xfrm>
            <a:custGeom>
              <a:avLst/>
              <a:gdLst>
                <a:gd name="connsiteX0" fmla="*/ 485184 w 970368"/>
                <a:gd name="connsiteY0" fmla="*/ 0 h 947486"/>
                <a:gd name="connsiteX1" fmla="*/ 970368 w 970368"/>
                <a:gd name="connsiteY1" fmla="*/ 473743 h 947486"/>
                <a:gd name="connsiteX2" fmla="*/ 485184 w 970368"/>
                <a:gd name="connsiteY2" fmla="*/ 947486 h 947486"/>
                <a:gd name="connsiteX3" fmla="*/ 0 w 970368"/>
                <a:gd name="connsiteY3" fmla="*/ 473743 h 947486"/>
                <a:gd name="connsiteX4" fmla="*/ 485184 w 970368"/>
                <a:gd name="connsiteY4" fmla="*/ 0 h 947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8" h="947486">
                  <a:moveTo>
                    <a:pt x="485184" y="0"/>
                  </a:moveTo>
                  <a:cubicBezTo>
                    <a:pt x="753144" y="0"/>
                    <a:pt x="970368" y="212102"/>
                    <a:pt x="970368" y="473743"/>
                  </a:cubicBezTo>
                  <a:cubicBezTo>
                    <a:pt x="970368" y="735384"/>
                    <a:pt x="753144" y="947486"/>
                    <a:pt x="485184" y="947486"/>
                  </a:cubicBezTo>
                  <a:cubicBezTo>
                    <a:pt x="217224" y="947486"/>
                    <a:pt x="0" y="735384"/>
                    <a:pt x="0" y="473743"/>
                  </a:cubicBezTo>
                  <a:cubicBezTo>
                    <a:pt x="0" y="212102"/>
                    <a:pt x="217224" y="0"/>
                    <a:pt x="485184" y="0"/>
                  </a:cubicBezTo>
                  <a:close/>
                </a:path>
              </a:pathLst>
            </a:custGeom>
            <a:gradFill>
              <a:gsLst>
                <a:gs pos="0">
                  <a:schemeClr val="accent6">
                    <a:lumMod val="20000"/>
                    <a:lumOff val="80000"/>
                  </a:schemeClr>
                </a:gs>
                <a:gs pos="50000">
                  <a:srgbClr val="A8B5B2">
                    <a:alpha val="40000"/>
                  </a:srgbClr>
                </a:gs>
                <a:gs pos="93000">
                  <a:srgbClr val="321712"/>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14"/>
            <p:cNvSpPr/>
            <p:nvPr/>
          </p:nvSpPr>
          <p:spPr>
            <a:xfrm>
              <a:off x="339009" y="5038328"/>
              <a:ext cx="487260" cy="461168"/>
            </a:xfrm>
            <a:custGeom>
              <a:avLst/>
              <a:gdLst>
                <a:gd name="connsiteX0" fmla="*/ 243630 w 487260"/>
                <a:gd name="connsiteY0" fmla="*/ 0 h 461168"/>
                <a:gd name="connsiteX1" fmla="*/ 487260 w 487260"/>
                <a:gd name="connsiteY1" fmla="*/ 230584 h 461168"/>
                <a:gd name="connsiteX2" fmla="*/ 243630 w 487260"/>
                <a:gd name="connsiteY2" fmla="*/ 461168 h 461168"/>
                <a:gd name="connsiteX3" fmla="*/ 0 w 487260"/>
                <a:gd name="connsiteY3" fmla="*/ 230584 h 461168"/>
                <a:gd name="connsiteX4" fmla="*/ 243630 w 487260"/>
                <a:gd name="connsiteY4" fmla="*/ 0 h 46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60" h="461168">
                  <a:moveTo>
                    <a:pt x="243630" y="0"/>
                  </a:moveTo>
                  <a:cubicBezTo>
                    <a:pt x="378183" y="0"/>
                    <a:pt x="487260" y="103236"/>
                    <a:pt x="487260" y="230584"/>
                  </a:cubicBezTo>
                  <a:cubicBezTo>
                    <a:pt x="487260" y="357932"/>
                    <a:pt x="378183" y="461168"/>
                    <a:pt x="243630" y="461168"/>
                  </a:cubicBezTo>
                  <a:cubicBezTo>
                    <a:pt x="109077" y="461168"/>
                    <a:pt x="0" y="357932"/>
                    <a:pt x="0" y="230584"/>
                  </a:cubicBezTo>
                  <a:cubicBezTo>
                    <a:pt x="0" y="103236"/>
                    <a:pt x="109077" y="0"/>
                    <a:pt x="243630" y="0"/>
                  </a:cubicBezTo>
                  <a:close/>
                </a:path>
              </a:pathLst>
            </a:custGeom>
            <a:gradFill flip="none" rotWithShape="1">
              <a:gsLst>
                <a:gs pos="0">
                  <a:schemeClr val="accent6">
                    <a:lumMod val="20000"/>
                    <a:lumOff val="80000"/>
                  </a:schemeClr>
                </a:gs>
                <a:gs pos="50000">
                  <a:srgbClr val="A8B5B2">
                    <a:alpha val="40000"/>
                  </a:srgbClr>
                </a:gs>
                <a:gs pos="93000">
                  <a:srgbClr val="32171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15"/>
            <p:cNvSpPr/>
            <p:nvPr/>
          </p:nvSpPr>
          <p:spPr>
            <a:xfrm>
              <a:off x="0" y="404664"/>
              <a:ext cx="9195059" cy="5715000"/>
            </a:xfrm>
            <a:custGeom>
              <a:avLst/>
              <a:gdLst>
                <a:gd name="connsiteX0" fmla="*/ 0 w 9195059"/>
                <a:gd name="connsiteY0" fmla="*/ 0 h 5715000"/>
                <a:gd name="connsiteX1" fmla="*/ 9195059 w 9195059"/>
                <a:gd name="connsiteY1" fmla="*/ 0 h 5715000"/>
                <a:gd name="connsiteX2" fmla="*/ 9185408 w 9195059"/>
                <a:gd name="connsiteY2" fmla="*/ 5536260 h 5715000"/>
                <a:gd name="connsiteX3" fmla="*/ 19301 w 9195059"/>
                <a:gd name="connsiteY3" fmla="*/ 5505576 h 5715000"/>
                <a:gd name="connsiteX4" fmla="*/ 0 w 9195059"/>
                <a:gd name="connsiteY4" fmla="*/ 0 h 5715000"/>
                <a:gd name="connsiteX5" fmla="*/ 8089305 w 9195059"/>
                <a:gd name="connsiteY5" fmla="*/ 4176465 h 5715000"/>
                <a:gd name="connsiteX6" fmla="*/ 7496322 w 9195059"/>
                <a:gd name="connsiteY6" fmla="*/ 4742668 h 5715000"/>
                <a:gd name="connsiteX7" fmla="*/ 8089305 w 9195059"/>
                <a:gd name="connsiteY7" fmla="*/ 5308871 h 5715000"/>
                <a:gd name="connsiteX8" fmla="*/ 8682288 w 9195059"/>
                <a:gd name="connsiteY8" fmla="*/ 4742668 h 5715000"/>
                <a:gd name="connsiteX9" fmla="*/ 8089305 w 9195059"/>
                <a:gd name="connsiteY9" fmla="*/ 4176465 h 5715000"/>
                <a:gd name="connsiteX10" fmla="*/ 3166400 w 9195059"/>
                <a:gd name="connsiteY10" fmla="*/ 4279314 h 5715000"/>
                <a:gd name="connsiteX11" fmla="*/ 2819890 w 9195059"/>
                <a:gd name="connsiteY11" fmla="*/ 4603350 h 5715000"/>
                <a:gd name="connsiteX12" fmla="*/ 3166400 w 9195059"/>
                <a:gd name="connsiteY12" fmla="*/ 4927386 h 5715000"/>
                <a:gd name="connsiteX13" fmla="*/ 3512910 w 9195059"/>
                <a:gd name="connsiteY13" fmla="*/ 4603350 h 5715000"/>
                <a:gd name="connsiteX14" fmla="*/ 3166400 w 9195059"/>
                <a:gd name="connsiteY14" fmla="*/ 4279314 h 5715000"/>
                <a:gd name="connsiteX15" fmla="*/ 4648417 w 9195059"/>
                <a:gd name="connsiteY15" fmla="*/ 4403599 h 5715000"/>
                <a:gd name="connsiteX16" fmla="*/ 4235335 w 9195059"/>
                <a:gd name="connsiteY16" fmla="*/ 4790775 h 5715000"/>
                <a:gd name="connsiteX17" fmla="*/ 4648417 w 9195059"/>
                <a:gd name="connsiteY17" fmla="*/ 5177951 h 5715000"/>
                <a:gd name="connsiteX18" fmla="*/ 5061499 w 9195059"/>
                <a:gd name="connsiteY18" fmla="*/ 4790775 h 5715000"/>
                <a:gd name="connsiteX19" fmla="*/ 4648417 w 9195059"/>
                <a:gd name="connsiteY19" fmla="*/ 4403599 h 5715000"/>
                <a:gd name="connsiteX20" fmla="*/ 6281320 w 9195059"/>
                <a:gd name="connsiteY20" fmla="*/ 4453643 h 5715000"/>
                <a:gd name="connsiteX21" fmla="*/ 5796136 w 9195059"/>
                <a:gd name="connsiteY21" fmla="*/ 4927386 h 5715000"/>
                <a:gd name="connsiteX22" fmla="*/ 6281320 w 9195059"/>
                <a:gd name="connsiteY22" fmla="*/ 5401129 h 5715000"/>
                <a:gd name="connsiteX23" fmla="*/ 6766504 w 9195059"/>
                <a:gd name="connsiteY23" fmla="*/ 4927386 h 5715000"/>
                <a:gd name="connsiteX24" fmla="*/ 6281320 w 9195059"/>
                <a:gd name="connsiteY24" fmla="*/ 4453643 h 5715000"/>
                <a:gd name="connsiteX25" fmla="*/ 1802577 w 9195059"/>
                <a:gd name="connsiteY25" fmla="*/ 4372767 h 5715000"/>
                <a:gd name="connsiteX26" fmla="*/ 1507689 w 9195059"/>
                <a:gd name="connsiteY26" fmla="*/ 4633664 h 5715000"/>
                <a:gd name="connsiteX27" fmla="*/ 1802577 w 9195059"/>
                <a:gd name="connsiteY27" fmla="*/ 4894561 h 5715000"/>
                <a:gd name="connsiteX28" fmla="*/ 2097465 w 9195059"/>
                <a:gd name="connsiteY28" fmla="*/ 4633664 h 5715000"/>
                <a:gd name="connsiteX29" fmla="*/ 1802577 w 9195059"/>
                <a:gd name="connsiteY29" fmla="*/ 4372767 h 5715000"/>
                <a:gd name="connsiteX30" fmla="*/ 582639 w 9195059"/>
                <a:gd name="connsiteY30" fmla="*/ 4633664 h 5715000"/>
                <a:gd name="connsiteX31" fmla="*/ 339009 w 9195059"/>
                <a:gd name="connsiteY31" fmla="*/ 4864248 h 5715000"/>
                <a:gd name="connsiteX32" fmla="*/ 582639 w 9195059"/>
                <a:gd name="connsiteY32" fmla="*/ 5094832 h 5715000"/>
                <a:gd name="connsiteX33" fmla="*/ 826269 w 9195059"/>
                <a:gd name="connsiteY33" fmla="*/ 4864248 h 5715000"/>
                <a:gd name="connsiteX34" fmla="*/ 582639 w 9195059"/>
                <a:gd name="connsiteY34" fmla="*/ 4633664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195059" h="5715000">
                  <a:moveTo>
                    <a:pt x="0" y="0"/>
                  </a:moveTo>
                  <a:lnTo>
                    <a:pt x="9195059" y="0"/>
                  </a:lnTo>
                  <a:lnTo>
                    <a:pt x="9185408" y="5536260"/>
                  </a:lnTo>
                  <a:cubicBezTo>
                    <a:pt x="3873622" y="6147947"/>
                    <a:pt x="4902835" y="4947587"/>
                    <a:pt x="19301" y="5505576"/>
                  </a:cubicBezTo>
                  <a:lnTo>
                    <a:pt x="0" y="0"/>
                  </a:lnTo>
                  <a:close/>
                  <a:moveTo>
                    <a:pt x="8089305" y="4176465"/>
                  </a:moveTo>
                  <a:cubicBezTo>
                    <a:pt x="7761810" y="4176465"/>
                    <a:pt x="7496322" y="4429963"/>
                    <a:pt x="7496322" y="4742668"/>
                  </a:cubicBezTo>
                  <a:cubicBezTo>
                    <a:pt x="7496322" y="5055373"/>
                    <a:pt x="7761810" y="5308871"/>
                    <a:pt x="8089305" y="5308871"/>
                  </a:cubicBezTo>
                  <a:cubicBezTo>
                    <a:pt x="8416800" y="5308871"/>
                    <a:pt x="8682288" y="5055373"/>
                    <a:pt x="8682288" y="4742668"/>
                  </a:cubicBezTo>
                  <a:cubicBezTo>
                    <a:pt x="8682288" y="4429963"/>
                    <a:pt x="8416800" y="4176465"/>
                    <a:pt x="8089305" y="4176465"/>
                  </a:cubicBezTo>
                  <a:close/>
                  <a:moveTo>
                    <a:pt x="3166400" y="4279314"/>
                  </a:moveTo>
                  <a:cubicBezTo>
                    <a:pt x="2975028" y="4279314"/>
                    <a:pt x="2819890" y="4424390"/>
                    <a:pt x="2819890" y="4603350"/>
                  </a:cubicBezTo>
                  <a:cubicBezTo>
                    <a:pt x="2819890" y="4782310"/>
                    <a:pt x="2975028" y="4927386"/>
                    <a:pt x="3166400" y="4927386"/>
                  </a:cubicBezTo>
                  <a:cubicBezTo>
                    <a:pt x="3357772" y="4927386"/>
                    <a:pt x="3512910" y="4782310"/>
                    <a:pt x="3512910" y="4603350"/>
                  </a:cubicBezTo>
                  <a:cubicBezTo>
                    <a:pt x="3512910" y="4424390"/>
                    <a:pt x="3357772" y="4279314"/>
                    <a:pt x="3166400" y="4279314"/>
                  </a:cubicBezTo>
                  <a:close/>
                  <a:moveTo>
                    <a:pt x="4648417" y="4403599"/>
                  </a:moveTo>
                  <a:cubicBezTo>
                    <a:pt x="4420278" y="4403599"/>
                    <a:pt x="4235335" y="4576944"/>
                    <a:pt x="4235335" y="4790775"/>
                  </a:cubicBezTo>
                  <a:cubicBezTo>
                    <a:pt x="4235335" y="5004606"/>
                    <a:pt x="4420278" y="5177951"/>
                    <a:pt x="4648417" y="5177951"/>
                  </a:cubicBezTo>
                  <a:cubicBezTo>
                    <a:pt x="4876556" y="5177951"/>
                    <a:pt x="5061499" y="5004606"/>
                    <a:pt x="5061499" y="4790775"/>
                  </a:cubicBezTo>
                  <a:cubicBezTo>
                    <a:pt x="5061499" y="4576944"/>
                    <a:pt x="4876556" y="4403599"/>
                    <a:pt x="4648417" y="4403599"/>
                  </a:cubicBezTo>
                  <a:close/>
                  <a:moveTo>
                    <a:pt x="6281320" y="4453643"/>
                  </a:moveTo>
                  <a:cubicBezTo>
                    <a:pt x="6013360" y="4453643"/>
                    <a:pt x="5796136" y="4665745"/>
                    <a:pt x="5796136" y="4927386"/>
                  </a:cubicBezTo>
                  <a:cubicBezTo>
                    <a:pt x="5796136" y="5189027"/>
                    <a:pt x="6013360" y="5401129"/>
                    <a:pt x="6281320" y="5401129"/>
                  </a:cubicBezTo>
                  <a:cubicBezTo>
                    <a:pt x="6549280" y="5401129"/>
                    <a:pt x="6766504" y="5189027"/>
                    <a:pt x="6766504" y="4927386"/>
                  </a:cubicBezTo>
                  <a:cubicBezTo>
                    <a:pt x="6766504" y="4665745"/>
                    <a:pt x="6549280" y="4453643"/>
                    <a:pt x="6281320" y="4453643"/>
                  </a:cubicBezTo>
                  <a:close/>
                  <a:moveTo>
                    <a:pt x="1802577" y="4372767"/>
                  </a:moveTo>
                  <a:cubicBezTo>
                    <a:pt x="1639715" y="4372767"/>
                    <a:pt x="1507689" y="4489575"/>
                    <a:pt x="1507689" y="4633664"/>
                  </a:cubicBezTo>
                  <a:cubicBezTo>
                    <a:pt x="1507689" y="4777753"/>
                    <a:pt x="1639715" y="4894561"/>
                    <a:pt x="1802577" y="4894561"/>
                  </a:cubicBezTo>
                  <a:cubicBezTo>
                    <a:pt x="1965439" y="4894561"/>
                    <a:pt x="2097465" y="4777753"/>
                    <a:pt x="2097465" y="4633664"/>
                  </a:cubicBezTo>
                  <a:cubicBezTo>
                    <a:pt x="2097465" y="4489575"/>
                    <a:pt x="1965439" y="4372767"/>
                    <a:pt x="1802577" y="4372767"/>
                  </a:cubicBezTo>
                  <a:close/>
                  <a:moveTo>
                    <a:pt x="582639" y="4633664"/>
                  </a:moveTo>
                  <a:cubicBezTo>
                    <a:pt x="448086" y="4633664"/>
                    <a:pt x="339009" y="4736900"/>
                    <a:pt x="339009" y="4864248"/>
                  </a:cubicBezTo>
                  <a:cubicBezTo>
                    <a:pt x="339009" y="4991596"/>
                    <a:pt x="448086" y="5094832"/>
                    <a:pt x="582639" y="5094832"/>
                  </a:cubicBezTo>
                  <a:cubicBezTo>
                    <a:pt x="717192" y="5094832"/>
                    <a:pt x="826269" y="4991596"/>
                    <a:pt x="826269" y="4864248"/>
                  </a:cubicBezTo>
                  <a:cubicBezTo>
                    <a:pt x="826269" y="4736900"/>
                    <a:pt x="717192" y="4633664"/>
                    <a:pt x="582639" y="4633664"/>
                  </a:cubicBezTo>
                  <a:close/>
                </a:path>
              </a:pathLst>
            </a:custGeom>
            <a:gradFill flip="none" rotWithShape="1">
              <a:gsLst>
                <a:gs pos="0">
                  <a:schemeClr val="accent6">
                    <a:lumMod val="20000"/>
                    <a:lumOff val="80000"/>
                  </a:schemeClr>
                </a:gs>
                <a:gs pos="50000">
                  <a:srgbClr val="A8B5B2">
                    <a:alpha val="40000"/>
                  </a:srgbClr>
                </a:gs>
                <a:gs pos="93000">
                  <a:srgbClr val="230B0A">
                    <a:lumMod val="24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87862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5"/>
                                        </p:tgtEl>
                                        <p:attrNameLst>
                                          <p:attrName>ppt_x</p:attrName>
                                        </p:attrNameLst>
                                      </p:cBhvr>
                                      <p:tavLst>
                                        <p:tav tm="0">
                                          <p:val>
                                            <p:strVal val="ppt_x"/>
                                          </p:val>
                                        </p:tav>
                                        <p:tav tm="100000">
                                          <p:val>
                                            <p:strVal val="ppt_x"/>
                                          </p:val>
                                        </p:tav>
                                      </p:tavLst>
                                    </p:anim>
                                    <p:anim calcmode="lin" valueType="num">
                                      <p:cBhvr additive="base">
                                        <p:cTn id="7" dur="4000"/>
                                        <p:tgtEl>
                                          <p:spTgt spid="15"/>
                                        </p:tgtEl>
                                        <p:attrNameLst>
                                          <p:attrName>ppt_y</p:attrName>
                                        </p:attrNameLst>
                                      </p:cBhvr>
                                      <p:tavLst>
                                        <p:tav tm="0">
                                          <p:val>
                                            <p:strVal val="ppt_y"/>
                                          </p:val>
                                        </p:tav>
                                        <p:tav tm="100000">
                                          <p:val>
                                            <p:strVal val="0-ppt_h/2"/>
                                          </p:val>
                                        </p:tav>
                                      </p:tavLst>
                                    </p:anim>
                                    <p:set>
                                      <p:cBhvr>
                                        <p:cTn id="8" dur="1" fill="hold">
                                          <p:stCondLst>
                                            <p:cond delay="3999"/>
                                          </p:stCondLst>
                                        </p:cTn>
                                        <p:tgtEl>
                                          <p:spTgt spid="15"/>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4000" fill="hold"/>
                                        <p:tgtEl>
                                          <p:spTgt spid="23"/>
                                        </p:tgtEl>
                                        <p:attrNameLst>
                                          <p:attrName>ppt_w</p:attrName>
                                        </p:attrNameLst>
                                      </p:cBhvr>
                                      <p:tavLst>
                                        <p:tav tm="0">
                                          <p:val>
                                            <p:strVal val="4/3*#ppt_w"/>
                                          </p:val>
                                        </p:tav>
                                        <p:tav tm="100000">
                                          <p:val>
                                            <p:strVal val="#ppt_w"/>
                                          </p:val>
                                        </p:tav>
                                      </p:tavLst>
                                    </p:anim>
                                    <p:anim calcmode="lin" valueType="num">
                                      <p:cBhvr>
                                        <p:cTn id="12" dur="4000" fill="hold"/>
                                        <p:tgtEl>
                                          <p:spTgt spid="2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1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11125" y="5301208"/>
            <a:ext cx="9144000" cy="98569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79000">
                <a:srgbClr val="C00000">
                  <a:lumMod val="0"/>
                </a:srgbClr>
              </a:gs>
              <a:gs pos="64000">
                <a:schemeClr val="tx2">
                  <a:lumMod val="7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661248"/>
            <a:ext cx="9144000" cy="111861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81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6093295"/>
            <a:ext cx="9144000" cy="76470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chemeClr val="accent6">
                  <a:lumMod val="38000"/>
                  <a:lumOff val="62000"/>
                </a:schemeClr>
              </a:gs>
              <a:gs pos="57907">
                <a:schemeClr val="tx2">
                  <a:lumMod val="9000"/>
                </a:schemeClr>
              </a:gs>
              <a:gs pos="73000">
                <a:srgbClr val="C00000">
                  <a:lumMod val="6000"/>
                </a:srgbClr>
              </a:gs>
            </a:gsLst>
            <a:lin ang="81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9" name="8 Imagen" descr="195689_kobieta_retro_makijaz_bizuteria_futro"/>
          <p:cNvPicPr>
            <a:picLocks noGrp="1" noChangeAspect="1"/>
          </p:cNvPicPr>
          <p:nvPr isPhoto="1"/>
        </p:nvPicPr>
        <p:blipFill rotWithShape="1">
          <a:blip r:embed="rId4">
            <a:lum/>
            <a:extLst>
              <a:ext uri="{28A0092B-C50C-407E-A947-70E740481C1C}">
                <a14:useLocalDpi xmlns:a14="http://schemas.microsoft.com/office/drawing/2010/main" val="0"/>
              </a:ext>
            </a:extLst>
          </a:blip>
          <a:srcRect l="1822" t="50089" r="83346" b="37103"/>
          <a:stretch/>
        </p:blipFill>
        <p:spPr>
          <a:xfrm rot="789153">
            <a:off x="317010" y="2205544"/>
            <a:ext cx="1356189" cy="731973"/>
          </a:xfrm>
          <a:prstGeom prst="rect">
            <a:avLst/>
          </a:prstGeom>
          <a:noFill/>
          <a:ln>
            <a:noFill/>
          </a:ln>
          <a:effectLst>
            <a:softEdge rad="31750"/>
          </a:effectLst>
        </p:spPr>
      </p:pic>
      <p:grpSp>
        <p:nvGrpSpPr>
          <p:cNvPr id="10" name="Grupo 9"/>
          <p:cNvGrpSpPr/>
          <p:nvPr/>
        </p:nvGrpSpPr>
        <p:grpSpPr>
          <a:xfrm flipH="1">
            <a:off x="-8833" y="-99392"/>
            <a:ext cx="9195059" cy="5792738"/>
            <a:chOff x="3548" y="0"/>
            <a:chExt cx="9195059" cy="5689397"/>
          </a:xfrm>
          <a:gradFill>
            <a:gsLst>
              <a:gs pos="0">
                <a:schemeClr val="accent6">
                  <a:lumMod val="20000"/>
                  <a:lumOff val="80000"/>
                </a:schemeClr>
              </a:gs>
              <a:gs pos="59000">
                <a:srgbClr val="C0C2BF">
                  <a:alpha val="40000"/>
                </a:srgbClr>
              </a:gs>
              <a:gs pos="93000">
                <a:schemeClr val="tx2">
                  <a:lumMod val="10000"/>
                </a:schemeClr>
              </a:gs>
            </a:gsLst>
            <a:path path="rect">
              <a:fillToRect l="100000" t="100000"/>
            </a:path>
          </a:gradFill>
        </p:grpSpPr>
        <p:sp>
          <p:nvSpPr>
            <p:cNvPr id="11" name="Forma libre 10"/>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adFill>
              <a:gsLst>
                <a:gs pos="0">
                  <a:schemeClr val="accent6">
                    <a:lumMod val="20000"/>
                    <a:lumOff val="80000"/>
                  </a:schemeClr>
                </a:gs>
                <a:gs pos="59000">
                  <a:srgbClr val="C0C2BF">
                    <a:alpha val="40000"/>
                  </a:srgbClr>
                </a:gs>
                <a:gs pos="93000">
                  <a:schemeClr val="tx2">
                    <a:lumMod val="10000"/>
                  </a:schemeClr>
                </a:gs>
              </a:gsLst>
              <a:path path="rect">
                <a:fillToRect l="100000" t="100000"/>
              </a:path>
            </a:grad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146632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15836" y="5229200"/>
            <a:ext cx="9170676" cy="120359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5000">
                <a:schemeClr val="tx1">
                  <a:lumMod val="85000"/>
                </a:schemeClr>
              </a:gs>
              <a:gs pos="68335">
                <a:srgbClr val="C01341">
                  <a:lumMod val="23000"/>
                </a:srgbClr>
              </a:gs>
              <a:gs pos="76000">
                <a:srgbClr val="7030A0">
                  <a:lumMod val="29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41542" y="5653789"/>
            <a:ext cx="9217212" cy="113220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31670" y="6007596"/>
            <a:ext cx="9207340" cy="85040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42000">
                <a:schemeClr val="tx1">
                  <a:lumMod val="85000"/>
                </a:schemeClr>
              </a:gs>
              <a:gs pos="65000">
                <a:srgbClr val="EA2778">
                  <a:lumMod val="22000"/>
                </a:srgbClr>
              </a:gs>
              <a:gs pos="78000">
                <a:srgbClr val="7030A0">
                  <a:lumMod val="29000"/>
                </a:srgbClr>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50178" y="-99391"/>
            <a:ext cx="9213542" cy="5710858"/>
            <a:chOff x="2481" y="0"/>
            <a:chExt cx="9213542" cy="5593819"/>
          </a:xfrm>
        </p:grpSpPr>
        <p:sp>
          <p:nvSpPr>
            <p:cNvPr id="10" name="Forma libre 9"/>
            <p:cNvSpPr/>
            <p:nvPr/>
          </p:nvSpPr>
          <p:spPr>
            <a:xfrm flipH="1">
              <a:off x="492050" y="4162409"/>
              <a:ext cx="4886299" cy="1142953"/>
            </a:xfrm>
            <a:custGeom>
              <a:avLst/>
              <a:gdLst>
                <a:gd name="connsiteX0" fmla="*/ 3140086 w 4886299"/>
                <a:gd name="connsiteY0" fmla="*/ 85 h 1142953"/>
                <a:gd name="connsiteX1" fmla="*/ 2614480 w 4886299"/>
                <a:gd name="connsiteY1" fmla="*/ 64490 h 1142953"/>
                <a:gd name="connsiteX2" fmla="*/ 2300322 w 4886299"/>
                <a:gd name="connsiteY2" fmla="*/ 276074 h 1142953"/>
                <a:gd name="connsiteX3" fmla="*/ 2472218 w 4886299"/>
                <a:gd name="connsiteY3" fmla="*/ 493971 h 1142953"/>
                <a:gd name="connsiteX4" fmla="*/ 3045665 w 4886299"/>
                <a:gd name="connsiteY4" fmla="*/ 611869 h 1142953"/>
                <a:gd name="connsiteX5" fmla="*/ 3502405 w 4886299"/>
                <a:gd name="connsiteY5" fmla="*/ 573996 h 1142953"/>
                <a:gd name="connsiteX6" fmla="*/ 3689821 w 4886299"/>
                <a:gd name="connsiteY6" fmla="*/ 443401 h 1142953"/>
                <a:gd name="connsiteX7" fmla="*/ 3595308 w 4886299"/>
                <a:gd name="connsiteY7" fmla="*/ 316506 h 1142953"/>
                <a:gd name="connsiteX8" fmla="*/ 3259029 w 4886299"/>
                <a:gd name="connsiteY8" fmla="*/ 241020 h 1142953"/>
                <a:gd name="connsiteX9" fmla="*/ 3037734 w 4886299"/>
                <a:gd name="connsiteY9" fmla="*/ 260090 h 1142953"/>
                <a:gd name="connsiteX10" fmla="*/ 2957216 w 4886299"/>
                <a:gd name="connsiteY10" fmla="*/ 297179 h 1142953"/>
                <a:gd name="connsiteX11" fmla="*/ 2946832 w 4886299"/>
                <a:gd name="connsiteY11" fmla="*/ 316334 h 1142953"/>
                <a:gd name="connsiteX12" fmla="*/ 2965339 w 4886299"/>
                <a:gd name="connsiteY12" fmla="*/ 324081 h 1142953"/>
                <a:gd name="connsiteX13" fmla="*/ 3003192 w 4886299"/>
                <a:gd name="connsiteY13" fmla="*/ 322518 h 1142953"/>
                <a:gd name="connsiteX14" fmla="*/ 3041045 w 4886299"/>
                <a:gd name="connsiteY14" fmla="*/ 320954 h 1142953"/>
                <a:gd name="connsiteX15" fmla="*/ 3179475 w 4886299"/>
                <a:gd name="connsiteY15" fmla="*/ 322614 h 1142953"/>
                <a:gd name="connsiteX16" fmla="*/ 3346171 w 4886299"/>
                <a:gd name="connsiteY16" fmla="*/ 357722 h 1142953"/>
                <a:gd name="connsiteX17" fmla="*/ 3413964 w 4886299"/>
                <a:gd name="connsiteY17" fmla="*/ 419612 h 1142953"/>
                <a:gd name="connsiteX18" fmla="*/ 3290320 w 4886299"/>
                <a:gd name="connsiteY18" fmla="*/ 501609 h 1142953"/>
                <a:gd name="connsiteX19" fmla="*/ 2993403 w 4886299"/>
                <a:gd name="connsiteY19" fmla="*/ 522099 h 1142953"/>
                <a:gd name="connsiteX20" fmla="*/ 2585479 w 4886299"/>
                <a:gd name="connsiteY20" fmla="*/ 431129 h 1142953"/>
                <a:gd name="connsiteX21" fmla="*/ 2463959 w 4886299"/>
                <a:gd name="connsiteY21" fmla="*/ 277261 h 1142953"/>
                <a:gd name="connsiteX22" fmla="*/ 2711960 w 4886299"/>
                <a:gd name="connsiteY22" fmla="*/ 98767 h 1142953"/>
                <a:gd name="connsiteX23" fmla="*/ 3344188 w 4886299"/>
                <a:gd name="connsiteY23" fmla="*/ 45135 h 1142953"/>
                <a:gd name="connsiteX24" fmla="*/ 4123063 w 4886299"/>
                <a:gd name="connsiteY24" fmla="*/ 210727 h 1142953"/>
                <a:gd name="connsiteX25" fmla="*/ 4373597 w 4886299"/>
                <a:gd name="connsiteY25" fmla="*/ 494038 h 1142953"/>
                <a:gd name="connsiteX26" fmla="*/ 3995878 w 4886299"/>
                <a:gd name="connsiteY26" fmla="*/ 749956 h 1142953"/>
                <a:gd name="connsiteX27" fmla="*/ 3054215 w 4886299"/>
                <a:gd name="connsiteY27" fmla="*/ 822610 h 1142953"/>
                <a:gd name="connsiteX28" fmla="*/ 2522267 w 4886299"/>
                <a:gd name="connsiteY28" fmla="*/ 757190 h 1142953"/>
                <a:gd name="connsiteX29" fmla="*/ 2141141 w 4886299"/>
                <a:gd name="connsiteY29" fmla="*/ 633336 h 1142953"/>
                <a:gd name="connsiteX30" fmla="*/ 1831193 w 4886299"/>
                <a:gd name="connsiteY30" fmla="*/ 470226 h 1142953"/>
                <a:gd name="connsiteX31" fmla="*/ 1400734 w 4886299"/>
                <a:gd name="connsiteY31" fmla="*/ 196898 h 1142953"/>
                <a:gd name="connsiteX32" fmla="*/ 763179 w 4886299"/>
                <a:gd name="connsiteY32" fmla="*/ 38238 h 1142953"/>
                <a:gd name="connsiteX33" fmla="*/ 186643 w 4886299"/>
                <a:gd name="connsiteY33" fmla="*/ 111701 h 1142953"/>
                <a:gd name="connsiteX34" fmla="*/ 278 w 4886299"/>
                <a:gd name="connsiteY34" fmla="*/ 317156 h 1142953"/>
                <a:gd name="connsiteX35" fmla="*/ 71301 w 4886299"/>
                <a:gd name="connsiteY35" fmla="*/ 473678 h 1142953"/>
                <a:gd name="connsiteX36" fmla="*/ 422363 w 4886299"/>
                <a:gd name="connsiteY36" fmla="*/ 568699 h 1142953"/>
                <a:gd name="connsiteX37" fmla="*/ 604004 w 4886299"/>
                <a:gd name="connsiteY37" fmla="*/ 555806 h 1142953"/>
                <a:gd name="connsiteX38" fmla="*/ 692249 w 4886299"/>
                <a:gd name="connsiteY38" fmla="*/ 521661 h 1142953"/>
                <a:gd name="connsiteX39" fmla="*/ 699722 w 4886299"/>
                <a:gd name="connsiteY39" fmla="*/ 497661 h 1142953"/>
                <a:gd name="connsiteX40" fmla="*/ 679286 w 4886299"/>
                <a:gd name="connsiteY40" fmla="*/ 465025 h 1142953"/>
                <a:gd name="connsiteX41" fmla="*/ 648342 w 4886299"/>
                <a:gd name="connsiteY41" fmla="*/ 454103 h 1142953"/>
                <a:gd name="connsiteX42" fmla="*/ 610364 w 4886299"/>
                <a:gd name="connsiteY42" fmla="*/ 458225 h 1142953"/>
                <a:gd name="connsiteX43" fmla="*/ 516885 w 4886299"/>
                <a:gd name="connsiteY43" fmla="*/ 470739 h 1142953"/>
                <a:gd name="connsiteX44" fmla="*/ 414570 w 4886299"/>
                <a:gd name="connsiteY44" fmla="*/ 470851 h 1142953"/>
                <a:gd name="connsiteX45" fmla="*/ 184437 w 4886299"/>
                <a:gd name="connsiteY45" fmla="*/ 413395 h 1142953"/>
                <a:gd name="connsiteX46" fmla="*/ 126147 w 4886299"/>
                <a:gd name="connsiteY46" fmla="*/ 318200 h 1142953"/>
                <a:gd name="connsiteX47" fmla="*/ 237101 w 4886299"/>
                <a:gd name="connsiteY47" fmla="*/ 174023 h 1142953"/>
                <a:gd name="connsiteX48" fmla="*/ 601807 w 4886299"/>
                <a:gd name="connsiteY48" fmla="*/ 119239 h 1142953"/>
                <a:gd name="connsiteX49" fmla="*/ 916439 w 4886299"/>
                <a:gd name="connsiteY49" fmla="*/ 186824 h 1142953"/>
                <a:gd name="connsiteX50" fmla="*/ 1158258 w 4886299"/>
                <a:gd name="connsiteY50" fmla="*/ 326929 h 1142953"/>
                <a:gd name="connsiteX51" fmla="*/ 1866152 w 4886299"/>
                <a:gd name="connsiteY51" fmla="*/ 928627 h 1142953"/>
                <a:gd name="connsiteX52" fmla="*/ 3425830 w 4886299"/>
                <a:gd name="connsiteY52" fmla="*/ 1136552 h 1142953"/>
                <a:gd name="connsiteX53" fmla="*/ 4691280 w 4886299"/>
                <a:gd name="connsiteY53" fmla="*/ 858633 h 1142953"/>
                <a:gd name="connsiteX54" fmla="*/ 4866068 w 4886299"/>
                <a:gd name="connsiteY54" fmla="*/ 497994 h 1142953"/>
                <a:gd name="connsiteX55" fmla="*/ 4329013 w 4886299"/>
                <a:gd name="connsiteY55" fmla="*/ 171560 h 1142953"/>
                <a:gd name="connsiteX56" fmla="*/ 3346112 w 4886299"/>
                <a:gd name="connsiteY56" fmla="*/ 5901 h 1142953"/>
                <a:gd name="connsiteX57" fmla="*/ 3140086 w 4886299"/>
                <a:gd name="connsiteY57" fmla="*/ 85 h 114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86299" h="1142953">
                  <a:moveTo>
                    <a:pt x="3140086" y="85"/>
                  </a:moveTo>
                  <a:cubicBezTo>
                    <a:pt x="2942204" y="1650"/>
                    <a:pt x="2768317" y="24799"/>
                    <a:pt x="2614480" y="64490"/>
                  </a:cubicBezTo>
                  <a:cubicBezTo>
                    <a:pt x="2409365" y="117412"/>
                    <a:pt x="2304645" y="187940"/>
                    <a:pt x="2300322" y="276074"/>
                  </a:cubicBezTo>
                  <a:cubicBezTo>
                    <a:pt x="2296111" y="361934"/>
                    <a:pt x="2353409" y="434566"/>
                    <a:pt x="2472218" y="493971"/>
                  </a:cubicBezTo>
                  <a:cubicBezTo>
                    <a:pt x="2605374" y="560350"/>
                    <a:pt x="2796523" y="599649"/>
                    <a:pt x="3045665" y="611869"/>
                  </a:cubicBezTo>
                  <a:cubicBezTo>
                    <a:pt x="3227809" y="620803"/>
                    <a:pt x="3380057" y="608178"/>
                    <a:pt x="3502405" y="573996"/>
                  </a:cubicBezTo>
                  <a:cubicBezTo>
                    <a:pt x="3624756" y="539814"/>
                    <a:pt x="3687227" y="496282"/>
                    <a:pt x="3689821" y="443401"/>
                  </a:cubicBezTo>
                  <a:cubicBezTo>
                    <a:pt x="3692191" y="395070"/>
                    <a:pt x="3660687" y="352771"/>
                    <a:pt x="3595308" y="316506"/>
                  </a:cubicBezTo>
                  <a:cubicBezTo>
                    <a:pt x="3517676" y="273370"/>
                    <a:pt x="3405583" y="248208"/>
                    <a:pt x="3259029" y="241020"/>
                  </a:cubicBezTo>
                  <a:cubicBezTo>
                    <a:pt x="3171096" y="236707"/>
                    <a:pt x="3097331" y="243063"/>
                    <a:pt x="3037734" y="260090"/>
                  </a:cubicBezTo>
                  <a:cubicBezTo>
                    <a:pt x="2990922" y="273183"/>
                    <a:pt x="2964082" y="285546"/>
                    <a:pt x="2957216" y="297179"/>
                  </a:cubicBezTo>
                  <a:cubicBezTo>
                    <a:pt x="2950349" y="308811"/>
                    <a:pt x="2946888" y="315196"/>
                    <a:pt x="2946832" y="316334"/>
                  </a:cubicBezTo>
                  <a:cubicBezTo>
                    <a:pt x="2946609" y="320882"/>
                    <a:pt x="2952778" y="323465"/>
                    <a:pt x="2965339" y="324081"/>
                  </a:cubicBezTo>
                  <a:lnTo>
                    <a:pt x="3003192" y="322518"/>
                  </a:lnTo>
                  <a:cubicBezTo>
                    <a:pt x="3007408" y="322154"/>
                    <a:pt x="3020026" y="321633"/>
                    <a:pt x="3041045" y="320954"/>
                  </a:cubicBezTo>
                  <a:cubicBezTo>
                    <a:pt x="3083084" y="319596"/>
                    <a:pt x="3129228" y="320150"/>
                    <a:pt x="3179475" y="322614"/>
                  </a:cubicBezTo>
                  <a:cubicBezTo>
                    <a:pt x="3244377" y="325798"/>
                    <a:pt x="3299942" y="337500"/>
                    <a:pt x="3346171" y="357722"/>
                  </a:cubicBezTo>
                  <a:cubicBezTo>
                    <a:pt x="3392398" y="377943"/>
                    <a:pt x="3414996" y="398573"/>
                    <a:pt x="3413964" y="419612"/>
                  </a:cubicBezTo>
                  <a:cubicBezTo>
                    <a:pt x="3412235" y="454866"/>
                    <a:pt x="3371020" y="482198"/>
                    <a:pt x="3290320" y="501609"/>
                  </a:cubicBezTo>
                  <a:cubicBezTo>
                    <a:pt x="3209618" y="521019"/>
                    <a:pt x="3110647" y="527850"/>
                    <a:pt x="2993403" y="522099"/>
                  </a:cubicBezTo>
                  <a:cubicBezTo>
                    <a:pt x="2817540" y="513474"/>
                    <a:pt x="2681565" y="483150"/>
                    <a:pt x="2585479" y="431129"/>
                  </a:cubicBezTo>
                  <a:cubicBezTo>
                    <a:pt x="2501649" y="385980"/>
                    <a:pt x="2461142" y="334690"/>
                    <a:pt x="2463959" y="277261"/>
                  </a:cubicBezTo>
                  <a:cubicBezTo>
                    <a:pt x="2467557" y="203910"/>
                    <a:pt x="2550224" y="144412"/>
                    <a:pt x="2711960" y="98767"/>
                  </a:cubicBezTo>
                  <a:cubicBezTo>
                    <a:pt x="2882211" y="50690"/>
                    <a:pt x="3092953" y="32812"/>
                    <a:pt x="3344188" y="45135"/>
                  </a:cubicBezTo>
                  <a:cubicBezTo>
                    <a:pt x="3670792" y="61154"/>
                    <a:pt x="3930417" y="116351"/>
                    <a:pt x="4123063" y="210727"/>
                  </a:cubicBezTo>
                  <a:cubicBezTo>
                    <a:pt x="4295216" y="294977"/>
                    <a:pt x="4378728" y="389414"/>
                    <a:pt x="4373597" y="494038"/>
                  </a:cubicBezTo>
                  <a:cubicBezTo>
                    <a:pt x="4368382" y="600368"/>
                    <a:pt x="4242476" y="685674"/>
                    <a:pt x="3995878" y="749956"/>
                  </a:cubicBezTo>
                  <a:cubicBezTo>
                    <a:pt x="3740768" y="816670"/>
                    <a:pt x="3426881" y="840888"/>
                    <a:pt x="3054215" y="822610"/>
                  </a:cubicBezTo>
                  <a:cubicBezTo>
                    <a:pt x="2851135" y="812649"/>
                    <a:pt x="2673819" y="790843"/>
                    <a:pt x="2522267" y="757190"/>
                  </a:cubicBezTo>
                  <a:cubicBezTo>
                    <a:pt x="2389392" y="727874"/>
                    <a:pt x="2262349" y="686590"/>
                    <a:pt x="2141141" y="633336"/>
                  </a:cubicBezTo>
                  <a:cubicBezTo>
                    <a:pt x="2056891" y="596715"/>
                    <a:pt x="1953576" y="542345"/>
                    <a:pt x="1831193" y="470226"/>
                  </a:cubicBezTo>
                  <a:lnTo>
                    <a:pt x="1400734" y="196898"/>
                  </a:lnTo>
                  <a:cubicBezTo>
                    <a:pt x="1222744" y="103242"/>
                    <a:pt x="1010226" y="50355"/>
                    <a:pt x="763179" y="38238"/>
                  </a:cubicBezTo>
                  <a:cubicBezTo>
                    <a:pt x="518226" y="26223"/>
                    <a:pt x="326047" y="50711"/>
                    <a:pt x="186643" y="111701"/>
                  </a:cubicBezTo>
                  <a:cubicBezTo>
                    <a:pt x="66528" y="164517"/>
                    <a:pt x="4406" y="233002"/>
                    <a:pt x="278" y="317156"/>
                  </a:cubicBezTo>
                  <a:cubicBezTo>
                    <a:pt x="-2873" y="381409"/>
                    <a:pt x="20802" y="433583"/>
                    <a:pt x="71301" y="473678"/>
                  </a:cubicBezTo>
                  <a:cubicBezTo>
                    <a:pt x="139946" y="528913"/>
                    <a:pt x="256967" y="560587"/>
                    <a:pt x="422363" y="568699"/>
                  </a:cubicBezTo>
                  <a:cubicBezTo>
                    <a:pt x="489359" y="571985"/>
                    <a:pt x="549905" y="567687"/>
                    <a:pt x="604004" y="555806"/>
                  </a:cubicBezTo>
                  <a:cubicBezTo>
                    <a:pt x="658103" y="543925"/>
                    <a:pt x="687518" y="532544"/>
                    <a:pt x="692249" y="521661"/>
                  </a:cubicBezTo>
                  <a:cubicBezTo>
                    <a:pt x="696979" y="510779"/>
                    <a:pt x="699471" y="502779"/>
                    <a:pt x="699722" y="497661"/>
                  </a:cubicBezTo>
                  <a:cubicBezTo>
                    <a:pt x="700336" y="485152"/>
                    <a:pt x="693523" y="474273"/>
                    <a:pt x="679286" y="465025"/>
                  </a:cubicBezTo>
                  <a:cubicBezTo>
                    <a:pt x="662844" y="457949"/>
                    <a:pt x="652530" y="454308"/>
                    <a:pt x="648342" y="454103"/>
                  </a:cubicBezTo>
                  <a:cubicBezTo>
                    <a:pt x="637874" y="453590"/>
                    <a:pt x="625215" y="454963"/>
                    <a:pt x="610364" y="458225"/>
                  </a:cubicBezTo>
                  <a:cubicBezTo>
                    <a:pt x="580663" y="464748"/>
                    <a:pt x="549503" y="468919"/>
                    <a:pt x="516885" y="470739"/>
                  </a:cubicBezTo>
                  <a:cubicBezTo>
                    <a:pt x="484266" y="472559"/>
                    <a:pt x="450161" y="472596"/>
                    <a:pt x="414570" y="470851"/>
                  </a:cubicBezTo>
                  <a:cubicBezTo>
                    <a:pt x="311982" y="465819"/>
                    <a:pt x="235272" y="446667"/>
                    <a:pt x="184437" y="413395"/>
                  </a:cubicBezTo>
                  <a:cubicBezTo>
                    <a:pt x="143765" y="386891"/>
                    <a:pt x="124335" y="355159"/>
                    <a:pt x="126147" y="318200"/>
                  </a:cubicBezTo>
                  <a:cubicBezTo>
                    <a:pt x="129076" y="258496"/>
                    <a:pt x="166060" y="210437"/>
                    <a:pt x="237101" y="174023"/>
                  </a:cubicBezTo>
                  <a:cubicBezTo>
                    <a:pt x="323217" y="129799"/>
                    <a:pt x="444786" y="111538"/>
                    <a:pt x="601807" y="119239"/>
                  </a:cubicBezTo>
                  <a:cubicBezTo>
                    <a:pt x="716955" y="124887"/>
                    <a:pt x="821833" y="147415"/>
                    <a:pt x="916439" y="186824"/>
                  </a:cubicBezTo>
                  <a:cubicBezTo>
                    <a:pt x="982235" y="214560"/>
                    <a:pt x="999973" y="203295"/>
                    <a:pt x="1158258" y="326929"/>
                  </a:cubicBezTo>
                  <a:cubicBezTo>
                    <a:pt x="1316544" y="450563"/>
                    <a:pt x="1456623" y="687083"/>
                    <a:pt x="1866152" y="928627"/>
                  </a:cubicBezTo>
                  <a:cubicBezTo>
                    <a:pt x="2275680" y="1170171"/>
                    <a:pt x="2954976" y="1148217"/>
                    <a:pt x="3425830" y="1136552"/>
                  </a:cubicBezTo>
                  <a:cubicBezTo>
                    <a:pt x="3896685" y="1124886"/>
                    <a:pt x="4535679" y="978445"/>
                    <a:pt x="4691280" y="858633"/>
                  </a:cubicBezTo>
                  <a:cubicBezTo>
                    <a:pt x="4846881" y="738821"/>
                    <a:pt x="4926446" y="612506"/>
                    <a:pt x="4866068" y="497994"/>
                  </a:cubicBezTo>
                  <a:cubicBezTo>
                    <a:pt x="4805691" y="383482"/>
                    <a:pt x="4582338" y="253576"/>
                    <a:pt x="4329013" y="171560"/>
                  </a:cubicBezTo>
                  <a:cubicBezTo>
                    <a:pt x="4075687" y="89545"/>
                    <a:pt x="3631867" y="23746"/>
                    <a:pt x="3346112" y="5901"/>
                  </a:cubicBezTo>
                  <a:cubicBezTo>
                    <a:pt x="3274673" y="1440"/>
                    <a:pt x="3206047" y="-437"/>
                    <a:pt x="3140086" y="85"/>
                  </a:cubicBezTo>
                  <a:close/>
                </a:path>
              </a:pathLst>
            </a:custGeom>
            <a:gradFill flip="none" rotWithShape="1">
              <a:gsLst>
                <a:gs pos="0">
                  <a:schemeClr val="accent6">
                    <a:lumMod val="20000"/>
                    <a:lumOff val="80000"/>
                  </a:schemeClr>
                </a:gs>
                <a:gs pos="50000">
                  <a:srgbClr val="824E81"/>
                </a:gs>
                <a:gs pos="93000">
                  <a:schemeClr val="tx2">
                    <a:lumMod val="10000"/>
                  </a:schemeClr>
                </a:gs>
              </a:gsLst>
              <a:path path="rect">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2481" y="0"/>
              <a:ext cx="9213542" cy="5593819"/>
            </a:xfrm>
            <a:custGeom>
              <a:avLst/>
              <a:gdLst>
                <a:gd name="connsiteX0" fmla="*/ 9195059 w 9213542"/>
                <a:gd name="connsiteY0" fmla="*/ 0 h 5593819"/>
                <a:gd name="connsiteX1" fmla="*/ 0 w 9213542"/>
                <a:gd name="connsiteY1" fmla="*/ 0 h 5593819"/>
                <a:gd name="connsiteX2" fmla="*/ 47436 w 9213542"/>
                <a:gd name="connsiteY2" fmla="*/ 5322334 h 5593819"/>
                <a:gd name="connsiteX3" fmla="*/ 9213542 w 9213542"/>
                <a:gd name="connsiteY3" fmla="*/ 5422025 h 5593819"/>
                <a:gd name="connsiteX4" fmla="*/ 9195059 w 9213542"/>
                <a:gd name="connsiteY4" fmla="*/ 0 h 5593819"/>
                <a:gd name="connsiteX5" fmla="*/ 6977761 w 9213542"/>
                <a:gd name="connsiteY5" fmla="*/ 4162494 h 5593819"/>
                <a:gd name="connsiteX6" fmla="*/ 7183787 w 9213542"/>
                <a:gd name="connsiteY6" fmla="*/ 4168310 h 5593819"/>
                <a:gd name="connsiteX7" fmla="*/ 8166688 w 9213542"/>
                <a:gd name="connsiteY7" fmla="*/ 4333969 h 5593819"/>
                <a:gd name="connsiteX8" fmla="*/ 8703743 w 9213542"/>
                <a:gd name="connsiteY8" fmla="*/ 4660403 h 5593819"/>
                <a:gd name="connsiteX9" fmla="*/ 8528955 w 9213542"/>
                <a:gd name="connsiteY9" fmla="*/ 5021042 h 5593819"/>
                <a:gd name="connsiteX10" fmla="*/ 7263505 w 9213542"/>
                <a:gd name="connsiteY10" fmla="*/ 5298961 h 5593819"/>
                <a:gd name="connsiteX11" fmla="*/ 5703827 w 9213542"/>
                <a:gd name="connsiteY11" fmla="*/ 5091036 h 5593819"/>
                <a:gd name="connsiteX12" fmla="*/ 4995933 w 9213542"/>
                <a:gd name="connsiteY12" fmla="*/ 4489338 h 5593819"/>
                <a:gd name="connsiteX13" fmla="*/ 4754114 w 9213542"/>
                <a:gd name="connsiteY13" fmla="*/ 4349233 h 5593819"/>
                <a:gd name="connsiteX14" fmla="*/ 4439482 w 9213542"/>
                <a:gd name="connsiteY14" fmla="*/ 4281648 h 5593819"/>
                <a:gd name="connsiteX15" fmla="*/ 4074776 w 9213542"/>
                <a:gd name="connsiteY15" fmla="*/ 4336432 h 5593819"/>
                <a:gd name="connsiteX16" fmla="*/ 3963822 w 9213542"/>
                <a:gd name="connsiteY16" fmla="*/ 4480609 h 5593819"/>
                <a:gd name="connsiteX17" fmla="*/ 4022112 w 9213542"/>
                <a:gd name="connsiteY17" fmla="*/ 4575804 h 5593819"/>
                <a:gd name="connsiteX18" fmla="*/ 4252245 w 9213542"/>
                <a:gd name="connsiteY18" fmla="*/ 4633260 h 5593819"/>
                <a:gd name="connsiteX19" fmla="*/ 4354560 w 9213542"/>
                <a:gd name="connsiteY19" fmla="*/ 4633148 h 5593819"/>
                <a:gd name="connsiteX20" fmla="*/ 4448039 w 9213542"/>
                <a:gd name="connsiteY20" fmla="*/ 4620634 h 5593819"/>
                <a:gd name="connsiteX21" fmla="*/ 4486017 w 9213542"/>
                <a:gd name="connsiteY21" fmla="*/ 4616512 h 5593819"/>
                <a:gd name="connsiteX22" fmla="*/ 4516961 w 9213542"/>
                <a:gd name="connsiteY22" fmla="*/ 4627434 h 5593819"/>
                <a:gd name="connsiteX23" fmla="*/ 4537397 w 9213542"/>
                <a:gd name="connsiteY23" fmla="*/ 4660070 h 5593819"/>
                <a:gd name="connsiteX24" fmla="*/ 4529924 w 9213542"/>
                <a:gd name="connsiteY24" fmla="*/ 4684070 h 5593819"/>
                <a:gd name="connsiteX25" fmla="*/ 4441679 w 9213542"/>
                <a:gd name="connsiteY25" fmla="*/ 4718215 h 5593819"/>
                <a:gd name="connsiteX26" fmla="*/ 4260038 w 9213542"/>
                <a:gd name="connsiteY26" fmla="*/ 4731108 h 5593819"/>
                <a:gd name="connsiteX27" fmla="*/ 3908976 w 9213542"/>
                <a:gd name="connsiteY27" fmla="*/ 4636087 h 5593819"/>
                <a:gd name="connsiteX28" fmla="*/ 3837953 w 9213542"/>
                <a:gd name="connsiteY28" fmla="*/ 4479565 h 5593819"/>
                <a:gd name="connsiteX29" fmla="*/ 4024318 w 9213542"/>
                <a:gd name="connsiteY29" fmla="*/ 4274110 h 5593819"/>
                <a:gd name="connsiteX30" fmla="*/ 4600854 w 9213542"/>
                <a:gd name="connsiteY30" fmla="*/ 4200647 h 5593819"/>
                <a:gd name="connsiteX31" fmla="*/ 5238409 w 9213542"/>
                <a:gd name="connsiteY31" fmla="*/ 4359307 h 5593819"/>
                <a:gd name="connsiteX32" fmla="*/ 5668868 w 9213542"/>
                <a:gd name="connsiteY32" fmla="*/ 4632635 h 5593819"/>
                <a:gd name="connsiteX33" fmla="*/ 5978816 w 9213542"/>
                <a:gd name="connsiteY33" fmla="*/ 4795745 h 5593819"/>
                <a:gd name="connsiteX34" fmla="*/ 6359942 w 9213542"/>
                <a:gd name="connsiteY34" fmla="*/ 4919599 h 5593819"/>
                <a:gd name="connsiteX35" fmla="*/ 6891890 w 9213542"/>
                <a:gd name="connsiteY35" fmla="*/ 4985019 h 5593819"/>
                <a:gd name="connsiteX36" fmla="*/ 7833553 w 9213542"/>
                <a:gd name="connsiteY36" fmla="*/ 4912365 h 5593819"/>
                <a:gd name="connsiteX37" fmla="*/ 8211272 w 9213542"/>
                <a:gd name="connsiteY37" fmla="*/ 4656447 h 5593819"/>
                <a:gd name="connsiteX38" fmla="*/ 7960738 w 9213542"/>
                <a:gd name="connsiteY38" fmla="*/ 4373136 h 5593819"/>
                <a:gd name="connsiteX39" fmla="*/ 7181863 w 9213542"/>
                <a:gd name="connsiteY39" fmla="*/ 4207544 h 5593819"/>
                <a:gd name="connsiteX40" fmla="*/ 6549635 w 9213542"/>
                <a:gd name="connsiteY40" fmla="*/ 4261176 h 5593819"/>
                <a:gd name="connsiteX41" fmla="*/ 6301634 w 9213542"/>
                <a:gd name="connsiteY41" fmla="*/ 4439670 h 5593819"/>
                <a:gd name="connsiteX42" fmla="*/ 6423154 w 9213542"/>
                <a:gd name="connsiteY42" fmla="*/ 4593538 h 5593819"/>
                <a:gd name="connsiteX43" fmla="*/ 6831078 w 9213542"/>
                <a:gd name="connsiteY43" fmla="*/ 4684508 h 5593819"/>
                <a:gd name="connsiteX44" fmla="*/ 7127995 w 9213542"/>
                <a:gd name="connsiteY44" fmla="*/ 4664018 h 5593819"/>
                <a:gd name="connsiteX45" fmla="*/ 7251639 w 9213542"/>
                <a:gd name="connsiteY45" fmla="*/ 4582021 h 5593819"/>
                <a:gd name="connsiteX46" fmla="*/ 7183846 w 9213542"/>
                <a:gd name="connsiteY46" fmla="*/ 4520131 h 5593819"/>
                <a:gd name="connsiteX47" fmla="*/ 7017150 w 9213542"/>
                <a:gd name="connsiteY47" fmla="*/ 4485023 h 5593819"/>
                <a:gd name="connsiteX48" fmla="*/ 6878720 w 9213542"/>
                <a:gd name="connsiteY48" fmla="*/ 4483363 h 5593819"/>
                <a:gd name="connsiteX49" fmla="*/ 6840867 w 9213542"/>
                <a:gd name="connsiteY49" fmla="*/ 4484927 h 5593819"/>
                <a:gd name="connsiteX50" fmla="*/ 6803014 w 9213542"/>
                <a:gd name="connsiteY50" fmla="*/ 4486490 h 5593819"/>
                <a:gd name="connsiteX51" fmla="*/ 6784507 w 9213542"/>
                <a:gd name="connsiteY51" fmla="*/ 4478743 h 5593819"/>
                <a:gd name="connsiteX52" fmla="*/ 6794891 w 9213542"/>
                <a:gd name="connsiteY52" fmla="*/ 4459588 h 5593819"/>
                <a:gd name="connsiteX53" fmla="*/ 6875409 w 9213542"/>
                <a:gd name="connsiteY53" fmla="*/ 4422499 h 5593819"/>
                <a:gd name="connsiteX54" fmla="*/ 7096704 w 9213542"/>
                <a:gd name="connsiteY54" fmla="*/ 4403429 h 5593819"/>
                <a:gd name="connsiteX55" fmla="*/ 7432983 w 9213542"/>
                <a:gd name="connsiteY55" fmla="*/ 4478915 h 5593819"/>
                <a:gd name="connsiteX56" fmla="*/ 7527496 w 9213542"/>
                <a:gd name="connsiteY56" fmla="*/ 4605810 h 5593819"/>
                <a:gd name="connsiteX57" fmla="*/ 7340080 w 9213542"/>
                <a:gd name="connsiteY57" fmla="*/ 4736405 h 5593819"/>
                <a:gd name="connsiteX58" fmla="*/ 6883340 w 9213542"/>
                <a:gd name="connsiteY58" fmla="*/ 4774278 h 5593819"/>
                <a:gd name="connsiteX59" fmla="*/ 6309893 w 9213542"/>
                <a:gd name="connsiteY59" fmla="*/ 4656380 h 5593819"/>
                <a:gd name="connsiteX60" fmla="*/ 6137997 w 9213542"/>
                <a:gd name="connsiteY60" fmla="*/ 4438483 h 5593819"/>
                <a:gd name="connsiteX61" fmla="*/ 6452155 w 9213542"/>
                <a:gd name="connsiteY61" fmla="*/ 4226899 h 5593819"/>
                <a:gd name="connsiteX62" fmla="*/ 6977761 w 9213542"/>
                <a:gd name="connsiteY62" fmla="*/ 4162494 h 559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13542" h="5593819">
                  <a:moveTo>
                    <a:pt x="9195059" y="0"/>
                  </a:moveTo>
                  <a:lnTo>
                    <a:pt x="0" y="0"/>
                  </a:lnTo>
                  <a:lnTo>
                    <a:pt x="47436" y="5322334"/>
                  </a:lnTo>
                  <a:cubicBezTo>
                    <a:pt x="4776226" y="4873027"/>
                    <a:pt x="5378863" y="6007102"/>
                    <a:pt x="9213542" y="5422025"/>
                  </a:cubicBezTo>
                  <a:cubicBezTo>
                    <a:pt x="9212070" y="3652200"/>
                    <a:pt x="9196532" y="1769825"/>
                    <a:pt x="9195059" y="0"/>
                  </a:cubicBezTo>
                  <a:close/>
                  <a:moveTo>
                    <a:pt x="6977761" y="4162494"/>
                  </a:moveTo>
                  <a:cubicBezTo>
                    <a:pt x="7043722" y="4161972"/>
                    <a:pt x="7112348" y="4163849"/>
                    <a:pt x="7183787" y="4168310"/>
                  </a:cubicBezTo>
                  <a:cubicBezTo>
                    <a:pt x="7469542" y="4186155"/>
                    <a:pt x="7913362" y="4251954"/>
                    <a:pt x="8166688" y="4333969"/>
                  </a:cubicBezTo>
                  <a:cubicBezTo>
                    <a:pt x="8420013" y="4415985"/>
                    <a:pt x="8643366" y="4545891"/>
                    <a:pt x="8703743" y="4660403"/>
                  </a:cubicBezTo>
                  <a:cubicBezTo>
                    <a:pt x="8764121" y="4774915"/>
                    <a:pt x="8684556" y="4901230"/>
                    <a:pt x="8528955" y="5021042"/>
                  </a:cubicBezTo>
                  <a:cubicBezTo>
                    <a:pt x="8373354" y="5140854"/>
                    <a:pt x="7734360" y="5287295"/>
                    <a:pt x="7263505" y="5298961"/>
                  </a:cubicBezTo>
                  <a:cubicBezTo>
                    <a:pt x="6792651" y="5310626"/>
                    <a:pt x="6113355" y="5332580"/>
                    <a:pt x="5703827" y="5091036"/>
                  </a:cubicBezTo>
                  <a:cubicBezTo>
                    <a:pt x="5294298" y="4849492"/>
                    <a:pt x="5154219" y="4612972"/>
                    <a:pt x="4995933" y="4489338"/>
                  </a:cubicBezTo>
                  <a:cubicBezTo>
                    <a:pt x="4837648" y="4365704"/>
                    <a:pt x="4819910" y="4376969"/>
                    <a:pt x="4754114" y="4349233"/>
                  </a:cubicBezTo>
                  <a:cubicBezTo>
                    <a:pt x="4659508" y="4309824"/>
                    <a:pt x="4554630" y="4287296"/>
                    <a:pt x="4439482" y="4281648"/>
                  </a:cubicBezTo>
                  <a:cubicBezTo>
                    <a:pt x="4282461" y="4273947"/>
                    <a:pt x="4160892" y="4292208"/>
                    <a:pt x="4074776" y="4336432"/>
                  </a:cubicBezTo>
                  <a:cubicBezTo>
                    <a:pt x="4003735" y="4372846"/>
                    <a:pt x="3966751" y="4420905"/>
                    <a:pt x="3963822" y="4480609"/>
                  </a:cubicBezTo>
                  <a:cubicBezTo>
                    <a:pt x="3962010" y="4517568"/>
                    <a:pt x="3981440" y="4549300"/>
                    <a:pt x="4022112" y="4575804"/>
                  </a:cubicBezTo>
                  <a:cubicBezTo>
                    <a:pt x="4072947" y="4609076"/>
                    <a:pt x="4149657" y="4628228"/>
                    <a:pt x="4252245" y="4633260"/>
                  </a:cubicBezTo>
                  <a:cubicBezTo>
                    <a:pt x="4287836" y="4635005"/>
                    <a:pt x="4321941" y="4634968"/>
                    <a:pt x="4354560" y="4633148"/>
                  </a:cubicBezTo>
                  <a:cubicBezTo>
                    <a:pt x="4387178" y="4631328"/>
                    <a:pt x="4418338" y="4627157"/>
                    <a:pt x="4448039" y="4620634"/>
                  </a:cubicBezTo>
                  <a:cubicBezTo>
                    <a:pt x="4462890" y="4617372"/>
                    <a:pt x="4475549" y="4615999"/>
                    <a:pt x="4486017" y="4616512"/>
                  </a:cubicBezTo>
                  <a:cubicBezTo>
                    <a:pt x="4490205" y="4616717"/>
                    <a:pt x="4500519" y="4620358"/>
                    <a:pt x="4516961" y="4627434"/>
                  </a:cubicBezTo>
                  <a:cubicBezTo>
                    <a:pt x="4531198" y="4636682"/>
                    <a:pt x="4538011" y="4647561"/>
                    <a:pt x="4537397" y="4660070"/>
                  </a:cubicBezTo>
                  <a:cubicBezTo>
                    <a:pt x="4537146" y="4665188"/>
                    <a:pt x="4534654" y="4673188"/>
                    <a:pt x="4529924" y="4684070"/>
                  </a:cubicBezTo>
                  <a:cubicBezTo>
                    <a:pt x="4525193" y="4694953"/>
                    <a:pt x="4495778" y="4706334"/>
                    <a:pt x="4441679" y="4718215"/>
                  </a:cubicBezTo>
                  <a:cubicBezTo>
                    <a:pt x="4387580" y="4730096"/>
                    <a:pt x="4327034" y="4734394"/>
                    <a:pt x="4260038" y="4731108"/>
                  </a:cubicBezTo>
                  <a:cubicBezTo>
                    <a:pt x="4094642" y="4722996"/>
                    <a:pt x="3977621" y="4691322"/>
                    <a:pt x="3908976" y="4636087"/>
                  </a:cubicBezTo>
                  <a:cubicBezTo>
                    <a:pt x="3858477" y="4595992"/>
                    <a:pt x="3834802" y="4543818"/>
                    <a:pt x="3837953" y="4479565"/>
                  </a:cubicBezTo>
                  <a:cubicBezTo>
                    <a:pt x="3842081" y="4395411"/>
                    <a:pt x="3904203" y="4326926"/>
                    <a:pt x="4024318" y="4274110"/>
                  </a:cubicBezTo>
                  <a:cubicBezTo>
                    <a:pt x="4163722" y="4213120"/>
                    <a:pt x="4355901" y="4188632"/>
                    <a:pt x="4600854" y="4200647"/>
                  </a:cubicBezTo>
                  <a:cubicBezTo>
                    <a:pt x="4847901" y="4212764"/>
                    <a:pt x="5060419" y="4265651"/>
                    <a:pt x="5238409" y="4359307"/>
                  </a:cubicBezTo>
                  <a:lnTo>
                    <a:pt x="5668868" y="4632635"/>
                  </a:lnTo>
                  <a:cubicBezTo>
                    <a:pt x="5791251" y="4704754"/>
                    <a:pt x="5894566" y="4759124"/>
                    <a:pt x="5978816" y="4795745"/>
                  </a:cubicBezTo>
                  <a:cubicBezTo>
                    <a:pt x="6100024" y="4848999"/>
                    <a:pt x="6227067" y="4890283"/>
                    <a:pt x="6359942" y="4919599"/>
                  </a:cubicBezTo>
                  <a:cubicBezTo>
                    <a:pt x="6511494" y="4953252"/>
                    <a:pt x="6688810" y="4975058"/>
                    <a:pt x="6891890" y="4985019"/>
                  </a:cubicBezTo>
                  <a:cubicBezTo>
                    <a:pt x="7264556" y="5003297"/>
                    <a:pt x="7578443" y="4979079"/>
                    <a:pt x="7833553" y="4912365"/>
                  </a:cubicBezTo>
                  <a:cubicBezTo>
                    <a:pt x="8080151" y="4848083"/>
                    <a:pt x="8206057" y="4762777"/>
                    <a:pt x="8211272" y="4656447"/>
                  </a:cubicBezTo>
                  <a:cubicBezTo>
                    <a:pt x="8216403" y="4551823"/>
                    <a:pt x="8132891" y="4457386"/>
                    <a:pt x="7960738" y="4373136"/>
                  </a:cubicBezTo>
                  <a:cubicBezTo>
                    <a:pt x="7768092" y="4278760"/>
                    <a:pt x="7508467" y="4223563"/>
                    <a:pt x="7181863" y="4207544"/>
                  </a:cubicBezTo>
                  <a:cubicBezTo>
                    <a:pt x="6930628" y="4195221"/>
                    <a:pt x="6719886" y="4213099"/>
                    <a:pt x="6549635" y="4261176"/>
                  </a:cubicBezTo>
                  <a:cubicBezTo>
                    <a:pt x="6387899" y="4306821"/>
                    <a:pt x="6305232" y="4366319"/>
                    <a:pt x="6301634" y="4439670"/>
                  </a:cubicBezTo>
                  <a:cubicBezTo>
                    <a:pt x="6298817" y="4497099"/>
                    <a:pt x="6339324" y="4548389"/>
                    <a:pt x="6423154" y="4593538"/>
                  </a:cubicBezTo>
                  <a:cubicBezTo>
                    <a:pt x="6519240" y="4645559"/>
                    <a:pt x="6655215" y="4675883"/>
                    <a:pt x="6831078" y="4684508"/>
                  </a:cubicBezTo>
                  <a:cubicBezTo>
                    <a:pt x="6948322" y="4690259"/>
                    <a:pt x="7047293" y="4683428"/>
                    <a:pt x="7127995" y="4664018"/>
                  </a:cubicBezTo>
                  <a:cubicBezTo>
                    <a:pt x="7208695" y="4644607"/>
                    <a:pt x="7249910" y="4617275"/>
                    <a:pt x="7251639" y="4582021"/>
                  </a:cubicBezTo>
                  <a:cubicBezTo>
                    <a:pt x="7252671" y="4560982"/>
                    <a:pt x="7230073" y="4540352"/>
                    <a:pt x="7183846" y="4520131"/>
                  </a:cubicBezTo>
                  <a:cubicBezTo>
                    <a:pt x="7137617" y="4499909"/>
                    <a:pt x="7082052" y="4488207"/>
                    <a:pt x="7017150" y="4485023"/>
                  </a:cubicBezTo>
                  <a:cubicBezTo>
                    <a:pt x="6966903" y="4482559"/>
                    <a:pt x="6920759" y="4482005"/>
                    <a:pt x="6878720" y="4483363"/>
                  </a:cubicBezTo>
                  <a:cubicBezTo>
                    <a:pt x="6857701" y="4484042"/>
                    <a:pt x="6845083" y="4484563"/>
                    <a:pt x="6840867" y="4484927"/>
                  </a:cubicBezTo>
                  <a:lnTo>
                    <a:pt x="6803014" y="4486490"/>
                  </a:lnTo>
                  <a:cubicBezTo>
                    <a:pt x="6790453" y="4485874"/>
                    <a:pt x="6784284" y="4483291"/>
                    <a:pt x="6784507" y="4478743"/>
                  </a:cubicBezTo>
                  <a:cubicBezTo>
                    <a:pt x="6784563" y="4477605"/>
                    <a:pt x="6788024" y="4471220"/>
                    <a:pt x="6794891" y="4459588"/>
                  </a:cubicBezTo>
                  <a:cubicBezTo>
                    <a:pt x="6801757" y="4447955"/>
                    <a:pt x="6828597" y="4435592"/>
                    <a:pt x="6875409" y="4422499"/>
                  </a:cubicBezTo>
                  <a:cubicBezTo>
                    <a:pt x="6935006" y="4405472"/>
                    <a:pt x="7008771" y="4399116"/>
                    <a:pt x="7096704" y="4403429"/>
                  </a:cubicBezTo>
                  <a:cubicBezTo>
                    <a:pt x="7243258" y="4410617"/>
                    <a:pt x="7355351" y="4435779"/>
                    <a:pt x="7432983" y="4478915"/>
                  </a:cubicBezTo>
                  <a:cubicBezTo>
                    <a:pt x="7498362" y="4515180"/>
                    <a:pt x="7529866" y="4557479"/>
                    <a:pt x="7527496" y="4605810"/>
                  </a:cubicBezTo>
                  <a:cubicBezTo>
                    <a:pt x="7524902" y="4658691"/>
                    <a:pt x="7462431" y="4702223"/>
                    <a:pt x="7340080" y="4736405"/>
                  </a:cubicBezTo>
                  <a:cubicBezTo>
                    <a:pt x="7217732" y="4770587"/>
                    <a:pt x="7065484" y="4783212"/>
                    <a:pt x="6883340" y="4774278"/>
                  </a:cubicBezTo>
                  <a:cubicBezTo>
                    <a:pt x="6634198" y="4762058"/>
                    <a:pt x="6443049" y="4722759"/>
                    <a:pt x="6309893" y="4656380"/>
                  </a:cubicBezTo>
                  <a:cubicBezTo>
                    <a:pt x="6191084" y="4596975"/>
                    <a:pt x="6133786" y="4524343"/>
                    <a:pt x="6137997" y="4438483"/>
                  </a:cubicBezTo>
                  <a:cubicBezTo>
                    <a:pt x="6142320" y="4350349"/>
                    <a:pt x="6247040" y="4279821"/>
                    <a:pt x="6452155" y="4226899"/>
                  </a:cubicBezTo>
                  <a:cubicBezTo>
                    <a:pt x="6605992" y="4187208"/>
                    <a:pt x="6779879" y="4164059"/>
                    <a:pt x="6977761" y="4162494"/>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rgbClr val="513D5F"/>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024867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8" name="7 Rectángulo"/>
          <p:cNvSpPr/>
          <p:nvPr/>
        </p:nvSpPr>
        <p:spPr>
          <a:xfrm>
            <a:off x="827584" y="184838"/>
            <a:ext cx="7488832" cy="5724644"/>
          </a:xfrm>
          <a:prstGeom prst="rect">
            <a:avLst/>
          </a:prstGeom>
        </p:spPr>
        <p:txBody>
          <a:bodyPr wrap="square">
            <a:spAutoFit/>
            <a:scene3d>
              <a:camera prst="obliqueBottomLeft"/>
              <a:lightRig rig="threePt" dir="t"/>
            </a:scene3d>
            <a:sp3d extrusionH="31750">
              <a:extrusionClr>
                <a:schemeClr val="tx1">
                  <a:lumMod val="95000"/>
                </a:schemeClr>
              </a:extrusionClr>
            </a:sp3d>
          </a:bodyPr>
          <a:lstStyle/>
          <a:p>
            <a:endParaRPr lang="es-ES" dirty="0" smtClean="0">
              <a:effectLst>
                <a:outerShdw blurRad="50800" dist="50800" dir="5400000" algn="ctr" rotWithShape="0">
                  <a:srgbClr val="480009"/>
                </a:outerShdw>
              </a:effectLst>
              <a:latin typeface="Harrington" panose="04040505050A02020702" pitchFamily="82" charset="0"/>
            </a:endParaRPr>
          </a:p>
          <a:p>
            <a:pPr algn="ctr"/>
            <a:r>
              <a:rPr lang="es-ES" sz="2800" b="1" dirty="0" smtClean="0">
                <a:effectLst>
                  <a:outerShdw blurRad="50800" dist="50800" dir="5400000" algn="ctr" rotWithShape="0">
                    <a:srgbClr val="480009"/>
                  </a:outerShdw>
                </a:effectLst>
                <a:latin typeface="Harrington" panose="04040505050A02020702" pitchFamily="82" charset="0"/>
              </a:rPr>
              <a:t>Es </a:t>
            </a:r>
            <a:r>
              <a:rPr lang="es-ES" sz="2800" b="1" dirty="0">
                <a:effectLst>
                  <a:outerShdw blurRad="50800" dist="50800" dir="5400000" algn="ctr" rotWithShape="0">
                    <a:srgbClr val="480009"/>
                  </a:outerShdw>
                </a:effectLst>
                <a:latin typeface="Harrington" panose="04040505050A02020702" pitchFamily="82" charset="0"/>
              </a:rPr>
              <a:t>maravilloso y perfecto el modo en que tus manos suaves saben acariciar, tu sonrisa logra suavizar todo lo malo y esa forma tan tuya de saber entregar tu amor es especial. Sólo una mujer como tú logra dar respuesta aun sin que se lo pidas y eso nos hace ser mucho más especiales .</a:t>
            </a:r>
          </a:p>
          <a:p>
            <a:pPr algn="ctr"/>
            <a:endParaRPr lang="es-ES" sz="2800" b="1" dirty="0">
              <a:effectLst>
                <a:outerShdw blurRad="50800" dist="50800" dir="5400000" algn="ctr" rotWithShape="0">
                  <a:srgbClr val="480009"/>
                </a:outerShdw>
              </a:effectLst>
              <a:latin typeface="Harrington" panose="04040505050A02020702" pitchFamily="82" charset="0"/>
            </a:endParaRPr>
          </a:p>
          <a:p>
            <a:pPr algn="ctr"/>
            <a:r>
              <a:rPr lang="es-ES" sz="3200" b="1" dirty="0">
                <a:effectLst>
                  <a:outerShdw blurRad="50800" dist="50800" dir="5400000" algn="ctr" rotWithShape="0">
                    <a:srgbClr val="480009"/>
                  </a:outerShdw>
                </a:effectLst>
                <a:latin typeface="Harrington" panose="04040505050A02020702" pitchFamily="82" charset="0"/>
              </a:rPr>
              <a:t>Tu belleza radica en tu interior, la belleza viene desde adentro:</a:t>
            </a:r>
          </a:p>
          <a:p>
            <a:pPr algn="ctr"/>
            <a:endParaRPr lang="es-ES" sz="3200" b="1" dirty="0">
              <a:effectLst>
                <a:outerShdw blurRad="50800" dist="50800" dir="5400000" algn="ctr" rotWithShape="0">
                  <a:srgbClr val="480009"/>
                </a:outerShdw>
              </a:effectLst>
              <a:latin typeface="Harrington" panose="04040505050A02020702" pitchFamily="82" charset="0"/>
            </a:endParaRPr>
          </a:p>
          <a:p>
            <a:pPr algn="ctr"/>
            <a:endParaRPr lang="es-ES" sz="2800" b="1" dirty="0">
              <a:effectLst>
                <a:outerShdw blurRad="50800" dist="50800" dir="5400000" algn="ctr" rotWithShape="0">
                  <a:srgbClr val="480009"/>
                </a:outerShdw>
              </a:effectLst>
              <a:latin typeface="Harrington" panose="04040505050A02020702" pitchFamily="82" charset="0"/>
            </a:endParaRPr>
          </a:p>
        </p:txBody>
      </p:sp>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305726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4994" y="5013176"/>
            <a:ext cx="9144000" cy="129614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40000">
                <a:schemeClr val="accent6">
                  <a:lumMod val="20000"/>
                  <a:lumOff val="80000"/>
                </a:schemeClr>
              </a:gs>
              <a:gs pos="55000">
                <a:schemeClr val="accent6">
                  <a:lumMod val="75000"/>
                </a:schemeClr>
              </a:gs>
              <a:gs pos="68000">
                <a:srgbClr val="C00000">
                  <a:lumMod val="31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18329" y="5379606"/>
            <a:ext cx="9144000"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85000">
                <a:schemeClr val="accent6">
                  <a:lumMod val="60000"/>
                  <a:lumOff val="40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877272"/>
            <a:ext cx="9144000" cy="112474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29000">
                <a:schemeClr val="accent6">
                  <a:lumMod val="20000"/>
                  <a:lumOff val="80000"/>
                </a:schemeClr>
              </a:gs>
              <a:gs pos="49000">
                <a:schemeClr val="accent6">
                  <a:lumMod val="75000"/>
                </a:schemeClr>
              </a:gs>
              <a:gs pos="64000">
                <a:srgbClr val="C00000">
                  <a:lumMod val="31000"/>
                </a:srgbClr>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51143" y="-99391"/>
            <a:ext cx="9209625" cy="5589254"/>
            <a:chOff x="-66528" y="-9954"/>
            <a:chExt cx="9209625" cy="5942298"/>
          </a:xfrm>
        </p:grpSpPr>
        <p:sp>
          <p:nvSpPr>
            <p:cNvPr id="10" name="Forma libre 9"/>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chemeClr val="accent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chemeClr val="accent4">
                <a:lumMod val="20000"/>
                <a:lumOff val="80000"/>
              </a:schemeClr>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D084A9"/>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BDC0C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77250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D084A9"/>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B95D2A"/>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EC7B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chemeClr val="accent2"/>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115647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p:val>
                                            <p:strVal val="4/3*#ppt_w"/>
                                          </p:val>
                                        </p:tav>
                                        <p:tav tm="100000">
                                          <p:val>
                                            <p:strVal val="#ppt_w"/>
                                          </p:val>
                                        </p:tav>
                                      </p:tavLst>
                                    </p:anim>
                                    <p:anim calcmode="lin" valueType="num">
                                      <p:cBhvr>
                                        <p:cTn id="12" dur="4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2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6200000">
            <a:off x="-2616334" y="2973760"/>
            <a:ext cx="6858004" cy="91047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30818"/>
              <a:gd name="connsiteX1" fmla="*/ 9144000 w 9144000"/>
              <a:gd name="connsiteY1" fmla="*/ 0 h 930818"/>
              <a:gd name="connsiteX2" fmla="*/ 9144000 w 9144000"/>
              <a:gd name="connsiteY2" fmla="*/ 685800 h 930818"/>
              <a:gd name="connsiteX3" fmla="*/ 0 w 9144000"/>
              <a:gd name="connsiteY3" fmla="*/ 685800 h 930818"/>
              <a:gd name="connsiteX4" fmla="*/ 0 w 9144000"/>
              <a:gd name="connsiteY4" fmla="*/ 0 h 930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930818">
                <a:moveTo>
                  <a:pt x="0" y="0"/>
                </a:moveTo>
                <a:lnTo>
                  <a:pt x="9144000" y="0"/>
                </a:lnTo>
                <a:lnTo>
                  <a:pt x="9144000" y="685800"/>
                </a:lnTo>
                <a:cubicBezTo>
                  <a:pt x="8050589" y="1393248"/>
                  <a:pt x="3048000" y="304800"/>
                  <a:pt x="0" y="685800"/>
                </a:cubicBezTo>
                <a:lnTo>
                  <a:pt x="0" y="0"/>
                </a:lnTo>
                <a:close/>
              </a:path>
            </a:pathLst>
          </a:custGeom>
          <a:gradFill>
            <a:gsLst>
              <a:gs pos="16000">
                <a:schemeClr val="accent6">
                  <a:lumMod val="40000"/>
                  <a:lumOff val="60000"/>
                </a:schemeClr>
              </a:gs>
              <a:gs pos="64000">
                <a:srgbClr val="7B7370"/>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6" name="Grupo 5"/>
          <p:cNvGrpSpPr/>
          <p:nvPr/>
        </p:nvGrpSpPr>
        <p:grpSpPr>
          <a:xfrm flipV="1">
            <a:off x="927386" y="0"/>
            <a:ext cx="8216614" cy="6864875"/>
            <a:chOff x="278998" y="-6871"/>
            <a:chExt cx="8865005" cy="6864875"/>
          </a:xfrm>
          <a:gradFill flip="none" rotWithShape="1">
            <a:gsLst>
              <a:gs pos="0">
                <a:schemeClr val="accent6">
                  <a:lumMod val="20000"/>
                  <a:lumOff val="80000"/>
                </a:schemeClr>
              </a:gs>
              <a:gs pos="47000">
                <a:srgbClr val="CCA690">
                  <a:alpha val="65000"/>
                </a:srgbClr>
              </a:gs>
              <a:gs pos="80000">
                <a:srgbClr val="251C31"/>
              </a:gs>
            </a:gsLst>
            <a:path path="rect">
              <a:fillToRect t="100000" r="100000"/>
            </a:path>
            <a:tileRect l="-100000" b="-100000"/>
          </a:gradFill>
        </p:grpSpPr>
        <p:sp>
          <p:nvSpPr>
            <p:cNvPr id="7" name="Forma libre 6"/>
            <p:cNvSpPr/>
            <p:nvPr/>
          </p:nvSpPr>
          <p:spPr>
            <a:xfrm rot="5400000" flipH="1">
              <a:off x="-1179429" y="2483684"/>
              <a:ext cx="5832648" cy="1818625"/>
            </a:xfrm>
            <a:custGeom>
              <a:avLst/>
              <a:gdLst>
                <a:gd name="connsiteX0" fmla="*/ 5831277 w 5832648"/>
                <a:gd name="connsiteY0" fmla="*/ 850515 h 1818625"/>
                <a:gd name="connsiteX1" fmla="*/ 5798458 w 5832648"/>
                <a:gd name="connsiteY1" fmla="*/ 646474 h 1818625"/>
                <a:gd name="connsiteX2" fmla="*/ 5222804 w 5832648"/>
                <a:gd name="connsiteY2" fmla="*/ 196376 h 1818625"/>
                <a:gd name="connsiteX3" fmla="*/ 3982299 w 5832648"/>
                <a:gd name="connsiteY3" fmla="*/ 5082 h 1818625"/>
                <a:gd name="connsiteX4" fmla="*/ 3094879 w 5832648"/>
                <a:gd name="connsiteY4" fmla="*/ 176611 h 1818625"/>
                <a:gd name="connsiteX5" fmla="*/ 2733529 w 5832648"/>
                <a:gd name="connsiteY5" fmla="*/ 506743 h 1818625"/>
                <a:gd name="connsiteX6" fmla="*/ 2950714 w 5832648"/>
                <a:gd name="connsiteY6" fmla="*/ 811385 h 1818625"/>
                <a:gd name="connsiteX7" fmla="*/ 3639713 w 5832648"/>
                <a:gd name="connsiteY7" fmla="*/ 941947 h 1818625"/>
                <a:gd name="connsiteX8" fmla="*/ 4180801 w 5832648"/>
                <a:gd name="connsiteY8" fmla="*/ 854284 h 1818625"/>
                <a:gd name="connsiteX9" fmla="*/ 4396114 w 5832648"/>
                <a:gd name="connsiteY9" fmla="*/ 650982 h 1818625"/>
                <a:gd name="connsiteX10" fmla="*/ 4276287 w 5832648"/>
                <a:gd name="connsiteY10" fmla="*/ 473171 h 1818625"/>
                <a:gd name="connsiteX11" fmla="*/ 3871875 w 5832648"/>
                <a:gd name="connsiteY11" fmla="*/ 387373 h 1818625"/>
                <a:gd name="connsiteX12" fmla="*/ 3609755 w 5832648"/>
                <a:gd name="connsiteY12" fmla="*/ 430894 h 1818625"/>
                <a:gd name="connsiteX13" fmla="*/ 3516142 w 5832648"/>
                <a:gd name="connsiteY13" fmla="*/ 490578 h 1818625"/>
                <a:gd name="connsiteX14" fmla="*/ 3504909 w 5832648"/>
                <a:gd name="connsiteY14" fmla="*/ 519178 h 1818625"/>
                <a:gd name="connsiteX15" fmla="*/ 3527375 w 5832648"/>
                <a:gd name="connsiteY15" fmla="*/ 529125 h 1818625"/>
                <a:gd name="connsiteX16" fmla="*/ 3572310 w 5832648"/>
                <a:gd name="connsiteY16" fmla="*/ 524152 h 1818625"/>
                <a:gd name="connsiteX17" fmla="*/ 3617245 w 5832648"/>
                <a:gd name="connsiteY17" fmla="*/ 519178 h 1818625"/>
                <a:gd name="connsiteX18" fmla="*/ 3782006 w 5832648"/>
                <a:gd name="connsiteY18" fmla="*/ 511717 h 1818625"/>
                <a:gd name="connsiteX19" fmla="*/ 3982340 w 5832648"/>
                <a:gd name="connsiteY19" fmla="*/ 550885 h 1818625"/>
                <a:gd name="connsiteX20" fmla="*/ 4066592 w 5832648"/>
                <a:gd name="connsiteY20" fmla="*/ 636061 h 1818625"/>
                <a:gd name="connsiteX21" fmla="*/ 3924299 w 5832648"/>
                <a:gd name="connsiteY21" fmla="*/ 764135 h 1818625"/>
                <a:gd name="connsiteX22" fmla="*/ 3572310 w 5832648"/>
                <a:gd name="connsiteY22" fmla="*/ 815116 h 1818625"/>
                <a:gd name="connsiteX23" fmla="*/ 3081773 w 5832648"/>
                <a:gd name="connsiteY23" fmla="*/ 711910 h 1818625"/>
                <a:gd name="connsiteX24" fmla="*/ 2928246 w 5832648"/>
                <a:gd name="connsiteY24" fmla="*/ 496796 h 1818625"/>
                <a:gd name="connsiteX25" fmla="*/ 3212832 w 5832648"/>
                <a:gd name="connsiteY25" fmla="*/ 219509 h 1818625"/>
                <a:gd name="connsiteX26" fmla="*/ 3961744 w 5832648"/>
                <a:gd name="connsiteY26" fmla="*/ 96409 h 1818625"/>
                <a:gd name="connsiteX27" fmla="*/ 4897885 w 5832648"/>
                <a:gd name="connsiteY27" fmla="*/ 281681 h 1818625"/>
                <a:gd name="connsiteX28" fmla="*/ 5212428 w 5832648"/>
                <a:gd name="connsiteY28" fmla="*/ 675851 h 1818625"/>
                <a:gd name="connsiteX29" fmla="*/ 4778058 w 5832648"/>
                <a:gd name="connsiteY29" fmla="*/ 1074994 h 1818625"/>
                <a:gd name="connsiteX30" fmla="*/ 3662179 w 5832648"/>
                <a:gd name="connsiteY30" fmla="*/ 1247832 h 1818625"/>
                <a:gd name="connsiteX31" fmla="*/ 3025604 w 5832648"/>
                <a:gd name="connsiteY31" fmla="*/ 1190634 h 1818625"/>
                <a:gd name="connsiteX32" fmla="*/ 2565024 w 5832648"/>
                <a:gd name="connsiteY32" fmla="*/ 1037691 h 1818625"/>
                <a:gd name="connsiteX33" fmla="*/ 2186822 w 5832648"/>
                <a:gd name="connsiteY33" fmla="*/ 822576 h 1818625"/>
                <a:gd name="connsiteX34" fmla="*/ 1658840 w 5832648"/>
                <a:gd name="connsiteY34" fmla="*/ 455763 h 1818625"/>
                <a:gd name="connsiteX35" fmla="*/ 891205 w 5832648"/>
                <a:gd name="connsiteY35" fmla="*/ 270490 h 1818625"/>
                <a:gd name="connsiteX36" fmla="*/ 209696 w 5832648"/>
                <a:gd name="connsiteY36" fmla="*/ 418459 h 1818625"/>
                <a:gd name="connsiteX37" fmla="*/ 0 w 5832648"/>
                <a:gd name="connsiteY37" fmla="*/ 730562 h 1818625"/>
                <a:gd name="connsiteX38" fmla="*/ 93614 w 5832648"/>
                <a:gd name="connsiteY38" fmla="*/ 953137 h 1818625"/>
                <a:gd name="connsiteX39" fmla="*/ 516750 w 5832648"/>
                <a:gd name="connsiteY39" fmla="*/ 1066290 h 1818625"/>
                <a:gd name="connsiteX40" fmla="*/ 732061 w 5832648"/>
                <a:gd name="connsiteY40" fmla="*/ 1034582 h 1818625"/>
                <a:gd name="connsiteX41" fmla="*/ 835038 w 5832648"/>
                <a:gd name="connsiteY41" fmla="*/ 978628 h 1818625"/>
                <a:gd name="connsiteX42" fmla="*/ 842526 w 5832648"/>
                <a:gd name="connsiteY42" fmla="*/ 943190 h 1818625"/>
                <a:gd name="connsiteX43" fmla="*/ 816314 w 5832648"/>
                <a:gd name="connsiteY43" fmla="*/ 897183 h 1818625"/>
                <a:gd name="connsiteX44" fmla="*/ 778868 w 5832648"/>
                <a:gd name="connsiteY44" fmla="*/ 883505 h 1818625"/>
                <a:gd name="connsiteX45" fmla="*/ 733933 w 5832648"/>
                <a:gd name="connsiteY45" fmla="*/ 892209 h 1818625"/>
                <a:gd name="connsiteX46" fmla="*/ 623470 w 5832648"/>
                <a:gd name="connsiteY46" fmla="*/ 917078 h 1818625"/>
                <a:gd name="connsiteX47" fmla="*/ 501771 w 5832648"/>
                <a:gd name="connsiteY47" fmla="*/ 924538 h 1818625"/>
                <a:gd name="connsiteX48" fmla="*/ 224673 w 5832648"/>
                <a:gd name="connsiteY48" fmla="*/ 857393 h 1818625"/>
                <a:gd name="connsiteX49" fmla="*/ 149783 w 5832648"/>
                <a:gd name="connsiteY49" fmla="*/ 723101 h 1818625"/>
                <a:gd name="connsiteX50" fmla="*/ 273352 w 5832648"/>
                <a:gd name="connsiteY50" fmla="*/ 505500 h 1818625"/>
                <a:gd name="connsiteX51" fmla="*/ 703977 w 5832648"/>
                <a:gd name="connsiteY51" fmla="*/ 399808 h 1818625"/>
                <a:gd name="connsiteX52" fmla="*/ 1082179 w 5832648"/>
                <a:gd name="connsiteY52" fmla="*/ 475657 h 1818625"/>
                <a:gd name="connsiteX53" fmla="*/ 1377999 w 5832648"/>
                <a:gd name="connsiteY53" fmla="*/ 662173 h 1818625"/>
                <a:gd name="connsiteX54" fmla="*/ 2255150 w 5832648"/>
                <a:gd name="connsiteY54" fmla="*/ 1486770 h 1818625"/>
                <a:gd name="connsiteX55" fmla="*/ 4225315 w 5832648"/>
                <a:gd name="connsiteY55" fmla="*/ 1804522 h 1818625"/>
                <a:gd name="connsiteX56" fmla="*/ 5652698 w 5832648"/>
                <a:gd name="connsiteY56" fmla="*/ 1225649 h 1818625"/>
                <a:gd name="connsiteX57" fmla="*/ 5831277 w 5832648"/>
                <a:gd name="connsiteY57" fmla="*/ 850515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5832648" h="1818625">
                  <a:moveTo>
                    <a:pt x="5831277" y="850515"/>
                  </a:moveTo>
                  <a:cubicBezTo>
                    <a:pt x="5836853" y="779212"/>
                    <a:pt x="5825326" y="710803"/>
                    <a:pt x="5798458" y="646474"/>
                  </a:cubicBezTo>
                  <a:cubicBezTo>
                    <a:pt x="5726809" y="474929"/>
                    <a:pt x="5525497" y="303274"/>
                    <a:pt x="5222804" y="196376"/>
                  </a:cubicBezTo>
                  <a:cubicBezTo>
                    <a:pt x="4920110" y="89477"/>
                    <a:pt x="4583626" y="-25754"/>
                    <a:pt x="3982299" y="5082"/>
                  </a:cubicBezTo>
                  <a:cubicBezTo>
                    <a:pt x="3380973" y="35917"/>
                    <a:pt x="3303007" y="93000"/>
                    <a:pt x="3094879" y="176611"/>
                  </a:cubicBezTo>
                  <a:cubicBezTo>
                    <a:pt x="2886750" y="260221"/>
                    <a:pt x="2733529" y="378255"/>
                    <a:pt x="2733529" y="506743"/>
                  </a:cubicBezTo>
                  <a:cubicBezTo>
                    <a:pt x="2733529" y="631916"/>
                    <a:pt x="2805923" y="733463"/>
                    <a:pt x="2950714" y="811385"/>
                  </a:cubicBezTo>
                  <a:cubicBezTo>
                    <a:pt x="3112977" y="898426"/>
                    <a:pt x="3342644" y="941947"/>
                    <a:pt x="3639713" y="941947"/>
                  </a:cubicBezTo>
                  <a:cubicBezTo>
                    <a:pt x="3856896" y="941947"/>
                    <a:pt x="4037260" y="912726"/>
                    <a:pt x="4180801" y="854284"/>
                  </a:cubicBezTo>
                  <a:cubicBezTo>
                    <a:pt x="4324343" y="795842"/>
                    <a:pt x="4396114" y="728075"/>
                    <a:pt x="4396114" y="650982"/>
                  </a:cubicBezTo>
                  <a:cubicBezTo>
                    <a:pt x="4396114" y="580520"/>
                    <a:pt x="4356172" y="521250"/>
                    <a:pt x="4276287" y="473171"/>
                  </a:cubicBezTo>
                  <a:cubicBezTo>
                    <a:pt x="4181426" y="415972"/>
                    <a:pt x="4046622" y="387373"/>
                    <a:pt x="3871875" y="387373"/>
                  </a:cubicBezTo>
                  <a:cubicBezTo>
                    <a:pt x="3767027" y="387373"/>
                    <a:pt x="3679654" y="401880"/>
                    <a:pt x="3609755" y="430894"/>
                  </a:cubicBezTo>
                  <a:cubicBezTo>
                    <a:pt x="3554835" y="453275"/>
                    <a:pt x="3523631" y="473171"/>
                    <a:pt x="3516142" y="490578"/>
                  </a:cubicBezTo>
                  <a:cubicBezTo>
                    <a:pt x="3508652" y="507987"/>
                    <a:pt x="3504909" y="517520"/>
                    <a:pt x="3504909" y="519178"/>
                  </a:cubicBezTo>
                  <a:cubicBezTo>
                    <a:pt x="3504909" y="525809"/>
                    <a:pt x="3512397" y="529125"/>
                    <a:pt x="3527375" y="529125"/>
                  </a:cubicBezTo>
                  <a:lnTo>
                    <a:pt x="3572310" y="524152"/>
                  </a:lnTo>
                  <a:cubicBezTo>
                    <a:pt x="3577303" y="523322"/>
                    <a:pt x="3592282" y="521664"/>
                    <a:pt x="3617245" y="519178"/>
                  </a:cubicBezTo>
                  <a:cubicBezTo>
                    <a:pt x="3667172" y="514204"/>
                    <a:pt x="3722092" y="511717"/>
                    <a:pt x="3782006" y="511717"/>
                  </a:cubicBezTo>
                  <a:cubicBezTo>
                    <a:pt x="3859394" y="511717"/>
                    <a:pt x="3926171" y="524773"/>
                    <a:pt x="3982340" y="550885"/>
                  </a:cubicBezTo>
                  <a:cubicBezTo>
                    <a:pt x="4038508" y="576998"/>
                    <a:pt x="4066592" y="605389"/>
                    <a:pt x="4066592" y="636061"/>
                  </a:cubicBezTo>
                  <a:cubicBezTo>
                    <a:pt x="4066592" y="687456"/>
                    <a:pt x="4019161" y="730148"/>
                    <a:pt x="3924299" y="764135"/>
                  </a:cubicBezTo>
                  <a:cubicBezTo>
                    <a:pt x="3829437" y="798122"/>
                    <a:pt x="3712108" y="815116"/>
                    <a:pt x="3572310" y="815116"/>
                  </a:cubicBezTo>
                  <a:cubicBezTo>
                    <a:pt x="3362616" y="815116"/>
                    <a:pt x="3199103" y="780714"/>
                    <a:pt x="3081773" y="711910"/>
                  </a:cubicBezTo>
                  <a:cubicBezTo>
                    <a:pt x="2979422" y="652226"/>
                    <a:pt x="2928246" y="580520"/>
                    <a:pt x="2928246" y="496796"/>
                  </a:cubicBezTo>
                  <a:cubicBezTo>
                    <a:pt x="2928246" y="389860"/>
                    <a:pt x="3023108" y="297431"/>
                    <a:pt x="3212832" y="219509"/>
                  </a:cubicBezTo>
                  <a:cubicBezTo>
                    <a:pt x="3412542" y="137442"/>
                    <a:pt x="3662179" y="96409"/>
                    <a:pt x="3961744" y="96409"/>
                  </a:cubicBezTo>
                  <a:cubicBezTo>
                    <a:pt x="4351179" y="96409"/>
                    <a:pt x="4663226" y="158167"/>
                    <a:pt x="4897885" y="281681"/>
                  </a:cubicBezTo>
                  <a:cubicBezTo>
                    <a:pt x="5107580" y="391933"/>
                    <a:pt x="5212428" y="523322"/>
                    <a:pt x="5212428" y="675851"/>
                  </a:cubicBezTo>
                  <a:cubicBezTo>
                    <a:pt x="5212428" y="830866"/>
                    <a:pt x="5067639" y="963914"/>
                    <a:pt x="4778058" y="1074994"/>
                  </a:cubicBezTo>
                  <a:cubicBezTo>
                    <a:pt x="4478494" y="1190219"/>
                    <a:pt x="4106535" y="1247832"/>
                    <a:pt x="3662179" y="1247832"/>
                  </a:cubicBezTo>
                  <a:cubicBezTo>
                    <a:pt x="3420031" y="1247832"/>
                    <a:pt x="3207841" y="1228766"/>
                    <a:pt x="3025604" y="1190634"/>
                  </a:cubicBezTo>
                  <a:cubicBezTo>
                    <a:pt x="2865837" y="1157475"/>
                    <a:pt x="2712310" y="1106495"/>
                    <a:pt x="2565024" y="1037691"/>
                  </a:cubicBezTo>
                  <a:cubicBezTo>
                    <a:pt x="2462672" y="990440"/>
                    <a:pt x="2336606" y="918736"/>
                    <a:pt x="2186822" y="822576"/>
                  </a:cubicBezTo>
                  <a:lnTo>
                    <a:pt x="1658840" y="455763"/>
                  </a:lnTo>
                  <a:cubicBezTo>
                    <a:pt x="1441655" y="332248"/>
                    <a:pt x="1185777" y="270490"/>
                    <a:pt x="891205" y="270490"/>
                  </a:cubicBezTo>
                  <a:cubicBezTo>
                    <a:pt x="599130" y="270490"/>
                    <a:pt x="371959" y="319813"/>
                    <a:pt x="209696" y="418459"/>
                  </a:cubicBezTo>
                  <a:cubicBezTo>
                    <a:pt x="69898" y="503842"/>
                    <a:pt x="0" y="607876"/>
                    <a:pt x="0" y="730562"/>
                  </a:cubicBezTo>
                  <a:cubicBezTo>
                    <a:pt x="0" y="824234"/>
                    <a:pt x="31205" y="898426"/>
                    <a:pt x="93614" y="953137"/>
                  </a:cubicBezTo>
                  <a:cubicBezTo>
                    <a:pt x="178490" y="1028573"/>
                    <a:pt x="319535" y="1066290"/>
                    <a:pt x="516750" y="1066290"/>
                  </a:cubicBezTo>
                  <a:cubicBezTo>
                    <a:pt x="596633" y="1066290"/>
                    <a:pt x="668403" y="1055721"/>
                    <a:pt x="732061" y="1034582"/>
                  </a:cubicBezTo>
                  <a:cubicBezTo>
                    <a:pt x="795719" y="1013444"/>
                    <a:pt x="830045" y="994793"/>
                    <a:pt x="835038" y="978628"/>
                  </a:cubicBezTo>
                  <a:cubicBezTo>
                    <a:pt x="840029" y="962463"/>
                    <a:pt x="842526" y="950650"/>
                    <a:pt x="842526" y="943190"/>
                  </a:cubicBezTo>
                  <a:cubicBezTo>
                    <a:pt x="842526" y="924953"/>
                    <a:pt x="833788" y="909617"/>
                    <a:pt x="816314" y="897183"/>
                  </a:cubicBezTo>
                  <a:cubicBezTo>
                    <a:pt x="796343" y="888064"/>
                    <a:pt x="783861" y="883505"/>
                    <a:pt x="778868" y="883505"/>
                  </a:cubicBezTo>
                  <a:cubicBezTo>
                    <a:pt x="766387" y="883505"/>
                    <a:pt x="751408" y="886406"/>
                    <a:pt x="733933" y="892209"/>
                  </a:cubicBezTo>
                  <a:cubicBezTo>
                    <a:pt x="698984" y="903814"/>
                    <a:pt x="662163" y="912104"/>
                    <a:pt x="623470" y="917078"/>
                  </a:cubicBezTo>
                  <a:cubicBezTo>
                    <a:pt x="584775" y="922052"/>
                    <a:pt x="544209" y="924538"/>
                    <a:pt x="501771" y="924538"/>
                  </a:cubicBezTo>
                  <a:cubicBezTo>
                    <a:pt x="379448" y="924538"/>
                    <a:pt x="287083" y="902156"/>
                    <a:pt x="224673" y="857393"/>
                  </a:cubicBezTo>
                  <a:cubicBezTo>
                    <a:pt x="174746" y="821747"/>
                    <a:pt x="149783" y="776983"/>
                    <a:pt x="149783" y="723101"/>
                  </a:cubicBezTo>
                  <a:cubicBezTo>
                    <a:pt x="149783" y="636061"/>
                    <a:pt x="190972" y="563527"/>
                    <a:pt x="273352" y="505500"/>
                  </a:cubicBezTo>
                  <a:cubicBezTo>
                    <a:pt x="373207" y="435038"/>
                    <a:pt x="516750" y="399808"/>
                    <a:pt x="703977" y="399808"/>
                  </a:cubicBezTo>
                  <a:cubicBezTo>
                    <a:pt x="841277" y="399808"/>
                    <a:pt x="967345" y="425091"/>
                    <a:pt x="1082179" y="475657"/>
                  </a:cubicBezTo>
                  <a:cubicBezTo>
                    <a:pt x="1162062" y="511303"/>
                    <a:pt x="1182504" y="493654"/>
                    <a:pt x="1377999" y="662173"/>
                  </a:cubicBezTo>
                  <a:cubicBezTo>
                    <a:pt x="1573495" y="830692"/>
                    <a:pt x="1677817" y="1169769"/>
                    <a:pt x="2255150" y="1486770"/>
                  </a:cubicBezTo>
                  <a:cubicBezTo>
                    <a:pt x="2832484" y="1803770"/>
                    <a:pt x="3659058" y="1848042"/>
                    <a:pt x="4225315" y="1804522"/>
                  </a:cubicBezTo>
                  <a:cubicBezTo>
                    <a:pt x="4791573" y="1761001"/>
                    <a:pt x="5472731" y="1432725"/>
                    <a:pt x="5652698" y="1225649"/>
                  </a:cubicBezTo>
                  <a:cubicBezTo>
                    <a:pt x="5765177" y="1096226"/>
                    <a:pt x="5821982" y="969352"/>
                    <a:pt x="5831277" y="850515"/>
                  </a:cubicBezTo>
                  <a:close/>
                </a:path>
              </a:pathLst>
            </a:custGeom>
            <a:gradFill>
              <a:gsLst>
                <a:gs pos="0">
                  <a:schemeClr val="accent6">
                    <a:lumMod val="20000"/>
                    <a:lumOff val="80000"/>
                  </a:schemeClr>
                </a:gs>
                <a:gs pos="47000">
                  <a:srgbClr val="201C19"/>
                </a:gs>
                <a:gs pos="28000">
                  <a:srgbClr val="4A4643">
                    <a:alpha val="0"/>
                  </a:srgbClr>
                </a:gs>
                <a:gs pos="75000">
                  <a:srgbClr val="4A4643"/>
                </a:gs>
              </a:gsLst>
              <a:path path="rect">
                <a:fillToRect t="100000" r="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Forma libre 7"/>
            <p:cNvSpPr/>
            <p:nvPr/>
          </p:nvSpPr>
          <p:spPr>
            <a:xfrm rot="5400000" flipH="1">
              <a:off x="1279063" y="-1006936"/>
              <a:ext cx="6864875" cy="8865005"/>
            </a:xfrm>
            <a:custGeom>
              <a:avLst/>
              <a:gdLst>
                <a:gd name="connsiteX0" fmla="*/ 6864875 w 6864875"/>
                <a:gd name="connsiteY0" fmla="*/ 8685291 h 8865005"/>
                <a:gd name="connsiteX1" fmla="*/ 6858005 w 6864875"/>
                <a:gd name="connsiteY1" fmla="*/ 0 h 8865005"/>
                <a:gd name="connsiteX2" fmla="*/ 0 w 6864875"/>
                <a:gd name="connsiteY2" fmla="*/ 0 h 8865005"/>
                <a:gd name="connsiteX3" fmla="*/ 14397 w 6864875"/>
                <a:gd name="connsiteY3" fmla="*/ 8651995 h 8865005"/>
                <a:gd name="connsiteX4" fmla="*/ 6864875 w 6864875"/>
                <a:gd name="connsiteY4" fmla="*/ 8685291 h 8865005"/>
                <a:gd name="connsiteX5" fmla="*/ 6379961 w 6864875"/>
                <a:gd name="connsiteY5" fmla="*/ 7348309 h 8865005"/>
                <a:gd name="connsiteX6" fmla="*/ 6201382 w 6864875"/>
                <a:gd name="connsiteY6" fmla="*/ 7723443 h 8865005"/>
                <a:gd name="connsiteX7" fmla="*/ 4773999 w 6864875"/>
                <a:gd name="connsiteY7" fmla="*/ 8302316 h 8865005"/>
                <a:gd name="connsiteX8" fmla="*/ 2803834 w 6864875"/>
                <a:gd name="connsiteY8" fmla="*/ 7984564 h 8865005"/>
                <a:gd name="connsiteX9" fmla="*/ 1926683 w 6864875"/>
                <a:gd name="connsiteY9" fmla="*/ 7159967 h 8865005"/>
                <a:gd name="connsiteX10" fmla="*/ 1630863 w 6864875"/>
                <a:gd name="connsiteY10" fmla="*/ 6973451 h 8865005"/>
                <a:gd name="connsiteX11" fmla="*/ 1252661 w 6864875"/>
                <a:gd name="connsiteY11" fmla="*/ 6897602 h 8865005"/>
                <a:gd name="connsiteX12" fmla="*/ 822036 w 6864875"/>
                <a:gd name="connsiteY12" fmla="*/ 7003294 h 8865005"/>
                <a:gd name="connsiteX13" fmla="*/ 698467 w 6864875"/>
                <a:gd name="connsiteY13" fmla="*/ 7220895 h 8865005"/>
                <a:gd name="connsiteX14" fmla="*/ 773357 w 6864875"/>
                <a:gd name="connsiteY14" fmla="*/ 7355187 h 8865005"/>
                <a:gd name="connsiteX15" fmla="*/ 1050455 w 6864875"/>
                <a:gd name="connsiteY15" fmla="*/ 7422332 h 8865005"/>
                <a:gd name="connsiteX16" fmla="*/ 1172154 w 6864875"/>
                <a:gd name="connsiteY16" fmla="*/ 7414872 h 8865005"/>
                <a:gd name="connsiteX17" fmla="*/ 1282617 w 6864875"/>
                <a:gd name="connsiteY17" fmla="*/ 7390003 h 8865005"/>
                <a:gd name="connsiteX18" fmla="*/ 1327552 w 6864875"/>
                <a:gd name="connsiteY18" fmla="*/ 7381299 h 8865005"/>
                <a:gd name="connsiteX19" fmla="*/ 1364998 w 6864875"/>
                <a:gd name="connsiteY19" fmla="*/ 7394977 h 8865005"/>
                <a:gd name="connsiteX20" fmla="*/ 1391210 w 6864875"/>
                <a:gd name="connsiteY20" fmla="*/ 7440984 h 8865005"/>
                <a:gd name="connsiteX21" fmla="*/ 1383722 w 6864875"/>
                <a:gd name="connsiteY21" fmla="*/ 7476422 h 8865005"/>
                <a:gd name="connsiteX22" fmla="*/ 1280745 w 6864875"/>
                <a:gd name="connsiteY22" fmla="*/ 7532376 h 8865005"/>
                <a:gd name="connsiteX23" fmla="*/ 1065434 w 6864875"/>
                <a:gd name="connsiteY23" fmla="*/ 7564084 h 8865005"/>
                <a:gd name="connsiteX24" fmla="*/ 642298 w 6864875"/>
                <a:gd name="connsiteY24" fmla="*/ 7450931 h 8865005"/>
                <a:gd name="connsiteX25" fmla="*/ 548684 w 6864875"/>
                <a:gd name="connsiteY25" fmla="*/ 7228356 h 8865005"/>
                <a:gd name="connsiteX26" fmla="*/ 758380 w 6864875"/>
                <a:gd name="connsiteY26" fmla="*/ 6916253 h 8865005"/>
                <a:gd name="connsiteX27" fmla="*/ 1439889 w 6864875"/>
                <a:gd name="connsiteY27" fmla="*/ 6768284 h 8865005"/>
                <a:gd name="connsiteX28" fmla="*/ 2207524 w 6864875"/>
                <a:gd name="connsiteY28" fmla="*/ 6953557 h 8865005"/>
                <a:gd name="connsiteX29" fmla="*/ 2735506 w 6864875"/>
                <a:gd name="connsiteY29" fmla="*/ 7320370 h 8865005"/>
                <a:gd name="connsiteX30" fmla="*/ 3113708 w 6864875"/>
                <a:gd name="connsiteY30" fmla="*/ 7535485 h 8865005"/>
                <a:gd name="connsiteX31" fmla="*/ 3574288 w 6864875"/>
                <a:gd name="connsiteY31" fmla="*/ 7688428 h 8865005"/>
                <a:gd name="connsiteX32" fmla="*/ 4210863 w 6864875"/>
                <a:gd name="connsiteY32" fmla="*/ 7745626 h 8865005"/>
                <a:gd name="connsiteX33" fmla="*/ 5326742 w 6864875"/>
                <a:gd name="connsiteY33" fmla="*/ 7572788 h 8865005"/>
                <a:gd name="connsiteX34" fmla="*/ 5761112 w 6864875"/>
                <a:gd name="connsiteY34" fmla="*/ 7173645 h 8865005"/>
                <a:gd name="connsiteX35" fmla="*/ 5446569 w 6864875"/>
                <a:gd name="connsiteY35" fmla="*/ 6779475 h 8865005"/>
                <a:gd name="connsiteX36" fmla="*/ 4510428 w 6864875"/>
                <a:gd name="connsiteY36" fmla="*/ 6594203 h 8865005"/>
                <a:gd name="connsiteX37" fmla="*/ 3761516 w 6864875"/>
                <a:gd name="connsiteY37" fmla="*/ 6717303 h 8865005"/>
                <a:gd name="connsiteX38" fmla="*/ 3476930 w 6864875"/>
                <a:gd name="connsiteY38" fmla="*/ 6994590 h 8865005"/>
                <a:gd name="connsiteX39" fmla="*/ 3630457 w 6864875"/>
                <a:gd name="connsiteY39" fmla="*/ 7209704 h 8865005"/>
                <a:gd name="connsiteX40" fmla="*/ 4120994 w 6864875"/>
                <a:gd name="connsiteY40" fmla="*/ 7312910 h 8865005"/>
                <a:gd name="connsiteX41" fmla="*/ 4472983 w 6864875"/>
                <a:gd name="connsiteY41" fmla="*/ 7261929 h 8865005"/>
                <a:gd name="connsiteX42" fmla="*/ 4615276 w 6864875"/>
                <a:gd name="connsiteY42" fmla="*/ 7133855 h 8865005"/>
                <a:gd name="connsiteX43" fmla="*/ 4531024 w 6864875"/>
                <a:gd name="connsiteY43" fmla="*/ 7048679 h 8865005"/>
                <a:gd name="connsiteX44" fmla="*/ 4330690 w 6864875"/>
                <a:gd name="connsiteY44" fmla="*/ 7009511 h 8865005"/>
                <a:gd name="connsiteX45" fmla="*/ 4165929 w 6864875"/>
                <a:gd name="connsiteY45" fmla="*/ 7016972 h 8865005"/>
                <a:gd name="connsiteX46" fmla="*/ 4120994 w 6864875"/>
                <a:gd name="connsiteY46" fmla="*/ 7021946 h 8865005"/>
                <a:gd name="connsiteX47" fmla="*/ 4076059 w 6864875"/>
                <a:gd name="connsiteY47" fmla="*/ 7026919 h 8865005"/>
                <a:gd name="connsiteX48" fmla="*/ 4053593 w 6864875"/>
                <a:gd name="connsiteY48" fmla="*/ 7016972 h 8865005"/>
                <a:gd name="connsiteX49" fmla="*/ 4064826 w 6864875"/>
                <a:gd name="connsiteY49" fmla="*/ 6988372 h 8865005"/>
                <a:gd name="connsiteX50" fmla="*/ 4158439 w 6864875"/>
                <a:gd name="connsiteY50" fmla="*/ 6928688 h 8865005"/>
                <a:gd name="connsiteX51" fmla="*/ 4420559 w 6864875"/>
                <a:gd name="connsiteY51" fmla="*/ 6885167 h 8865005"/>
                <a:gd name="connsiteX52" fmla="*/ 4824971 w 6864875"/>
                <a:gd name="connsiteY52" fmla="*/ 6970965 h 8865005"/>
                <a:gd name="connsiteX53" fmla="*/ 4944798 w 6864875"/>
                <a:gd name="connsiteY53" fmla="*/ 7148776 h 8865005"/>
                <a:gd name="connsiteX54" fmla="*/ 4729485 w 6864875"/>
                <a:gd name="connsiteY54" fmla="*/ 7352078 h 8865005"/>
                <a:gd name="connsiteX55" fmla="*/ 4188397 w 6864875"/>
                <a:gd name="connsiteY55" fmla="*/ 7439741 h 8865005"/>
                <a:gd name="connsiteX56" fmla="*/ 3499398 w 6864875"/>
                <a:gd name="connsiteY56" fmla="*/ 7309179 h 8865005"/>
                <a:gd name="connsiteX57" fmla="*/ 3282213 w 6864875"/>
                <a:gd name="connsiteY57" fmla="*/ 7004537 h 8865005"/>
                <a:gd name="connsiteX58" fmla="*/ 3643563 w 6864875"/>
                <a:gd name="connsiteY58" fmla="*/ 6674405 h 8865005"/>
                <a:gd name="connsiteX59" fmla="*/ 4530983 w 6864875"/>
                <a:gd name="connsiteY59" fmla="*/ 6502876 h 8865005"/>
                <a:gd name="connsiteX60" fmla="*/ 5771488 w 6864875"/>
                <a:gd name="connsiteY60" fmla="*/ 6694170 h 8865005"/>
                <a:gd name="connsiteX61" fmla="*/ 6347142 w 6864875"/>
                <a:gd name="connsiteY61" fmla="*/ 7144268 h 8865005"/>
                <a:gd name="connsiteX62" fmla="*/ 6379961 w 6864875"/>
                <a:gd name="connsiteY62" fmla="*/ 7348309 h 88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864875" h="8865005">
                  <a:moveTo>
                    <a:pt x="6864875" y="8685291"/>
                  </a:moveTo>
                  <a:lnTo>
                    <a:pt x="6858005" y="0"/>
                  </a:lnTo>
                  <a:lnTo>
                    <a:pt x="0" y="0"/>
                  </a:lnTo>
                  <a:lnTo>
                    <a:pt x="14397" y="8651995"/>
                  </a:lnTo>
                  <a:cubicBezTo>
                    <a:pt x="1355355" y="7959716"/>
                    <a:pt x="3835796" y="9335365"/>
                    <a:pt x="6864875" y="8685291"/>
                  </a:cubicBezTo>
                  <a:close/>
                  <a:moveTo>
                    <a:pt x="6379961" y="7348309"/>
                  </a:moveTo>
                  <a:cubicBezTo>
                    <a:pt x="6370666" y="7467146"/>
                    <a:pt x="6313861" y="7594020"/>
                    <a:pt x="6201382" y="7723443"/>
                  </a:cubicBezTo>
                  <a:cubicBezTo>
                    <a:pt x="6021415" y="7930519"/>
                    <a:pt x="5340257" y="8258795"/>
                    <a:pt x="4773999" y="8302316"/>
                  </a:cubicBezTo>
                  <a:cubicBezTo>
                    <a:pt x="4207742" y="8345836"/>
                    <a:pt x="3381168" y="8301564"/>
                    <a:pt x="2803834" y="7984564"/>
                  </a:cubicBezTo>
                  <a:cubicBezTo>
                    <a:pt x="2226501" y="7667563"/>
                    <a:pt x="2122179" y="7328486"/>
                    <a:pt x="1926683" y="7159967"/>
                  </a:cubicBezTo>
                  <a:cubicBezTo>
                    <a:pt x="1731188" y="6991448"/>
                    <a:pt x="1710746" y="7009097"/>
                    <a:pt x="1630863" y="6973451"/>
                  </a:cubicBezTo>
                  <a:cubicBezTo>
                    <a:pt x="1516029" y="6922885"/>
                    <a:pt x="1389961" y="6897602"/>
                    <a:pt x="1252661" y="6897602"/>
                  </a:cubicBezTo>
                  <a:cubicBezTo>
                    <a:pt x="1065434" y="6897602"/>
                    <a:pt x="921891" y="6932832"/>
                    <a:pt x="822036" y="7003294"/>
                  </a:cubicBezTo>
                  <a:cubicBezTo>
                    <a:pt x="739656" y="7061321"/>
                    <a:pt x="698467" y="7133855"/>
                    <a:pt x="698467" y="7220895"/>
                  </a:cubicBezTo>
                  <a:cubicBezTo>
                    <a:pt x="698467" y="7274777"/>
                    <a:pt x="723430" y="7319541"/>
                    <a:pt x="773357" y="7355187"/>
                  </a:cubicBezTo>
                  <a:cubicBezTo>
                    <a:pt x="835767" y="7399950"/>
                    <a:pt x="928132" y="7422332"/>
                    <a:pt x="1050455" y="7422332"/>
                  </a:cubicBezTo>
                  <a:cubicBezTo>
                    <a:pt x="1092893" y="7422332"/>
                    <a:pt x="1133459" y="7419846"/>
                    <a:pt x="1172154" y="7414872"/>
                  </a:cubicBezTo>
                  <a:cubicBezTo>
                    <a:pt x="1210847" y="7409898"/>
                    <a:pt x="1247668" y="7401608"/>
                    <a:pt x="1282617" y="7390003"/>
                  </a:cubicBezTo>
                  <a:cubicBezTo>
                    <a:pt x="1300092" y="7384200"/>
                    <a:pt x="1315071" y="7381299"/>
                    <a:pt x="1327552" y="7381299"/>
                  </a:cubicBezTo>
                  <a:cubicBezTo>
                    <a:pt x="1332545" y="7381299"/>
                    <a:pt x="1345027" y="7385858"/>
                    <a:pt x="1364998" y="7394977"/>
                  </a:cubicBezTo>
                  <a:cubicBezTo>
                    <a:pt x="1382472" y="7407411"/>
                    <a:pt x="1391210" y="7422747"/>
                    <a:pt x="1391210" y="7440984"/>
                  </a:cubicBezTo>
                  <a:cubicBezTo>
                    <a:pt x="1391210" y="7448444"/>
                    <a:pt x="1388713" y="7460257"/>
                    <a:pt x="1383722" y="7476422"/>
                  </a:cubicBezTo>
                  <a:cubicBezTo>
                    <a:pt x="1378729" y="7492587"/>
                    <a:pt x="1344403" y="7511238"/>
                    <a:pt x="1280745" y="7532376"/>
                  </a:cubicBezTo>
                  <a:cubicBezTo>
                    <a:pt x="1217087" y="7553515"/>
                    <a:pt x="1145317" y="7564084"/>
                    <a:pt x="1065434" y="7564084"/>
                  </a:cubicBezTo>
                  <a:cubicBezTo>
                    <a:pt x="868219" y="7564084"/>
                    <a:pt x="727174" y="7526367"/>
                    <a:pt x="642298" y="7450931"/>
                  </a:cubicBezTo>
                  <a:cubicBezTo>
                    <a:pt x="579889" y="7396220"/>
                    <a:pt x="548684" y="7322028"/>
                    <a:pt x="548684" y="7228356"/>
                  </a:cubicBezTo>
                  <a:cubicBezTo>
                    <a:pt x="548684" y="7105670"/>
                    <a:pt x="618582" y="7001636"/>
                    <a:pt x="758380" y="6916253"/>
                  </a:cubicBezTo>
                  <a:cubicBezTo>
                    <a:pt x="920643" y="6817607"/>
                    <a:pt x="1147814" y="6768284"/>
                    <a:pt x="1439889" y="6768284"/>
                  </a:cubicBezTo>
                  <a:cubicBezTo>
                    <a:pt x="1734461" y="6768284"/>
                    <a:pt x="1990339" y="6830042"/>
                    <a:pt x="2207524" y="6953557"/>
                  </a:cubicBezTo>
                  <a:lnTo>
                    <a:pt x="2735506" y="7320370"/>
                  </a:lnTo>
                  <a:cubicBezTo>
                    <a:pt x="2885290" y="7416530"/>
                    <a:pt x="3011356" y="7488234"/>
                    <a:pt x="3113708" y="7535485"/>
                  </a:cubicBezTo>
                  <a:cubicBezTo>
                    <a:pt x="3260994" y="7604289"/>
                    <a:pt x="3414521" y="7655269"/>
                    <a:pt x="3574288" y="7688428"/>
                  </a:cubicBezTo>
                  <a:cubicBezTo>
                    <a:pt x="3756525" y="7726560"/>
                    <a:pt x="3968715" y="7745626"/>
                    <a:pt x="4210863" y="7745626"/>
                  </a:cubicBezTo>
                  <a:cubicBezTo>
                    <a:pt x="4655219" y="7745626"/>
                    <a:pt x="5027178" y="7688013"/>
                    <a:pt x="5326742" y="7572788"/>
                  </a:cubicBezTo>
                  <a:cubicBezTo>
                    <a:pt x="5616323" y="7461708"/>
                    <a:pt x="5761112" y="7328660"/>
                    <a:pt x="5761112" y="7173645"/>
                  </a:cubicBezTo>
                  <a:cubicBezTo>
                    <a:pt x="5761112" y="7021116"/>
                    <a:pt x="5656264" y="6889727"/>
                    <a:pt x="5446569" y="6779475"/>
                  </a:cubicBezTo>
                  <a:cubicBezTo>
                    <a:pt x="5211910" y="6655961"/>
                    <a:pt x="4899863" y="6594203"/>
                    <a:pt x="4510428" y="6594203"/>
                  </a:cubicBezTo>
                  <a:cubicBezTo>
                    <a:pt x="4210863" y="6594203"/>
                    <a:pt x="3961226" y="6635236"/>
                    <a:pt x="3761516" y="6717303"/>
                  </a:cubicBezTo>
                  <a:cubicBezTo>
                    <a:pt x="3571792" y="6795225"/>
                    <a:pt x="3476930" y="6887654"/>
                    <a:pt x="3476930" y="6994590"/>
                  </a:cubicBezTo>
                  <a:cubicBezTo>
                    <a:pt x="3476930" y="7078314"/>
                    <a:pt x="3528106" y="7150020"/>
                    <a:pt x="3630457" y="7209704"/>
                  </a:cubicBezTo>
                  <a:cubicBezTo>
                    <a:pt x="3747787" y="7278508"/>
                    <a:pt x="3911300" y="7312910"/>
                    <a:pt x="4120994" y="7312910"/>
                  </a:cubicBezTo>
                  <a:cubicBezTo>
                    <a:pt x="4260792" y="7312910"/>
                    <a:pt x="4378121" y="7295916"/>
                    <a:pt x="4472983" y="7261929"/>
                  </a:cubicBezTo>
                  <a:cubicBezTo>
                    <a:pt x="4567845" y="7227942"/>
                    <a:pt x="4615276" y="7185250"/>
                    <a:pt x="4615276" y="7133855"/>
                  </a:cubicBezTo>
                  <a:cubicBezTo>
                    <a:pt x="4615276" y="7103183"/>
                    <a:pt x="4587192" y="7074792"/>
                    <a:pt x="4531024" y="7048679"/>
                  </a:cubicBezTo>
                  <a:cubicBezTo>
                    <a:pt x="4474855" y="7022567"/>
                    <a:pt x="4408078" y="7009511"/>
                    <a:pt x="4330690" y="7009511"/>
                  </a:cubicBezTo>
                  <a:cubicBezTo>
                    <a:pt x="4270776" y="7009511"/>
                    <a:pt x="4215856" y="7011998"/>
                    <a:pt x="4165929" y="7016972"/>
                  </a:cubicBezTo>
                  <a:cubicBezTo>
                    <a:pt x="4140966" y="7019458"/>
                    <a:pt x="4125987" y="7021116"/>
                    <a:pt x="4120994" y="7021946"/>
                  </a:cubicBezTo>
                  <a:lnTo>
                    <a:pt x="4076059" y="7026919"/>
                  </a:lnTo>
                  <a:cubicBezTo>
                    <a:pt x="4061081" y="7026919"/>
                    <a:pt x="4053593" y="7023603"/>
                    <a:pt x="4053593" y="7016972"/>
                  </a:cubicBezTo>
                  <a:cubicBezTo>
                    <a:pt x="4053593" y="7015314"/>
                    <a:pt x="4057336" y="7005781"/>
                    <a:pt x="4064826" y="6988372"/>
                  </a:cubicBezTo>
                  <a:cubicBezTo>
                    <a:pt x="4072315" y="6970965"/>
                    <a:pt x="4103519" y="6951069"/>
                    <a:pt x="4158439" y="6928688"/>
                  </a:cubicBezTo>
                  <a:cubicBezTo>
                    <a:pt x="4228338" y="6899674"/>
                    <a:pt x="4315711" y="6885167"/>
                    <a:pt x="4420559" y="6885167"/>
                  </a:cubicBezTo>
                  <a:cubicBezTo>
                    <a:pt x="4595306" y="6885167"/>
                    <a:pt x="4730110" y="6913766"/>
                    <a:pt x="4824971" y="6970965"/>
                  </a:cubicBezTo>
                  <a:cubicBezTo>
                    <a:pt x="4904856" y="7019044"/>
                    <a:pt x="4944798" y="7078314"/>
                    <a:pt x="4944798" y="7148776"/>
                  </a:cubicBezTo>
                  <a:cubicBezTo>
                    <a:pt x="4944798" y="7225869"/>
                    <a:pt x="4873027" y="7293636"/>
                    <a:pt x="4729485" y="7352078"/>
                  </a:cubicBezTo>
                  <a:cubicBezTo>
                    <a:pt x="4585944" y="7410520"/>
                    <a:pt x="4405580" y="7439741"/>
                    <a:pt x="4188397" y="7439741"/>
                  </a:cubicBezTo>
                  <a:cubicBezTo>
                    <a:pt x="3891328" y="7439741"/>
                    <a:pt x="3661661" y="7396220"/>
                    <a:pt x="3499398" y="7309179"/>
                  </a:cubicBezTo>
                  <a:cubicBezTo>
                    <a:pt x="3354607" y="7231257"/>
                    <a:pt x="3282213" y="7129710"/>
                    <a:pt x="3282213" y="7004537"/>
                  </a:cubicBezTo>
                  <a:cubicBezTo>
                    <a:pt x="3282213" y="6876049"/>
                    <a:pt x="3435434" y="6758015"/>
                    <a:pt x="3643563" y="6674405"/>
                  </a:cubicBezTo>
                  <a:cubicBezTo>
                    <a:pt x="3851691" y="6590794"/>
                    <a:pt x="3929657" y="6533711"/>
                    <a:pt x="4530983" y="6502876"/>
                  </a:cubicBezTo>
                  <a:cubicBezTo>
                    <a:pt x="5132310" y="6472040"/>
                    <a:pt x="5468794" y="6587271"/>
                    <a:pt x="5771488" y="6694170"/>
                  </a:cubicBezTo>
                  <a:cubicBezTo>
                    <a:pt x="6074181" y="6801068"/>
                    <a:pt x="6275493" y="6972723"/>
                    <a:pt x="6347142" y="7144268"/>
                  </a:cubicBezTo>
                  <a:cubicBezTo>
                    <a:pt x="6374010" y="7208597"/>
                    <a:pt x="6385537" y="7277006"/>
                    <a:pt x="6379961" y="7348309"/>
                  </a:cubicBezTo>
                  <a:close/>
                </a:path>
              </a:pathLst>
            </a:custGeom>
            <a:gradFill>
              <a:gsLst>
                <a:gs pos="0">
                  <a:schemeClr val="accent6">
                    <a:lumMod val="20000"/>
                    <a:lumOff val="80000"/>
                  </a:schemeClr>
                </a:gs>
                <a:gs pos="47000">
                  <a:srgbClr val="CCA690">
                    <a:alpha val="65000"/>
                  </a:srgbClr>
                </a:gs>
                <a:gs pos="80000">
                  <a:srgbClr val="201C19">
                    <a:alpha val="82000"/>
                  </a:srgbClr>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9" name="2 Onda"/>
          <p:cNvSpPr/>
          <p:nvPr/>
        </p:nvSpPr>
        <p:spPr>
          <a:xfrm rot="16200000">
            <a:off x="-3013785" y="2968016"/>
            <a:ext cx="6883243" cy="91047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30818"/>
              <a:gd name="connsiteX1" fmla="*/ 9144000 w 9144000"/>
              <a:gd name="connsiteY1" fmla="*/ 0 h 930818"/>
              <a:gd name="connsiteX2" fmla="*/ 9144000 w 9144000"/>
              <a:gd name="connsiteY2" fmla="*/ 685800 h 930818"/>
              <a:gd name="connsiteX3" fmla="*/ 0 w 9144000"/>
              <a:gd name="connsiteY3" fmla="*/ 685800 h 930818"/>
              <a:gd name="connsiteX4" fmla="*/ 0 w 9144000"/>
              <a:gd name="connsiteY4" fmla="*/ 0 h 930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930818">
                <a:moveTo>
                  <a:pt x="0" y="0"/>
                </a:moveTo>
                <a:lnTo>
                  <a:pt x="9144000" y="0"/>
                </a:lnTo>
                <a:lnTo>
                  <a:pt x="9144000" y="685800"/>
                </a:lnTo>
                <a:cubicBezTo>
                  <a:pt x="8050589" y="1393248"/>
                  <a:pt x="3048000" y="304800"/>
                  <a:pt x="0" y="685800"/>
                </a:cubicBezTo>
                <a:lnTo>
                  <a:pt x="0" y="0"/>
                </a:lnTo>
                <a:close/>
              </a:path>
            </a:pathLst>
          </a:custGeom>
          <a:gradFill>
            <a:gsLst>
              <a:gs pos="16000">
                <a:schemeClr val="accent6">
                  <a:lumMod val="40000"/>
                  <a:lumOff val="60000"/>
                </a:schemeClr>
              </a:gs>
              <a:gs pos="64000">
                <a:srgbClr val="7B7370"/>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3926852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6"/>
                                        </p:tgtEl>
                                        <p:attrNameLst>
                                          <p:attrName>ppt_x</p:attrName>
                                        </p:attrNameLst>
                                      </p:cBhvr>
                                      <p:tavLst>
                                        <p:tav tm="0">
                                          <p:val>
                                            <p:strVal val="ppt_x"/>
                                          </p:val>
                                        </p:tav>
                                        <p:tav tm="100000">
                                          <p:val>
                                            <p:strVal val="1+ppt_w/2"/>
                                          </p:val>
                                        </p:tav>
                                      </p:tavLst>
                                    </p:anim>
                                    <p:anim calcmode="lin" valueType="num">
                                      <p:cBhvr additive="base">
                                        <p:cTn id="7" dur="4000"/>
                                        <p:tgtEl>
                                          <p:spTgt spid="6"/>
                                        </p:tgtEl>
                                        <p:attrNameLst>
                                          <p:attrName>ppt_y</p:attrName>
                                        </p:attrNameLst>
                                      </p:cBhvr>
                                      <p:tavLst>
                                        <p:tav tm="0">
                                          <p:val>
                                            <p:strVal val="ppt_y"/>
                                          </p:val>
                                        </p:tav>
                                        <p:tav tm="100000">
                                          <p:val>
                                            <p:strVal val="ppt_y"/>
                                          </p:val>
                                        </p:tav>
                                      </p:tavLst>
                                    </p:anim>
                                    <p:set>
                                      <p:cBhvr>
                                        <p:cTn id="8" dur="1" fill="hold">
                                          <p:stCondLst>
                                            <p:cond delay="3999"/>
                                          </p:stCondLst>
                                        </p:cTn>
                                        <p:tgtEl>
                                          <p:spTgt spid="6"/>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4000" fill="hold"/>
                                        <p:tgtEl>
                                          <p:spTgt spid="10"/>
                                        </p:tgtEl>
                                        <p:attrNameLst>
                                          <p:attrName>ppt_w</p:attrName>
                                        </p:attrNameLst>
                                      </p:cBhvr>
                                      <p:tavLst>
                                        <p:tav tm="0">
                                          <p:val>
                                            <p:strVal val="4/3*#ppt_w"/>
                                          </p:val>
                                        </p:tav>
                                        <p:tav tm="100000">
                                          <p:val>
                                            <p:strVal val="#ppt_w"/>
                                          </p:val>
                                        </p:tav>
                                      </p:tavLst>
                                    </p:anim>
                                    <p:anim calcmode="lin" valueType="num">
                                      <p:cBhvr>
                                        <p:cTn id="12" dur="4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41706" y="5085182"/>
            <a:ext cx="9212709"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41705" y="5438040"/>
            <a:ext cx="9212707"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59000">
                <a:srgbClr val="FC7680"/>
              </a:gs>
              <a:gs pos="95000">
                <a:srgbClr val="FF0066">
                  <a:lumMod val="0"/>
                </a:srgbClr>
              </a:gs>
              <a:gs pos="72000">
                <a:srgbClr val="FF0000"/>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1706" y="5878052"/>
            <a:ext cx="9212708" cy="111678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12292" y="-99391"/>
            <a:ext cx="9195059" cy="5633352"/>
            <a:chOff x="-51255" y="35100"/>
            <a:chExt cx="9195059" cy="5143503"/>
          </a:xfrm>
          <a:gradFill>
            <a:gsLst>
              <a:gs pos="0">
                <a:schemeClr val="accent6">
                  <a:lumMod val="20000"/>
                  <a:lumOff val="80000"/>
                </a:schemeClr>
              </a:gs>
              <a:gs pos="59000">
                <a:schemeClr val="accent6">
                  <a:lumMod val="60000"/>
                  <a:lumOff val="40000"/>
                  <a:alpha val="55000"/>
                </a:schemeClr>
              </a:gs>
              <a:gs pos="93000">
                <a:srgbClr val="680005"/>
              </a:gs>
            </a:gsLst>
            <a:path path="rect">
              <a:fillToRect l="100000" t="100000"/>
            </a:path>
          </a:gradFill>
        </p:grpSpPr>
        <p:sp>
          <p:nvSpPr>
            <p:cNvPr id="10" name="Forma libre 9"/>
            <p:cNvSpPr/>
            <p:nvPr/>
          </p:nvSpPr>
          <p:spPr>
            <a:xfrm>
              <a:off x="5148062" y="3284984"/>
              <a:ext cx="3528393" cy="1551590"/>
            </a:xfrm>
            <a:custGeom>
              <a:avLst/>
              <a:gdLst>
                <a:gd name="connsiteX0" fmla="*/ 1462770 w 3528393"/>
                <a:gd name="connsiteY0" fmla="*/ 1953 h 1551590"/>
                <a:gd name="connsiteX1" fmla="*/ 1921238 w 3528393"/>
                <a:gd name="connsiteY1" fmla="*/ 21688 h 1551590"/>
                <a:gd name="connsiteX2" fmla="*/ 1933508 w 3528393"/>
                <a:gd name="connsiteY2" fmla="*/ 23563 h 1551590"/>
                <a:gd name="connsiteX3" fmla="*/ 1973169 w 3528393"/>
                <a:gd name="connsiteY3" fmla="*/ 19124 h 1551590"/>
                <a:gd name="connsiteX4" fmla="*/ 3341258 w 3528393"/>
                <a:gd name="connsiteY4" fmla="*/ 348784 h 1551590"/>
                <a:gd name="connsiteX5" fmla="*/ 2763632 w 3528393"/>
                <a:gd name="connsiteY5" fmla="*/ 1418168 h 1551590"/>
                <a:gd name="connsiteX6" fmla="*/ 1498735 w 3528393"/>
                <a:gd name="connsiteY6" fmla="*/ 1520720 h 1551590"/>
                <a:gd name="connsiteX7" fmla="*/ 1422482 w 3528393"/>
                <a:gd name="connsiteY7" fmla="*/ 1506639 h 1551590"/>
                <a:gd name="connsiteX8" fmla="*/ 1324212 w 3528393"/>
                <a:gd name="connsiteY8" fmla="*/ 1505693 h 1551590"/>
                <a:gd name="connsiteX9" fmla="*/ 174061 w 3528393"/>
                <a:gd name="connsiteY9" fmla="*/ 1144190 h 1551590"/>
                <a:gd name="connsiteX10" fmla="*/ 247686 w 3528393"/>
                <a:gd name="connsiteY10" fmla="*/ 373427 h 1551590"/>
                <a:gd name="connsiteX11" fmla="*/ 789049 w 3528393"/>
                <a:gd name="connsiteY11" fmla="*/ 109422 h 1551590"/>
                <a:gd name="connsiteX12" fmla="*/ 996937 w 3528393"/>
                <a:gd name="connsiteY12" fmla="*/ 57325 h 1551590"/>
                <a:gd name="connsiteX13" fmla="*/ 1462770 w 3528393"/>
                <a:gd name="connsiteY13" fmla="*/ 1953 h 1551590"/>
                <a:gd name="connsiteX14" fmla="*/ 1961288 w 3528393"/>
                <a:gd name="connsiteY14" fmla="*/ 27807 h 1551590"/>
                <a:gd name="connsiteX15" fmla="*/ 2055457 w 3528393"/>
                <a:gd name="connsiteY15" fmla="*/ 42194 h 1551590"/>
                <a:gd name="connsiteX16" fmla="*/ 2798690 w 3528393"/>
                <a:gd name="connsiteY16" fmla="*/ 362569 h 1551590"/>
                <a:gd name="connsiteX17" fmla="*/ 2839020 w 3528393"/>
                <a:gd name="connsiteY17" fmla="*/ 404985 h 1551590"/>
                <a:gd name="connsiteX18" fmla="*/ 2800346 w 3528393"/>
                <a:gd name="connsiteY18" fmla="*/ 380253 h 1551590"/>
                <a:gd name="connsiteX19" fmla="*/ 1154654 w 3528393"/>
                <a:gd name="connsiteY19" fmla="*/ 285336 h 1551590"/>
                <a:gd name="connsiteX20" fmla="*/ 591284 w 3528393"/>
                <a:gd name="connsiteY20" fmla="*/ 578237 h 1551590"/>
                <a:gd name="connsiteX21" fmla="*/ 563705 w 3528393"/>
                <a:gd name="connsiteY21" fmla="*/ 1193988 h 1551590"/>
                <a:gd name="connsiteX22" fmla="*/ 1254114 w 3528393"/>
                <a:gd name="connsiteY22" fmla="*/ 1471172 h 1551590"/>
                <a:gd name="connsiteX23" fmla="*/ 1278004 w 3528393"/>
                <a:gd name="connsiteY23" fmla="*/ 1474312 h 1551590"/>
                <a:gd name="connsiteX24" fmla="*/ 1243875 w 3528393"/>
                <a:gd name="connsiteY24" fmla="*/ 1465877 h 1551590"/>
                <a:gd name="connsiteX25" fmla="*/ 743236 w 3528393"/>
                <a:gd name="connsiteY25" fmla="*/ 1214807 h 1551590"/>
                <a:gd name="connsiteX26" fmla="*/ 701325 w 3528393"/>
                <a:gd name="connsiteY26" fmla="*/ 1172740 h 1551590"/>
                <a:gd name="connsiteX27" fmla="*/ 740933 w 3528393"/>
                <a:gd name="connsiteY27" fmla="*/ 1196860 h 1551590"/>
                <a:gd name="connsiteX28" fmla="*/ 2391324 w 3528393"/>
                <a:gd name="connsiteY28" fmla="*/ 1249047 h 1551590"/>
                <a:gd name="connsiteX29" fmla="*/ 2949503 w 3528393"/>
                <a:gd name="connsiteY29" fmla="*/ 308626 h 1551590"/>
                <a:gd name="connsiteX30" fmla="*/ 2023987 w 3528393"/>
                <a:gd name="connsiteY30" fmla="*/ 28605 h 1551590"/>
                <a:gd name="connsiteX31" fmla="*/ 1961288 w 3528393"/>
                <a:gd name="connsiteY31" fmla="*/ 27807 h 155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528393" h="1551590">
                  <a:moveTo>
                    <a:pt x="1462770" y="1953"/>
                  </a:moveTo>
                  <a:cubicBezTo>
                    <a:pt x="1618746" y="-3743"/>
                    <a:pt x="1773496" y="3078"/>
                    <a:pt x="1921238" y="21688"/>
                  </a:cubicBezTo>
                  <a:lnTo>
                    <a:pt x="1933508" y="23563"/>
                  </a:lnTo>
                  <a:lnTo>
                    <a:pt x="1973169" y="19124"/>
                  </a:lnTo>
                  <a:cubicBezTo>
                    <a:pt x="2518944" y="-19327"/>
                    <a:pt x="3058014" y="98919"/>
                    <a:pt x="3341258" y="348784"/>
                  </a:cubicBezTo>
                  <a:cubicBezTo>
                    <a:pt x="3739668" y="700242"/>
                    <a:pt x="3481056" y="1179022"/>
                    <a:pt x="2763632" y="1418168"/>
                  </a:cubicBezTo>
                  <a:cubicBezTo>
                    <a:pt x="2360082" y="1552687"/>
                    <a:pt x="1897319" y="1582731"/>
                    <a:pt x="1498735" y="1520720"/>
                  </a:cubicBezTo>
                  <a:lnTo>
                    <a:pt x="1422482" y="1506639"/>
                  </a:lnTo>
                  <a:lnTo>
                    <a:pt x="1324212" y="1505693"/>
                  </a:lnTo>
                  <a:cubicBezTo>
                    <a:pt x="852352" y="1492900"/>
                    <a:pt x="413634" y="1365428"/>
                    <a:pt x="174061" y="1144190"/>
                  </a:cubicBezTo>
                  <a:cubicBezTo>
                    <a:pt x="-90711" y="899682"/>
                    <a:pt x="-43311" y="604300"/>
                    <a:pt x="247686" y="373427"/>
                  </a:cubicBezTo>
                  <a:cubicBezTo>
                    <a:pt x="379957" y="268485"/>
                    <a:pt x="562558" y="176871"/>
                    <a:pt x="789049" y="109422"/>
                  </a:cubicBezTo>
                  <a:cubicBezTo>
                    <a:pt x="856996" y="89187"/>
                    <a:pt x="926482" y="71845"/>
                    <a:pt x="996937" y="57325"/>
                  </a:cubicBezTo>
                  <a:cubicBezTo>
                    <a:pt x="1149589" y="25865"/>
                    <a:pt x="1306793" y="7650"/>
                    <a:pt x="1462770" y="1953"/>
                  </a:cubicBezTo>
                  <a:close/>
                  <a:moveTo>
                    <a:pt x="1961288" y="27807"/>
                  </a:moveTo>
                  <a:lnTo>
                    <a:pt x="2055457" y="42194"/>
                  </a:lnTo>
                  <a:cubicBezTo>
                    <a:pt x="2363206" y="97757"/>
                    <a:pt x="2630199" y="206973"/>
                    <a:pt x="2798690" y="362569"/>
                  </a:cubicBezTo>
                  <a:lnTo>
                    <a:pt x="2839020" y="404985"/>
                  </a:lnTo>
                  <a:lnTo>
                    <a:pt x="2800346" y="380253"/>
                  </a:lnTo>
                  <a:cubicBezTo>
                    <a:pt x="2415929" y="160870"/>
                    <a:pt x="1730140" y="113955"/>
                    <a:pt x="1154654" y="285336"/>
                  </a:cubicBezTo>
                  <a:cubicBezTo>
                    <a:pt x="908016" y="358786"/>
                    <a:pt x="716662" y="461900"/>
                    <a:pt x="591284" y="578237"/>
                  </a:cubicBezTo>
                  <a:cubicBezTo>
                    <a:pt x="382320" y="772132"/>
                    <a:pt x="356625" y="1002757"/>
                    <a:pt x="563705" y="1193988"/>
                  </a:cubicBezTo>
                  <a:cubicBezTo>
                    <a:pt x="715131" y="1333826"/>
                    <a:pt x="964822" y="1428397"/>
                    <a:pt x="1254114" y="1471172"/>
                  </a:cubicBezTo>
                  <a:lnTo>
                    <a:pt x="1278004" y="1474312"/>
                  </a:lnTo>
                  <a:lnTo>
                    <a:pt x="1243875" y="1465877"/>
                  </a:lnTo>
                  <a:cubicBezTo>
                    <a:pt x="1041671" y="1409037"/>
                    <a:pt x="867739" y="1324638"/>
                    <a:pt x="743236" y="1214807"/>
                  </a:cubicBezTo>
                  <a:lnTo>
                    <a:pt x="701325" y="1172740"/>
                  </a:lnTo>
                  <a:lnTo>
                    <a:pt x="740933" y="1196860"/>
                  </a:lnTo>
                  <a:cubicBezTo>
                    <a:pt x="1133657" y="1409698"/>
                    <a:pt x="1821672" y="1438935"/>
                    <a:pt x="2391324" y="1249047"/>
                  </a:cubicBezTo>
                  <a:cubicBezTo>
                    <a:pt x="3042357" y="1032032"/>
                    <a:pt x="3292262" y="610992"/>
                    <a:pt x="2949503" y="308626"/>
                  </a:cubicBezTo>
                  <a:cubicBezTo>
                    <a:pt x="2753690" y="135889"/>
                    <a:pt x="2406808" y="39252"/>
                    <a:pt x="2023987" y="28605"/>
                  </a:cubicBezTo>
                  <a:lnTo>
                    <a:pt x="1961288" y="27807"/>
                  </a:lnTo>
                  <a:close/>
                </a:path>
              </a:pathLst>
            </a:custGeom>
            <a:gradFill>
              <a:gsLst>
                <a:gs pos="0">
                  <a:schemeClr val="accent6">
                    <a:lumMod val="20000"/>
                    <a:lumOff val="80000"/>
                  </a:schemeClr>
                </a:gs>
                <a:gs pos="59000">
                  <a:schemeClr val="accent6">
                    <a:lumMod val="60000"/>
                    <a:lumOff val="40000"/>
                    <a:alpha val="55000"/>
                  </a:schemeClr>
                </a:gs>
                <a:gs pos="93000">
                  <a:srgbClr val="680005"/>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5718766" y="3504952"/>
              <a:ext cx="2412633" cy="1088520"/>
            </a:xfrm>
            <a:custGeom>
              <a:avLst/>
              <a:gdLst>
                <a:gd name="connsiteX0" fmla="*/ 1270366 w 2412633"/>
                <a:gd name="connsiteY0" fmla="*/ 82 h 1088520"/>
                <a:gd name="connsiteX1" fmla="*/ 2411015 w 2412633"/>
                <a:gd name="connsiteY1" fmla="*/ 469021 h 1088520"/>
                <a:gd name="connsiteX2" fmla="*/ 2062557 w 2412633"/>
                <a:gd name="connsiteY2" fmla="*/ 840779 h 1088520"/>
                <a:gd name="connsiteX3" fmla="*/ 2015794 w 2412633"/>
                <a:gd name="connsiteY3" fmla="*/ 857262 h 1088520"/>
                <a:gd name="connsiteX4" fmla="*/ 1977392 w 2412633"/>
                <a:gd name="connsiteY4" fmla="*/ 883535 h 1088520"/>
                <a:gd name="connsiteX5" fmla="*/ 1082506 w 2412633"/>
                <a:gd name="connsiteY5" fmla="*/ 1088520 h 1088520"/>
                <a:gd name="connsiteX6" fmla="*/ 0 w 2412633"/>
                <a:gd name="connsiteY6" fmla="*/ 619614 h 1088520"/>
                <a:gd name="connsiteX7" fmla="*/ 12473 w 2412633"/>
                <a:gd name="connsiteY7" fmla="*/ 548204 h 1088520"/>
                <a:gd name="connsiteX8" fmla="*/ 118425 w 2412633"/>
                <a:gd name="connsiteY8" fmla="*/ 406144 h 1088520"/>
                <a:gd name="connsiteX9" fmla="*/ 317058 w 2412633"/>
                <a:gd name="connsiteY9" fmla="*/ 288047 h 1088520"/>
                <a:gd name="connsiteX10" fmla="*/ 324086 w 2412633"/>
                <a:gd name="connsiteY10" fmla="*/ 285280 h 1088520"/>
                <a:gd name="connsiteX11" fmla="*/ 333457 w 2412633"/>
                <a:gd name="connsiteY11" fmla="*/ 273266 h 1088520"/>
                <a:gd name="connsiteX12" fmla="*/ 1270366 w 2412633"/>
                <a:gd name="connsiteY12" fmla="*/ 82 h 1088520"/>
                <a:gd name="connsiteX13" fmla="*/ 1071028 w 2412633"/>
                <a:gd name="connsiteY13" fmla="*/ 94178 h 1088520"/>
                <a:gd name="connsiteX14" fmla="*/ 364745 w 2412633"/>
                <a:gd name="connsiteY14" fmla="*/ 262310 h 1088520"/>
                <a:gd name="connsiteX15" fmla="*/ 339997 w 2412633"/>
                <a:gd name="connsiteY15" fmla="*/ 279016 h 1088520"/>
                <a:gd name="connsiteX16" fmla="*/ 393932 w 2412633"/>
                <a:gd name="connsiteY16" fmla="*/ 257783 h 1088520"/>
                <a:gd name="connsiteX17" fmla="*/ 1082506 w 2412633"/>
                <a:gd name="connsiteY17" fmla="*/ 150707 h 1088520"/>
                <a:gd name="connsiteX18" fmla="*/ 1151688 w 2412633"/>
                <a:gd name="connsiteY18" fmla="*/ 152221 h 1088520"/>
                <a:gd name="connsiteX19" fmla="*/ 1105611 w 2412633"/>
                <a:gd name="connsiteY19" fmla="*/ 155434 h 1088520"/>
                <a:gd name="connsiteX20" fmla="*/ 362002 w 2412633"/>
                <a:gd name="connsiteY20" fmla="*/ 572302 h 1088520"/>
                <a:gd name="connsiteX21" fmla="*/ 1293299 w 2412633"/>
                <a:gd name="connsiteY21" fmla="*/ 997814 h 1088520"/>
                <a:gd name="connsiteX22" fmla="*/ 1906978 w 2412633"/>
                <a:gd name="connsiteY22" fmla="*/ 892374 h 1088520"/>
                <a:gd name="connsiteX23" fmla="*/ 1920012 w 2412633"/>
                <a:gd name="connsiteY23" fmla="*/ 886839 h 1088520"/>
                <a:gd name="connsiteX24" fmla="*/ 1896372 w 2412633"/>
                <a:gd name="connsiteY24" fmla="*/ 893592 h 1088520"/>
                <a:gd name="connsiteX25" fmla="*/ 1387722 w 2412633"/>
                <a:gd name="connsiteY25" fmla="*/ 955399 h 1088520"/>
                <a:gd name="connsiteX26" fmla="*/ 1318385 w 2412633"/>
                <a:gd name="connsiteY26" fmla="*/ 954415 h 1088520"/>
                <a:gd name="connsiteX27" fmla="*/ 1364038 w 2412633"/>
                <a:gd name="connsiteY27" fmla="*/ 950771 h 1088520"/>
                <a:gd name="connsiteX28" fmla="*/ 2055112 w 2412633"/>
                <a:gd name="connsiteY28" fmla="*/ 520132 h 1088520"/>
                <a:gd name="connsiteX29" fmla="*/ 1071028 w 2412633"/>
                <a:gd name="connsiteY29" fmla="*/ 94178 h 10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412633" h="1088520">
                  <a:moveTo>
                    <a:pt x="1270366" y="82"/>
                  </a:moveTo>
                  <a:cubicBezTo>
                    <a:pt x="1867922" y="-4734"/>
                    <a:pt x="2378608" y="205217"/>
                    <a:pt x="2411015" y="469021"/>
                  </a:cubicBezTo>
                  <a:cubicBezTo>
                    <a:pt x="2429244" y="617410"/>
                    <a:pt x="2292260" y="751231"/>
                    <a:pt x="2062557" y="840779"/>
                  </a:cubicBezTo>
                  <a:lnTo>
                    <a:pt x="2015794" y="857262"/>
                  </a:lnTo>
                  <a:lnTo>
                    <a:pt x="1977392" y="883535"/>
                  </a:lnTo>
                  <a:cubicBezTo>
                    <a:pt x="1782513" y="1007281"/>
                    <a:pt x="1454412" y="1088520"/>
                    <a:pt x="1082506" y="1088520"/>
                  </a:cubicBezTo>
                  <a:cubicBezTo>
                    <a:pt x="484655" y="1088520"/>
                    <a:pt x="0" y="878584"/>
                    <a:pt x="0" y="619614"/>
                  </a:cubicBezTo>
                  <a:cubicBezTo>
                    <a:pt x="0" y="595335"/>
                    <a:pt x="4259" y="571488"/>
                    <a:pt x="12473" y="548204"/>
                  </a:cubicBezTo>
                  <a:cubicBezTo>
                    <a:pt x="30268" y="497756"/>
                    <a:pt x="66623" y="449952"/>
                    <a:pt x="118425" y="406144"/>
                  </a:cubicBezTo>
                  <a:cubicBezTo>
                    <a:pt x="170227" y="362334"/>
                    <a:pt x="237476" y="322520"/>
                    <a:pt x="317058" y="288047"/>
                  </a:cubicBezTo>
                  <a:lnTo>
                    <a:pt x="324086" y="285280"/>
                  </a:lnTo>
                  <a:lnTo>
                    <a:pt x="333457" y="273266"/>
                  </a:lnTo>
                  <a:cubicBezTo>
                    <a:pt x="491180" y="114557"/>
                    <a:pt x="845541" y="3506"/>
                    <a:pt x="1270366" y="82"/>
                  </a:cubicBezTo>
                  <a:close/>
                  <a:moveTo>
                    <a:pt x="1071028" y="94178"/>
                  </a:moveTo>
                  <a:cubicBezTo>
                    <a:pt x="777336" y="96545"/>
                    <a:pt x="523192" y="161993"/>
                    <a:pt x="364745" y="262310"/>
                  </a:cubicBezTo>
                  <a:lnTo>
                    <a:pt x="339997" y="279016"/>
                  </a:lnTo>
                  <a:lnTo>
                    <a:pt x="393932" y="257783"/>
                  </a:lnTo>
                  <a:cubicBezTo>
                    <a:pt x="581053" y="190891"/>
                    <a:pt x="820946" y="150707"/>
                    <a:pt x="1082506" y="150707"/>
                  </a:cubicBezTo>
                  <a:lnTo>
                    <a:pt x="1151688" y="152221"/>
                  </a:lnTo>
                  <a:lnTo>
                    <a:pt x="1105611" y="155434"/>
                  </a:lnTo>
                  <a:cubicBezTo>
                    <a:pt x="681233" y="195111"/>
                    <a:pt x="362002" y="366673"/>
                    <a:pt x="362002" y="572302"/>
                  </a:cubicBezTo>
                  <a:cubicBezTo>
                    <a:pt x="362002" y="807306"/>
                    <a:pt x="778958" y="997814"/>
                    <a:pt x="1293299" y="997814"/>
                  </a:cubicBezTo>
                  <a:cubicBezTo>
                    <a:pt x="1528369" y="997815"/>
                    <a:pt x="1743098" y="958022"/>
                    <a:pt x="1906978" y="892374"/>
                  </a:cubicBezTo>
                  <a:lnTo>
                    <a:pt x="1920012" y="886839"/>
                  </a:lnTo>
                  <a:lnTo>
                    <a:pt x="1896372" y="893592"/>
                  </a:lnTo>
                  <a:cubicBezTo>
                    <a:pt x="1747580" y="931594"/>
                    <a:pt x="1574458" y="953894"/>
                    <a:pt x="1387722" y="955399"/>
                  </a:cubicBezTo>
                  <a:lnTo>
                    <a:pt x="1318385" y="954415"/>
                  </a:lnTo>
                  <a:lnTo>
                    <a:pt x="1364038" y="950771"/>
                  </a:lnTo>
                  <a:cubicBezTo>
                    <a:pt x="1783240" y="906934"/>
                    <a:pt x="2080844" y="729599"/>
                    <a:pt x="2055112" y="520132"/>
                  </a:cubicBezTo>
                  <a:cubicBezTo>
                    <a:pt x="2025704" y="280741"/>
                    <a:pt x="1585114" y="90035"/>
                    <a:pt x="1071028" y="94178"/>
                  </a:cubicBezTo>
                  <a:close/>
                </a:path>
              </a:pathLst>
            </a:custGeom>
            <a:gradFill>
              <a:gsLst>
                <a:gs pos="0">
                  <a:schemeClr val="accent6">
                    <a:lumMod val="20000"/>
                    <a:lumOff val="80000"/>
                  </a:schemeClr>
                </a:gs>
                <a:gs pos="59000">
                  <a:schemeClr val="accent6">
                    <a:lumMod val="60000"/>
                    <a:lumOff val="40000"/>
                    <a:alpha val="55000"/>
                  </a:schemeClr>
                </a:gs>
                <a:gs pos="93000">
                  <a:srgbClr val="680005"/>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51255" y="35100"/>
              <a:ext cx="9195059" cy="5143503"/>
            </a:xfrm>
            <a:custGeom>
              <a:avLst/>
              <a:gdLst>
                <a:gd name="connsiteX0" fmla="*/ 0 w 9195059"/>
                <a:gd name="connsiteY0" fmla="*/ 0 h 5143503"/>
                <a:gd name="connsiteX1" fmla="*/ 9195059 w 9195059"/>
                <a:gd name="connsiteY1" fmla="*/ 0 h 5143503"/>
                <a:gd name="connsiteX2" fmla="*/ 9185408 w 9195059"/>
                <a:gd name="connsiteY2" fmla="*/ 4887447 h 5143503"/>
                <a:gd name="connsiteX3" fmla="*/ 19301 w 9195059"/>
                <a:gd name="connsiteY3" fmla="*/ 4860359 h 5143503"/>
                <a:gd name="connsiteX4" fmla="*/ 0 w 9195059"/>
                <a:gd name="connsiteY4" fmla="*/ 0 h 5143503"/>
                <a:gd name="connsiteX5" fmla="*/ 6662087 w 9195059"/>
                <a:gd name="connsiteY5" fmla="*/ 3251837 h 5143503"/>
                <a:gd name="connsiteX6" fmla="*/ 6196254 w 9195059"/>
                <a:gd name="connsiteY6" fmla="*/ 3307209 h 5143503"/>
                <a:gd name="connsiteX7" fmla="*/ 5988366 w 9195059"/>
                <a:gd name="connsiteY7" fmla="*/ 3359306 h 5143503"/>
                <a:gd name="connsiteX8" fmla="*/ 5447003 w 9195059"/>
                <a:gd name="connsiteY8" fmla="*/ 3623311 h 5143503"/>
                <a:gd name="connsiteX9" fmla="*/ 5373378 w 9195059"/>
                <a:gd name="connsiteY9" fmla="*/ 4394074 h 5143503"/>
                <a:gd name="connsiteX10" fmla="*/ 6523529 w 9195059"/>
                <a:gd name="connsiteY10" fmla="*/ 4755577 h 5143503"/>
                <a:gd name="connsiteX11" fmla="*/ 6621799 w 9195059"/>
                <a:gd name="connsiteY11" fmla="*/ 4756523 h 5143503"/>
                <a:gd name="connsiteX12" fmla="*/ 6698052 w 9195059"/>
                <a:gd name="connsiteY12" fmla="*/ 4770604 h 5143503"/>
                <a:gd name="connsiteX13" fmla="*/ 7962949 w 9195059"/>
                <a:gd name="connsiteY13" fmla="*/ 4668052 h 5143503"/>
                <a:gd name="connsiteX14" fmla="*/ 8540575 w 9195059"/>
                <a:gd name="connsiteY14" fmla="*/ 3598668 h 5143503"/>
                <a:gd name="connsiteX15" fmla="*/ 7172486 w 9195059"/>
                <a:gd name="connsiteY15" fmla="*/ 3269008 h 5143503"/>
                <a:gd name="connsiteX16" fmla="*/ 7132825 w 9195059"/>
                <a:gd name="connsiteY16" fmla="*/ 3273447 h 5143503"/>
                <a:gd name="connsiteX17" fmla="*/ 7120555 w 9195059"/>
                <a:gd name="connsiteY17" fmla="*/ 3271572 h 5143503"/>
                <a:gd name="connsiteX18" fmla="*/ 6662087 w 9195059"/>
                <a:gd name="connsiteY18" fmla="*/ 3251837 h 514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95059" h="5143503">
                  <a:moveTo>
                    <a:pt x="0" y="0"/>
                  </a:moveTo>
                  <a:lnTo>
                    <a:pt x="9195059" y="0"/>
                  </a:lnTo>
                  <a:lnTo>
                    <a:pt x="9185408" y="4887447"/>
                  </a:lnTo>
                  <a:cubicBezTo>
                    <a:pt x="5280393" y="5668129"/>
                    <a:pt x="4902835" y="4367763"/>
                    <a:pt x="19301" y="4860359"/>
                  </a:cubicBezTo>
                  <a:lnTo>
                    <a:pt x="0" y="0"/>
                  </a:lnTo>
                  <a:close/>
                  <a:moveTo>
                    <a:pt x="6662087" y="3251837"/>
                  </a:moveTo>
                  <a:cubicBezTo>
                    <a:pt x="6506110" y="3257534"/>
                    <a:pt x="6348906" y="3275749"/>
                    <a:pt x="6196254" y="3307209"/>
                  </a:cubicBezTo>
                  <a:cubicBezTo>
                    <a:pt x="6125799" y="3321729"/>
                    <a:pt x="6056313" y="3339071"/>
                    <a:pt x="5988366" y="3359306"/>
                  </a:cubicBezTo>
                  <a:cubicBezTo>
                    <a:pt x="5761875" y="3426755"/>
                    <a:pt x="5579274" y="3518369"/>
                    <a:pt x="5447003" y="3623311"/>
                  </a:cubicBezTo>
                  <a:cubicBezTo>
                    <a:pt x="5156006" y="3854184"/>
                    <a:pt x="5108606" y="4149566"/>
                    <a:pt x="5373378" y="4394074"/>
                  </a:cubicBezTo>
                  <a:cubicBezTo>
                    <a:pt x="5612951" y="4615312"/>
                    <a:pt x="6051669" y="4742784"/>
                    <a:pt x="6523529" y="4755577"/>
                  </a:cubicBezTo>
                  <a:lnTo>
                    <a:pt x="6621799" y="4756523"/>
                  </a:lnTo>
                  <a:lnTo>
                    <a:pt x="6698052" y="4770604"/>
                  </a:lnTo>
                  <a:cubicBezTo>
                    <a:pt x="7096636" y="4832615"/>
                    <a:pt x="7559399" y="4802571"/>
                    <a:pt x="7962949" y="4668052"/>
                  </a:cubicBezTo>
                  <a:cubicBezTo>
                    <a:pt x="8680373" y="4428906"/>
                    <a:pt x="8938985" y="3950126"/>
                    <a:pt x="8540575" y="3598668"/>
                  </a:cubicBezTo>
                  <a:cubicBezTo>
                    <a:pt x="8257331" y="3348803"/>
                    <a:pt x="7718261" y="3230557"/>
                    <a:pt x="7172486" y="3269008"/>
                  </a:cubicBezTo>
                  <a:lnTo>
                    <a:pt x="7132825" y="3273447"/>
                  </a:lnTo>
                  <a:lnTo>
                    <a:pt x="7120555" y="3271572"/>
                  </a:lnTo>
                  <a:cubicBezTo>
                    <a:pt x="6972813" y="3252962"/>
                    <a:pt x="6818063" y="3246141"/>
                    <a:pt x="6662087" y="325183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5568902" y="3312792"/>
              <a:ext cx="2682325" cy="1446505"/>
            </a:xfrm>
            <a:custGeom>
              <a:avLst/>
              <a:gdLst>
                <a:gd name="connsiteX0" fmla="*/ 1540448 w 2682325"/>
                <a:gd name="connsiteY0" fmla="*/ 0 h 1446505"/>
                <a:gd name="connsiteX1" fmla="*/ 1603147 w 2682325"/>
                <a:gd name="connsiteY1" fmla="*/ 798 h 1446505"/>
                <a:gd name="connsiteX2" fmla="*/ 2528663 w 2682325"/>
                <a:gd name="connsiteY2" fmla="*/ 280819 h 1446505"/>
                <a:gd name="connsiteX3" fmla="*/ 1970484 w 2682325"/>
                <a:gd name="connsiteY3" fmla="*/ 1221240 h 1446505"/>
                <a:gd name="connsiteX4" fmla="*/ 320093 w 2682325"/>
                <a:gd name="connsiteY4" fmla="*/ 1169053 h 1446505"/>
                <a:gd name="connsiteX5" fmla="*/ 280485 w 2682325"/>
                <a:gd name="connsiteY5" fmla="*/ 1144933 h 1446505"/>
                <a:gd name="connsiteX6" fmla="*/ 322396 w 2682325"/>
                <a:gd name="connsiteY6" fmla="*/ 1187000 h 1446505"/>
                <a:gd name="connsiteX7" fmla="*/ 823035 w 2682325"/>
                <a:gd name="connsiteY7" fmla="*/ 1438070 h 1446505"/>
                <a:gd name="connsiteX8" fmla="*/ 857164 w 2682325"/>
                <a:gd name="connsiteY8" fmla="*/ 1446505 h 1446505"/>
                <a:gd name="connsiteX9" fmla="*/ 833274 w 2682325"/>
                <a:gd name="connsiteY9" fmla="*/ 1443365 h 1446505"/>
                <a:gd name="connsiteX10" fmla="*/ 142865 w 2682325"/>
                <a:gd name="connsiteY10" fmla="*/ 1166181 h 1446505"/>
                <a:gd name="connsiteX11" fmla="*/ 170444 w 2682325"/>
                <a:gd name="connsiteY11" fmla="*/ 550430 h 1446505"/>
                <a:gd name="connsiteX12" fmla="*/ 733814 w 2682325"/>
                <a:gd name="connsiteY12" fmla="*/ 257529 h 1446505"/>
                <a:gd name="connsiteX13" fmla="*/ 2379506 w 2682325"/>
                <a:gd name="connsiteY13" fmla="*/ 352446 h 1446505"/>
                <a:gd name="connsiteX14" fmla="*/ 2418180 w 2682325"/>
                <a:gd name="connsiteY14" fmla="*/ 377178 h 1446505"/>
                <a:gd name="connsiteX15" fmla="*/ 2377850 w 2682325"/>
                <a:gd name="connsiteY15" fmla="*/ 334762 h 1446505"/>
                <a:gd name="connsiteX16" fmla="*/ 1634617 w 2682325"/>
                <a:gd name="connsiteY16" fmla="*/ 14387 h 1446505"/>
                <a:gd name="connsiteX17" fmla="*/ 1540448 w 2682325"/>
                <a:gd name="connsiteY17" fmla="*/ 0 h 1446505"/>
                <a:gd name="connsiteX18" fmla="*/ 1420230 w 2682325"/>
                <a:gd name="connsiteY18" fmla="*/ 192243 h 1446505"/>
                <a:gd name="connsiteX19" fmla="*/ 483321 w 2682325"/>
                <a:gd name="connsiteY19" fmla="*/ 465427 h 1446505"/>
                <a:gd name="connsiteX20" fmla="*/ 473950 w 2682325"/>
                <a:gd name="connsiteY20" fmla="*/ 477441 h 1446505"/>
                <a:gd name="connsiteX21" fmla="*/ 466922 w 2682325"/>
                <a:gd name="connsiteY21" fmla="*/ 480208 h 1446505"/>
                <a:gd name="connsiteX22" fmla="*/ 268289 w 2682325"/>
                <a:gd name="connsiteY22" fmla="*/ 598305 h 1446505"/>
                <a:gd name="connsiteX23" fmla="*/ 162337 w 2682325"/>
                <a:gd name="connsiteY23" fmla="*/ 740365 h 1446505"/>
                <a:gd name="connsiteX24" fmla="*/ 149864 w 2682325"/>
                <a:gd name="connsiteY24" fmla="*/ 811775 h 1446505"/>
                <a:gd name="connsiteX25" fmla="*/ 1232370 w 2682325"/>
                <a:gd name="connsiteY25" fmla="*/ 1280681 h 1446505"/>
                <a:gd name="connsiteX26" fmla="*/ 2127256 w 2682325"/>
                <a:gd name="connsiteY26" fmla="*/ 1075696 h 1446505"/>
                <a:gd name="connsiteX27" fmla="*/ 2165658 w 2682325"/>
                <a:gd name="connsiteY27" fmla="*/ 1049423 h 1446505"/>
                <a:gd name="connsiteX28" fmla="*/ 2212421 w 2682325"/>
                <a:gd name="connsiteY28" fmla="*/ 1032940 h 1446505"/>
                <a:gd name="connsiteX29" fmla="*/ 2560879 w 2682325"/>
                <a:gd name="connsiteY29" fmla="*/ 661182 h 1446505"/>
                <a:gd name="connsiteX30" fmla="*/ 1420230 w 2682325"/>
                <a:gd name="connsiteY30" fmla="*/ 192243 h 1446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682325" h="1446505">
                  <a:moveTo>
                    <a:pt x="1540448" y="0"/>
                  </a:moveTo>
                  <a:lnTo>
                    <a:pt x="1603147" y="798"/>
                  </a:lnTo>
                  <a:cubicBezTo>
                    <a:pt x="1985968" y="11445"/>
                    <a:pt x="2332850" y="108082"/>
                    <a:pt x="2528663" y="280819"/>
                  </a:cubicBezTo>
                  <a:cubicBezTo>
                    <a:pt x="2871422" y="583185"/>
                    <a:pt x="2621517" y="1004225"/>
                    <a:pt x="1970484" y="1221240"/>
                  </a:cubicBezTo>
                  <a:cubicBezTo>
                    <a:pt x="1400832" y="1411128"/>
                    <a:pt x="712817" y="1381891"/>
                    <a:pt x="320093" y="1169053"/>
                  </a:cubicBezTo>
                  <a:lnTo>
                    <a:pt x="280485" y="1144933"/>
                  </a:lnTo>
                  <a:lnTo>
                    <a:pt x="322396" y="1187000"/>
                  </a:lnTo>
                  <a:cubicBezTo>
                    <a:pt x="446899" y="1296831"/>
                    <a:pt x="620831" y="1381230"/>
                    <a:pt x="823035" y="1438070"/>
                  </a:cubicBezTo>
                  <a:lnTo>
                    <a:pt x="857164" y="1446505"/>
                  </a:lnTo>
                  <a:lnTo>
                    <a:pt x="833274" y="1443365"/>
                  </a:lnTo>
                  <a:cubicBezTo>
                    <a:pt x="543982" y="1400590"/>
                    <a:pt x="294291" y="1306019"/>
                    <a:pt x="142865" y="1166181"/>
                  </a:cubicBezTo>
                  <a:cubicBezTo>
                    <a:pt x="-64215" y="974950"/>
                    <a:pt x="-38520" y="744325"/>
                    <a:pt x="170444" y="550430"/>
                  </a:cubicBezTo>
                  <a:cubicBezTo>
                    <a:pt x="295822" y="434093"/>
                    <a:pt x="487176" y="330979"/>
                    <a:pt x="733814" y="257529"/>
                  </a:cubicBezTo>
                  <a:cubicBezTo>
                    <a:pt x="1309300" y="86148"/>
                    <a:pt x="1995089" y="133063"/>
                    <a:pt x="2379506" y="352446"/>
                  </a:cubicBezTo>
                  <a:lnTo>
                    <a:pt x="2418180" y="377178"/>
                  </a:lnTo>
                  <a:lnTo>
                    <a:pt x="2377850" y="334762"/>
                  </a:lnTo>
                  <a:cubicBezTo>
                    <a:pt x="2209359" y="179166"/>
                    <a:pt x="1942366" y="69950"/>
                    <a:pt x="1634617" y="14387"/>
                  </a:cubicBezTo>
                  <a:lnTo>
                    <a:pt x="1540448" y="0"/>
                  </a:lnTo>
                  <a:close/>
                  <a:moveTo>
                    <a:pt x="1420230" y="192243"/>
                  </a:moveTo>
                  <a:cubicBezTo>
                    <a:pt x="995405" y="195667"/>
                    <a:pt x="641044" y="306718"/>
                    <a:pt x="483321" y="465427"/>
                  </a:cubicBezTo>
                  <a:lnTo>
                    <a:pt x="473950" y="477441"/>
                  </a:lnTo>
                  <a:lnTo>
                    <a:pt x="466922" y="480208"/>
                  </a:lnTo>
                  <a:cubicBezTo>
                    <a:pt x="387340" y="514681"/>
                    <a:pt x="320091" y="554495"/>
                    <a:pt x="268289" y="598305"/>
                  </a:cubicBezTo>
                  <a:cubicBezTo>
                    <a:pt x="216487" y="642113"/>
                    <a:pt x="180132" y="689917"/>
                    <a:pt x="162337" y="740365"/>
                  </a:cubicBezTo>
                  <a:cubicBezTo>
                    <a:pt x="154123" y="763649"/>
                    <a:pt x="149864" y="787496"/>
                    <a:pt x="149864" y="811775"/>
                  </a:cubicBezTo>
                  <a:cubicBezTo>
                    <a:pt x="149864" y="1070745"/>
                    <a:pt x="634519" y="1280681"/>
                    <a:pt x="1232370" y="1280681"/>
                  </a:cubicBezTo>
                  <a:cubicBezTo>
                    <a:pt x="1604276" y="1280681"/>
                    <a:pt x="1932377" y="1199442"/>
                    <a:pt x="2127256" y="1075696"/>
                  </a:cubicBezTo>
                  <a:lnTo>
                    <a:pt x="2165658" y="1049423"/>
                  </a:lnTo>
                  <a:lnTo>
                    <a:pt x="2212421" y="1032940"/>
                  </a:lnTo>
                  <a:cubicBezTo>
                    <a:pt x="2442124" y="943392"/>
                    <a:pt x="2579108" y="809571"/>
                    <a:pt x="2560879" y="661182"/>
                  </a:cubicBezTo>
                  <a:cubicBezTo>
                    <a:pt x="2528472" y="397378"/>
                    <a:pt x="2017786" y="187427"/>
                    <a:pt x="1420230" y="19224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6058763" y="3599064"/>
              <a:ext cx="1716663" cy="903703"/>
            </a:xfrm>
            <a:custGeom>
              <a:avLst/>
              <a:gdLst>
                <a:gd name="connsiteX0" fmla="*/ 731031 w 1716663"/>
                <a:gd name="connsiteY0" fmla="*/ 67 h 903703"/>
                <a:gd name="connsiteX1" fmla="*/ 1715115 w 1716663"/>
                <a:gd name="connsiteY1" fmla="*/ 426021 h 903703"/>
                <a:gd name="connsiteX2" fmla="*/ 1024041 w 1716663"/>
                <a:gd name="connsiteY2" fmla="*/ 856660 h 903703"/>
                <a:gd name="connsiteX3" fmla="*/ 978388 w 1716663"/>
                <a:gd name="connsiteY3" fmla="*/ 860304 h 903703"/>
                <a:gd name="connsiteX4" fmla="*/ 1047725 w 1716663"/>
                <a:gd name="connsiteY4" fmla="*/ 861288 h 903703"/>
                <a:gd name="connsiteX5" fmla="*/ 1556375 w 1716663"/>
                <a:gd name="connsiteY5" fmla="*/ 799481 h 903703"/>
                <a:gd name="connsiteX6" fmla="*/ 1580015 w 1716663"/>
                <a:gd name="connsiteY6" fmla="*/ 792728 h 903703"/>
                <a:gd name="connsiteX7" fmla="*/ 1566981 w 1716663"/>
                <a:gd name="connsiteY7" fmla="*/ 798263 h 903703"/>
                <a:gd name="connsiteX8" fmla="*/ 953302 w 1716663"/>
                <a:gd name="connsiteY8" fmla="*/ 903703 h 903703"/>
                <a:gd name="connsiteX9" fmla="*/ 22005 w 1716663"/>
                <a:gd name="connsiteY9" fmla="*/ 478191 h 903703"/>
                <a:gd name="connsiteX10" fmla="*/ 765614 w 1716663"/>
                <a:gd name="connsiteY10" fmla="*/ 61323 h 903703"/>
                <a:gd name="connsiteX11" fmla="*/ 811691 w 1716663"/>
                <a:gd name="connsiteY11" fmla="*/ 58110 h 903703"/>
                <a:gd name="connsiteX12" fmla="*/ 742509 w 1716663"/>
                <a:gd name="connsiteY12" fmla="*/ 56596 h 903703"/>
                <a:gd name="connsiteX13" fmla="*/ 53935 w 1716663"/>
                <a:gd name="connsiteY13" fmla="*/ 163672 h 903703"/>
                <a:gd name="connsiteX14" fmla="*/ 0 w 1716663"/>
                <a:gd name="connsiteY14" fmla="*/ 184905 h 903703"/>
                <a:gd name="connsiteX15" fmla="*/ 24748 w 1716663"/>
                <a:gd name="connsiteY15" fmla="*/ 168199 h 903703"/>
                <a:gd name="connsiteX16" fmla="*/ 731031 w 1716663"/>
                <a:gd name="connsiteY16" fmla="*/ 67 h 9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6663" h="903703">
                  <a:moveTo>
                    <a:pt x="731031" y="67"/>
                  </a:moveTo>
                  <a:cubicBezTo>
                    <a:pt x="1245117" y="-4076"/>
                    <a:pt x="1685707" y="186630"/>
                    <a:pt x="1715115" y="426021"/>
                  </a:cubicBezTo>
                  <a:cubicBezTo>
                    <a:pt x="1740847" y="635488"/>
                    <a:pt x="1443243" y="812823"/>
                    <a:pt x="1024041" y="856660"/>
                  </a:cubicBezTo>
                  <a:lnTo>
                    <a:pt x="978388" y="860304"/>
                  </a:lnTo>
                  <a:lnTo>
                    <a:pt x="1047725" y="861288"/>
                  </a:lnTo>
                  <a:cubicBezTo>
                    <a:pt x="1234461" y="859783"/>
                    <a:pt x="1407583" y="837483"/>
                    <a:pt x="1556375" y="799481"/>
                  </a:cubicBezTo>
                  <a:lnTo>
                    <a:pt x="1580015" y="792728"/>
                  </a:lnTo>
                  <a:lnTo>
                    <a:pt x="1566981" y="798263"/>
                  </a:lnTo>
                  <a:cubicBezTo>
                    <a:pt x="1403101" y="863911"/>
                    <a:pt x="1188372" y="903704"/>
                    <a:pt x="953302" y="903703"/>
                  </a:cubicBezTo>
                  <a:cubicBezTo>
                    <a:pt x="438961" y="903703"/>
                    <a:pt x="22005" y="713195"/>
                    <a:pt x="22005" y="478191"/>
                  </a:cubicBezTo>
                  <a:cubicBezTo>
                    <a:pt x="22005" y="272562"/>
                    <a:pt x="341236" y="101000"/>
                    <a:pt x="765614" y="61323"/>
                  </a:cubicBezTo>
                  <a:lnTo>
                    <a:pt x="811691" y="58110"/>
                  </a:lnTo>
                  <a:lnTo>
                    <a:pt x="742509" y="56596"/>
                  </a:lnTo>
                  <a:cubicBezTo>
                    <a:pt x="480949" y="56596"/>
                    <a:pt x="241056" y="96780"/>
                    <a:pt x="53935" y="163672"/>
                  </a:cubicBezTo>
                  <a:lnTo>
                    <a:pt x="0" y="184905"/>
                  </a:lnTo>
                  <a:lnTo>
                    <a:pt x="24748" y="168199"/>
                  </a:lnTo>
                  <a:cubicBezTo>
                    <a:pt x="183195" y="67882"/>
                    <a:pt x="437339" y="2434"/>
                    <a:pt x="731031" y="6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86697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4000" fill="hold"/>
                                        <p:tgtEl>
                                          <p:spTgt spid="15"/>
                                        </p:tgtEl>
                                        <p:attrNameLst>
                                          <p:attrName>ppt_w</p:attrName>
                                        </p:attrNameLst>
                                      </p:cBhvr>
                                      <p:tavLst>
                                        <p:tav tm="0">
                                          <p:val>
                                            <p:strVal val="4/3*#ppt_w"/>
                                          </p:val>
                                        </p:tav>
                                        <p:tav tm="100000">
                                          <p:val>
                                            <p:strVal val="#ppt_w"/>
                                          </p:val>
                                        </p:tav>
                                      </p:tavLst>
                                    </p:anim>
                                    <p:anim calcmode="lin" valueType="num">
                                      <p:cBhvr>
                                        <p:cTn id="12" dur="4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2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6200000">
            <a:off x="-2904821" y="2862060"/>
            <a:ext cx="6901549" cy="109190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81920"/>
              <a:gd name="connsiteX1" fmla="*/ 9144000 w 9144000"/>
              <a:gd name="connsiteY1" fmla="*/ 0 h 981920"/>
              <a:gd name="connsiteX2" fmla="*/ 9144000 w 9144000"/>
              <a:gd name="connsiteY2" fmla="*/ 685800 h 981920"/>
              <a:gd name="connsiteX3" fmla="*/ 0 w 9144000"/>
              <a:gd name="connsiteY3" fmla="*/ 685800 h 981920"/>
              <a:gd name="connsiteX4" fmla="*/ 0 w 9144000"/>
              <a:gd name="connsiteY4" fmla="*/ 0 h 981920"/>
              <a:gd name="connsiteX0" fmla="*/ 0 w 9144000"/>
              <a:gd name="connsiteY0" fmla="*/ 0 h 933940"/>
              <a:gd name="connsiteX1" fmla="*/ 9144000 w 9144000"/>
              <a:gd name="connsiteY1" fmla="*/ 0 h 933940"/>
              <a:gd name="connsiteX2" fmla="*/ 9144000 w 9144000"/>
              <a:gd name="connsiteY2" fmla="*/ 685800 h 933940"/>
              <a:gd name="connsiteX3" fmla="*/ 0 w 9144000"/>
              <a:gd name="connsiteY3" fmla="*/ 685800 h 933940"/>
              <a:gd name="connsiteX4" fmla="*/ 0 w 9144000"/>
              <a:gd name="connsiteY4" fmla="*/ 0 h 933940"/>
              <a:gd name="connsiteX0" fmla="*/ 0 w 9144000"/>
              <a:gd name="connsiteY0" fmla="*/ 0 h 980637"/>
              <a:gd name="connsiteX1" fmla="*/ 9144000 w 9144000"/>
              <a:gd name="connsiteY1" fmla="*/ 0 h 980637"/>
              <a:gd name="connsiteX2" fmla="*/ 9144000 w 9144000"/>
              <a:gd name="connsiteY2" fmla="*/ 685800 h 980637"/>
              <a:gd name="connsiteX3" fmla="*/ 0 w 9144000"/>
              <a:gd name="connsiteY3" fmla="*/ 685800 h 980637"/>
              <a:gd name="connsiteX4" fmla="*/ 0 w 9144000"/>
              <a:gd name="connsiteY4" fmla="*/ 0 h 980637"/>
              <a:gd name="connsiteX0" fmla="*/ 0 w 9144000"/>
              <a:gd name="connsiteY0" fmla="*/ 0 h 1010226"/>
              <a:gd name="connsiteX1" fmla="*/ 9144000 w 9144000"/>
              <a:gd name="connsiteY1" fmla="*/ 0 h 1010226"/>
              <a:gd name="connsiteX2" fmla="*/ 9144000 w 9144000"/>
              <a:gd name="connsiteY2" fmla="*/ 685800 h 1010226"/>
              <a:gd name="connsiteX3" fmla="*/ 0 w 9144000"/>
              <a:gd name="connsiteY3" fmla="*/ 685800 h 1010226"/>
              <a:gd name="connsiteX4" fmla="*/ 0 w 9144000"/>
              <a:gd name="connsiteY4" fmla="*/ 0 h 1010226"/>
              <a:gd name="connsiteX0" fmla="*/ 0 w 9144000"/>
              <a:gd name="connsiteY0" fmla="*/ 0 h 1067867"/>
              <a:gd name="connsiteX1" fmla="*/ 9144000 w 9144000"/>
              <a:gd name="connsiteY1" fmla="*/ 0 h 1067867"/>
              <a:gd name="connsiteX2" fmla="*/ 9144000 w 9144000"/>
              <a:gd name="connsiteY2" fmla="*/ 752575 h 1067867"/>
              <a:gd name="connsiteX3" fmla="*/ 0 w 9144000"/>
              <a:gd name="connsiteY3" fmla="*/ 685800 h 1067867"/>
              <a:gd name="connsiteX4" fmla="*/ 0 w 9144000"/>
              <a:gd name="connsiteY4" fmla="*/ 0 h 1067867"/>
              <a:gd name="connsiteX0" fmla="*/ 0 w 9260117"/>
              <a:gd name="connsiteY0" fmla="*/ 0 h 1106584"/>
              <a:gd name="connsiteX1" fmla="*/ 9144000 w 9260117"/>
              <a:gd name="connsiteY1" fmla="*/ 0 h 1106584"/>
              <a:gd name="connsiteX2" fmla="*/ 9260117 w 9260117"/>
              <a:gd name="connsiteY2" fmla="*/ 797089 h 1106584"/>
              <a:gd name="connsiteX3" fmla="*/ 0 w 9260117"/>
              <a:gd name="connsiteY3" fmla="*/ 685800 h 1106584"/>
              <a:gd name="connsiteX4" fmla="*/ 0 w 9260117"/>
              <a:gd name="connsiteY4" fmla="*/ 0 h 1106584"/>
              <a:gd name="connsiteX0" fmla="*/ 0 w 9202060"/>
              <a:gd name="connsiteY0" fmla="*/ 0 h 1116298"/>
              <a:gd name="connsiteX1" fmla="*/ 9144000 w 9202060"/>
              <a:gd name="connsiteY1" fmla="*/ 0 h 1116298"/>
              <a:gd name="connsiteX2" fmla="*/ 9202060 w 9202060"/>
              <a:gd name="connsiteY2" fmla="*/ 808218 h 1116298"/>
              <a:gd name="connsiteX3" fmla="*/ 0 w 9202060"/>
              <a:gd name="connsiteY3" fmla="*/ 685800 h 1116298"/>
              <a:gd name="connsiteX4" fmla="*/ 0 w 9202060"/>
              <a:gd name="connsiteY4" fmla="*/ 0 h 11162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02060" h="1116298">
                <a:moveTo>
                  <a:pt x="0" y="0"/>
                </a:moveTo>
                <a:lnTo>
                  <a:pt x="9144000" y="0"/>
                </a:lnTo>
                <a:cubicBezTo>
                  <a:pt x="9144000" y="250858"/>
                  <a:pt x="9202060" y="557360"/>
                  <a:pt x="9202060" y="808218"/>
                </a:cubicBezTo>
                <a:cubicBezTo>
                  <a:pt x="6266602" y="1822023"/>
                  <a:pt x="4098386" y="-54749"/>
                  <a:pt x="0" y="685800"/>
                </a:cubicBezTo>
                <a:lnTo>
                  <a:pt x="0" y="0"/>
                </a:lnTo>
                <a:close/>
              </a:path>
            </a:pathLst>
          </a:custGeom>
          <a:gradFill>
            <a:gsLst>
              <a:gs pos="16000">
                <a:schemeClr val="accent6">
                  <a:lumMod val="40000"/>
                  <a:lumOff val="60000"/>
                </a:schemeClr>
              </a:gs>
              <a:gs pos="64000">
                <a:srgbClr val="000000"/>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 Onda"/>
          <p:cNvSpPr/>
          <p:nvPr/>
        </p:nvSpPr>
        <p:spPr>
          <a:xfrm rot="16200000">
            <a:off x="-3189096" y="3059607"/>
            <a:ext cx="6919281" cy="71083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81920"/>
              <a:gd name="connsiteX1" fmla="*/ 9144000 w 9144000"/>
              <a:gd name="connsiteY1" fmla="*/ 0 h 981920"/>
              <a:gd name="connsiteX2" fmla="*/ 9144000 w 9144000"/>
              <a:gd name="connsiteY2" fmla="*/ 685800 h 981920"/>
              <a:gd name="connsiteX3" fmla="*/ 0 w 9144000"/>
              <a:gd name="connsiteY3" fmla="*/ 685800 h 981920"/>
              <a:gd name="connsiteX4" fmla="*/ 0 w 9144000"/>
              <a:gd name="connsiteY4" fmla="*/ 0 h 981920"/>
              <a:gd name="connsiteX0" fmla="*/ 0 w 9144000"/>
              <a:gd name="connsiteY0" fmla="*/ 0 h 933940"/>
              <a:gd name="connsiteX1" fmla="*/ 9144000 w 9144000"/>
              <a:gd name="connsiteY1" fmla="*/ 0 h 933940"/>
              <a:gd name="connsiteX2" fmla="*/ 9144000 w 9144000"/>
              <a:gd name="connsiteY2" fmla="*/ 685800 h 933940"/>
              <a:gd name="connsiteX3" fmla="*/ 0 w 9144000"/>
              <a:gd name="connsiteY3" fmla="*/ 685800 h 933940"/>
              <a:gd name="connsiteX4" fmla="*/ 0 w 9144000"/>
              <a:gd name="connsiteY4" fmla="*/ 0 h 933940"/>
              <a:gd name="connsiteX0" fmla="*/ 0 w 9144000"/>
              <a:gd name="connsiteY0" fmla="*/ 0 h 980637"/>
              <a:gd name="connsiteX1" fmla="*/ 9144000 w 9144000"/>
              <a:gd name="connsiteY1" fmla="*/ 0 h 980637"/>
              <a:gd name="connsiteX2" fmla="*/ 9144000 w 9144000"/>
              <a:gd name="connsiteY2" fmla="*/ 685800 h 980637"/>
              <a:gd name="connsiteX3" fmla="*/ 0 w 9144000"/>
              <a:gd name="connsiteY3" fmla="*/ 685800 h 980637"/>
              <a:gd name="connsiteX4" fmla="*/ 0 w 9144000"/>
              <a:gd name="connsiteY4" fmla="*/ 0 h 980637"/>
              <a:gd name="connsiteX0" fmla="*/ 0 w 9144000"/>
              <a:gd name="connsiteY0" fmla="*/ 0 h 1010226"/>
              <a:gd name="connsiteX1" fmla="*/ 9144000 w 9144000"/>
              <a:gd name="connsiteY1" fmla="*/ 0 h 1010226"/>
              <a:gd name="connsiteX2" fmla="*/ 9144000 w 9144000"/>
              <a:gd name="connsiteY2" fmla="*/ 685800 h 1010226"/>
              <a:gd name="connsiteX3" fmla="*/ 0 w 9144000"/>
              <a:gd name="connsiteY3" fmla="*/ 685800 h 1010226"/>
              <a:gd name="connsiteX4" fmla="*/ 0 w 9144000"/>
              <a:gd name="connsiteY4" fmla="*/ 0 h 1010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10226">
                <a:moveTo>
                  <a:pt x="0" y="0"/>
                </a:moveTo>
                <a:lnTo>
                  <a:pt x="9144000" y="0"/>
                </a:lnTo>
                <a:lnTo>
                  <a:pt x="9144000" y="685800"/>
                </a:lnTo>
                <a:cubicBezTo>
                  <a:pt x="6208542" y="1699605"/>
                  <a:pt x="4098386" y="-54749"/>
                  <a:pt x="0" y="685800"/>
                </a:cubicBezTo>
                <a:lnTo>
                  <a:pt x="0" y="0"/>
                </a:lnTo>
                <a:close/>
              </a:path>
            </a:pathLst>
          </a:custGeom>
          <a:gradFill>
            <a:gsLst>
              <a:gs pos="16000">
                <a:schemeClr val="accent6">
                  <a:lumMod val="40000"/>
                  <a:lumOff val="60000"/>
                </a:schemeClr>
              </a:gs>
              <a:gs pos="64000">
                <a:srgbClr val="000000"/>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25" name="Grupo 7"/>
          <p:cNvGrpSpPr/>
          <p:nvPr/>
        </p:nvGrpSpPr>
        <p:grpSpPr>
          <a:xfrm rot="5400000" flipH="1">
            <a:off x="1353574" y="-870376"/>
            <a:ext cx="6947231" cy="8598752"/>
            <a:chOff x="-66528" y="-9954"/>
            <a:chExt cx="9209625" cy="5942298"/>
          </a:xfrm>
        </p:grpSpPr>
        <p:sp>
          <p:nvSpPr>
            <p:cNvPr id="26" name="Forma libre 8"/>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7" name="Forma libre 9"/>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BD8A1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8" name="Forma libre 10"/>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E6C998"/>
            </a:solidFill>
            <a:ln>
              <a:noFill/>
            </a:ln>
            <a:scene3d>
              <a:camera prst="orthographicFront"/>
              <a:lightRig rig="chilly"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9" name="Forma libre 11"/>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6F6E59"/>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0" name="Forma libre 12"/>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BB871A"/>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1" name="Forma libre 13"/>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27261C"/>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2" name="Forma libre 14"/>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E6C99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3" name="Forma libre 15"/>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chemeClr val="bg1">
                <a:lumMod val="65000"/>
                <a:lumOff val="35000"/>
              </a:schemeClr>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4" name="Forma libre 16"/>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E6C99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5" name="Forma libre 17"/>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BB871A"/>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6" name="Forma libre 18"/>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EC7B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7" name="Forma libre 19"/>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EFAE8E"/>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8" name="Forma libre 20"/>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39" name="Forma libre 21"/>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53395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4000" fill="hold"/>
                                        <p:tgtEl>
                                          <p:spTgt spid="24"/>
                                        </p:tgtEl>
                                        <p:attrNameLst>
                                          <p:attrName>ppt_w</p:attrName>
                                        </p:attrNameLst>
                                      </p:cBhvr>
                                      <p:tavLst>
                                        <p:tav tm="0">
                                          <p:val>
                                            <p:strVal val="4/3*#ppt_w"/>
                                          </p:val>
                                        </p:tav>
                                        <p:tav tm="100000">
                                          <p:val>
                                            <p:strVal val="#ppt_w"/>
                                          </p:val>
                                        </p:tav>
                                      </p:tavLst>
                                    </p:anim>
                                    <p:anim calcmode="lin" valueType="num">
                                      <p:cBhvr>
                                        <p:cTn id="8" dur="4000" fill="hold"/>
                                        <p:tgtEl>
                                          <p:spTgt spid="24"/>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4000"/>
                                        <p:tgtEl>
                                          <p:spTgt spid="25"/>
                                        </p:tgtEl>
                                        <p:attrNameLst>
                                          <p:attrName>ppt_x</p:attrName>
                                        </p:attrNameLst>
                                      </p:cBhvr>
                                      <p:tavLst>
                                        <p:tav tm="0">
                                          <p:val>
                                            <p:strVal val="ppt_x"/>
                                          </p:val>
                                        </p:tav>
                                        <p:tav tm="100000">
                                          <p:val>
                                            <p:strVal val="1+ppt_w/2"/>
                                          </p:val>
                                        </p:tav>
                                      </p:tavLst>
                                    </p:anim>
                                    <p:anim calcmode="lin" valueType="num">
                                      <p:cBhvr additive="base">
                                        <p:cTn id="11" dur="4000"/>
                                        <p:tgtEl>
                                          <p:spTgt spid="25"/>
                                        </p:tgtEl>
                                        <p:attrNameLst>
                                          <p:attrName>ppt_y</p:attrName>
                                        </p:attrNameLst>
                                      </p:cBhvr>
                                      <p:tavLst>
                                        <p:tav tm="0">
                                          <p:val>
                                            <p:strVal val="ppt_y"/>
                                          </p:val>
                                        </p:tav>
                                        <p:tav tm="100000">
                                          <p:val>
                                            <p:strVal val="ppt_y"/>
                                          </p:val>
                                        </p:tav>
                                      </p:tavLst>
                                    </p:anim>
                                    <p:set>
                                      <p:cBhvr>
                                        <p:cTn id="12" dur="1" fill="hold">
                                          <p:stCondLst>
                                            <p:cond delay="3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2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445224"/>
            <a:ext cx="9144000" cy="141277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24000">
                <a:schemeClr val="accent6">
                  <a:lumMod val="38000"/>
                  <a:lumOff val="62000"/>
                </a:schemeClr>
              </a:gs>
              <a:gs pos="60000">
                <a:srgbClr val="C00000">
                  <a:lumMod val="0"/>
                </a:srgbClr>
              </a:gs>
              <a:gs pos="45000">
                <a:srgbClr val="C00000">
                  <a:lumMod val="57000"/>
                </a:srgb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Picture 2"/>
          <p:cNvPicPr>
            <a:picLocks noChangeAspect="1" noChangeArrowheads="1"/>
          </p:cNvPicPr>
          <p:nvPr/>
        </p:nvPicPr>
        <p:blipFill>
          <a:blip r:embed="rId4" cstate="print">
            <a:duotone>
              <a:prstClr val="black"/>
              <a:schemeClr val="accent6">
                <a:tint val="45000"/>
                <a:satMod val="400000"/>
              </a:schemeClr>
            </a:duotone>
          </a:blip>
          <a:srcRect l="7757" t="16825"/>
          <a:stretch>
            <a:fillRect/>
          </a:stretch>
        </p:blipFill>
        <p:spPr bwMode="auto">
          <a:xfrm>
            <a:off x="8288862" y="0"/>
            <a:ext cx="855137" cy="212140"/>
          </a:xfrm>
          <a:prstGeom prst="rect">
            <a:avLst/>
          </a:prstGeom>
          <a:solidFill>
            <a:schemeClr val="bg1"/>
          </a:solidFill>
          <a:ln w="9525">
            <a:noFill/>
            <a:miter lim="800000"/>
            <a:headEnd/>
            <a:tailEnd/>
          </a:ln>
          <a:effectLst/>
        </p:spPr>
      </p:pic>
      <p:sp>
        <p:nvSpPr>
          <p:cNvPr id="6" name="2 Onda"/>
          <p:cNvSpPr/>
          <p:nvPr/>
        </p:nvSpPr>
        <p:spPr>
          <a:xfrm rot="10800000">
            <a:off x="0" y="5877271"/>
            <a:ext cx="9144000" cy="98072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47000">
                <a:schemeClr val="accent1">
                  <a:lumMod val="20000"/>
                  <a:lumOff val="80000"/>
                </a:schemeClr>
              </a:gs>
              <a:gs pos="95000">
                <a:srgbClr val="C00000">
                  <a:lumMod val="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a:off x="0" y="6151610"/>
            <a:ext cx="9144000" cy="70638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24000">
                <a:schemeClr val="accent6">
                  <a:lumMod val="38000"/>
                  <a:lumOff val="62000"/>
                </a:schemeClr>
              </a:gs>
              <a:gs pos="75000">
                <a:srgbClr val="C00000">
                  <a:lumMod val="0"/>
                </a:srgbClr>
              </a:gs>
              <a:gs pos="53000">
                <a:srgbClr val="C00000">
                  <a:lumMod val="57000"/>
                </a:srgb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flipH="1">
            <a:off x="-49646" y="0"/>
            <a:ext cx="9213542" cy="5985510"/>
            <a:chOff x="2481" y="0"/>
            <a:chExt cx="9213542" cy="5593819"/>
          </a:xfrm>
          <a:gradFill flip="none" rotWithShape="1">
            <a:gsLst>
              <a:gs pos="16000">
                <a:schemeClr val="accent6">
                  <a:lumMod val="40000"/>
                  <a:lumOff val="60000"/>
                  <a:alpha val="51000"/>
                </a:schemeClr>
              </a:gs>
              <a:gs pos="95575">
                <a:srgbClr val="540710">
                  <a:lumMod val="49000"/>
                  <a:alpha val="83000"/>
                </a:srgbClr>
              </a:gs>
              <a:gs pos="84000">
                <a:srgbClr val="540710">
                  <a:alpha val="94000"/>
                </a:srgbClr>
              </a:gs>
            </a:gsLst>
            <a:path path="rect">
              <a:fillToRect t="100000" r="100000"/>
            </a:path>
            <a:tileRect l="-100000" b="-100000"/>
          </a:gradFill>
        </p:grpSpPr>
        <p:sp>
          <p:nvSpPr>
            <p:cNvPr id="11" name="Forma libre 10"/>
            <p:cNvSpPr/>
            <p:nvPr/>
          </p:nvSpPr>
          <p:spPr>
            <a:xfrm flipH="1">
              <a:off x="492050" y="4162409"/>
              <a:ext cx="4886299" cy="1142953"/>
            </a:xfrm>
            <a:custGeom>
              <a:avLst/>
              <a:gdLst>
                <a:gd name="connsiteX0" fmla="*/ 3140086 w 4886299"/>
                <a:gd name="connsiteY0" fmla="*/ 85 h 1142953"/>
                <a:gd name="connsiteX1" fmla="*/ 2614480 w 4886299"/>
                <a:gd name="connsiteY1" fmla="*/ 64490 h 1142953"/>
                <a:gd name="connsiteX2" fmla="*/ 2300322 w 4886299"/>
                <a:gd name="connsiteY2" fmla="*/ 276074 h 1142953"/>
                <a:gd name="connsiteX3" fmla="*/ 2472218 w 4886299"/>
                <a:gd name="connsiteY3" fmla="*/ 493971 h 1142953"/>
                <a:gd name="connsiteX4" fmla="*/ 3045665 w 4886299"/>
                <a:gd name="connsiteY4" fmla="*/ 611869 h 1142953"/>
                <a:gd name="connsiteX5" fmla="*/ 3502405 w 4886299"/>
                <a:gd name="connsiteY5" fmla="*/ 573996 h 1142953"/>
                <a:gd name="connsiteX6" fmla="*/ 3689821 w 4886299"/>
                <a:gd name="connsiteY6" fmla="*/ 443401 h 1142953"/>
                <a:gd name="connsiteX7" fmla="*/ 3595308 w 4886299"/>
                <a:gd name="connsiteY7" fmla="*/ 316506 h 1142953"/>
                <a:gd name="connsiteX8" fmla="*/ 3259029 w 4886299"/>
                <a:gd name="connsiteY8" fmla="*/ 241020 h 1142953"/>
                <a:gd name="connsiteX9" fmla="*/ 3037734 w 4886299"/>
                <a:gd name="connsiteY9" fmla="*/ 260090 h 1142953"/>
                <a:gd name="connsiteX10" fmla="*/ 2957216 w 4886299"/>
                <a:gd name="connsiteY10" fmla="*/ 297179 h 1142953"/>
                <a:gd name="connsiteX11" fmla="*/ 2946832 w 4886299"/>
                <a:gd name="connsiteY11" fmla="*/ 316334 h 1142953"/>
                <a:gd name="connsiteX12" fmla="*/ 2965339 w 4886299"/>
                <a:gd name="connsiteY12" fmla="*/ 324081 h 1142953"/>
                <a:gd name="connsiteX13" fmla="*/ 3003192 w 4886299"/>
                <a:gd name="connsiteY13" fmla="*/ 322518 h 1142953"/>
                <a:gd name="connsiteX14" fmla="*/ 3041045 w 4886299"/>
                <a:gd name="connsiteY14" fmla="*/ 320954 h 1142953"/>
                <a:gd name="connsiteX15" fmla="*/ 3179475 w 4886299"/>
                <a:gd name="connsiteY15" fmla="*/ 322614 h 1142953"/>
                <a:gd name="connsiteX16" fmla="*/ 3346171 w 4886299"/>
                <a:gd name="connsiteY16" fmla="*/ 357722 h 1142953"/>
                <a:gd name="connsiteX17" fmla="*/ 3413964 w 4886299"/>
                <a:gd name="connsiteY17" fmla="*/ 419612 h 1142953"/>
                <a:gd name="connsiteX18" fmla="*/ 3290320 w 4886299"/>
                <a:gd name="connsiteY18" fmla="*/ 501609 h 1142953"/>
                <a:gd name="connsiteX19" fmla="*/ 2993403 w 4886299"/>
                <a:gd name="connsiteY19" fmla="*/ 522099 h 1142953"/>
                <a:gd name="connsiteX20" fmla="*/ 2585479 w 4886299"/>
                <a:gd name="connsiteY20" fmla="*/ 431129 h 1142953"/>
                <a:gd name="connsiteX21" fmla="*/ 2463959 w 4886299"/>
                <a:gd name="connsiteY21" fmla="*/ 277261 h 1142953"/>
                <a:gd name="connsiteX22" fmla="*/ 2711960 w 4886299"/>
                <a:gd name="connsiteY22" fmla="*/ 98767 h 1142953"/>
                <a:gd name="connsiteX23" fmla="*/ 3344188 w 4886299"/>
                <a:gd name="connsiteY23" fmla="*/ 45135 h 1142953"/>
                <a:gd name="connsiteX24" fmla="*/ 4123063 w 4886299"/>
                <a:gd name="connsiteY24" fmla="*/ 210727 h 1142953"/>
                <a:gd name="connsiteX25" fmla="*/ 4373597 w 4886299"/>
                <a:gd name="connsiteY25" fmla="*/ 494038 h 1142953"/>
                <a:gd name="connsiteX26" fmla="*/ 3995878 w 4886299"/>
                <a:gd name="connsiteY26" fmla="*/ 749956 h 1142953"/>
                <a:gd name="connsiteX27" fmla="*/ 3054215 w 4886299"/>
                <a:gd name="connsiteY27" fmla="*/ 822610 h 1142953"/>
                <a:gd name="connsiteX28" fmla="*/ 2522267 w 4886299"/>
                <a:gd name="connsiteY28" fmla="*/ 757190 h 1142953"/>
                <a:gd name="connsiteX29" fmla="*/ 2141141 w 4886299"/>
                <a:gd name="connsiteY29" fmla="*/ 633336 h 1142953"/>
                <a:gd name="connsiteX30" fmla="*/ 1831193 w 4886299"/>
                <a:gd name="connsiteY30" fmla="*/ 470226 h 1142953"/>
                <a:gd name="connsiteX31" fmla="*/ 1400734 w 4886299"/>
                <a:gd name="connsiteY31" fmla="*/ 196898 h 1142953"/>
                <a:gd name="connsiteX32" fmla="*/ 763179 w 4886299"/>
                <a:gd name="connsiteY32" fmla="*/ 38238 h 1142953"/>
                <a:gd name="connsiteX33" fmla="*/ 186643 w 4886299"/>
                <a:gd name="connsiteY33" fmla="*/ 111701 h 1142953"/>
                <a:gd name="connsiteX34" fmla="*/ 278 w 4886299"/>
                <a:gd name="connsiteY34" fmla="*/ 317156 h 1142953"/>
                <a:gd name="connsiteX35" fmla="*/ 71301 w 4886299"/>
                <a:gd name="connsiteY35" fmla="*/ 473678 h 1142953"/>
                <a:gd name="connsiteX36" fmla="*/ 422363 w 4886299"/>
                <a:gd name="connsiteY36" fmla="*/ 568699 h 1142953"/>
                <a:gd name="connsiteX37" fmla="*/ 604004 w 4886299"/>
                <a:gd name="connsiteY37" fmla="*/ 555806 h 1142953"/>
                <a:gd name="connsiteX38" fmla="*/ 692249 w 4886299"/>
                <a:gd name="connsiteY38" fmla="*/ 521661 h 1142953"/>
                <a:gd name="connsiteX39" fmla="*/ 699722 w 4886299"/>
                <a:gd name="connsiteY39" fmla="*/ 497661 h 1142953"/>
                <a:gd name="connsiteX40" fmla="*/ 679286 w 4886299"/>
                <a:gd name="connsiteY40" fmla="*/ 465025 h 1142953"/>
                <a:gd name="connsiteX41" fmla="*/ 648342 w 4886299"/>
                <a:gd name="connsiteY41" fmla="*/ 454103 h 1142953"/>
                <a:gd name="connsiteX42" fmla="*/ 610364 w 4886299"/>
                <a:gd name="connsiteY42" fmla="*/ 458225 h 1142953"/>
                <a:gd name="connsiteX43" fmla="*/ 516885 w 4886299"/>
                <a:gd name="connsiteY43" fmla="*/ 470739 h 1142953"/>
                <a:gd name="connsiteX44" fmla="*/ 414570 w 4886299"/>
                <a:gd name="connsiteY44" fmla="*/ 470851 h 1142953"/>
                <a:gd name="connsiteX45" fmla="*/ 184437 w 4886299"/>
                <a:gd name="connsiteY45" fmla="*/ 413395 h 1142953"/>
                <a:gd name="connsiteX46" fmla="*/ 126147 w 4886299"/>
                <a:gd name="connsiteY46" fmla="*/ 318200 h 1142953"/>
                <a:gd name="connsiteX47" fmla="*/ 237101 w 4886299"/>
                <a:gd name="connsiteY47" fmla="*/ 174023 h 1142953"/>
                <a:gd name="connsiteX48" fmla="*/ 601807 w 4886299"/>
                <a:gd name="connsiteY48" fmla="*/ 119239 h 1142953"/>
                <a:gd name="connsiteX49" fmla="*/ 916439 w 4886299"/>
                <a:gd name="connsiteY49" fmla="*/ 186824 h 1142953"/>
                <a:gd name="connsiteX50" fmla="*/ 1158258 w 4886299"/>
                <a:gd name="connsiteY50" fmla="*/ 326929 h 1142953"/>
                <a:gd name="connsiteX51" fmla="*/ 1866152 w 4886299"/>
                <a:gd name="connsiteY51" fmla="*/ 928627 h 1142953"/>
                <a:gd name="connsiteX52" fmla="*/ 3425830 w 4886299"/>
                <a:gd name="connsiteY52" fmla="*/ 1136552 h 1142953"/>
                <a:gd name="connsiteX53" fmla="*/ 4691280 w 4886299"/>
                <a:gd name="connsiteY53" fmla="*/ 858633 h 1142953"/>
                <a:gd name="connsiteX54" fmla="*/ 4866068 w 4886299"/>
                <a:gd name="connsiteY54" fmla="*/ 497994 h 1142953"/>
                <a:gd name="connsiteX55" fmla="*/ 4329013 w 4886299"/>
                <a:gd name="connsiteY55" fmla="*/ 171560 h 1142953"/>
                <a:gd name="connsiteX56" fmla="*/ 3346112 w 4886299"/>
                <a:gd name="connsiteY56" fmla="*/ 5901 h 1142953"/>
                <a:gd name="connsiteX57" fmla="*/ 3140086 w 4886299"/>
                <a:gd name="connsiteY57" fmla="*/ 85 h 114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86299" h="1142953">
                  <a:moveTo>
                    <a:pt x="3140086" y="85"/>
                  </a:moveTo>
                  <a:cubicBezTo>
                    <a:pt x="2942204" y="1650"/>
                    <a:pt x="2768317" y="24799"/>
                    <a:pt x="2614480" y="64490"/>
                  </a:cubicBezTo>
                  <a:cubicBezTo>
                    <a:pt x="2409365" y="117412"/>
                    <a:pt x="2304645" y="187940"/>
                    <a:pt x="2300322" y="276074"/>
                  </a:cubicBezTo>
                  <a:cubicBezTo>
                    <a:pt x="2296111" y="361934"/>
                    <a:pt x="2353409" y="434566"/>
                    <a:pt x="2472218" y="493971"/>
                  </a:cubicBezTo>
                  <a:cubicBezTo>
                    <a:pt x="2605374" y="560350"/>
                    <a:pt x="2796523" y="599649"/>
                    <a:pt x="3045665" y="611869"/>
                  </a:cubicBezTo>
                  <a:cubicBezTo>
                    <a:pt x="3227809" y="620803"/>
                    <a:pt x="3380057" y="608178"/>
                    <a:pt x="3502405" y="573996"/>
                  </a:cubicBezTo>
                  <a:cubicBezTo>
                    <a:pt x="3624756" y="539814"/>
                    <a:pt x="3687227" y="496282"/>
                    <a:pt x="3689821" y="443401"/>
                  </a:cubicBezTo>
                  <a:cubicBezTo>
                    <a:pt x="3692191" y="395070"/>
                    <a:pt x="3660687" y="352771"/>
                    <a:pt x="3595308" y="316506"/>
                  </a:cubicBezTo>
                  <a:cubicBezTo>
                    <a:pt x="3517676" y="273370"/>
                    <a:pt x="3405583" y="248208"/>
                    <a:pt x="3259029" y="241020"/>
                  </a:cubicBezTo>
                  <a:cubicBezTo>
                    <a:pt x="3171096" y="236707"/>
                    <a:pt x="3097331" y="243063"/>
                    <a:pt x="3037734" y="260090"/>
                  </a:cubicBezTo>
                  <a:cubicBezTo>
                    <a:pt x="2990922" y="273183"/>
                    <a:pt x="2964082" y="285546"/>
                    <a:pt x="2957216" y="297179"/>
                  </a:cubicBezTo>
                  <a:cubicBezTo>
                    <a:pt x="2950349" y="308811"/>
                    <a:pt x="2946888" y="315196"/>
                    <a:pt x="2946832" y="316334"/>
                  </a:cubicBezTo>
                  <a:cubicBezTo>
                    <a:pt x="2946609" y="320882"/>
                    <a:pt x="2952778" y="323465"/>
                    <a:pt x="2965339" y="324081"/>
                  </a:cubicBezTo>
                  <a:lnTo>
                    <a:pt x="3003192" y="322518"/>
                  </a:lnTo>
                  <a:cubicBezTo>
                    <a:pt x="3007408" y="322154"/>
                    <a:pt x="3020026" y="321633"/>
                    <a:pt x="3041045" y="320954"/>
                  </a:cubicBezTo>
                  <a:cubicBezTo>
                    <a:pt x="3083084" y="319596"/>
                    <a:pt x="3129228" y="320150"/>
                    <a:pt x="3179475" y="322614"/>
                  </a:cubicBezTo>
                  <a:cubicBezTo>
                    <a:pt x="3244377" y="325798"/>
                    <a:pt x="3299942" y="337500"/>
                    <a:pt x="3346171" y="357722"/>
                  </a:cubicBezTo>
                  <a:cubicBezTo>
                    <a:pt x="3392398" y="377943"/>
                    <a:pt x="3414996" y="398573"/>
                    <a:pt x="3413964" y="419612"/>
                  </a:cubicBezTo>
                  <a:cubicBezTo>
                    <a:pt x="3412235" y="454866"/>
                    <a:pt x="3371020" y="482198"/>
                    <a:pt x="3290320" y="501609"/>
                  </a:cubicBezTo>
                  <a:cubicBezTo>
                    <a:pt x="3209618" y="521019"/>
                    <a:pt x="3110647" y="527850"/>
                    <a:pt x="2993403" y="522099"/>
                  </a:cubicBezTo>
                  <a:cubicBezTo>
                    <a:pt x="2817540" y="513474"/>
                    <a:pt x="2681565" y="483150"/>
                    <a:pt x="2585479" y="431129"/>
                  </a:cubicBezTo>
                  <a:cubicBezTo>
                    <a:pt x="2501649" y="385980"/>
                    <a:pt x="2461142" y="334690"/>
                    <a:pt x="2463959" y="277261"/>
                  </a:cubicBezTo>
                  <a:cubicBezTo>
                    <a:pt x="2467557" y="203910"/>
                    <a:pt x="2550224" y="144412"/>
                    <a:pt x="2711960" y="98767"/>
                  </a:cubicBezTo>
                  <a:cubicBezTo>
                    <a:pt x="2882211" y="50690"/>
                    <a:pt x="3092953" y="32812"/>
                    <a:pt x="3344188" y="45135"/>
                  </a:cubicBezTo>
                  <a:cubicBezTo>
                    <a:pt x="3670792" y="61154"/>
                    <a:pt x="3930417" y="116351"/>
                    <a:pt x="4123063" y="210727"/>
                  </a:cubicBezTo>
                  <a:cubicBezTo>
                    <a:pt x="4295216" y="294977"/>
                    <a:pt x="4378728" y="389414"/>
                    <a:pt x="4373597" y="494038"/>
                  </a:cubicBezTo>
                  <a:cubicBezTo>
                    <a:pt x="4368382" y="600368"/>
                    <a:pt x="4242476" y="685674"/>
                    <a:pt x="3995878" y="749956"/>
                  </a:cubicBezTo>
                  <a:cubicBezTo>
                    <a:pt x="3740768" y="816670"/>
                    <a:pt x="3426881" y="840888"/>
                    <a:pt x="3054215" y="822610"/>
                  </a:cubicBezTo>
                  <a:cubicBezTo>
                    <a:pt x="2851135" y="812649"/>
                    <a:pt x="2673819" y="790843"/>
                    <a:pt x="2522267" y="757190"/>
                  </a:cubicBezTo>
                  <a:cubicBezTo>
                    <a:pt x="2389392" y="727874"/>
                    <a:pt x="2262349" y="686590"/>
                    <a:pt x="2141141" y="633336"/>
                  </a:cubicBezTo>
                  <a:cubicBezTo>
                    <a:pt x="2056891" y="596715"/>
                    <a:pt x="1953576" y="542345"/>
                    <a:pt x="1831193" y="470226"/>
                  </a:cubicBezTo>
                  <a:lnTo>
                    <a:pt x="1400734" y="196898"/>
                  </a:lnTo>
                  <a:cubicBezTo>
                    <a:pt x="1222744" y="103242"/>
                    <a:pt x="1010226" y="50355"/>
                    <a:pt x="763179" y="38238"/>
                  </a:cubicBezTo>
                  <a:cubicBezTo>
                    <a:pt x="518226" y="26223"/>
                    <a:pt x="326047" y="50711"/>
                    <a:pt x="186643" y="111701"/>
                  </a:cubicBezTo>
                  <a:cubicBezTo>
                    <a:pt x="66528" y="164517"/>
                    <a:pt x="4406" y="233002"/>
                    <a:pt x="278" y="317156"/>
                  </a:cubicBezTo>
                  <a:cubicBezTo>
                    <a:pt x="-2873" y="381409"/>
                    <a:pt x="20802" y="433583"/>
                    <a:pt x="71301" y="473678"/>
                  </a:cubicBezTo>
                  <a:cubicBezTo>
                    <a:pt x="139946" y="528913"/>
                    <a:pt x="256967" y="560587"/>
                    <a:pt x="422363" y="568699"/>
                  </a:cubicBezTo>
                  <a:cubicBezTo>
                    <a:pt x="489359" y="571985"/>
                    <a:pt x="549905" y="567687"/>
                    <a:pt x="604004" y="555806"/>
                  </a:cubicBezTo>
                  <a:cubicBezTo>
                    <a:pt x="658103" y="543925"/>
                    <a:pt x="687518" y="532544"/>
                    <a:pt x="692249" y="521661"/>
                  </a:cubicBezTo>
                  <a:cubicBezTo>
                    <a:pt x="696979" y="510779"/>
                    <a:pt x="699471" y="502779"/>
                    <a:pt x="699722" y="497661"/>
                  </a:cubicBezTo>
                  <a:cubicBezTo>
                    <a:pt x="700336" y="485152"/>
                    <a:pt x="693523" y="474273"/>
                    <a:pt x="679286" y="465025"/>
                  </a:cubicBezTo>
                  <a:cubicBezTo>
                    <a:pt x="662844" y="457949"/>
                    <a:pt x="652530" y="454308"/>
                    <a:pt x="648342" y="454103"/>
                  </a:cubicBezTo>
                  <a:cubicBezTo>
                    <a:pt x="637874" y="453590"/>
                    <a:pt x="625215" y="454963"/>
                    <a:pt x="610364" y="458225"/>
                  </a:cubicBezTo>
                  <a:cubicBezTo>
                    <a:pt x="580663" y="464748"/>
                    <a:pt x="549503" y="468919"/>
                    <a:pt x="516885" y="470739"/>
                  </a:cubicBezTo>
                  <a:cubicBezTo>
                    <a:pt x="484266" y="472559"/>
                    <a:pt x="450161" y="472596"/>
                    <a:pt x="414570" y="470851"/>
                  </a:cubicBezTo>
                  <a:cubicBezTo>
                    <a:pt x="311982" y="465819"/>
                    <a:pt x="235272" y="446667"/>
                    <a:pt x="184437" y="413395"/>
                  </a:cubicBezTo>
                  <a:cubicBezTo>
                    <a:pt x="143765" y="386891"/>
                    <a:pt x="124335" y="355159"/>
                    <a:pt x="126147" y="318200"/>
                  </a:cubicBezTo>
                  <a:cubicBezTo>
                    <a:pt x="129076" y="258496"/>
                    <a:pt x="166060" y="210437"/>
                    <a:pt x="237101" y="174023"/>
                  </a:cubicBezTo>
                  <a:cubicBezTo>
                    <a:pt x="323217" y="129799"/>
                    <a:pt x="444786" y="111538"/>
                    <a:pt x="601807" y="119239"/>
                  </a:cubicBezTo>
                  <a:cubicBezTo>
                    <a:pt x="716955" y="124887"/>
                    <a:pt x="821833" y="147415"/>
                    <a:pt x="916439" y="186824"/>
                  </a:cubicBezTo>
                  <a:cubicBezTo>
                    <a:pt x="982235" y="214560"/>
                    <a:pt x="999973" y="203295"/>
                    <a:pt x="1158258" y="326929"/>
                  </a:cubicBezTo>
                  <a:cubicBezTo>
                    <a:pt x="1316544" y="450563"/>
                    <a:pt x="1456623" y="687083"/>
                    <a:pt x="1866152" y="928627"/>
                  </a:cubicBezTo>
                  <a:cubicBezTo>
                    <a:pt x="2275680" y="1170171"/>
                    <a:pt x="2954976" y="1148217"/>
                    <a:pt x="3425830" y="1136552"/>
                  </a:cubicBezTo>
                  <a:cubicBezTo>
                    <a:pt x="3896685" y="1124886"/>
                    <a:pt x="4535679" y="978445"/>
                    <a:pt x="4691280" y="858633"/>
                  </a:cubicBezTo>
                  <a:cubicBezTo>
                    <a:pt x="4846881" y="738821"/>
                    <a:pt x="4926446" y="612506"/>
                    <a:pt x="4866068" y="497994"/>
                  </a:cubicBezTo>
                  <a:cubicBezTo>
                    <a:pt x="4805691" y="383482"/>
                    <a:pt x="4582338" y="253576"/>
                    <a:pt x="4329013" y="171560"/>
                  </a:cubicBezTo>
                  <a:cubicBezTo>
                    <a:pt x="4075687" y="89545"/>
                    <a:pt x="3631867" y="23746"/>
                    <a:pt x="3346112" y="5901"/>
                  </a:cubicBezTo>
                  <a:cubicBezTo>
                    <a:pt x="3274673" y="1440"/>
                    <a:pt x="3206047" y="-437"/>
                    <a:pt x="3140086" y="85"/>
                  </a:cubicBezTo>
                  <a:close/>
                </a:path>
              </a:pathLst>
            </a:custGeom>
            <a:gradFill>
              <a:gsLst>
                <a:gs pos="16000">
                  <a:schemeClr val="accent6">
                    <a:lumMod val="40000"/>
                    <a:lumOff val="60000"/>
                    <a:alpha val="51000"/>
                  </a:schemeClr>
                </a:gs>
                <a:gs pos="95575">
                  <a:srgbClr val="540710">
                    <a:lumMod val="49000"/>
                    <a:alpha val="83000"/>
                  </a:srgbClr>
                </a:gs>
                <a:gs pos="49592">
                  <a:srgbClr val="861724"/>
                </a:gs>
                <a:gs pos="84000">
                  <a:srgbClr val="540710">
                    <a:alpha val="94000"/>
                  </a:srgbClr>
                </a:gs>
              </a:gsLst>
              <a:path path="rect">
                <a:fillToRect t="100000" r="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2481" y="0"/>
              <a:ext cx="9213542" cy="5593819"/>
            </a:xfrm>
            <a:custGeom>
              <a:avLst/>
              <a:gdLst>
                <a:gd name="connsiteX0" fmla="*/ 9195059 w 9213542"/>
                <a:gd name="connsiteY0" fmla="*/ 0 h 5593819"/>
                <a:gd name="connsiteX1" fmla="*/ 0 w 9213542"/>
                <a:gd name="connsiteY1" fmla="*/ 0 h 5593819"/>
                <a:gd name="connsiteX2" fmla="*/ 47436 w 9213542"/>
                <a:gd name="connsiteY2" fmla="*/ 5322334 h 5593819"/>
                <a:gd name="connsiteX3" fmla="*/ 9213542 w 9213542"/>
                <a:gd name="connsiteY3" fmla="*/ 5422025 h 5593819"/>
                <a:gd name="connsiteX4" fmla="*/ 9195059 w 9213542"/>
                <a:gd name="connsiteY4" fmla="*/ 0 h 5593819"/>
                <a:gd name="connsiteX5" fmla="*/ 6977761 w 9213542"/>
                <a:gd name="connsiteY5" fmla="*/ 4162494 h 5593819"/>
                <a:gd name="connsiteX6" fmla="*/ 7183787 w 9213542"/>
                <a:gd name="connsiteY6" fmla="*/ 4168310 h 5593819"/>
                <a:gd name="connsiteX7" fmla="*/ 8166688 w 9213542"/>
                <a:gd name="connsiteY7" fmla="*/ 4333969 h 5593819"/>
                <a:gd name="connsiteX8" fmla="*/ 8703743 w 9213542"/>
                <a:gd name="connsiteY8" fmla="*/ 4660403 h 5593819"/>
                <a:gd name="connsiteX9" fmla="*/ 8528955 w 9213542"/>
                <a:gd name="connsiteY9" fmla="*/ 5021042 h 5593819"/>
                <a:gd name="connsiteX10" fmla="*/ 7263505 w 9213542"/>
                <a:gd name="connsiteY10" fmla="*/ 5298961 h 5593819"/>
                <a:gd name="connsiteX11" fmla="*/ 5703827 w 9213542"/>
                <a:gd name="connsiteY11" fmla="*/ 5091036 h 5593819"/>
                <a:gd name="connsiteX12" fmla="*/ 4995933 w 9213542"/>
                <a:gd name="connsiteY12" fmla="*/ 4489338 h 5593819"/>
                <a:gd name="connsiteX13" fmla="*/ 4754114 w 9213542"/>
                <a:gd name="connsiteY13" fmla="*/ 4349233 h 5593819"/>
                <a:gd name="connsiteX14" fmla="*/ 4439482 w 9213542"/>
                <a:gd name="connsiteY14" fmla="*/ 4281648 h 5593819"/>
                <a:gd name="connsiteX15" fmla="*/ 4074776 w 9213542"/>
                <a:gd name="connsiteY15" fmla="*/ 4336432 h 5593819"/>
                <a:gd name="connsiteX16" fmla="*/ 3963822 w 9213542"/>
                <a:gd name="connsiteY16" fmla="*/ 4480609 h 5593819"/>
                <a:gd name="connsiteX17" fmla="*/ 4022112 w 9213542"/>
                <a:gd name="connsiteY17" fmla="*/ 4575804 h 5593819"/>
                <a:gd name="connsiteX18" fmla="*/ 4252245 w 9213542"/>
                <a:gd name="connsiteY18" fmla="*/ 4633260 h 5593819"/>
                <a:gd name="connsiteX19" fmla="*/ 4354560 w 9213542"/>
                <a:gd name="connsiteY19" fmla="*/ 4633148 h 5593819"/>
                <a:gd name="connsiteX20" fmla="*/ 4448039 w 9213542"/>
                <a:gd name="connsiteY20" fmla="*/ 4620634 h 5593819"/>
                <a:gd name="connsiteX21" fmla="*/ 4486017 w 9213542"/>
                <a:gd name="connsiteY21" fmla="*/ 4616512 h 5593819"/>
                <a:gd name="connsiteX22" fmla="*/ 4516961 w 9213542"/>
                <a:gd name="connsiteY22" fmla="*/ 4627434 h 5593819"/>
                <a:gd name="connsiteX23" fmla="*/ 4537397 w 9213542"/>
                <a:gd name="connsiteY23" fmla="*/ 4660070 h 5593819"/>
                <a:gd name="connsiteX24" fmla="*/ 4529924 w 9213542"/>
                <a:gd name="connsiteY24" fmla="*/ 4684070 h 5593819"/>
                <a:gd name="connsiteX25" fmla="*/ 4441679 w 9213542"/>
                <a:gd name="connsiteY25" fmla="*/ 4718215 h 5593819"/>
                <a:gd name="connsiteX26" fmla="*/ 4260038 w 9213542"/>
                <a:gd name="connsiteY26" fmla="*/ 4731108 h 5593819"/>
                <a:gd name="connsiteX27" fmla="*/ 3908976 w 9213542"/>
                <a:gd name="connsiteY27" fmla="*/ 4636087 h 5593819"/>
                <a:gd name="connsiteX28" fmla="*/ 3837953 w 9213542"/>
                <a:gd name="connsiteY28" fmla="*/ 4479565 h 5593819"/>
                <a:gd name="connsiteX29" fmla="*/ 4024318 w 9213542"/>
                <a:gd name="connsiteY29" fmla="*/ 4274110 h 5593819"/>
                <a:gd name="connsiteX30" fmla="*/ 4600854 w 9213542"/>
                <a:gd name="connsiteY30" fmla="*/ 4200647 h 5593819"/>
                <a:gd name="connsiteX31" fmla="*/ 5238409 w 9213542"/>
                <a:gd name="connsiteY31" fmla="*/ 4359307 h 5593819"/>
                <a:gd name="connsiteX32" fmla="*/ 5668868 w 9213542"/>
                <a:gd name="connsiteY32" fmla="*/ 4632635 h 5593819"/>
                <a:gd name="connsiteX33" fmla="*/ 5978816 w 9213542"/>
                <a:gd name="connsiteY33" fmla="*/ 4795745 h 5593819"/>
                <a:gd name="connsiteX34" fmla="*/ 6359942 w 9213542"/>
                <a:gd name="connsiteY34" fmla="*/ 4919599 h 5593819"/>
                <a:gd name="connsiteX35" fmla="*/ 6891890 w 9213542"/>
                <a:gd name="connsiteY35" fmla="*/ 4985019 h 5593819"/>
                <a:gd name="connsiteX36" fmla="*/ 7833553 w 9213542"/>
                <a:gd name="connsiteY36" fmla="*/ 4912365 h 5593819"/>
                <a:gd name="connsiteX37" fmla="*/ 8211272 w 9213542"/>
                <a:gd name="connsiteY37" fmla="*/ 4656447 h 5593819"/>
                <a:gd name="connsiteX38" fmla="*/ 7960738 w 9213542"/>
                <a:gd name="connsiteY38" fmla="*/ 4373136 h 5593819"/>
                <a:gd name="connsiteX39" fmla="*/ 7181863 w 9213542"/>
                <a:gd name="connsiteY39" fmla="*/ 4207544 h 5593819"/>
                <a:gd name="connsiteX40" fmla="*/ 6549635 w 9213542"/>
                <a:gd name="connsiteY40" fmla="*/ 4261176 h 5593819"/>
                <a:gd name="connsiteX41" fmla="*/ 6301634 w 9213542"/>
                <a:gd name="connsiteY41" fmla="*/ 4439670 h 5593819"/>
                <a:gd name="connsiteX42" fmla="*/ 6423154 w 9213542"/>
                <a:gd name="connsiteY42" fmla="*/ 4593538 h 5593819"/>
                <a:gd name="connsiteX43" fmla="*/ 6831078 w 9213542"/>
                <a:gd name="connsiteY43" fmla="*/ 4684508 h 5593819"/>
                <a:gd name="connsiteX44" fmla="*/ 7127995 w 9213542"/>
                <a:gd name="connsiteY44" fmla="*/ 4664018 h 5593819"/>
                <a:gd name="connsiteX45" fmla="*/ 7251639 w 9213542"/>
                <a:gd name="connsiteY45" fmla="*/ 4582021 h 5593819"/>
                <a:gd name="connsiteX46" fmla="*/ 7183846 w 9213542"/>
                <a:gd name="connsiteY46" fmla="*/ 4520131 h 5593819"/>
                <a:gd name="connsiteX47" fmla="*/ 7017150 w 9213542"/>
                <a:gd name="connsiteY47" fmla="*/ 4485023 h 5593819"/>
                <a:gd name="connsiteX48" fmla="*/ 6878720 w 9213542"/>
                <a:gd name="connsiteY48" fmla="*/ 4483363 h 5593819"/>
                <a:gd name="connsiteX49" fmla="*/ 6840867 w 9213542"/>
                <a:gd name="connsiteY49" fmla="*/ 4484927 h 5593819"/>
                <a:gd name="connsiteX50" fmla="*/ 6803014 w 9213542"/>
                <a:gd name="connsiteY50" fmla="*/ 4486490 h 5593819"/>
                <a:gd name="connsiteX51" fmla="*/ 6784507 w 9213542"/>
                <a:gd name="connsiteY51" fmla="*/ 4478743 h 5593819"/>
                <a:gd name="connsiteX52" fmla="*/ 6794891 w 9213542"/>
                <a:gd name="connsiteY52" fmla="*/ 4459588 h 5593819"/>
                <a:gd name="connsiteX53" fmla="*/ 6875409 w 9213542"/>
                <a:gd name="connsiteY53" fmla="*/ 4422499 h 5593819"/>
                <a:gd name="connsiteX54" fmla="*/ 7096704 w 9213542"/>
                <a:gd name="connsiteY54" fmla="*/ 4403429 h 5593819"/>
                <a:gd name="connsiteX55" fmla="*/ 7432983 w 9213542"/>
                <a:gd name="connsiteY55" fmla="*/ 4478915 h 5593819"/>
                <a:gd name="connsiteX56" fmla="*/ 7527496 w 9213542"/>
                <a:gd name="connsiteY56" fmla="*/ 4605810 h 5593819"/>
                <a:gd name="connsiteX57" fmla="*/ 7340080 w 9213542"/>
                <a:gd name="connsiteY57" fmla="*/ 4736405 h 5593819"/>
                <a:gd name="connsiteX58" fmla="*/ 6883340 w 9213542"/>
                <a:gd name="connsiteY58" fmla="*/ 4774278 h 5593819"/>
                <a:gd name="connsiteX59" fmla="*/ 6309893 w 9213542"/>
                <a:gd name="connsiteY59" fmla="*/ 4656380 h 5593819"/>
                <a:gd name="connsiteX60" fmla="*/ 6137997 w 9213542"/>
                <a:gd name="connsiteY60" fmla="*/ 4438483 h 5593819"/>
                <a:gd name="connsiteX61" fmla="*/ 6452155 w 9213542"/>
                <a:gd name="connsiteY61" fmla="*/ 4226899 h 5593819"/>
                <a:gd name="connsiteX62" fmla="*/ 6977761 w 9213542"/>
                <a:gd name="connsiteY62" fmla="*/ 4162494 h 559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13542" h="5593819">
                  <a:moveTo>
                    <a:pt x="9195059" y="0"/>
                  </a:moveTo>
                  <a:lnTo>
                    <a:pt x="0" y="0"/>
                  </a:lnTo>
                  <a:lnTo>
                    <a:pt x="47436" y="5322334"/>
                  </a:lnTo>
                  <a:cubicBezTo>
                    <a:pt x="4776226" y="4873027"/>
                    <a:pt x="5378863" y="6007102"/>
                    <a:pt x="9213542" y="5422025"/>
                  </a:cubicBezTo>
                  <a:cubicBezTo>
                    <a:pt x="9212070" y="3652200"/>
                    <a:pt x="9196532" y="1769825"/>
                    <a:pt x="9195059" y="0"/>
                  </a:cubicBezTo>
                  <a:close/>
                  <a:moveTo>
                    <a:pt x="6977761" y="4162494"/>
                  </a:moveTo>
                  <a:cubicBezTo>
                    <a:pt x="7043722" y="4161972"/>
                    <a:pt x="7112348" y="4163849"/>
                    <a:pt x="7183787" y="4168310"/>
                  </a:cubicBezTo>
                  <a:cubicBezTo>
                    <a:pt x="7469542" y="4186155"/>
                    <a:pt x="7913362" y="4251954"/>
                    <a:pt x="8166688" y="4333969"/>
                  </a:cubicBezTo>
                  <a:cubicBezTo>
                    <a:pt x="8420013" y="4415985"/>
                    <a:pt x="8643366" y="4545891"/>
                    <a:pt x="8703743" y="4660403"/>
                  </a:cubicBezTo>
                  <a:cubicBezTo>
                    <a:pt x="8764121" y="4774915"/>
                    <a:pt x="8684556" y="4901230"/>
                    <a:pt x="8528955" y="5021042"/>
                  </a:cubicBezTo>
                  <a:cubicBezTo>
                    <a:pt x="8373354" y="5140854"/>
                    <a:pt x="7734360" y="5287295"/>
                    <a:pt x="7263505" y="5298961"/>
                  </a:cubicBezTo>
                  <a:cubicBezTo>
                    <a:pt x="6792651" y="5310626"/>
                    <a:pt x="6113355" y="5332580"/>
                    <a:pt x="5703827" y="5091036"/>
                  </a:cubicBezTo>
                  <a:cubicBezTo>
                    <a:pt x="5294298" y="4849492"/>
                    <a:pt x="5154219" y="4612972"/>
                    <a:pt x="4995933" y="4489338"/>
                  </a:cubicBezTo>
                  <a:cubicBezTo>
                    <a:pt x="4837648" y="4365704"/>
                    <a:pt x="4819910" y="4376969"/>
                    <a:pt x="4754114" y="4349233"/>
                  </a:cubicBezTo>
                  <a:cubicBezTo>
                    <a:pt x="4659508" y="4309824"/>
                    <a:pt x="4554630" y="4287296"/>
                    <a:pt x="4439482" y="4281648"/>
                  </a:cubicBezTo>
                  <a:cubicBezTo>
                    <a:pt x="4282461" y="4273947"/>
                    <a:pt x="4160892" y="4292208"/>
                    <a:pt x="4074776" y="4336432"/>
                  </a:cubicBezTo>
                  <a:cubicBezTo>
                    <a:pt x="4003735" y="4372846"/>
                    <a:pt x="3966751" y="4420905"/>
                    <a:pt x="3963822" y="4480609"/>
                  </a:cubicBezTo>
                  <a:cubicBezTo>
                    <a:pt x="3962010" y="4517568"/>
                    <a:pt x="3981440" y="4549300"/>
                    <a:pt x="4022112" y="4575804"/>
                  </a:cubicBezTo>
                  <a:cubicBezTo>
                    <a:pt x="4072947" y="4609076"/>
                    <a:pt x="4149657" y="4628228"/>
                    <a:pt x="4252245" y="4633260"/>
                  </a:cubicBezTo>
                  <a:cubicBezTo>
                    <a:pt x="4287836" y="4635005"/>
                    <a:pt x="4321941" y="4634968"/>
                    <a:pt x="4354560" y="4633148"/>
                  </a:cubicBezTo>
                  <a:cubicBezTo>
                    <a:pt x="4387178" y="4631328"/>
                    <a:pt x="4418338" y="4627157"/>
                    <a:pt x="4448039" y="4620634"/>
                  </a:cubicBezTo>
                  <a:cubicBezTo>
                    <a:pt x="4462890" y="4617372"/>
                    <a:pt x="4475549" y="4615999"/>
                    <a:pt x="4486017" y="4616512"/>
                  </a:cubicBezTo>
                  <a:cubicBezTo>
                    <a:pt x="4490205" y="4616717"/>
                    <a:pt x="4500519" y="4620358"/>
                    <a:pt x="4516961" y="4627434"/>
                  </a:cubicBezTo>
                  <a:cubicBezTo>
                    <a:pt x="4531198" y="4636682"/>
                    <a:pt x="4538011" y="4647561"/>
                    <a:pt x="4537397" y="4660070"/>
                  </a:cubicBezTo>
                  <a:cubicBezTo>
                    <a:pt x="4537146" y="4665188"/>
                    <a:pt x="4534654" y="4673188"/>
                    <a:pt x="4529924" y="4684070"/>
                  </a:cubicBezTo>
                  <a:cubicBezTo>
                    <a:pt x="4525193" y="4694953"/>
                    <a:pt x="4495778" y="4706334"/>
                    <a:pt x="4441679" y="4718215"/>
                  </a:cubicBezTo>
                  <a:cubicBezTo>
                    <a:pt x="4387580" y="4730096"/>
                    <a:pt x="4327034" y="4734394"/>
                    <a:pt x="4260038" y="4731108"/>
                  </a:cubicBezTo>
                  <a:cubicBezTo>
                    <a:pt x="4094642" y="4722996"/>
                    <a:pt x="3977621" y="4691322"/>
                    <a:pt x="3908976" y="4636087"/>
                  </a:cubicBezTo>
                  <a:cubicBezTo>
                    <a:pt x="3858477" y="4595992"/>
                    <a:pt x="3834802" y="4543818"/>
                    <a:pt x="3837953" y="4479565"/>
                  </a:cubicBezTo>
                  <a:cubicBezTo>
                    <a:pt x="3842081" y="4395411"/>
                    <a:pt x="3904203" y="4326926"/>
                    <a:pt x="4024318" y="4274110"/>
                  </a:cubicBezTo>
                  <a:cubicBezTo>
                    <a:pt x="4163722" y="4213120"/>
                    <a:pt x="4355901" y="4188632"/>
                    <a:pt x="4600854" y="4200647"/>
                  </a:cubicBezTo>
                  <a:cubicBezTo>
                    <a:pt x="4847901" y="4212764"/>
                    <a:pt x="5060419" y="4265651"/>
                    <a:pt x="5238409" y="4359307"/>
                  </a:cubicBezTo>
                  <a:lnTo>
                    <a:pt x="5668868" y="4632635"/>
                  </a:lnTo>
                  <a:cubicBezTo>
                    <a:pt x="5791251" y="4704754"/>
                    <a:pt x="5894566" y="4759124"/>
                    <a:pt x="5978816" y="4795745"/>
                  </a:cubicBezTo>
                  <a:cubicBezTo>
                    <a:pt x="6100024" y="4848999"/>
                    <a:pt x="6227067" y="4890283"/>
                    <a:pt x="6359942" y="4919599"/>
                  </a:cubicBezTo>
                  <a:cubicBezTo>
                    <a:pt x="6511494" y="4953252"/>
                    <a:pt x="6688810" y="4975058"/>
                    <a:pt x="6891890" y="4985019"/>
                  </a:cubicBezTo>
                  <a:cubicBezTo>
                    <a:pt x="7264556" y="5003297"/>
                    <a:pt x="7578443" y="4979079"/>
                    <a:pt x="7833553" y="4912365"/>
                  </a:cubicBezTo>
                  <a:cubicBezTo>
                    <a:pt x="8080151" y="4848083"/>
                    <a:pt x="8206057" y="4762777"/>
                    <a:pt x="8211272" y="4656447"/>
                  </a:cubicBezTo>
                  <a:cubicBezTo>
                    <a:pt x="8216403" y="4551823"/>
                    <a:pt x="8132891" y="4457386"/>
                    <a:pt x="7960738" y="4373136"/>
                  </a:cubicBezTo>
                  <a:cubicBezTo>
                    <a:pt x="7768092" y="4278760"/>
                    <a:pt x="7508467" y="4223563"/>
                    <a:pt x="7181863" y="4207544"/>
                  </a:cubicBezTo>
                  <a:cubicBezTo>
                    <a:pt x="6930628" y="4195221"/>
                    <a:pt x="6719886" y="4213099"/>
                    <a:pt x="6549635" y="4261176"/>
                  </a:cubicBezTo>
                  <a:cubicBezTo>
                    <a:pt x="6387899" y="4306821"/>
                    <a:pt x="6305232" y="4366319"/>
                    <a:pt x="6301634" y="4439670"/>
                  </a:cubicBezTo>
                  <a:cubicBezTo>
                    <a:pt x="6298817" y="4497099"/>
                    <a:pt x="6339324" y="4548389"/>
                    <a:pt x="6423154" y="4593538"/>
                  </a:cubicBezTo>
                  <a:cubicBezTo>
                    <a:pt x="6519240" y="4645559"/>
                    <a:pt x="6655215" y="4675883"/>
                    <a:pt x="6831078" y="4684508"/>
                  </a:cubicBezTo>
                  <a:cubicBezTo>
                    <a:pt x="6948322" y="4690259"/>
                    <a:pt x="7047293" y="4683428"/>
                    <a:pt x="7127995" y="4664018"/>
                  </a:cubicBezTo>
                  <a:cubicBezTo>
                    <a:pt x="7208695" y="4644607"/>
                    <a:pt x="7249910" y="4617275"/>
                    <a:pt x="7251639" y="4582021"/>
                  </a:cubicBezTo>
                  <a:cubicBezTo>
                    <a:pt x="7252671" y="4560982"/>
                    <a:pt x="7230073" y="4540352"/>
                    <a:pt x="7183846" y="4520131"/>
                  </a:cubicBezTo>
                  <a:cubicBezTo>
                    <a:pt x="7137617" y="4499909"/>
                    <a:pt x="7082052" y="4488207"/>
                    <a:pt x="7017150" y="4485023"/>
                  </a:cubicBezTo>
                  <a:cubicBezTo>
                    <a:pt x="6966903" y="4482559"/>
                    <a:pt x="6920759" y="4482005"/>
                    <a:pt x="6878720" y="4483363"/>
                  </a:cubicBezTo>
                  <a:cubicBezTo>
                    <a:pt x="6857701" y="4484042"/>
                    <a:pt x="6845083" y="4484563"/>
                    <a:pt x="6840867" y="4484927"/>
                  </a:cubicBezTo>
                  <a:lnTo>
                    <a:pt x="6803014" y="4486490"/>
                  </a:lnTo>
                  <a:cubicBezTo>
                    <a:pt x="6790453" y="4485874"/>
                    <a:pt x="6784284" y="4483291"/>
                    <a:pt x="6784507" y="4478743"/>
                  </a:cubicBezTo>
                  <a:cubicBezTo>
                    <a:pt x="6784563" y="4477605"/>
                    <a:pt x="6788024" y="4471220"/>
                    <a:pt x="6794891" y="4459588"/>
                  </a:cubicBezTo>
                  <a:cubicBezTo>
                    <a:pt x="6801757" y="4447955"/>
                    <a:pt x="6828597" y="4435592"/>
                    <a:pt x="6875409" y="4422499"/>
                  </a:cubicBezTo>
                  <a:cubicBezTo>
                    <a:pt x="6935006" y="4405472"/>
                    <a:pt x="7008771" y="4399116"/>
                    <a:pt x="7096704" y="4403429"/>
                  </a:cubicBezTo>
                  <a:cubicBezTo>
                    <a:pt x="7243258" y="4410617"/>
                    <a:pt x="7355351" y="4435779"/>
                    <a:pt x="7432983" y="4478915"/>
                  </a:cubicBezTo>
                  <a:cubicBezTo>
                    <a:pt x="7498362" y="4515180"/>
                    <a:pt x="7529866" y="4557479"/>
                    <a:pt x="7527496" y="4605810"/>
                  </a:cubicBezTo>
                  <a:cubicBezTo>
                    <a:pt x="7524902" y="4658691"/>
                    <a:pt x="7462431" y="4702223"/>
                    <a:pt x="7340080" y="4736405"/>
                  </a:cubicBezTo>
                  <a:cubicBezTo>
                    <a:pt x="7217732" y="4770587"/>
                    <a:pt x="7065484" y="4783212"/>
                    <a:pt x="6883340" y="4774278"/>
                  </a:cubicBezTo>
                  <a:cubicBezTo>
                    <a:pt x="6634198" y="4762058"/>
                    <a:pt x="6443049" y="4722759"/>
                    <a:pt x="6309893" y="4656380"/>
                  </a:cubicBezTo>
                  <a:cubicBezTo>
                    <a:pt x="6191084" y="4596975"/>
                    <a:pt x="6133786" y="4524343"/>
                    <a:pt x="6137997" y="4438483"/>
                  </a:cubicBezTo>
                  <a:cubicBezTo>
                    <a:pt x="6142320" y="4350349"/>
                    <a:pt x="6247040" y="4279821"/>
                    <a:pt x="6452155" y="4226899"/>
                  </a:cubicBezTo>
                  <a:cubicBezTo>
                    <a:pt x="6605992" y="4187208"/>
                    <a:pt x="6779879" y="4164059"/>
                    <a:pt x="6977761" y="4162494"/>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93748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2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6200000">
            <a:off x="-2655011" y="2995779"/>
            <a:ext cx="6874664" cy="84978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60007"/>
              <a:gd name="connsiteX1" fmla="*/ 9144000 w 9144000"/>
              <a:gd name="connsiteY1" fmla="*/ 0 h 860007"/>
              <a:gd name="connsiteX2" fmla="*/ 9144000 w 9144000"/>
              <a:gd name="connsiteY2" fmla="*/ 685800 h 860007"/>
              <a:gd name="connsiteX3" fmla="*/ 0 w 9144000"/>
              <a:gd name="connsiteY3" fmla="*/ 685800 h 860007"/>
              <a:gd name="connsiteX4" fmla="*/ 0 w 9144000"/>
              <a:gd name="connsiteY4" fmla="*/ 0 h 860007"/>
              <a:gd name="connsiteX0" fmla="*/ 0 w 9144000"/>
              <a:gd name="connsiteY0" fmla="*/ 0 h 825030"/>
              <a:gd name="connsiteX1" fmla="*/ 9144000 w 9144000"/>
              <a:gd name="connsiteY1" fmla="*/ 0 h 825030"/>
              <a:gd name="connsiteX2" fmla="*/ 9144000 w 9144000"/>
              <a:gd name="connsiteY2" fmla="*/ 685800 h 825030"/>
              <a:gd name="connsiteX3" fmla="*/ 0 w 9144000"/>
              <a:gd name="connsiteY3" fmla="*/ 685800 h 825030"/>
              <a:gd name="connsiteX4" fmla="*/ 0 w 9144000"/>
              <a:gd name="connsiteY4" fmla="*/ 0 h 825030"/>
              <a:gd name="connsiteX0" fmla="*/ 0 w 9144000"/>
              <a:gd name="connsiteY0" fmla="*/ 0 h 868766"/>
              <a:gd name="connsiteX1" fmla="*/ 9144000 w 9144000"/>
              <a:gd name="connsiteY1" fmla="*/ 0 h 868766"/>
              <a:gd name="connsiteX2" fmla="*/ 9144000 w 9144000"/>
              <a:gd name="connsiteY2" fmla="*/ 685800 h 868766"/>
              <a:gd name="connsiteX3" fmla="*/ 0 w 9144000"/>
              <a:gd name="connsiteY3" fmla="*/ 685800 h 868766"/>
              <a:gd name="connsiteX4" fmla="*/ 0 w 9144000"/>
              <a:gd name="connsiteY4" fmla="*/ 0 h 868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68766">
                <a:moveTo>
                  <a:pt x="0" y="0"/>
                </a:moveTo>
                <a:lnTo>
                  <a:pt x="9144000" y="0"/>
                </a:lnTo>
                <a:lnTo>
                  <a:pt x="9144000" y="685800"/>
                </a:lnTo>
                <a:cubicBezTo>
                  <a:pt x="7183900" y="1340056"/>
                  <a:pt x="3123028" y="-25986"/>
                  <a:pt x="0" y="685800"/>
                </a:cubicBezTo>
                <a:lnTo>
                  <a:pt x="0" y="0"/>
                </a:lnTo>
                <a:close/>
              </a:path>
            </a:pathLst>
          </a:custGeom>
          <a:gradFill>
            <a:gsLst>
              <a:gs pos="16000">
                <a:schemeClr val="accent6">
                  <a:lumMod val="40000"/>
                  <a:lumOff val="60000"/>
                </a:schemeClr>
              </a:gs>
              <a:gs pos="64000">
                <a:srgbClr val="243833"/>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6200000">
            <a:off x="-3017893" y="2990328"/>
            <a:ext cx="6885570" cy="84978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60007"/>
              <a:gd name="connsiteX1" fmla="*/ 9144000 w 9144000"/>
              <a:gd name="connsiteY1" fmla="*/ 0 h 860007"/>
              <a:gd name="connsiteX2" fmla="*/ 9144000 w 9144000"/>
              <a:gd name="connsiteY2" fmla="*/ 685800 h 860007"/>
              <a:gd name="connsiteX3" fmla="*/ 0 w 9144000"/>
              <a:gd name="connsiteY3" fmla="*/ 685800 h 860007"/>
              <a:gd name="connsiteX4" fmla="*/ 0 w 9144000"/>
              <a:gd name="connsiteY4" fmla="*/ 0 h 860007"/>
              <a:gd name="connsiteX0" fmla="*/ 0 w 9144000"/>
              <a:gd name="connsiteY0" fmla="*/ 0 h 825030"/>
              <a:gd name="connsiteX1" fmla="*/ 9144000 w 9144000"/>
              <a:gd name="connsiteY1" fmla="*/ 0 h 825030"/>
              <a:gd name="connsiteX2" fmla="*/ 9144000 w 9144000"/>
              <a:gd name="connsiteY2" fmla="*/ 685800 h 825030"/>
              <a:gd name="connsiteX3" fmla="*/ 0 w 9144000"/>
              <a:gd name="connsiteY3" fmla="*/ 685800 h 825030"/>
              <a:gd name="connsiteX4" fmla="*/ 0 w 9144000"/>
              <a:gd name="connsiteY4" fmla="*/ 0 h 825030"/>
              <a:gd name="connsiteX0" fmla="*/ 0 w 9144000"/>
              <a:gd name="connsiteY0" fmla="*/ 0 h 868766"/>
              <a:gd name="connsiteX1" fmla="*/ 9144000 w 9144000"/>
              <a:gd name="connsiteY1" fmla="*/ 0 h 868766"/>
              <a:gd name="connsiteX2" fmla="*/ 9144000 w 9144000"/>
              <a:gd name="connsiteY2" fmla="*/ 685800 h 868766"/>
              <a:gd name="connsiteX3" fmla="*/ 0 w 9144000"/>
              <a:gd name="connsiteY3" fmla="*/ 685800 h 868766"/>
              <a:gd name="connsiteX4" fmla="*/ 0 w 9144000"/>
              <a:gd name="connsiteY4" fmla="*/ 0 h 868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68766">
                <a:moveTo>
                  <a:pt x="0" y="0"/>
                </a:moveTo>
                <a:lnTo>
                  <a:pt x="9144000" y="0"/>
                </a:lnTo>
                <a:lnTo>
                  <a:pt x="9144000" y="685800"/>
                </a:lnTo>
                <a:cubicBezTo>
                  <a:pt x="7183900" y="1340056"/>
                  <a:pt x="3123028" y="-25986"/>
                  <a:pt x="0" y="685800"/>
                </a:cubicBezTo>
                <a:lnTo>
                  <a:pt x="0" y="0"/>
                </a:lnTo>
                <a:close/>
              </a:path>
            </a:pathLst>
          </a:custGeom>
          <a:gradFill>
            <a:gsLst>
              <a:gs pos="16000">
                <a:schemeClr val="accent6">
                  <a:lumMod val="40000"/>
                  <a:lumOff val="60000"/>
                </a:schemeClr>
              </a:gs>
              <a:gs pos="64000">
                <a:srgbClr val="243833"/>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849782" y="-23531"/>
            <a:ext cx="8316426" cy="6864873"/>
            <a:chOff x="827576" y="1"/>
            <a:chExt cx="8316426" cy="6864873"/>
          </a:xfrm>
          <a:gradFill flip="none" rotWithShape="1">
            <a:gsLst>
              <a:gs pos="0">
                <a:schemeClr val="accent6">
                  <a:lumMod val="20000"/>
                  <a:lumOff val="80000"/>
                </a:schemeClr>
              </a:gs>
              <a:gs pos="50000">
                <a:srgbClr val="EEDFB6">
                  <a:alpha val="19000"/>
                </a:srgbClr>
              </a:gs>
              <a:gs pos="93000">
                <a:srgbClr val="1E2F36"/>
              </a:gs>
            </a:gsLst>
            <a:path path="rect">
              <a:fillToRect t="100000" r="100000"/>
            </a:path>
            <a:tileRect l="-100000" b="-100000"/>
          </a:gradFill>
        </p:grpSpPr>
        <p:sp>
          <p:nvSpPr>
            <p:cNvPr id="11" name="Forma libre 10"/>
            <p:cNvSpPr/>
            <p:nvPr/>
          </p:nvSpPr>
          <p:spPr>
            <a:xfrm rot="16200000" flipH="1" flipV="1">
              <a:off x="2131989" y="2311269"/>
              <a:ext cx="734818" cy="1098072"/>
            </a:xfrm>
            <a:custGeom>
              <a:avLst/>
              <a:gdLst>
                <a:gd name="connsiteX0" fmla="*/ 0 w 734818"/>
                <a:gd name="connsiteY0" fmla="*/ 546917 h 1098072"/>
                <a:gd name="connsiteX1" fmla="*/ 107810 w 734818"/>
                <a:gd name="connsiteY1" fmla="*/ 161108 h 1098072"/>
                <a:gd name="connsiteX2" fmla="*/ 365990 w 734818"/>
                <a:gd name="connsiteY2" fmla="*/ 0 h 1098072"/>
                <a:gd name="connsiteX3" fmla="*/ 627006 w 734818"/>
                <a:gd name="connsiteY3" fmla="*/ 161108 h 1098072"/>
                <a:gd name="connsiteX4" fmla="*/ 734818 w 734818"/>
                <a:gd name="connsiteY4" fmla="*/ 546917 h 1098072"/>
                <a:gd name="connsiteX5" fmla="*/ 627006 w 734818"/>
                <a:gd name="connsiteY5" fmla="*/ 936964 h 1098072"/>
                <a:gd name="connsiteX6" fmla="*/ 365990 w 734818"/>
                <a:gd name="connsiteY6" fmla="*/ 1098072 h 1098072"/>
                <a:gd name="connsiteX7" fmla="*/ 107810 w 734818"/>
                <a:gd name="connsiteY7" fmla="*/ 936964 h 1098072"/>
                <a:gd name="connsiteX8" fmla="*/ 0 w 734818"/>
                <a:gd name="connsiteY8" fmla="*/ 546917 h 109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4818" h="1098072">
                  <a:moveTo>
                    <a:pt x="0" y="546917"/>
                  </a:moveTo>
                  <a:cubicBezTo>
                    <a:pt x="0" y="397116"/>
                    <a:pt x="35937" y="268513"/>
                    <a:pt x="107810" y="161108"/>
                  </a:cubicBezTo>
                  <a:cubicBezTo>
                    <a:pt x="179685" y="53704"/>
                    <a:pt x="265745" y="0"/>
                    <a:pt x="365990" y="0"/>
                  </a:cubicBezTo>
                  <a:cubicBezTo>
                    <a:pt x="468127" y="0"/>
                    <a:pt x="555132" y="53704"/>
                    <a:pt x="627006" y="161108"/>
                  </a:cubicBezTo>
                  <a:cubicBezTo>
                    <a:pt x="698881" y="268513"/>
                    <a:pt x="734818" y="397116"/>
                    <a:pt x="734818" y="546917"/>
                  </a:cubicBezTo>
                  <a:cubicBezTo>
                    <a:pt x="734818" y="699544"/>
                    <a:pt x="698881" y="829558"/>
                    <a:pt x="627006" y="936964"/>
                  </a:cubicBezTo>
                  <a:cubicBezTo>
                    <a:pt x="555132" y="1044368"/>
                    <a:pt x="468127" y="1098072"/>
                    <a:pt x="365990" y="1098072"/>
                  </a:cubicBezTo>
                  <a:cubicBezTo>
                    <a:pt x="265745" y="1098072"/>
                    <a:pt x="179685" y="1044368"/>
                    <a:pt x="107810" y="936964"/>
                  </a:cubicBezTo>
                  <a:cubicBezTo>
                    <a:pt x="35937" y="829558"/>
                    <a:pt x="0" y="699544"/>
                    <a:pt x="0" y="54691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rot="16200000" flipH="1" flipV="1">
              <a:off x="2369201" y="2400961"/>
              <a:ext cx="845466" cy="1267655"/>
            </a:xfrm>
            <a:custGeom>
              <a:avLst/>
              <a:gdLst>
                <a:gd name="connsiteX0" fmla="*/ 0 w 845466"/>
                <a:gd name="connsiteY0" fmla="*/ 237420 h 1267655"/>
                <a:gd name="connsiteX1" fmla="*/ 363154 w 845466"/>
                <a:gd name="connsiteY1" fmla="*/ 0 h 1267655"/>
                <a:gd name="connsiteX2" fmla="*/ 700772 w 845466"/>
                <a:gd name="connsiteY2" fmla="*/ 214102 h 1267655"/>
                <a:gd name="connsiteX3" fmla="*/ 845466 w 845466"/>
                <a:gd name="connsiteY3" fmla="*/ 716501 h 1267655"/>
                <a:gd name="connsiteX4" fmla="*/ 678075 w 845466"/>
                <a:gd name="connsiteY4" fmla="*/ 1267655 h 1267655"/>
                <a:gd name="connsiteX5" fmla="*/ 655378 w 845466"/>
                <a:gd name="connsiteY5" fmla="*/ 1242217 h 1267655"/>
                <a:gd name="connsiteX6" fmla="*/ 763189 w 845466"/>
                <a:gd name="connsiteY6" fmla="*/ 746178 h 1267655"/>
                <a:gd name="connsiteX7" fmla="*/ 641193 w 845466"/>
                <a:gd name="connsiteY7" fmla="*/ 292536 h 1267655"/>
                <a:gd name="connsiteX8" fmla="*/ 346130 w 845466"/>
                <a:gd name="connsiteY8" fmla="*/ 101752 h 1267655"/>
                <a:gd name="connsiteX9" fmla="*/ 22697 w 845466"/>
                <a:gd name="connsiteY9" fmla="*/ 271337 h 1267655"/>
                <a:gd name="connsiteX10" fmla="*/ 0 w 845466"/>
                <a:gd name="connsiteY10" fmla="*/ 237420 h 126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5466" h="1267655">
                  <a:moveTo>
                    <a:pt x="0" y="237420"/>
                  </a:moveTo>
                  <a:cubicBezTo>
                    <a:pt x="98354" y="79139"/>
                    <a:pt x="219405" y="0"/>
                    <a:pt x="363154" y="0"/>
                  </a:cubicBezTo>
                  <a:cubicBezTo>
                    <a:pt x="491770" y="0"/>
                    <a:pt x="604310" y="71368"/>
                    <a:pt x="700772" y="214102"/>
                  </a:cubicBezTo>
                  <a:cubicBezTo>
                    <a:pt x="797235" y="356835"/>
                    <a:pt x="845466" y="524302"/>
                    <a:pt x="845466" y="716501"/>
                  </a:cubicBezTo>
                  <a:cubicBezTo>
                    <a:pt x="845466" y="945440"/>
                    <a:pt x="789669" y="1129159"/>
                    <a:pt x="678075" y="1267655"/>
                  </a:cubicBezTo>
                  <a:lnTo>
                    <a:pt x="655378" y="1242217"/>
                  </a:lnTo>
                  <a:cubicBezTo>
                    <a:pt x="727252" y="1058498"/>
                    <a:pt x="763189" y="893153"/>
                    <a:pt x="763189" y="746178"/>
                  </a:cubicBezTo>
                  <a:cubicBezTo>
                    <a:pt x="763189" y="570940"/>
                    <a:pt x="722524" y="419724"/>
                    <a:pt x="641193" y="292536"/>
                  </a:cubicBezTo>
                  <a:cubicBezTo>
                    <a:pt x="559861" y="165346"/>
                    <a:pt x="461508" y="101752"/>
                    <a:pt x="346130" y="101752"/>
                  </a:cubicBezTo>
                  <a:cubicBezTo>
                    <a:pt x="240211" y="101752"/>
                    <a:pt x="132400" y="158280"/>
                    <a:pt x="22697" y="271337"/>
                  </a:cubicBezTo>
                  <a:lnTo>
                    <a:pt x="0" y="237420"/>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rot="16200000" flipH="1" flipV="1">
              <a:off x="1219054" y="4005670"/>
              <a:ext cx="2607325" cy="1806090"/>
            </a:xfrm>
            <a:custGeom>
              <a:avLst/>
              <a:gdLst>
                <a:gd name="connsiteX0" fmla="*/ 0 w 2607325"/>
                <a:gd name="connsiteY0" fmla="*/ 1000556 h 1806090"/>
                <a:gd name="connsiteX1" fmla="*/ 0 w 2607325"/>
                <a:gd name="connsiteY1" fmla="*/ 856409 h 1806090"/>
                <a:gd name="connsiteX2" fmla="*/ 56743 w 2607325"/>
                <a:gd name="connsiteY2" fmla="*/ 860648 h 1806090"/>
                <a:gd name="connsiteX3" fmla="*/ 1079530 w 2607325"/>
                <a:gd name="connsiteY3" fmla="*/ 621108 h 1806090"/>
                <a:gd name="connsiteX4" fmla="*/ 1903717 w 2607325"/>
                <a:gd name="connsiteY4" fmla="*/ 0 h 1806090"/>
                <a:gd name="connsiteX5" fmla="*/ 2166151 w 2607325"/>
                <a:gd name="connsiteY5" fmla="*/ 602029 h 1806090"/>
                <a:gd name="connsiteX6" fmla="*/ 2607325 w 2607325"/>
                <a:gd name="connsiteY6" fmla="*/ 953921 h 1806090"/>
                <a:gd name="connsiteX7" fmla="*/ 2137780 w 2607325"/>
                <a:gd name="connsiteY7" fmla="*/ 1248576 h 1806090"/>
                <a:gd name="connsiteX8" fmla="*/ 1861159 w 2607325"/>
                <a:gd name="connsiteY8" fmla="*/ 1806090 h 1806090"/>
                <a:gd name="connsiteX9" fmla="*/ 1812928 w 2607325"/>
                <a:gd name="connsiteY9" fmla="*/ 1759454 h 1806090"/>
                <a:gd name="connsiteX10" fmla="*/ 1021368 w 2607325"/>
                <a:gd name="connsiteY10" fmla="*/ 1204059 h 1806090"/>
                <a:gd name="connsiteX11" fmla="*/ 42557 w 2607325"/>
                <a:gd name="connsiteY11" fmla="*/ 1000556 h 1806090"/>
                <a:gd name="connsiteX12" fmla="*/ 0 w 2607325"/>
                <a:gd name="connsiteY12" fmla="*/ 1000556 h 1806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07325" h="1806090">
                  <a:moveTo>
                    <a:pt x="0" y="1000556"/>
                  </a:moveTo>
                  <a:lnTo>
                    <a:pt x="0" y="856409"/>
                  </a:lnTo>
                  <a:cubicBezTo>
                    <a:pt x="32154" y="859236"/>
                    <a:pt x="51069" y="860648"/>
                    <a:pt x="56743" y="860648"/>
                  </a:cubicBezTo>
                  <a:cubicBezTo>
                    <a:pt x="393416" y="860648"/>
                    <a:pt x="734344" y="780802"/>
                    <a:pt x="1079530" y="621108"/>
                  </a:cubicBezTo>
                  <a:cubicBezTo>
                    <a:pt x="1424714" y="461415"/>
                    <a:pt x="1699442" y="254379"/>
                    <a:pt x="1903717" y="0"/>
                  </a:cubicBezTo>
                  <a:cubicBezTo>
                    <a:pt x="1985048" y="274164"/>
                    <a:pt x="2072525" y="474840"/>
                    <a:pt x="2166151" y="602029"/>
                  </a:cubicBezTo>
                  <a:cubicBezTo>
                    <a:pt x="2259777" y="729219"/>
                    <a:pt x="2406835" y="846515"/>
                    <a:pt x="2607325" y="953921"/>
                  </a:cubicBezTo>
                  <a:cubicBezTo>
                    <a:pt x="2399269" y="1030233"/>
                    <a:pt x="2242754" y="1128454"/>
                    <a:pt x="2137780" y="1248576"/>
                  </a:cubicBezTo>
                  <a:cubicBezTo>
                    <a:pt x="2032806" y="1368700"/>
                    <a:pt x="1940599" y="1554537"/>
                    <a:pt x="1861159" y="1806090"/>
                  </a:cubicBezTo>
                  <a:lnTo>
                    <a:pt x="1812928" y="1759454"/>
                  </a:lnTo>
                  <a:cubicBezTo>
                    <a:pt x="1534890" y="1496595"/>
                    <a:pt x="1271035" y="1311465"/>
                    <a:pt x="1021368" y="1204059"/>
                  </a:cubicBezTo>
                  <a:cubicBezTo>
                    <a:pt x="771700" y="1096656"/>
                    <a:pt x="445431" y="1028821"/>
                    <a:pt x="42557" y="1000556"/>
                  </a:cubicBezTo>
                  <a:lnTo>
                    <a:pt x="0" y="1000556"/>
                  </a:lnTo>
                  <a:close/>
                </a:path>
              </a:pathLst>
            </a:custGeom>
            <a:gradFill>
              <a:gsLst>
                <a:gs pos="0">
                  <a:schemeClr val="accent6">
                    <a:lumMod val="20000"/>
                    <a:lumOff val="80000"/>
                  </a:schemeClr>
                </a:gs>
                <a:gs pos="50000">
                  <a:srgbClr val="EEDFB6">
                    <a:alpha val="19000"/>
                  </a:srgbClr>
                </a:gs>
                <a:gs pos="93000">
                  <a:srgbClr val="1E2F36"/>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rot="16200000" flipH="1" flipV="1">
              <a:off x="1973123" y="4481870"/>
              <a:ext cx="2544909" cy="1199821"/>
            </a:xfrm>
            <a:custGeom>
              <a:avLst/>
              <a:gdLst>
                <a:gd name="connsiteX0" fmla="*/ 0 w 2544909"/>
                <a:gd name="connsiteY0" fmla="*/ 992078 h 1199821"/>
                <a:gd name="connsiteX1" fmla="*/ 0 w 2544909"/>
                <a:gd name="connsiteY1" fmla="*/ 873368 h 1199821"/>
                <a:gd name="connsiteX2" fmla="*/ 28372 w 2544909"/>
                <a:gd name="connsiteY2" fmla="*/ 869127 h 1199821"/>
                <a:gd name="connsiteX3" fmla="*/ 1015694 w 2544909"/>
                <a:gd name="connsiteY3" fmla="*/ 640188 h 1199821"/>
                <a:gd name="connsiteX4" fmla="*/ 1804418 w 2544909"/>
                <a:gd name="connsiteY4" fmla="*/ 38157 h 1199821"/>
                <a:gd name="connsiteX5" fmla="*/ 1844137 w 2544909"/>
                <a:gd name="connsiteY5" fmla="*/ 0 h 1199821"/>
                <a:gd name="connsiteX6" fmla="*/ 1869672 w 2544909"/>
                <a:gd name="connsiteY6" fmla="*/ 76314 h 1199821"/>
                <a:gd name="connsiteX7" fmla="*/ 2137781 w 2544909"/>
                <a:gd name="connsiteY7" fmla="*/ 669865 h 1199821"/>
                <a:gd name="connsiteX8" fmla="*/ 2502353 w 2544909"/>
                <a:gd name="connsiteY8" fmla="*/ 1064152 h 1199821"/>
                <a:gd name="connsiteX9" fmla="*/ 2544909 w 2544909"/>
                <a:gd name="connsiteY9" fmla="*/ 1199821 h 1199821"/>
                <a:gd name="connsiteX10" fmla="*/ 1818603 w 2544909"/>
                <a:gd name="connsiteY10" fmla="*/ 203503 h 1199821"/>
                <a:gd name="connsiteX11" fmla="*/ 988742 w 2544909"/>
                <a:gd name="connsiteY11" fmla="*/ 775856 h 1199821"/>
                <a:gd name="connsiteX12" fmla="*/ 0 w 2544909"/>
                <a:gd name="connsiteY12" fmla="*/ 992078 h 119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44909" h="1199821">
                  <a:moveTo>
                    <a:pt x="0" y="992078"/>
                  </a:moveTo>
                  <a:lnTo>
                    <a:pt x="0" y="873368"/>
                  </a:lnTo>
                  <a:lnTo>
                    <a:pt x="28372" y="869127"/>
                  </a:lnTo>
                  <a:cubicBezTo>
                    <a:pt x="429354" y="835210"/>
                    <a:pt x="758461" y="758898"/>
                    <a:pt x="1015694" y="640188"/>
                  </a:cubicBezTo>
                  <a:cubicBezTo>
                    <a:pt x="1272928" y="521478"/>
                    <a:pt x="1535835" y="320801"/>
                    <a:pt x="1804418" y="38157"/>
                  </a:cubicBezTo>
                  <a:lnTo>
                    <a:pt x="1844137" y="0"/>
                  </a:lnTo>
                  <a:lnTo>
                    <a:pt x="1869672" y="76314"/>
                  </a:lnTo>
                  <a:cubicBezTo>
                    <a:pt x="1960460" y="333519"/>
                    <a:pt x="2049830" y="531370"/>
                    <a:pt x="2137781" y="669865"/>
                  </a:cubicBezTo>
                  <a:cubicBezTo>
                    <a:pt x="2225731" y="808359"/>
                    <a:pt x="2347256" y="939788"/>
                    <a:pt x="2502353" y="1064152"/>
                  </a:cubicBezTo>
                  <a:lnTo>
                    <a:pt x="2544909" y="1199821"/>
                  </a:lnTo>
                  <a:cubicBezTo>
                    <a:pt x="2259305" y="1072630"/>
                    <a:pt x="2017202" y="740525"/>
                    <a:pt x="1818603" y="203503"/>
                  </a:cubicBezTo>
                  <a:cubicBezTo>
                    <a:pt x="1597306" y="440923"/>
                    <a:pt x="1320686" y="631707"/>
                    <a:pt x="988742" y="775856"/>
                  </a:cubicBezTo>
                  <a:cubicBezTo>
                    <a:pt x="656797" y="920003"/>
                    <a:pt x="327217" y="992078"/>
                    <a:pt x="0" y="992078"/>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rot="16200000" flipH="1" flipV="1">
              <a:off x="1553352" y="-725775"/>
              <a:ext cx="6864873" cy="8316426"/>
            </a:xfrm>
            <a:custGeom>
              <a:avLst/>
              <a:gdLst>
                <a:gd name="connsiteX0" fmla="*/ 0 w 6864873"/>
                <a:gd name="connsiteY0" fmla="*/ 2 h 8316426"/>
                <a:gd name="connsiteX1" fmla="*/ 6858003 w 6864873"/>
                <a:gd name="connsiteY1" fmla="*/ 0 h 8316426"/>
                <a:gd name="connsiteX2" fmla="*/ 6864873 w 6864873"/>
                <a:gd name="connsiteY2" fmla="*/ 8147834 h 8316426"/>
                <a:gd name="connsiteX3" fmla="*/ 14395 w 6864873"/>
                <a:gd name="connsiteY3" fmla="*/ 8116599 h 8316426"/>
                <a:gd name="connsiteX4" fmla="*/ 0 w 6864873"/>
                <a:gd name="connsiteY4" fmla="*/ 2 h 8316426"/>
                <a:gd name="connsiteX5" fmla="*/ 2492895 w 6864873"/>
                <a:gd name="connsiteY5" fmla="*/ 6642484 h 8316426"/>
                <a:gd name="connsiteX6" fmla="*/ 2600705 w 6864873"/>
                <a:gd name="connsiteY6" fmla="*/ 7032531 h 8316426"/>
                <a:gd name="connsiteX7" fmla="*/ 2858885 w 6864873"/>
                <a:gd name="connsiteY7" fmla="*/ 7193639 h 8316426"/>
                <a:gd name="connsiteX8" fmla="*/ 3119901 w 6864873"/>
                <a:gd name="connsiteY8" fmla="*/ 7032531 h 8316426"/>
                <a:gd name="connsiteX9" fmla="*/ 3227713 w 6864873"/>
                <a:gd name="connsiteY9" fmla="*/ 6642484 h 8316426"/>
                <a:gd name="connsiteX10" fmla="*/ 3119901 w 6864873"/>
                <a:gd name="connsiteY10" fmla="*/ 6256675 h 8316426"/>
                <a:gd name="connsiteX11" fmla="*/ 2858885 w 6864873"/>
                <a:gd name="connsiteY11" fmla="*/ 6095567 h 8316426"/>
                <a:gd name="connsiteX12" fmla="*/ 2600705 w 6864873"/>
                <a:gd name="connsiteY12" fmla="*/ 6256675 h 8316426"/>
                <a:gd name="connsiteX13" fmla="*/ 2492895 w 6864873"/>
                <a:gd name="connsiteY13" fmla="*/ 6642484 h 8316426"/>
                <a:gd name="connsiteX14" fmla="*/ 2612054 w 6864873"/>
                <a:gd name="connsiteY14" fmla="*/ 5955660 h 8316426"/>
                <a:gd name="connsiteX15" fmla="*/ 2634751 w 6864873"/>
                <a:gd name="connsiteY15" fmla="*/ 5989577 h 8316426"/>
                <a:gd name="connsiteX16" fmla="*/ 2958184 w 6864873"/>
                <a:gd name="connsiteY16" fmla="*/ 5819992 h 8316426"/>
                <a:gd name="connsiteX17" fmla="*/ 3253247 w 6864873"/>
                <a:gd name="connsiteY17" fmla="*/ 6010776 h 8316426"/>
                <a:gd name="connsiteX18" fmla="*/ 3375243 w 6864873"/>
                <a:gd name="connsiteY18" fmla="*/ 6464418 h 8316426"/>
                <a:gd name="connsiteX19" fmla="*/ 3267432 w 6864873"/>
                <a:gd name="connsiteY19" fmla="*/ 6960457 h 8316426"/>
                <a:gd name="connsiteX20" fmla="*/ 3290129 w 6864873"/>
                <a:gd name="connsiteY20" fmla="*/ 6985895 h 8316426"/>
                <a:gd name="connsiteX21" fmla="*/ 3457520 w 6864873"/>
                <a:gd name="connsiteY21" fmla="*/ 6434741 h 8316426"/>
                <a:gd name="connsiteX22" fmla="*/ 3312826 w 6864873"/>
                <a:gd name="connsiteY22" fmla="*/ 5932342 h 8316426"/>
                <a:gd name="connsiteX23" fmla="*/ 2975208 w 6864873"/>
                <a:gd name="connsiteY23" fmla="*/ 5718240 h 8316426"/>
                <a:gd name="connsiteX24" fmla="*/ 2612054 w 6864873"/>
                <a:gd name="connsiteY24" fmla="*/ 5955660 h 8316426"/>
                <a:gd name="connsiteX25" fmla="*/ 3605051 w 6864873"/>
                <a:gd name="connsiteY25" fmla="*/ 6718796 h 8316426"/>
                <a:gd name="connsiteX26" fmla="*/ 3647608 w 6864873"/>
                <a:gd name="connsiteY26" fmla="*/ 6718796 h 8316426"/>
                <a:gd name="connsiteX27" fmla="*/ 4626419 w 6864873"/>
                <a:gd name="connsiteY27" fmla="*/ 6922299 h 8316426"/>
                <a:gd name="connsiteX28" fmla="*/ 5417979 w 6864873"/>
                <a:gd name="connsiteY28" fmla="*/ 7477694 h 8316426"/>
                <a:gd name="connsiteX29" fmla="*/ 5466210 w 6864873"/>
                <a:gd name="connsiteY29" fmla="*/ 7524330 h 8316426"/>
                <a:gd name="connsiteX30" fmla="*/ 5742831 w 6864873"/>
                <a:gd name="connsiteY30" fmla="*/ 6966816 h 8316426"/>
                <a:gd name="connsiteX31" fmla="*/ 6212376 w 6864873"/>
                <a:gd name="connsiteY31" fmla="*/ 6672161 h 8316426"/>
                <a:gd name="connsiteX32" fmla="*/ 5771202 w 6864873"/>
                <a:gd name="connsiteY32" fmla="*/ 6320269 h 8316426"/>
                <a:gd name="connsiteX33" fmla="*/ 5508768 w 6864873"/>
                <a:gd name="connsiteY33" fmla="*/ 5718240 h 8316426"/>
                <a:gd name="connsiteX34" fmla="*/ 4684581 w 6864873"/>
                <a:gd name="connsiteY34" fmla="*/ 6339348 h 8316426"/>
                <a:gd name="connsiteX35" fmla="*/ 3661794 w 6864873"/>
                <a:gd name="connsiteY35" fmla="*/ 6578888 h 8316426"/>
                <a:gd name="connsiteX36" fmla="*/ 3605051 w 6864873"/>
                <a:gd name="connsiteY36" fmla="*/ 6574649 h 8316426"/>
                <a:gd name="connsiteX37" fmla="*/ 3605051 w 6864873"/>
                <a:gd name="connsiteY37" fmla="*/ 6718796 h 8316426"/>
                <a:gd name="connsiteX38" fmla="*/ 3809324 w 6864873"/>
                <a:gd name="connsiteY38" fmla="*/ 6290592 h 8316426"/>
                <a:gd name="connsiteX39" fmla="*/ 4798066 w 6864873"/>
                <a:gd name="connsiteY39" fmla="*/ 6074370 h 8316426"/>
                <a:gd name="connsiteX40" fmla="*/ 5627927 w 6864873"/>
                <a:gd name="connsiteY40" fmla="*/ 5502017 h 8316426"/>
                <a:gd name="connsiteX41" fmla="*/ 6354233 w 6864873"/>
                <a:gd name="connsiteY41" fmla="*/ 6498335 h 8316426"/>
                <a:gd name="connsiteX42" fmla="*/ 6311677 w 6864873"/>
                <a:gd name="connsiteY42" fmla="*/ 6362666 h 8316426"/>
                <a:gd name="connsiteX43" fmla="*/ 5947105 w 6864873"/>
                <a:gd name="connsiteY43" fmla="*/ 5968379 h 8316426"/>
                <a:gd name="connsiteX44" fmla="*/ 5678996 w 6864873"/>
                <a:gd name="connsiteY44" fmla="*/ 5374828 h 8316426"/>
                <a:gd name="connsiteX45" fmla="*/ 5653461 w 6864873"/>
                <a:gd name="connsiteY45" fmla="*/ 5298514 h 8316426"/>
                <a:gd name="connsiteX46" fmla="*/ 5613742 w 6864873"/>
                <a:gd name="connsiteY46" fmla="*/ 5336671 h 8316426"/>
                <a:gd name="connsiteX47" fmla="*/ 4825018 w 6864873"/>
                <a:gd name="connsiteY47" fmla="*/ 5938702 h 8316426"/>
                <a:gd name="connsiteX48" fmla="*/ 3837696 w 6864873"/>
                <a:gd name="connsiteY48" fmla="*/ 6167641 h 8316426"/>
                <a:gd name="connsiteX49" fmla="*/ 3809324 w 6864873"/>
                <a:gd name="connsiteY49" fmla="*/ 6171882 h 8316426"/>
                <a:gd name="connsiteX50" fmla="*/ 3809324 w 6864873"/>
                <a:gd name="connsiteY50" fmla="*/ 6290592 h 8316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864873" h="8316426">
                  <a:moveTo>
                    <a:pt x="0" y="2"/>
                  </a:moveTo>
                  <a:lnTo>
                    <a:pt x="6858003" y="0"/>
                  </a:lnTo>
                  <a:lnTo>
                    <a:pt x="6864873" y="8147834"/>
                  </a:lnTo>
                  <a:cubicBezTo>
                    <a:pt x="3835794" y="8757679"/>
                    <a:pt x="1355353" y="7467158"/>
                    <a:pt x="14395" y="8116599"/>
                  </a:cubicBezTo>
                  <a:lnTo>
                    <a:pt x="0" y="2"/>
                  </a:lnTo>
                  <a:close/>
                  <a:moveTo>
                    <a:pt x="2492895" y="6642484"/>
                  </a:moveTo>
                  <a:cubicBezTo>
                    <a:pt x="2492895" y="6795111"/>
                    <a:pt x="2528832" y="6925125"/>
                    <a:pt x="2600705" y="7032531"/>
                  </a:cubicBezTo>
                  <a:cubicBezTo>
                    <a:pt x="2672580" y="7139935"/>
                    <a:pt x="2758640" y="7193639"/>
                    <a:pt x="2858885" y="7193639"/>
                  </a:cubicBezTo>
                  <a:cubicBezTo>
                    <a:pt x="2961022" y="7193639"/>
                    <a:pt x="3048027" y="7139935"/>
                    <a:pt x="3119901" y="7032531"/>
                  </a:cubicBezTo>
                  <a:cubicBezTo>
                    <a:pt x="3191776" y="6925125"/>
                    <a:pt x="3227713" y="6795111"/>
                    <a:pt x="3227713" y="6642484"/>
                  </a:cubicBezTo>
                  <a:cubicBezTo>
                    <a:pt x="3227713" y="6492683"/>
                    <a:pt x="3191776" y="6364080"/>
                    <a:pt x="3119901" y="6256675"/>
                  </a:cubicBezTo>
                  <a:cubicBezTo>
                    <a:pt x="3048027" y="6149271"/>
                    <a:pt x="2961022" y="6095567"/>
                    <a:pt x="2858885" y="6095567"/>
                  </a:cubicBezTo>
                  <a:cubicBezTo>
                    <a:pt x="2758640" y="6095567"/>
                    <a:pt x="2672580" y="6149271"/>
                    <a:pt x="2600705" y="6256675"/>
                  </a:cubicBezTo>
                  <a:cubicBezTo>
                    <a:pt x="2528832" y="6364080"/>
                    <a:pt x="2492895" y="6492683"/>
                    <a:pt x="2492895" y="6642484"/>
                  </a:cubicBezTo>
                  <a:close/>
                  <a:moveTo>
                    <a:pt x="2612054" y="5955660"/>
                  </a:moveTo>
                  <a:lnTo>
                    <a:pt x="2634751" y="5989577"/>
                  </a:lnTo>
                  <a:cubicBezTo>
                    <a:pt x="2744454" y="5876520"/>
                    <a:pt x="2852265" y="5819992"/>
                    <a:pt x="2958184" y="5819992"/>
                  </a:cubicBezTo>
                  <a:cubicBezTo>
                    <a:pt x="3073562" y="5819992"/>
                    <a:pt x="3171915" y="5883586"/>
                    <a:pt x="3253247" y="6010776"/>
                  </a:cubicBezTo>
                  <a:cubicBezTo>
                    <a:pt x="3334578" y="6137964"/>
                    <a:pt x="3375243" y="6289180"/>
                    <a:pt x="3375243" y="6464418"/>
                  </a:cubicBezTo>
                  <a:cubicBezTo>
                    <a:pt x="3375243" y="6611393"/>
                    <a:pt x="3339306" y="6776738"/>
                    <a:pt x="3267432" y="6960457"/>
                  </a:cubicBezTo>
                  <a:lnTo>
                    <a:pt x="3290129" y="6985895"/>
                  </a:lnTo>
                  <a:cubicBezTo>
                    <a:pt x="3401723" y="6847399"/>
                    <a:pt x="3457520" y="6663680"/>
                    <a:pt x="3457520" y="6434741"/>
                  </a:cubicBezTo>
                  <a:cubicBezTo>
                    <a:pt x="3457520" y="6242542"/>
                    <a:pt x="3409289" y="6075075"/>
                    <a:pt x="3312826" y="5932342"/>
                  </a:cubicBezTo>
                  <a:cubicBezTo>
                    <a:pt x="3216364" y="5789608"/>
                    <a:pt x="3103824" y="5718240"/>
                    <a:pt x="2975208" y="5718240"/>
                  </a:cubicBezTo>
                  <a:cubicBezTo>
                    <a:pt x="2831459" y="5718240"/>
                    <a:pt x="2710408" y="5797379"/>
                    <a:pt x="2612054" y="5955660"/>
                  </a:cubicBezTo>
                  <a:close/>
                  <a:moveTo>
                    <a:pt x="3605051" y="6718796"/>
                  </a:moveTo>
                  <a:lnTo>
                    <a:pt x="3647608" y="6718796"/>
                  </a:lnTo>
                  <a:cubicBezTo>
                    <a:pt x="4050482" y="6747061"/>
                    <a:pt x="4376751" y="6814896"/>
                    <a:pt x="4626419" y="6922299"/>
                  </a:cubicBezTo>
                  <a:cubicBezTo>
                    <a:pt x="4876086" y="7029705"/>
                    <a:pt x="5139941" y="7214835"/>
                    <a:pt x="5417979" y="7477694"/>
                  </a:cubicBezTo>
                  <a:lnTo>
                    <a:pt x="5466210" y="7524330"/>
                  </a:lnTo>
                  <a:cubicBezTo>
                    <a:pt x="5545650" y="7272777"/>
                    <a:pt x="5637857" y="7086940"/>
                    <a:pt x="5742831" y="6966816"/>
                  </a:cubicBezTo>
                  <a:cubicBezTo>
                    <a:pt x="5847805" y="6846694"/>
                    <a:pt x="6004320" y="6748473"/>
                    <a:pt x="6212376" y="6672161"/>
                  </a:cubicBezTo>
                  <a:cubicBezTo>
                    <a:pt x="6011886" y="6564755"/>
                    <a:pt x="5864828" y="6447459"/>
                    <a:pt x="5771202" y="6320269"/>
                  </a:cubicBezTo>
                  <a:cubicBezTo>
                    <a:pt x="5677576" y="6193080"/>
                    <a:pt x="5590099" y="5992404"/>
                    <a:pt x="5508768" y="5718240"/>
                  </a:cubicBezTo>
                  <a:cubicBezTo>
                    <a:pt x="5304493" y="5972619"/>
                    <a:pt x="5029765" y="6179655"/>
                    <a:pt x="4684581" y="6339348"/>
                  </a:cubicBezTo>
                  <a:cubicBezTo>
                    <a:pt x="4339395" y="6499042"/>
                    <a:pt x="3998467" y="6578888"/>
                    <a:pt x="3661794" y="6578888"/>
                  </a:cubicBezTo>
                  <a:cubicBezTo>
                    <a:pt x="3656120" y="6578888"/>
                    <a:pt x="3637205" y="6577476"/>
                    <a:pt x="3605051" y="6574649"/>
                  </a:cubicBezTo>
                  <a:lnTo>
                    <a:pt x="3605051" y="6718796"/>
                  </a:lnTo>
                  <a:close/>
                  <a:moveTo>
                    <a:pt x="3809324" y="6290592"/>
                  </a:moveTo>
                  <a:cubicBezTo>
                    <a:pt x="4136541" y="6290592"/>
                    <a:pt x="4466121" y="6218517"/>
                    <a:pt x="4798066" y="6074370"/>
                  </a:cubicBezTo>
                  <a:cubicBezTo>
                    <a:pt x="5130010" y="5930221"/>
                    <a:pt x="5406630" y="5739437"/>
                    <a:pt x="5627927" y="5502017"/>
                  </a:cubicBezTo>
                  <a:cubicBezTo>
                    <a:pt x="5826526" y="6039039"/>
                    <a:pt x="6068629" y="6371144"/>
                    <a:pt x="6354233" y="6498335"/>
                  </a:cubicBezTo>
                  <a:lnTo>
                    <a:pt x="6311677" y="6362666"/>
                  </a:lnTo>
                  <a:cubicBezTo>
                    <a:pt x="6156580" y="6238302"/>
                    <a:pt x="6035055" y="6106873"/>
                    <a:pt x="5947105" y="5968379"/>
                  </a:cubicBezTo>
                  <a:cubicBezTo>
                    <a:pt x="5859154" y="5829884"/>
                    <a:pt x="5769784" y="5632033"/>
                    <a:pt x="5678996" y="5374828"/>
                  </a:cubicBezTo>
                  <a:lnTo>
                    <a:pt x="5653461" y="5298514"/>
                  </a:lnTo>
                  <a:lnTo>
                    <a:pt x="5613742" y="5336671"/>
                  </a:lnTo>
                  <a:cubicBezTo>
                    <a:pt x="5345159" y="5619315"/>
                    <a:pt x="5082252" y="5819992"/>
                    <a:pt x="4825018" y="5938702"/>
                  </a:cubicBezTo>
                  <a:cubicBezTo>
                    <a:pt x="4567785" y="6057412"/>
                    <a:pt x="4238678" y="6133724"/>
                    <a:pt x="3837696" y="6167641"/>
                  </a:cubicBezTo>
                  <a:lnTo>
                    <a:pt x="3809324" y="6171882"/>
                  </a:lnTo>
                  <a:lnTo>
                    <a:pt x="3809324" y="6290592"/>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157330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1+ppt_w/2"/>
                                          </p:val>
                                        </p:tav>
                                      </p:tavLst>
                                    </p:anim>
                                    <p:anim calcmode="lin" valueType="num">
                                      <p:cBhvr additive="base">
                                        <p:cTn id="7" dur="4000"/>
                                        <p:tgtEl>
                                          <p:spTgt spid="10"/>
                                        </p:tgtEl>
                                        <p:attrNameLst>
                                          <p:attrName>ppt_y</p:attrName>
                                        </p:attrNameLst>
                                      </p:cBhvr>
                                      <p:tavLst>
                                        <p:tav tm="0">
                                          <p:val>
                                            <p:strVal val="ppt_y"/>
                                          </p:val>
                                        </p:tav>
                                        <p:tav tm="100000">
                                          <p:val>
                                            <p:strVal val="ppt_y"/>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4000" fill="hold"/>
                                        <p:tgtEl>
                                          <p:spTgt spid="16"/>
                                        </p:tgtEl>
                                        <p:attrNameLst>
                                          <p:attrName>ppt_w</p:attrName>
                                        </p:attrNameLst>
                                      </p:cBhvr>
                                      <p:tavLst>
                                        <p:tav tm="0">
                                          <p:val>
                                            <p:strVal val="4/3*#ppt_w"/>
                                          </p:val>
                                        </p:tav>
                                        <p:tav tm="100000">
                                          <p:val>
                                            <p:strVal val="#ppt_w"/>
                                          </p:val>
                                        </p:tav>
                                      </p:tavLst>
                                    </p:anim>
                                    <p:anim calcmode="lin" valueType="num">
                                      <p:cBhvr>
                                        <p:cTn id="12"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39876" y="4709850"/>
            <a:ext cx="9183875"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56000">
                <a:schemeClr val="accent6">
                  <a:lumMod val="43000"/>
                </a:schemeClr>
              </a:gs>
              <a:gs pos="42000">
                <a:srgbClr val="C00000">
                  <a:lumMod val="26000"/>
                  <a:lumOff val="74000"/>
                </a:srgbClr>
              </a:gs>
              <a:gs pos="27000">
                <a:schemeClr val="accent6">
                  <a:lumMod val="60000"/>
                  <a:lumOff val="40000"/>
                </a:schemeClr>
              </a:gs>
              <a:gs pos="62000">
                <a:srgbClr val="C00000">
                  <a:lumMod val="0"/>
                </a:srgbClr>
              </a:gs>
              <a:gs pos="66000">
                <a:srgbClr val="C00000">
                  <a:lumMod val="500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60583" y="5131137"/>
            <a:ext cx="9183874" cy="140553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84956">
                <a:srgbClr val="8D5D56"/>
              </a:gs>
              <a:gs pos="50000">
                <a:schemeClr val="accent6">
                  <a:lumMod val="28000"/>
                  <a:lumOff val="7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39875" y="5726586"/>
            <a:ext cx="9176380" cy="108012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56000">
                <a:schemeClr val="accent6">
                  <a:lumMod val="43000"/>
                </a:schemeClr>
              </a:gs>
              <a:gs pos="42000">
                <a:srgbClr val="C00000">
                  <a:lumMod val="26000"/>
                  <a:lumOff val="74000"/>
                </a:srgbClr>
              </a:gs>
              <a:gs pos="27000">
                <a:schemeClr val="accent6">
                  <a:lumMod val="60000"/>
                  <a:lumOff val="40000"/>
                </a:schemeClr>
              </a:gs>
              <a:gs pos="81000">
                <a:srgbClr val="C00000">
                  <a:lumMod val="0"/>
                </a:srgbClr>
              </a:gs>
              <a:gs pos="69000">
                <a:srgbClr val="C00000">
                  <a:lumMod val="5000"/>
                </a:srgbClr>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27299" y="0"/>
            <a:ext cx="9209625" cy="5242892"/>
            <a:chOff x="-66528" y="-9954"/>
            <a:chExt cx="9209625" cy="5942298"/>
          </a:xfrm>
        </p:grpSpPr>
        <p:sp>
          <p:nvSpPr>
            <p:cNvPr id="10" name="Forma libre 9"/>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EFAE8E"/>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8D5D5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D084A9"/>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BDC0C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77250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D084A9"/>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37354F"/>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EC7B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EEDFB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915095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p:val>
                                            <p:strVal val="4/3*#ppt_w"/>
                                          </p:val>
                                        </p:tav>
                                        <p:tav tm="100000">
                                          <p:val>
                                            <p:strVal val="#ppt_w"/>
                                          </p:val>
                                        </p:tav>
                                      </p:tavLst>
                                    </p:anim>
                                    <p:anim calcmode="lin" valueType="num">
                                      <p:cBhvr>
                                        <p:cTn id="12" dur="4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470041" y="260648"/>
            <a:ext cx="8208912" cy="4678204"/>
          </a:xfrm>
          <a:prstGeom prst="rect">
            <a:avLst/>
          </a:prstGeom>
        </p:spPr>
        <p:txBody>
          <a:bodyPr wrap="square">
            <a:spAutoFit/>
            <a:scene3d>
              <a:camera prst="obliqueBottomLeft"/>
              <a:lightRig rig="threePt" dir="t"/>
            </a:scene3d>
            <a:sp3d extrusionH="31750">
              <a:extrusionClr>
                <a:schemeClr val="tx1">
                  <a:lumMod val="95000"/>
                </a:schemeClr>
              </a:extrusionClr>
            </a:sp3d>
          </a:bodyPr>
          <a:lstStyle/>
          <a:p>
            <a:endParaRPr lang="es-ES" dirty="0" smtClean="0">
              <a:effectLst>
                <a:outerShdw blurRad="50800" dist="50800" dir="5400000" algn="ctr" rotWithShape="0">
                  <a:schemeClr val="accent2">
                    <a:lumMod val="50000"/>
                  </a:schemeClr>
                </a:outerShdw>
              </a:effectLst>
              <a:latin typeface="Harrington" panose="04040505050A02020702" pitchFamily="82" charset="0"/>
            </a:endParaRPr>
          </a:p>
          <a:p>
            <a:pPr algn="ctr"/>
            <a:r>
              <a:rPr lang="es-ES" sz="2800" b="1" dirty="0" smtClean="0">
                <a:effectLst>
                  <a:outerShdw blurRad="50800" dist="50800" dir="5400000" algn="ctr" rotWithShape="0">
                    <a:schemeClr val="accent2">
                      <a:lumMod val="50000"/>
                    </a:schemeClr>
                  </a:outerShdw>
                </a:effectLst>
                <a:latin typeface="Harrington" panose="04040505050A02020702" pitchFamily="82" charset="0"/>
              </a:rPr>
              <a:t>Se </a:t>
            </a:r>
            <a:r>
              <a:rPr lang="es-ES" sz="2800" b="1" dirty="0">
                <a:effectLst>
                  <a:outerShdw blurRad="50800" dist="50800" dir="5400000" algn="ctr" rotWithShape="0">
                    <a:schemeClr val="accent2">
                      <a:lumMod val="50000"/>
                    </a:schemeClr>
                  </a:outerShdw>
                </a:effectLst>
                <a:latin typeface="Harrington" panose="04040505050A02020702" pitchFamily="82" charset="0"/>
              </a:rPr>
              <a:t>refleja en tu fuerza, en tu sentir y en tu caminar por la vida con la confianza que tienes de ver el lado bueno de la vida.</a:t>
            </a:r>
          </a:p>
          <a:p>
            <a:pPr algn="ctr"/>
            <a:r>
              <a:rPr lang="es-ES" sz="2800" b="1" dirty="0">
                <a:effectLst>
                  <a:outerShdw blurRad="50800" dist="50800" dir="5400000" algn="ctr" rotWithShape="0">
                    <a:schemeClr val="accent2">
                      <a:lumMod val="50000"/>
                    </a:schemeClr>
                  </a:outerShdw>
                </a:effectLst>
                <a:latin typeface="Harrington" panose="04040505050A02020702" pitchFamily="82" charset="0"/>
              </a:rPr>
              <a:t>    Tu belleza destaca cuando sonríes a pesar de las tristezas de la vida. Sólo una mujer es capaz de </a:t>
            </a:r>
            <a:r>
              <a:rPr lang="es-ES" sz="2800" b="1" dirty="0" smtClean="0">
                <a:effectLst>
                  <a:outerShdw blurRad="50800" dist="50800" dir="5400000" algn="ctr" rotWithShape="0">
                    <a:schemeClr val="accent2">
                      <a:lumMod val="50000"/>
                    </a:schemeClr>
                  </a:outerShdw>
                </a:effectLst>
                <a:latin typeface="Harrington" panose="04040505050A02020702" pitchFamily="82" charset="0"/>
              </a:rPr>
              <a:t> </a:t>
            </a:r>
            <a:r>
              <a:rPr lang="es-ES" sz="2800" b="1" dirty="0">
                <a:effectLst>
                  <a:outerShdw blurRad="50800" dist="50800" dir="5400000" algn="ctr" rotWithShape="0">
                    <a:schemeClr val="accent2">
                      <a:lumMod val="50000"/>
                    </a:schemeClr>
                  </a:outerShdw>
                </a:effectLst>
                <a:latin typeface="Harrington" panose="04040505050A02020702" pitchFamily="82" charset="0"/>
              </a:rPr>
              <a:t>ver luz donde sólo hay oscuridad.</a:t>
            </a:r>
          </a:p>
          <a:p>
            <a:pPr algn="ctr"/>
            <a:r>
              <a:rPr lang="es-ES" sz="2800" b="1" dirty="0">
                <a:effectLst>
                  <a:outerShdw blurRad="50800" dist="50800" dir="5400000" algn="ctr" rotWithShape="0">
                    <a:schemeClr val="accent2">
                      <a:lumMod val="50000"/>
                    </a:schemeClr>
                  </a:outerShdw>
                </a:effectLst>
                <a:latin typeface="Harrington" panose="04040505050A02020702" pitchFamily="82" charset="0"/>
              </a:rPr>
              <a:t>    Eres una mujer y eso tiene mucho mérito.</a:t>
            </a:r>
          </a:p>
          <a:p>
            <a:pPr algn="ctr"/>
            <a:endParaRPr lang="es-ES" sz="2800" b="1" dirty="0">
              <a:effectLst>
                <a:outerShdw blurRad="50800" dist="50800" dir="5400000" algn="ctr" rotWithShape="0">
                  <a:schemeClr val="accent2">
                    <a:lumMod val="50000"/>
                  </a:schemeClr>
                </a:outerShdw>
              </a:effectLst>
              <a:latin typeface="Harrington" panose="04040505050A02020702" pitchFamily="82" charset="0"/>
            </a:endParaRPr>
          </a:p>
          <a:p>
            <a:pPr algn="ctr"/>
            <a:r>
              <a:rPr lang="es-ES" sz="2800" b="1" dirty="0">
                <a:effectLst>
                  <a:outerShdw blurRad="50800" dist="50800" dir="5400000" algn="ctr" rotWithShape="0">
                    <a:schemeClr val="accent2">
                      <a:lumMod val="50000"/>
                    </a:schemeClr>
                  </a:outerShdw>
                </a:effectLst>
                <a:latin typeface="Harrington" panose="04040505050A02020702" pitchFamily="82" charset="0"/>
              </a:rPr>
              <a:t>JAMÁS dejes de valorarte, tienes que saber que toda tú eres hermosa y fuerte….</a:t>
            </a:r>
          </a:p>
        </p:txBody>
      </p:sp>
    </p:spTree>
    <p:extLst>
      <p:ext uri="{BB962C8B-B14F-4D97-AF65-F5344CB8AC3E}">
        <p14:creationId xmlns:p14="http://schemas.microsoft.com/office/powerpoint/2010/main" val="3677719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301351"/>
            <a:ext cx="9144000"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52000">
                <a:srgbClr val="A65231"/>
              </a:gs>
              <a:gs pos="31000">
                <a:srgbClr val="E0BCAC"/>
              </a:gs>
              <a:gs pos="62000">
                <a:srgbClr val="C00000">
                  <a:lumMod val="0"/>
                </a:srgbClr>
              </a:gs>
              <a:gs pos="66000">
                <a:srgbClr val="C00000">
                  <a:lumMod val="500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661248"/>
            <a:ext cx="9144000" cy="119689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accent6">
                  <a:lumMod val="28000"/>
                  <a:lumOff val="7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949279"/>
            <a:ext cx="9144000" cy="90872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56000">
                <a:srgbClr val="76331D"/>
              </a:gs>
              <a:gs pos="39000">
                <a:srgbClr val="D7B6A3"/>
              </a:gs>
              <a:gs pos="81000">
                <a:srgbClr val="C00000">
                  <a:lumMod val="0"/>
                </a:srgbClr>
              </a:gs>
              <a:gs pos="69000">
                <a:srgbClr val="C00000">
                  <a:lumMod val="5000"/>
                </a:srgbClr>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108520" y="-99392"/>
            <a:ext cx="9308573" cy="5953978"/>
            <a:chOff x="-51255" y="35100"/>
            <a:chExt cx="9195059" cy="5143503"/>
          </a:xfrm>
          <a:gradFill>
            <a:gsLst>
              <a:gs pos="0">
                <a:schemeClr val="accent6">
                  <a:lumMod val="20000"/>
                  <a:lumOff val="80000"/>
                </a:schemeClr>
              </a:gs>
              <a:gs pos="59000">
                <a:schemeClr val="accent6">
                  <a:lumMod val="60000"/>
                  <a:lumOff val="40000"/>
                  <a:alpha val="55000"/>
                </a:schemeClr>
              </a:gs>
              <a:gs pos="93000">
                <a:srgbClr val="563C3D"/>
              </a:gs>
            </a:gsLst>
            <a:path path="rect">
              <a:fillToRect l="100000" t="100000"/>
            </a:path>
          </a:gradFill>
        </p:grpSpPr>
        <p:sp>
          <p:nvSpPr>
            <p:cNvPr id="10" name="Forma libre 9"/>
            <p:cNvSpPr/>
            <p:nvPr/>
          </p:nvSpPr>
          <p:spPr>
            <a:xfrm>
              <a:off x="5148062" y="3284984"/>
              <a:ext cx="3528393" cy="1551590"/>
            </a:xfrm>
            <a:custGeom>
              <a:avLst/>
              <a:gdLst>
                <a:gd name="connsiteX0" fmla="*/ 1462770 w 3528393"/>
                <a:gd name="connsiteY0" fmla="*/ 1953 h 1551590"/>
                <a:gd name="connsiteX1" fmla="*/ 1921238 w 3528393"/>
                <a:gd name="connsiteY1" fmla="*/ 21688 h 1551590"/>
                <a:gd name="connsiteX2" fmla="*/ 1933508 w 3528393"/>
                <a:gd name="connsiteY2" fmla="*/ 23563 h 1551590"/>
                <a:gd name="connsiteX3" fmla="*/ 1973169 w 3528393"/>
                <a:gd name="connsiteY3" fmla="*/ 19124 h 1551590"/>
                <a:gd name="connsiteX4" fmla="*/ 3341258 w 3528393"/>
                <a:gd name="connsiteY4" fmla="*/ 348784 h 1551590"/>
                <a:gd name="connsiteX5" fmla="*/ 2763632 w 3528393"/>
                <a:gd name="connsiteY5" fmla="*/ 1418168 h 1551590"/>
                <a:gd name="connsiteX6" fmla="*/ 1498735 w 3528393"/>
                <a:gd name="connsiteY6" fmla="*/ 1520720 h 1551590"/>
                <a:gd name="connsiteX7" fmla="*/ 1422482 w 3528393"/>
                <a:gd name="connsiteY7" fmla="*/ 1506639 h 1551590"/>
                <a:gd name="connsiteX8" fmla="*/ 1324212 w 3528393"/>
                <a:gd name="connsiteY8" fmla="*/ 1505693 h 1551590"/>
                <a:gd name="connsiteX9" fmla="*/ 174061 w 3528393"/>
                <a:gd name="connsiteY9" fmla="*/ 1144190 h 1551590"/>
                <a:gd name="connsiteX10" fmla="*/ 247686 w 3528393"/>
                <a:gd name="connsiteY10" fmla="*/ 373427 h 1551590"/>
                <a:gd name="connsiteX11" fmla="*/ 789049 w 3528393"/>
                <a:gd name="connsiteY11" fmla="*/ 109422 h 1551590"/>
                <a:gd name="connsiteX12" fmla="*/ 996937 w 3528393"/>
                <a:gd name="connsiteY12" fmla="*/ 57325 h 1551590"/>
                <a:gd name="connsiteX13" fmla="*/ 1462770 w 3528393"/>
                <a:gd name="connsiteY13" fmla="*/ 1953 h 1551590"/>
                <a:gd name="connsiteX14" fmla="*/ 1961288 w 3528393"/>
                <a:gd name="connsiteY14" fmla="*/ 27807 h 1551590"/>
                <a:gd name="connsiteX15" fmla="*/ 2055457 w 3528393"/>
                <a:gd name="connsiteY15" fmla="*/ 42194 h 1551590"/>
                <a:gd name="connsiteX16" fmla="*/ 2798690 w 3528393"/>
                <a:gd name="connsiteY16" fmla="*/ 362569 h 1551590"/>
                <a:gd name="connsiteX17" fmla="*/ 2839020 w 3528393"/>
                <a:gd name="connsiteY17" fmla="*/ 404985 h 1551590"/>
                <a:gd name="connsiteX18" fmla="*/ 2800346 w 3528393"/>
                <a:gd name="connsiteY18" fmla="*/ 380253 h 1551590"/>
                <a:gd name="connsiteX19" fmla="*/ 1154654 w 3528393"/>
                <a:gd name="connsiteY19" fmla="*/ 285336 h 1551590"/>
                <a:gd name="connsiteX20" fmla="*/ 591284 w 3528393"/>
                <a:gd name="connsiteY20" fmla="*/ 578237 h 1551590"/>
                <a:gd name="connsiteX21" fmla="*/ 563705 w 3528393"/>
                <a:gd name="connsiteY21" fmla="*/ 1193988 h 1551590"/>
                <a:gd name="connsiteX22" fmla="*/ 1254114 w 3528393"/>
                <a:gd name="connsiteY22" fmla="*/ 1471172 h 1551590"/>
                <a:gd name="connsiteX23" fmla="*/ 1278004 w 3528393"/>
                <a:gd name="connsiteY23" fmla="*/ 1474312 h 1551590"/>
                <a:gd name="connsiteX24" fmla="*/ 1243875 w 3528393"/>
                <a:gd name="connsiteY24" fmla="*/ 1465877 h 1551590"/>
                <a:gd name="connsiteX25" fmla="*/ 743236 w 3528393"/>
                <a:gd name="connsiteY25" fmla="*/ 1214807 h 1551590"/>
                <a:gd name="connsiteX26" fmla="*/ 701325 w 3528393"/>
                <a:gd name="connsiteY26" fmla="*/ 1172740 h 1551590"/>
                <a:gd name="connsiteX27" fmla="*/ 740933 w 3528393"/>
                <a:gd name="connsiteY27" fmla="*/ 1196860 h 1551590"/>
                <a:gd name="connsiteX28" fmla="*/ 2391324 w 3528393"/>
                <a:gd name="connsiteY28" fmla="*/ 1249047 h 1551590"/>
                <a:gd name="connsiteX29" fmla="*/ 2949503 w 3528393"/>
                <a:gd name="connsiteY29" fmla="*/ 308626 h 1551590"/>
                <a:gd name="connsiteX30" fmla="*/ 2023987 w 3528393"/>
                <a:gd name="connsiteY30" fmla="*/ 28605 h 1551590"/>
                <a:gd name="connsiteX31" fmla="*/ 1961288 w 3528393"/>
                <a:gd name="connsiteY31" fmla="*/ 27807 h 155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528393" h="1551590">
                  <a:moveTo>
                    <a:pt x="1462770" y="1953"/>
                  </a:moveTo>
                  <a:cubicBezTo>
                    <a:pt x="1618746" y="-3743"/>
                    <a:pt x="1773496" y="3078"/>
                    <a:pt x="1921238" y="21688"/>
                  </a:cubicBezTo>
                  <a:lnTo>
                    <a:pt x="1933508" y="23563"/>
                  </a:lnTo>
                  <a:lnTo>
                    <a:pt x="1973169" y="19124"/>
                  </a:lnTo>
                  <a:cubicBezTo>
                    <a:pt x="2518944" y="-19327"/>
                    <a:pt x="3058014" y="98919"/>
                    <a:pt x="3341258" y="348784"/>
                  </a:cubicBezTo>
                  <a:cubicBezTo>
                    <a:pt x="3739668" y="700242"/>
                    <a:pt x="3481056" y="1179022"/>
                    <a:pt x="2763632" y="1418168"/>
                  </a:cubicBezTo>
                  <a:cubicBezTo>
                    <a:pt x="2360082" y="1552687"/>
                    <a:pt x="1897319" y="1582731"/>
                    <a:pt x="1498735" y="1520720"/>
                  </a:cubicBezTo>
                  <a:lnTo>
                    <a:pt x="1422482" y="1506639"/>
                  </a:lnTo>
                  <a:lnTo>
                    <a:pt x="1324212" y="1505693"/>
                  </a:lnTo>
                  <a:cubicBezTo>
                    <a:pt x="852352" y="1492900"/>
                    <a:pt x="413634" y="1365428"/>
                    <a:pt x="174061" y="1144190"/>
                  </a:cubicBezTo>
                  <a:cubicBezTo>
                    <a:pt x="-90711" y="899682"/>
                    <a:pt x="-43311" y="604300"/>
                    <a:pt x="247686" y="373427"/>
                  </a:cubicBezTo>
                  <a:cubicBezTo>
                    <a:pt x="379957" y="268485"/>
                    <a:pt x="562558" y="176871"/>
                    <a:pt x="789049" y="109422"/>
                  </a:cubicBezTo>
                  <a:cubicBezTo>
                    <a:pt x="856996" y="89187"/>
                    <a:pt x="926482" y="71845"/>
                    <a:pt x="996937" y="57325"/>
                  </a:cubicBezTo>
                  <a:cubicBezTo>
                    <a:pt x="1149589" y="25865"/>
                    <a:pt x="1306793" y="7650"/>
                    <a:pt x="1462770" y="1953"/>
                  </a:cubicBezTo>
                  <a:close/>
                  <a:moveTo>
                    <a:pt x="1961288" y="27807"/>
                  </a:moveTo>
                  <a:lnTo>
                    <a:pt x="2055457" y="42194"/>
                  </a:lnTo>
                  <a:cubicBezTo>
                    <a:pt x="2363206" y="97757"/>
                    <a:pt x="2630199" y="206973"/>
                    <a:pt x="2798690" y="362569"/>
                  </a:cubicBezTo>
                  <a:lnTo>
                    <a:pt x="2839020" y="404985"/>
                  </a:lnTo>
                  <a:lnTo>
                    <a:pt x="2800346" y="380253"/>
                  </a:lnTo>
                  <a:cubicBezTo>
                    <a:pt x="2415929" y="160870"/>
                    <a:pt x="1730140" y="113955"/>
                    <a:pt x="1154654" y="285336"/>
                  </a:cubicBezTo>
                  <a:cubicBezTo>
                    <a:pt x="908016" y="358786"/>
                    <a:pt x="716662" y="461900"/>
                    <a:pt x="591284" y="578237"/>
                  </a:cubicBezTo>
                  <a:cubicBezTo>
                    <a:pt x="382320" y="772132"/>
                    <a:pt x="356625" y="1002757"/>
                    <a:pt x="563705" y="1193988"/>
                  </a:cubicBezTo>
                  <a:cubicBezTo>
                    <a:pt x="715131" y="1333826"/>
                    <a:pt x="964822" y="1428397"/>
                    <a:pt x="1254114" y="1471172"/>
                  </a:cubicBezTo>
                  <a:lnTo>
                    <a:pt x="1278004" y="1474312"/>
                  </a:lnTo>
                  <a:lnTo>
                    <a:pt x="1243875" y="1465877"/>
                  </a:lnTo>
                  <a:cubicBezTo>
                    <a:pt x="1041671" y="1409037"/>
                    <a:pt x="867739" y="1324638"/>
                    <a:pt x="743236" y="1214807"/>
                  </a:cubicBezTo>
                  <a:lnTo>
                    <a:pt x="701325" y="1172740"/>
                  </a:lnTo>
                  <a:lnTo>
                    <a:pt x="740933" y="1196860"/>
                  </a:lnTo>
                  <a:cubicBezTo>
                    <a:pt x="1133657" y="1409698"/>
                    <a:pt x="1821672" y="1438935"/>
                    <a:pt x="2391324" y="1249047"/>
                  </a:cubicBezTo>
                  <a:cubicBezTo>
                    <a:pt x="3042357" y="1032032"/>
                    <a:pt x="3292262" y="610992"/>
                    <a:pt x="2949503" y="308626"/>
                  </a:cubicBezTo>
                  <a:cubicBezTo>
                    <a:pt x="2753690" y="135889"/>
                    <a:pt x="2406808" y="39252"/>
                    <a:pt x="2023987" y="28605"/>
                  </a:cubicBezTo>
                  <a:lnTo>
                    <a:pt x="1961288" y="27807"/>
                  </a:lnTo>
                  <a:close/>
                </a:path>
              </a:pathLst>
            </a:custGeom>
            <a:gradFill>
              <a:gsLst>
                <a:gs pos="0">
                  <a:schemeClr val="accent6">
                    <a:lumMod val="20000"/>
                    <a:lumOff val="80000"/>
                  </a:schemeClr>
                </a:gs>
                <a:gs pos="59000">
                  <a:schemeClr val="accent6">
                    <a:lumMod val="60000"/>
                    <a:lumOff val="40000"/>
                    <a:alpha val="55000"/>
                  </a:schemeClr>
                </a:gs>
                <a:gs pos="77870">
                  <a:srgbClr val="612F09"/>
                </a:gs>
                <a:gs pos="93000">
                  <a:srgbClr val="563C3D"/>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5718766" y="3504952"/>
              <a:ext cx="2412633" cy="1088520"/>
            </a:xfrm>
            <a:custGeom>
              <a:avLst/>
              <a:gdLst>
                <a:gd name="connsiteX0" fmla="*/ 1270366 w 2412633"/>
                <a:gd name="connsiteY0" fmla="*/ 82 h 1088520"/>
                <a:gd name="connsiteX1" fmla="*/ 2411015 w 2412633"/>
                <a:gd name="connsiteY1" fmla="*/ 469021 h 1088520"/>
                <a:gd name="connsiteX2" fmla="*/ 2062557 w 2412633"/>
                <a:gd name="connsiteY2" fmla="*/ 840779 h 1088520"/>
                <a:gd name="connsiteX3" fmla="*/ 2015794 w 2412633"/>
                <a:gd name="connsiteY3" fmla="*/ 857262 h 1088520"/>
                <a:gd name="connsiteX4" fmla="*/ 1977392 w 2412633"/>
                <a:gd name="connsiteY4" fmla="*/ 883535 h 1088520"/>
                <a:gd name="connsiteX5" fmla="*/ 1082506 w 2412633"/>
                <a:gd name="connsiteY5" fmla="*/ 1088520 h 1088520"/>
                <a:gd name="connsiteX6" fmla="*/ 0 w 2412633"/>
                <a:gd name="connsiteY6" fmla="*/ 619614 h 1088520"/>
                <a:gd name="connsiteX7" fmla="*/ 12473 w 2412633"/>
                <a:gd name="connsiteY7" fmla="*/ 548204 h 1088520"/>
                <a:gd name="connsiteX8" fmla="*/ 118425 w 2412633"/>
                <a:gd name="connsiteY8" fmla="*/ 406144 h 1088520"/>
                <a:gd name="connsiteX9" fmla="*/ 317058 w 2412633"/>
                <a:gd name="connsiteY9" fmla="*/ 288047 h 1088520"/>
                <a:gd name="connsiteX10" fmla="*/ 324086 w 2412633"/>
                <a:gd name="connsiteY10" fmla="*/ 285280 h 1088520"/>
                <a:gd name="connsiteX11" fmla="*/ 333457 w 2412633"/>
                <a:gd name="connsiteY11" fmla="*/ 273266 h 1088520"/>
                <a:gd name="connsiteX12" fmla="*/ 1270366 w 2412633"/>
                <a:gd name="connsiteY12" fmla="*/ 82 h 1088520"/>
                <a:gd name="connsiteX13" fmla="*/ 1071028 w 2412633"/>
                <a:gd name="connsiteY13" fmla="*/ 94178 h 1088520"/>
                <a:gd name="connsiteX14" fmla="*/ 364745 w 2412633"/>
                <a:gd name="connsiteY14" fmla="*/ 262310 h 1088520"/>
                <a:gd name="connsiteX15" fmla="*/ 339997 w 2412633"/>
                <a:gd name="connsiteY15" fmla="*/ 279016 h 1088520"/>
                <a:gd name="connsiteX16" fmla="*/ 393932 w 2412633"/>
                <a:gd name="connsiteY16" fmla="*/ 257783 h 1088520"/>
                <a:gd name="connsiteX17" fmla="*/ 1082506 w 2412633"/>
                <a:gd name="connsiteY17" fmla="*/ 150707 h 1088520"/>
                <a:gd name="connsiteX18" fmla="*/ 1151688 w 2412633"/>
                <a:gd name="connsiteY18" fmla="*/ 152221 h 1088520"/>
                <a:gd name="connsiteX19" fmla="*/ 1105611 w 2412633"/>
                <a:gd name="connsiteY19" fmla="*/ 155434 h 1088520"/>
                <a:gd name="connsiteX20" fmla="*/ 362002 w 2412633"/>
                <a:gd name="connsiteY20" fmla="*/ 572302 h 1088520"/>
                <a:gd name="connsiteX21" fmla="*/ 1293299 w 2412633"/>
                <a:gd name="connsiteY21" fmla="*/ 997814 h 1088520"/>
                <a:gd name="connsiteX22" fmla="*/ 1906978 w 2412633"/>
                <a:gd name="connsiteY22" fmla="*/ 892374 h 1088520"/>
                <a:gd name="connsiteX23" fmla="*/ 1920012 w 2412633"/>
                <a:gd name="connsiteY23" fmla="*/ 886839 h 1088520"/>
                <a:gd name="connsiteX24" fmla="*/ 1896372 w 2412633"/>
                <a:gd name="connsiteY24" fmla="*/ 893592 h 1088520"/>
                <a:gd name="connsiteX25" fmla="*/ 1387722 w 2412633"/>
                <a:gd name="connsiteY25" fmla="*/ 955399 h 1088520"/>
                <a:gd name="connsiteX26" fmla="*/ 1318385 w 2412633"/>
                <a:gd name="connsiteY26" fmla="*/ 954415 h 1088520"/>
                <a:gd name="connsiteX27" fmla="*/ 1364038 w 2412633"/>
                <a:gd name="connsiteY27" fmla="*/ 950771 h 1088520"/>
                <a:gd name="connsiteX28" fmla="*/ 2055112 w 2412633"/>
                <a:gd name="connsiteY28" fmla="*/ 520132 h 1088520"/>
                <a:gd name="connsiteX29" fmla="*/ 1071028 w 2412633"/>
                <a:gd name="connsiteY29" fmla="*/ 94178 h 10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412633" h="1088520">
                  <a:moveTo>
                    <a:pt x="1270366" y="82"/>
                  </a:moveTo>
                  <a:cubicBezTo>
                    <a:pt x="1867922" y="-4734"/>
                    <a:pt x="2378608" y="205217"/>
                    <a:pt x="2411015" y="469021"/>
                  </a:cubicBezTo>
                  <a:cubicBezTo>
                    <a:pt x="2429244" y="617410"/>
                    <a:pt x="2292260" y="751231"/>
                    <a:pt x="2062557" y="840779"/>
                  </a:cubicBezTo>
                  <a:lnTo>
                    <a:pt x="2015794" y="857262"/>
                  </a:lnTo>
                  <a:lnTo>
                    <a:pt x="1977392" y="883535"/>
                  </a:lnTo>
                  <a:cubicBezTo>
                    <a:pt x="1782513" y="1007281"/>
                    <a:pt x="1454412" y="1088520"/>
                    <a:pt x="1082506" y="1088520"/>
                  </a:cubicBezTo>
                  <a:cubicBezTo>
                    <a:pt x="484655" y="1088520"/>
                    <a:pt x="0" y="878584"/>
                    <a:pt x="0" y="619614"/>
                  </a:cubicBezTo>
                  <a:cubicBezTo>
                    <a:pt x="0" y="595335"/>
                    <a:pt x="4259" y="571488"/>
                    <a:pt x="12473" y="548204"/>
                  </a:cubicBezTo>
                  <a:cubicBezTo>
                    <a:pt x="30268" y="497756"/>
                    <a:pt x="66623" y="449952"/>
                    <a:pt x="118425" y="406144"/>
                  </a:cubicBezTo>
                  <a:cubicBezTo>
                    <a:pt x="170227" y="362334"/>
                    <a:pt x="237476" y="322520"/>
                    <a:pt x="317058" y="288047"/>
                  </a:cubicBezTo>
                  <a:lnTo>
                    <a:pt x="324086" y="285280"/>
                  </a:lnTo>
                  <a:lnTo>
                    <a:pt x="333457" y="273266"/>
                  </a:lnTo>
                  <a:cubicBezTo>
                    <a:pt x="491180" y="114557"/>
                    <a:pt x="845541" y="3506"/>
                    <a:pt x="1270366" y="82"/>
                  </a:cubicBezTo>
                  <a:close/>
                  <a:moveTo>
                    <a:pt x="1071028" y="94178"/>
                  </a:moveTo>
                  <a:cubicBezTo>
                    <a:pt x="777336" y="96545"/>
                    <a:pt x="523192" y="161993"/>
                    <a:pt x="364745" y="262310"/>
                  </a:cubicBezTo>
                  <a:lnTo>
                    <a:pt x="339997" y="279016"/>
                  </a:lnTo>
                  <a:lnTo>
                    <a:pt x="393932" y="257783"/>
                  </a:lnTo>
                  <a:cubicBezTo>
                    <a:pt x="581053" y="190891"/>
                    <a:pt x="820946" y="150707"/>
                    <a:pt x="1082506" y="150707"/>
                  </a:cubicBezTo>
                  <a:lnTo>
                    <a:pt x="1151688" y="152221"/>
                  </a:lnTo>
                  <a:lnTo>
                    <a:pt x="1105611" y="155434"/>
                  </a:lnTo>
                  <a:cubicBezTo>
                    <a:pt x="681233" y="195111"/>
                    <a:pt x="362002" y="366673"/>
                    <a:pt x="362002" y="572302"/>
                  </a:cubicBezTo>
                  <a:cubicBezTo>
                    <a:pt x="362002" y="807306"/>
                    <a:pt x="778958" y="997814"/>
                    <a:pt x="1293299" y="997814"/>
                  </a:cubicBezTo>
                  <a:cubicBezTo>
                    <a:pt x="1528369" y="997815"/>
                    <a:pt x="1743098" y="958022"/>
                    <a:pt x="1906978" y="892374"/>
                  </a:cubicBezTo>
                  <a:lnTo>
                    <a:pt x="1920012" y="886839"/>
                  </a:lnTo>
                  <a:lnTo>
                    <a:pt x="1896372" y="893592"/>
                  </a:lnTo>
                  <a:cubicBezTo>
                    <a:pt x="1747580" y="931594"/>
                    <a:pt x="1574458" y="953894"/>
                    <a:pt x="1387722" y="955399"/>
                  </a:cubicBezTo>
                  <a:lnTo>
                    <a:pt x="1318385" y="954415"/>
                  </a:lnTo>
                  <a:lnTo>
                    <a:pt x="1364038" y="950771"/>
                  </a:lnTo>
                  <a:cubicBezTo>
                    <a:pt x="1783240" y="906934"/>
                    <a:pt x="2080844" y="729599"/>
                    <a:pt x="2055112" y="520132"/>
                  </a:cubicBezTo>
                  <a:cubicBezTo>
                    <a:pt x="2025704" y="280741"/>
                    <a:pt x="1585114" y="90035"/>
                    <a:pt x="1071028" y="94178"/>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51255" y="35100"/>
              <a:ext cx="9195059" cy="5143503"/>
            </a:xfrm>
            <a:custGeom>
              <a:avLst/>
              <a:gdLst>
                <a:gd name="connsiteX0" fmla="*/ 0 w 9195059"/>
                <a:gd name="connsiteY0" fmla="*/ 0 h 5143503"/>
                <a:gd name="connsiteX1" fmla="*/ 9195059 w 9195059"/>
                <a:gd name="connsiteY1" fmla="*/ 0 h 5143503"/>
                <a:gd name="connsiteX2" fmla="*/ 9185408 w 9195059"/>
                <a:gd name="connsiteY2" fmla="*/ 4887447 h 5143503"/>
                <a:gd name="connsiteX3" fmla="*/ 19301 w 9195059"/>
                <a:gd name="connsiteY3" fmla="*/ 4860359 h 5143503"/>
                <a:gd name="connsiteX4" fmla="*/ 0 w 9195059"/>
                <a:gd name="connsiteY4" fmla="*/ 0 h 5143503"/>
                <a:gd name="connsiteX5" fmla="*/ 6662087 w 9195059"/>
                <a:gd name="connsiteY5" fmla="*/ 3251837 h 5143503"/>
                <a:gd name="connsiteX6" fmla="*/ 6196254 w 9195059"/>
                <a:gd name="connsiteY6" fmla="*/ 3307209 h 5143503"/>
                <a:gd name="connsiteX7" fmla="*/ 5988366 w 9195059"/>
                <a:gd name="connsiteY7" fmla="*/ 3359306 h 5143503"/>
                <a:gd name="connsiteX8" fmla="*/ 5447003 w 9195059"/>
                <a:gd name="connsiteY8" fmla="*/ 3623311 h 5143503"/>
                <a:gd name="connsiteX9" fmla="*/ 5373378 w 9195059"/>
                <a:gd name="connsiteY9" fmla="*/ 4394074 h 5143503"/>
                <a:gd name="connsiteX10" fmla="*/ 6523529 w 9195059"/>
                <a:gd name="connsiteY10" fmla="*/ 4755577 h 5143503"/>
                <a:gd name="connsiteX11" fmla="*/ 6621799 w 9195059"/>
                <a:gd name="connsiteY11" fmla="*/ 4756523 h 5143503"/>
                <a:gd name="connsiteX12" fmla="*/ 6698052 w 9195059"/>
                <a:gd name="connsiteY12" fmla="*/ 4770604 h 5143503"/>
                <a:gd name="connsiteX13" fmla="*/ 7962949 w 9195059"/>
                <a:gd name="connsiteY13" fmla="*/ 4668052 h 5143503"/>
                <a:gd name="connsiteX14" fmla="*/ 8540575 w 9195059"/>
                <a:gd name="connsiteY14" fmla="*/ 3598668 h 5143503"/>
                <a:gd name="connsiteX15" fmla="*/ 7172486 w 9195059"/>
                <a:gd name="connsiteY15" fmla="*/ 3269008 h 5143503"/>
                <a:gd name="connsiteX16" fmla="*/ 7132825 w 9195059"/>
                <a:gd name="connsiteY16" fmla="*/ 3273447 h 5143503"/>
                <a:gd name="connsiteX17" fmla="*/ 7120555 w 9195059"/>
                <a:gd name="connsiteY17" fmla="*/ 3271572 h 5143503"/>
                <a:gd name="connsiteX18" fmla="*/ 6662087 w 9195059"/>
                <a:gd name="connsiteY18" fmla="*/ 3251837 h 514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95059" h="5143503">
                  <a:moveTo>
                    <a:pt x="0" y="0"/>
                  </a:moveTo>
                  <a:lnTo>
                    <a:pt x="9195059" y="0"/>
                  </a:lnTo>
                  <a:lnTo>
                    <a:pt x="9185408" y="4887447"/>
                  </a:lnTo>
                  <a:cubicBezTo>
                    <a:pt x="5280393" y="5668129"/>
                    <a:pt x="4902835" y="4367763"/>
                    <a:pt x="19301" y="4860359"/>
                  </a:cubicBezTo>
                  <a:lnTo>
                    <a:pt x="0" y="0"/>
                  </a:lnTo>
                  <a:close/>
                  <a:moveTo>
                    <a:pt x="6662087" y="3251837"/>
                  </a:moveTo>
                  <a:cubicBezTo>
                    <a:pt x="6506110" y="3257534"/>
                    <a:pt x="6348906" y="3275749"/>
                    <a:pt x="6196254" y="3307209"/>
                  </a:cubicBezTo>
                  <a:cubicBezTo>
                    <a:pt x="6125799" y="3321729"/>
                    <a:pt x="6056313" y="3339071"/>
                    <a:pt x="5988366" y="3359306"/>
                  </a:cubicBezTo>
                  <a:cubicBezTo>
                    <a:pt x="5761875" y="3426755"/>
                    <a:pt x="5579274" y="3518369"/>
                    <a:pt x="5447003" y="3623311"/>
                  </a:cubicBezTo>
                  <a:cubicBezTo>
                    <a:pt x="5156006" y="3854184"/>
                    <a:pt x="5108606" y="4149566"/>
                    <a:pt x="5373378" y="4394074"/>
                  </a:cubicBezTo>
                  <a:cubicBezTo>
                    <a:pt x="5612951" y="4615312"/>
                    <a:pt x="6051669" y="4742784"/>
                    <a:pt x="6523529" y="4755577"/>
                  </a:cubicBezTo>
                  <a:lnTo>
                    <a:pt x="6621799" y="4756523"/>
                  </a:lnTo>
                  <a:lnTo>
                    <a:pt x="6698052" y="4770604"/>
                  </a:lnTo>
                  <a:cubicBezTo>
                    <a:pt x="7096636" y="4832615"/>
                    <a:pt x="7559399" y="4802571"/>
                    <a:pt x="7962949" y="4668052"/>
                  </a:cubicBezTo>
                  <a:cubicBezTo>
                    <a:pt x="8680373" y="4428906"/>
                    <a:pt x="8938985" y="3950126"/>
                    <a:pt x="8540575" y="3598668"/>
                  </a:cubicBezTo>
                  <a:cubicBezTo>
                    <a:pt x="8257331" y="3348803"/>
                    <a:pt x="7718261" y="3230557"/>
                    <a:pt x="7172486" y="3269008"/>
                  </a:cubicBezTo>
                  <a:lnTo>
                    <a:pt x="7132825" y="3273447"/>
                  </a:lnTo>
                  <a:lnTo>
                    <a:pt x="7120555" y="3271572"/>
                  </a:lnTo>
                  <a:cubicBezTo>
                    <a:pt x="6972813" y="3252962"/>
                    <a:pt x="6818063" y="3246141"/>
                    <a:pt x="6662087" y="325183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5568902" y="3312792"/>
              <a:ext cx="2682325" cy="1446505"/>
            </a:xfrm>
            <a:custGeom>
              <a:avLst/>
              <a:gdLst>
                <a:gd name="connsiteX0" fmla="*/ 1540448 w 2682325"/>
                <a:gd name="connsiteY0" fmla="*/ 0 h 1446505"/>
                <a:gd name="connsiteX1" fmla="*/ 1603147 w 2682325"/>
                <a:gd name="connsiteY1" fmla="*/ 798 h 1446505"/>
                <a:gd name="connsiteX2" fmla="*/ 2528663 w 2682325"/>
                <a:gd name="connsiteY2" fmla="*/ 280819 h 1446505"/>
                <a:gd name="connsiteX3" fmla="*/ 1970484 w 2682325"/>
                <a:gd name="connsiteY3" fmla="*/ 1221240 h 1446505"/>
                <a:gd name="connsiteX4" fmla="*/ 320093 w 2682325"/>
                <a:gd name="connsiteY4" fmla="*/ 1169053 h 1446505"/>
                <a:gd name="connsiteX5" fmla="*/ 280485 w 2682325"/>
                <a:gd name="connsiteY5" fmla="*/ 1144933 h 1446505"/>
                <a:gd name="connsiteX6" fmla="*/ 322396 w 2682325"/>
                <a:gd name="connsiteY6" fmla="*/ 1187000 h 1446505"/>
                <a:gd name="connsiteX7" fmla="*/ 823035 w 2682325"/>
                <a:gd name="connsiteY7" fmla="*/ 1438070 h 1446505"/>
                <a:gd name="connsiteX8" fmla="*/ 857164 w 2682325"/>
                <a:gd name="connsiteY8" fmla="*/ 1446505 h 1446505"/>
                <a:gd name="connsiteX9" fmla="*/ 833274 w 2682325"/>
                <a:gd name="connsiteY9" fmla="*/ 1443365 h 1446505"/>
                <a:gd name="connsiteX10" fmla="*/ 142865 w 2682325"/>
                <a:gd name="connsiteY10" fmla="*/ 1166181 h 1446505"/>
                <a:gd name="connsiteX11" fmla="*/ 170444 w 2682325"/>
                <a:gd name="connsiteY11" fmla="*/ 550430 h 1446505"/>
                <a:gd name="connsiteX12" fmla="*/ 733814 w 2682325"/>
                <a:gd name="connsiteY12" fmla="*/ 257529 h 1446505"/>
                <a:gd name="connsiteX13" fmla="*/ 2379506 w 2682325"/>
                <a:gd name="connsiteY13" fmla="*/ 352446 h 1446505"/>
                <a:gd name="connsiteX14" fmla="*/ 2418180 w 2682325"/>
                <a:gd name="connsiteY14" fmla="*/ 377178 h 1446505"/>
                <a:gd name="connsiteX15" fmla="*/ 2377850 w 2682325"/>
                <a:gd name="connsiteY15" fmla="*/ 334762 h 1446505"/>
                <a:gd name="connsiteX16" fmla="*/ 1634617 w 2682325"/>
                <a:gd name="connsiteY16" fmla="*/ 14387 h 1446505"/>
                <a:gd name="connsiteX17" fmla="*/ 1540448 w 2682325"/>
                <a:gd name="connsiteY17" fmla="*/ 0 h 1446505"/>
                <a:gd name="connsiteX18" fmla="*/ 1420230 w 2682325"/>
                <a:gd name="connsiteY18" fmla="*/ 192243 h 1446505"/>
                <a:gd name="connsiteX19" fmla="*/ 483321 w 2682325"/>
                <a:gd name="connsiteY19" fmla="*/ 465427 h 1446505"/>
                <a:gd name="connsiteX20" fmla="*/ 473950 w 2682325"/>
                <a:gd name="connsiteY20" fmla="*/ 477441 h 1446505"/>
                <a:gd name="connsiteX21" fmla="*/ 466922 w 2682325"/>
                <a:gd name="connsiteY21" fmla="*/ 480208 h 1446505"/>
                <a:gd name="connsiteX22" fmla="*/ 268289 w 2682325"/>
                <a:gd name="connsiteY22" fmla="*/ 598305 h 1446505"/>
                <a:gd name="connsiteX23" fmla="*/ 162337 w 2682325"/>
                <a:gd name="connsiteY23" fmla="*/ 740365 h 1446505"/>
                <a:gd name="connsiteX24" fmla="*/ 149864 w 2682325"/>
                <a:gd name="connsiteY24" fmla="*/ 811775 h 1446505"/>
                <a:gd name="connsiteX25" fmla="*/ 1232370 w 2682325"/>
                <a:gd name="connsiteY25" fmla="*/ 1280681 h 1446505"/>
                <a:gd name="connsiteX26" fmla="*/ 2127256 w 2682325"/>
                <a:gd name="connsiteY26" fmla="*/ 1075696 h 1446505"/>
                <a:gd name="connsiteX27" fmla="*/ 2165658 w 2682325"/>
                <a:gd name="connsiteY27" fmla="*/ 1049423 h 1446505"/>
                <a:gd name="connsiteX28" fmla="*/ 2212421 w 2682325"/>
                <a:gd name="connsiteY28" fmla="*/ 1032940 h 1446505"/>
                <a:gd name="connsiteX29" fmla="*/ 2560879 w 2682325"/>
                <a:gd name="connsiteY29" fmla="*/ 661182 h 1446505"/>
                <a:gd name="connsiteX30" fmla="*/ 1420230 w 2682325"/>
                <a:gd name="connsiteY30" fmla="*/ 192243 h 1446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682325" h="1446505">
                  <a:moveTo>
                    <a:pt x="1540448" y="0"/>
                  </a:moveTo>
                  <a:lnTo>
                    <a:pt x="1603147" y="798"/>
                  </a:lnTo>
                  <a:cubicBezTo>
                    <a:pt x="1985968" y="11445"/>
                    <a:pt x="2332850" y="108082"/>
                    <a:pt x="2528663" y="280819"/>
                  </a:cubicBezTo>
                  <a:cubicBezTo>
                    <a:pt x="2871422" y="583185"/>
                    <a:pt x="2621517" y="1004225"/>
                    <a:pt x="1970484" y="1221240"/>
                  </a:cubicBezTo>
                  <a:cubicBezTo>
                    <a:pt x="1400832" y="1411128"/>
                    <a:pt x="712817" y="1381891"/>
                    <a:pt x="320093" y="1169053"/>
                  </a:cubicBezTo>
                  <a:lnTo>
                    <a:pt x="280485" y="1144933"/>
                  </a:lnTo>
                  <a:lnTo>
                    <a:pt x="322396" y="1187000"/>
                  </a:lnTo>
                  <a:cubicBezTo>
                    <a:pt x="446899" y="1296831"/>
                    <a:pt x="620831" y="1381230"/>
                    <a:pt x="823035" y="1438070"/>
                  </a:cubicBezTo>
                  <a:lnTo>
                    <a:pt x="857164" y="1446505"/>
                  </a:lnTo>
                  <a:lnTo>
                    <a:pt x="833274" y="1443365"/>
                  </a:lnTo>
                  <a:cubicBezTo>
                    <a:pt x="543982" y="1400590"/>
                    <a:pt x="294291" y="1306019"/>
                    <a:pt x="142865" y="1166181"/>
                  </a:cubicBezTo>
                  <a:cubicBezTo>
                    <a:pt x="-64215" y="974950"/>
                    <a:pt x="-38520" y="744325"/>
                    <a:pt x="170444" y="550430"/>
                  </a:cubicBezTo>
                  <a:cubicBezTo>
                    <a:pt x="295822" y="434093"/>
                    <a:pt x="487176" y="330979"/>
                    <a:pt x="733814" y="257529"/>
                  </a:cubicBezTo>
                  <a:cubicBezTo>
                    <a:pt x="1309300" y="86148"/>
                    <a:pt x="1995089" y="133063"/>
                    <a:pt x="2379506" y="352446"/>
                  </a:cubicBezTo>
                  <a:lnTo>
                    <a:pt x="2418180" y="377178"/>
                  </a:lnTo>
                  <a:lnTo>
                    <a:pt x="2377850" y="334762"/>
                  </a:lnTo>
                  <a:cubicBezTo>
                    <a:pt x="2209359" y="179166"/>
                    <a:pt x="1942366" y="69950"/>
                    <a:pt x="1634617" y="14387"/>
                  </a:cubicBezTo>
                  <a:lnTo>
                    <a:pt x="1540448" y="0"/>
                  </a:lnTo>
                  <a:close/>
                  <a:moveTo>
                    <a:pt x="1420230" y="192243"/>
                  </a:moveTo>
                  <a:cubicBezTo>
                    <a:pt x="995405" y="195667"/>
                    <a:pt x="641044" y="306718"/>
                    <a:pt x="483321" y="465427"/>
                  </a:cubicBezTo>
                  <a:lnTo>
                    <a:pt x="473950" y="477441"/>
                  </a:lnTo>
                  <a:lnTo>
                    <a:pt x="466922" y="480208"/>
                  </a:lnTo>
                  <a:cubicBezTo>
                    <a:pt x="387340" y="514681"/>
                    <a:pt x="320091" y="554495"/>
                    <a:pt x="268289" y="598305"/>
                  </a:cubicBezTo>
                  <a:cubicBezTo>
                    <a:pt x="216487" y="642113"/>
                    <a:pt x="180132" y="689917"/>
                    <a:pt x="162337" y="740365"/>
                  </a:cubicBezTo>
                  <a:cubicBezTo>
                    <a:pt x="154123" y="763649"/>
                    <a:pt x="149864" y="787496"/>
                    <a:pt x="149864" y="811775"/>
                  </a:cubicBezTo>
                  <a:cubicBezTo>
                    <a:pt x="149864" y="1070745"/>
                    <a:pt x="634519" y="1280681"/>
                    <a:pt x="1232370" y="1280681"/>
                  </a:cubicBezTo>
                  <a:cubicBezTo>
                    <a:pt x="1604276" y="1280681"/>
                    <a:pt x="1932377" y="1199442"/>
                    <a:pt x="2127256" y="1075696"/>
                  </a:cubicBezTo>
                  <a:lnTo>
                    <a:pt x="2165658" y="1049423"/>
                  </a:lnTo>
                  <a:lnTo>
                    <a:pt x="2212421" y="1032940"/>
                  </a:lnTo>
                  <a:cubicBezTo>
                    <a:pt x="2442124" y="943392"/>
                    <a:pt x="2579108" y="809571"/>
                    <a:pt x="2560879" y="661182"/>
                  </a:cubicBezTo>
                  <a:cubicBezTo>
                    <a:pt x="2528472" y="397378"/>
                    <a:pt x="2017786" y="187427"/>
                    <a:pt x="1420230" y="19224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6058763" y="3599064"/>
              <a:ext cx="1716663" cy="903703"/>
            </a:xfrm>
            <a:custGeom>
              <a:avLst/>
              <a:gdLst>
                <a:gd name="connsiteX0" fmla="*/ 731031 w 1716663"/>
                <a:gd name="connsiteY0" fmla="*/ 67 h 903703"/>
                <a:gd name="connsiteX1" fmla="*/ 1715115 w 1716663"/>
                <a:gd name="connsiteY1" fmla="*/ 426021 h 903703"/>
                <a:gd name="connsiteX2" fmla="*/ 1024041 w 1716663"/>
                <a:gd name="connsiteY2" fmla="*/ 856660 h 903703"/>
                <a:gd name="connsiteX3" fmla="*/ 978388 w 1716663"/>
                <a:gd name="connsiteY3" fmla="*/ 860304 h 903703"/>
                <a:gd name="connsiteX4" fmla="*/ 1047725 w 1716663"/>
                <a:gd name="connsiteY4" fmla="*/ 861288 h 903703"/>
                <a:gd name="connsiteX5" fmla="*/ 1556375 w 1716663"/>
                <a:gd name="connsiteY5" fmla="*/ 799481 h 903703"/>
                <a:gd name="connsiteX6" fmla="*/ 1580015 w 1716663"/>
                <a:gd name="connsiteY6" fmla="*/ 792728 h 903703"/>
                <a:gd name="connsiteX7" fmla="*/ 1566981 w 1716663"/>
                <a:gd name="connsiteY7" fmla="*/ 798263 h 903703"/>
                <a:gd name="connsiteX8" fmla="*/ 953302 w 1716663"/>
                <a:gd name="connsiteY8" fmla="*/ 903703 h 903703"/>
                <a:gd name="connsiteX9" fmla="*/ 22005 w 1716663"/>
                <a:gd name="connsiteY9" fmla="*/ 478191 h 903703"/>
                <a:gd name="connsiteX10" fmla="*/ 765614 w 1716663"/>
                <a:gd name="connsiteY10" fmla="*/ 61323 h 903703"/>
                <a:gd name="connsiteX11" fmla="*/ 811691 w 1716663"/>
                <a:gd name="connsiteY11" fmla="*/ 58110 h 903703"/>
                <a:gd name="connsiteX12" fmla="*/ 742509 w 1716663"/>
                <a:gd name="connsiteY12" fmla="*/ 56596 h 903703"/>
                <a:gd name="connsiteX13" fmla="*/ 53935 w 1716663"/>
                <a:gd name="connsiteY13" fmla="*/ 163672 h 903703"/>
                <a:gd name="connsiteX14" fmla="*/ 0 w 1716663"/>
                <a:gd name="connsiteY14" fmla="*/ 184905 h 903703"/>
                <a:gd name="connsiteX15" fmla="*/ 24748 w 1716663"/>
                <a:gd name="connsiteY15" fmla="*/ 168199 h 903703"/>
                <a:gd name="connsiteX16" fmla="*/ 731031 w 1716663"/>
                <a:gd name="connsiteY16" fmla="*/ 67 h 9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6663" h="903703">
                  <a:moveTo>
                    <a:pt x="731031" y="67"/>
                  </a:moveTo>
                  <a:cubicBezTo>
                    <a:pt x="1245117" y="-4076"/>
                    <a:pt x="1685707" y="186630"/>
                    <a:pt x="1715115" y="426021"/>
                  </a:cubicBezTo>
                  <a:cubicBezTo>
                    <a:pt x="1740847" y="635488"/>
                    <a:pt x="1443243" y="812823"/>
                    <a:pt x="1024041" y="856660"/>
                  </a:cubicBezTo>
                  <a:lnTo>
                    <a:pt x="978388" y="860304"/>
                  </a:lnTo>
                  <a:lnTo>
                    <a:pt x="1047725" y="861288"/>
                  </a:lnTo>
                  <a:cubicBezTo>
                    <a:pt x="1234461" y="859783"/>
                    <a:pt x="1407583" y="837483"/>
                    <a:pt x="1556375" y="799481"/>
                  </a:cubicBezTo>
                  <a:lnTo>
                    <a:pt x="1580015" y="792728"/>
                  </a:lnTo>
                  <a:lnTo>
                    <a:pt x="1566981" y="798263"/>
                  </a:lnTo>
                  <a:cubicBezTo>
                    <a:pt x="1403101" y="863911"/>
                    <a:pt x="1188372" y="903704"/>
                    <a:pt x="953302" y="903703"/>
                  </a:cubicBezTo>
                  <a:cubicBezTo>
                    <a:pt x="438961" y="903703"/>
                    <a:pt x="22005" y="713195"/>
                    <a:pt x="22005" y="478191"/>
                  </a:cubicBezTo>
                  <a:cubicBezTo>
                    <a:pt x="22005" y="272562"/>
                    <a:pt x="341236" y="101000"/>
                    <a:pt x="765614" y="61323"/>
                  </a:cubicBezTo>
                  <a:lnTo>
                    <a:pt x="811691" y="58110"/>
                  </a:lnTo>
                  <a:lnTo>
                    <a:pt x="742509" y="56596"/>
                  </a:lnTo>
                  <a:cubicBezTo>
                    <a:pt x="480949" y="56596"/>
                    <a:pt x="241056" y="96780"/>
                    <a:pt x="53935" y="163672"/>
                  </a:cubicBezTo>
                  <a:lnTo>
                    <a:pt x="0" y="184905"/>
                  </a:lnTo>
                  <a:lnTo>
                    <a:pt x="24748" y="168199"/>
                  </a:lnTo>
                  <a:cubicBezTo>
                    <a:pt x="183195" y="67882"/>
                    <a:pt x="437339" y="2434"/>
                    <a:pt x="731031" y="6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439246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4000" fill="hold"/>
                                        <p:tgtEl>
                                          <p:spTgt spid="15"/>
                                        </p:tgtEl>
                                        <p:attrNameLst>
                                          <p:attrName>ppt_w</p:attrName>
                                        </p:attrNameLst>
                                      </p:cBhvr>
                                      <p:tavLst>
                                        <p:tav tm="0">
                                          <p:val>
                                            <p:strVal val="4/3*#ppt_w"/>
                                          </p:val>
                                        </p:tav>
                                        <p:tav tm="100000">
                                          <p:val>
                                            <p:strVal val="#ppt_w"/>
                                          </p:val>
                                        </p:tav>
                                      </p:tavLst>
                                    </p:anim>
                                    <p:anim calcmode="lin" valueType="num">
                                      <p:cBhvr>
                                        <p:cTn id="12" dur="4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2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373214"/>
            <a:ext cx="9144000" cy="122413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7000">
                <a:srgbClr val="BFB5BC"/>
              </a:gs>
              <a:gs pos="33000">
                <a:srgbClr val="FC7680"/>
              </a:gs>
              <a:gs pos="66000">
                <a:srgbClr val="FF0066">
                  <a:lumMod val="0"/>
                </a:srgbClr>
              </a:gs>
              <a:gs pos="43000">
                <a:srgbClr val="FF0066"/>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5000"/>
            <a:ext cx="9144000" cy="102127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8000">
                <a:srgbClr val="C5BABF"/>
              </a:gs>
              <a:gs pos="37000">
                <a:srgbClr val="BFB5BC"/>
              </a:gs>
              <a:gs pos="95000">
                <a:srgbClr val="FF0066">
                  <a:lumMod val="0"/>
                </a:srgbClr>
              </a:gs>
              <a:gs pos="67000">
                <a:srgbClr val="FF0066">
                  <a:lumMod val="3000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8202" y="6093296"/>
            <a:ext cx="9144000" cy="77330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rgbClr val="BFB5BC"/>
              </a:gs>
              <a:gs pos="29000">
                <a:srgbClr val="FC7680"/>
              </a:gs>
              <a:gs pos="66000">
                <a:srgbClr val="FF0066">
                  <a:lumMod val="0"/>
                </a:srgbClr>
              </a:gs>
              <a:gs pos="43000">
                <a:srgbClr val="FF0066"/>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33732" y="940"/>
            <a:ext cx="9195059" cy="5835559"/>
            <a:chOff x="0" y="404664"/>
            <a:chExt cx="9195059" cy="5715000"/>
          </a:xfrm>
        </p:grpSpPr>
        <p:sp>
          <p:nvSpPr>
            <p:cNvPr id="11" name="Forma libre 10"/>
            <p:cNvSpPr/>
            <p:nvPr/>
          </p:nvSpPr>
          <p:spPr>
            <a:xfrm>
              <a:off x="7496322" y="4581129"/>
              <a:ext cx="1185966" cy="1132406"/>
            </a:xfrm>
            <a:custGeom>
              <a:avLst/>
              <a:gdLst>
                <a:gd name="connsiteX0" fmla="*/ 592983 w 1185966"/>
                <a:gd name="connsiteY0" fmla="*/ 0 h 1132406"/>
                <a:gd name="connsiteX1" fmla="*/ 1185966 w 1185966"/>
                <a:gd name="connsiteY1" fmla="*/ 566203 h 1132406"/>
                <a:gd name="connsiteX2" fmla="*/ 592983 w 1185966"/>
                <a:gd name="connsiteY2" fmla="*/ 1132406 h 1132406"/>
                <a:gd name="connsiteX3" fmla="*/ 0 w 1185966"/>
                <a:gd name="connsiteY3" fmla="*/ 566203 h 1132406"/>
                <a:gd name="connsiteX4" fmla="*/ 592983 w 1185966"/>
                <a:gd name="connsiteY4" fmla="*/ 0 h 113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966" h="1132406">
                  <a:moveTo>
                    <a:pt x="592983" y="0"/>
                  </a:moveTo>
                  <a:cubicBezTo>
                    <a:pt x="920478" y="0"/>
                    <a:pt x="1185966" y="253498"/>
                    <a:pt x="1185966" y="566203"/>
                  </a:cubicBezTo>
                  <a:cubicBezTo>
                    <a:pt x="1185966" y="878908"/>
                    <a:pt x="920478" y="1132406"/>
                    <a:pt x="592983" y="1132406"/>
                  </a:cubicBezTo>
                  <a:cubicBezTo>
                    <a:pt x="265488" y="1132406"/>
                    <a:pt x="0" y="878908"/>
                    <a:pt x="0" y="566203"/>
                  </a:cubicBezTo>
                  <a:cubicBezTo>
                    <a:pt x="0" y="253498"/>
                    <a:pt x="265488" y="0"/>
                    <a:pt x="592983" y="0"/>
                  </a:cubicBezTo>
                  <a:close/>
                </a:path>
              </a:pathLst>
            </a:custGeom>
            <a:solidFill>
              <a:srgbClr val="5B0117"/>
            </a:solidFill>
            <a:ln>
              <a:noFill/>
            </a:ln>
            <a:scene3d>
              <a:camera prst="orthographicFront"/>
              <a:lightRig rig="flat" dir="t"/>
            </a:scene3d>
            <a:sp3d>
              <a:bevelT w="9525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2819890" y="4683978"/>
              <a:ext cx="693020" cy="648072"/>
            </a:xfrm>
            <a:custGeom>
              <a:avLst/>
              <a:gdLst>
                <a:gd name="connsiteX0" fmla="*/ 346510 w 693020"/>
                <a:gd name="connsiteY0" fmla="*/ 0 h 648072"/>
                <a:gd name="connsiteX1" fmla="*/ 693020 w 693020"/>
                <a:gd name="connsiteY1" fmla="*/ 324036 h 648072"/>
                <a:gd name="connsiteX2" fmla="*/ 346510 w 693020"/>
                <a:gd name="connsiteY2" fmla="*/ 648072 h 648072"/>
                <a:gd name="connsiteX3" fmla="*/ 0 w 693020"/>
                <a:gd name="connsiteY3" fmla="*/ 324036 h 648072"/>
                <a:gd name="connsiteX4" fmla="*/ 346510 w 693020"/>
                <a:gd name="connsiteY4" fmla="*/ 0 h 6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020" h="648072">
                  <a:moveTo>
                    <a:pt x="346510" y="0"/>
                  </a:moveTo>
                  <a:cubicBezTo>
                    <a:pt x="537882" y="0"/>
                    <a:pt x="693020" y="145076"/>
                    <a:pt x="693020" y="324036"/>
                  </a:cubicBezTo>
                  <a:cubicBezTo>
                    <a:pt x="693020" y="502996"/>
                    <a:pt x="537882" y="648072"/>
                    <a:pt x="346510" y="648072"/>
                  </a:cubicBezTo>
                  <a:cubicBezTo>
                    <a:pt x="155138" y="648072"/>
                    <a:pt x="0" y="502996"/>
                    <a:pt x="0" y="324036"/>
                  </a:cubicBezTo>
                  <a:cubicBezTo>
                    <a:pt x="0" y="145076"/>
                    <a:pt x="155138" y="0"/>
                    <a:pt x="346510" y="0"/>
                  </a:cubicBezTo>
                  <a:close/>
                </a:path>
              </a:pathLst>
            </a:custGeom>
            <a:solidFill>
              <a:srgbClr val="F9338C"/>
            </a:soli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1507689" y="4777431"/>
              <a:ext cx="589776" cy="521794"/>
            </a:xfrm>
            <a:custGeom>
              <a:avLst/>
              <a:gdLst>
                <a:gd name="connsiteX0" fmla="*/ 294888 w 589776"/>
                <a:gd name="connsiteY0" fmla="*/ 0 h 521794"/>
                <a:gd name="connsiteX1" fmla="*/ 589776 w 589776"/>
                <a:gd name="connsiteY1" fmla="*/ 260897 h 521794"/>
                <a:gd name="connsiteX2" fmla="*/ 294888 w 589776"/>
                <a:gd name="connsiteY2" fmla="*/ 521794 h 521794"/>
                <a:gd name="connsiteX3" fmla="*/ 0 w 589776"/>
                <a:gd name="connsiteY3" fmla="*/ 260897 h 521794"/>
                <a:gd name="connsiteX4" fmla="*/ 294888 w 589776"/>
                <a:gd name="connsiteY4" fmla="*/ 0 h 521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776" h="521794">
                  <a:moveTo>
                    <a:pt x="294888" y="0"/>
                  </a:moveTo>
                  <a:cubicBezTo>
                    <a:pt x="457750" y="0"/>
                    <a:pt x="589776" y="116808"/>
                    <a:pt x="589776" y="260897"/>
                  </a:cubicBezTo>
                  <a:cubicBezTo>
                    <a:pt x="589776" y="404986"/>
                    <a:pt x="457750" y="521794"/>
                    <a:pt x="294888" y="521794"/>
                  </a:cubicBezTo>
                  <a:cubicBezTo>
                    <a:pt x="132026" y="521794"/>
                    <a:pt x="0" y="404986"/>
                    <a:pt x="0" y="260897"/>
                  </a:cubicBezTo>
                  <a:cubicBezTo>
                    <a:pt x="0" y="116808"/>
                    <a:pt x="132026" y="0"/>
                    <a:pt x="294888" y="0"/>
                  </a:cubicBezTo>
                  <a:close/>
                </a:path>
              </a:pathLst>
            </a:custGeom>
            <a:solidFill>
              <a:srgbClr val="F6498C"/>
            </a:soli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4235335" y="4808263"/>
              <a:ext cx="826164" cy="774352"/>
            </a:xfrm>
            <a:custGeom>
              <a:avLst/>
              <a:gdLst>
                <a:gd name="connsiteX0" fmla="*/ 413082 w 826164"/>
                <a:gd name="connsiteY0" fmla="*/ 0 h 774352"/>
                <a:gd name="connsiteX1" fmla="*/ 826164 w 826164"/>
                <a:gd name="connsiteY1" fmla="*/ 387176 h 774352"/>
                <a:gd name="connsiteX2" fmla="*/ 413082 w 826164"/>
                <a:gd name="connsiteY2" fmla="*/ 774352 h 774352"/>
                <a:gd name="connsiteX3" fmla="*/ 0 w 826164"/>
                <a:gd name="connsiteY3" fmla="*/ 387176 h 774352"/>
                <a:gd name="connsiteX4" fmla="*/ 413082 w 826164"/>
                <a:gd name="connsiteY4" fmla="*/ 0 h 77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64" h="774352">
                  <a:moveTo>
                    <a:pt x="413082" y="0"/>
                  </a:moveTo>
                  <a:cubicBezTo>
                    <a:pt x="641221" y="0"/>
                    <a:pt x="826164" y="173345"/>
                    <a:pt x="826164" y="387176"/>
                  </a:cubicBezTo>
                  <a:cubicBezTo>
                    <a:pt x="826164" y="601007"/>
                    <a:pt x="641221" y="774352"/>
                    <a:pt x="413082" y="774352"/>
                  </a:cubicBezTo>
                  <a:cubicBezTo>
                    <a:pt x="184943" y="774352"/>
                    <a:pt x="0" y="601007"/>
                    <a:pt x="0" y="387176"/>
                  </a:cubicBezTo>
                  <a:cubicBezTo>
                    <a:pt x="0" y="173345"/>
                    <a:pt x="184943" y="0"/>
                    <a:pt x="413082" y="0"/>
                  </a:cubicBezTo>
                  <a:close/>
                </a:path>
              </a:pathLst>
            </a:custGeom>
            <a:solidFill>
              <a:srgbClr val="EA1C73"/>
            </a:soli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a:off x="5796136" y="4858307"/>
              <a:ext cx="970368" cy="947486"/>
            </a:xfrm>
            <a:custGeom>
              <a:avLst/>
              <a:gdLst>
                <a:gd name="connsiteX0" fmla="*/ 485184 w 970368"/>
                <a:gd name="connsiteY0" fmla="*/ 0 h 947486"/>
                <a:gd name="connsiteX1" fmla="*/ 970368 w 970368"/>
                <a:gd name="connsiteY1" fmla="*/ 473743 h 947486"/>
                <a:gd name="connsiteX2" fmla="*/ 485184 w 970368"/>
                <a:gd name="connsiteY2" fmla="*/ 947486 h 947486"/>
                <a:gd name="connsiteX3" fmla="*/ 0 w 970368"/>
                <a:gd name="connsiteY3" fmla="*/ 473743 h 947486"/>
                <a:gd name="connsiteX4" fmla="*/ 485184 w 970368"/>
                <a:gd name="connsiteY4" fmla="*/ 0 h 947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8" h="947486">
                  <a:moveTo>
                    <a:pt x="485184" y="0"/>
                  </a:moveTo>
                  <a:cubicBezTo>
                    <a:pt x="753144" y="0"/>
                    <a:pt x="970368" y="212102"/>
                    <a:pt x="970368" y="473743"/>
                  </a:cubicBezTo>
                  <a:cubicBezTo>
                    <a:pt x="970368" y="735384"/>
                    <a:pt x="753144" y="947486"/>
                    <a:pt x="485184" y="947486"/>
                  </a:cubicBezTo>
                  <a:cubicBezTo>
                    <a:pt x="217224" y="947486"/>
                    <a:pt x="0" y="735384"/>
                    <a:pt x="0" y="473743"/>
                  </a:cubicBezTo>
                  <a:cubicBezTo>
                    <a:pt x="0" y="212102"/>
                    <a:pt x="217224" y="0"/>
                    <a:pt x="485184" y="0"/>
                  </a:cubicBezTo>
                  <a:close/>
                </a:path>
              </a:pathLst>
            </a:custGeom>
            <a:solidFill>
              <a:srgbClr val="C20A50"/>
            </a:soli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a:off x="339009" y="5038328"/>
              <a:ext cx="487260" cy="461168"/>
            </a:xfrm>
            <a:custGeom>
              <a:avLst/>
              <a:gdLst>
                <a:gd name="connsiteX0" fmla="*/ 243630 w 487260"/>
                <a:gd name="connsiteY0" fmla="*/ 0 h 461168"/>
                <a:gd name="connsiteX1" fmla="*/ 487260 w 487260"/>
                <a:gd name="connsiteY1" fmla="*/ 230584 h 461168"/>
                <a:gd name="connsiteX2" fmla="*/ 243630 w 487260"/>
                <a:gd name="connsiteY2" fmla="*/ 461168 h 461168"/>
                <a:gd name="connsiteX3" fmla="*/ 0 w 487260"/>
                <a:gd name="connsiteY3" fmla="*/ 230584 h 461168"/>
                <a:gd name="connsiteX4" fmla="*/ 243630 w 487260"/>
                <a:gd name="connsiteY4" fmla="*/ 0 h 46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60" h="461168">
                  <a:moveTo>
                    <a:pt x="243630" y="0"/>
                  </a:moveTo>
                  <a:cubicBezTo>
                    <a:pt x="378183" y="0"/>
                    <a:pt x="487260" y="103236"/>
                    <a:pt x="487260" y="230584"/>
                  </a:cubicBezTo>
                  <a:cubicBezTo>
                    <a:pt x="487260" y="357932"/>
                    <a:pt x="378183" y="461168"/>
                    <a:pt x="243630" y="461168"/>
                  </a:cubicBezTo>
                  <a:cubicBezTo>
                    <a:pt x="109077" y="461168"/>
                    <a:pt x="0" y="357932"/>
                    <a:pt x="0" y="230584"/>
                  </a:cubicBezTo>
                  <a:cubicBezTo>
                    <a:pt x="0" y="103236"/>
                    <a:pt x="109077" y="0"/>
                    <a:pt x="243630" y="0"/>
                  </a:cubicBezTo>
                  <a:close/>
                </a:path>
              </a:pathLst>
            </a:custGeom>
            <a:solidFill>
              <a:srgbClr val="FE84E1"/>
            </a:soli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a:off x="0" y="404664"/>
              <a:ext cx="9195059" cy="5715000"/>
            </a:xfrm>
            <a:custGeom>
              <a:avLst/>
              <a:gdLst>
                <a:gd name="connsiteX0" fmla="*/ 0 w 9195059"/>
                <a:gd name="connsiteY0" fmla="*/ 0 h 5715000"/>
                <a:gd name="connsiteX1" fmla="*/ 9195059 w 9195059"/>
                <a:gd name="connsiteY1" fmla="*/ 0 h 5715000"/>
                <a:gd name="connsiteX2" fmla="*/ 9185408 w 9195059"/>
                <a:gd name="connsiteY2" fmla="*/ 5536260 h 5715000"/>
                <a:gd name="connsiteX3" fmla="*/ 19301 w 9195059"/>
                <a:gd name="connsiteY3" fmla="*/ 5505576 h 5715000"/>
                <a:gd name="connsiteX4" fmla="*/ 0 w 9195059"/>
                <a:gd name="connsiteY4" fmla="*/ 0 h 5715000"/>
                <a:gd name="connsiteX5" fmla="*/ 8089305 w 9195059"/>
                <a:gd name="connsiteY5" fmla="*/ 4176465 h 5715000"/>
                <a:gd name="connsiteX6" fmla="*/ 7496322 w 9195059"/>
                <a:gd name="connsiteY6" fmla="*/ 4742668 h 5715000"/>
                <a:gd name="connsiteX7" fmla="*/ 8089305 w 9195059"/>
                <a:gd name="connsiteY7" fmla="*/ 5308871 h 5715000"/>
                <a:gd name="connsiteX8" fmla="*/ 8682288 w 9195059"/>
                <a:gd name="connsiteY8" fmla="*/ 4742668 h 5715000"/>
                <a:gd name="connsiteX9" fmla="*/ 8089305 w 9195059"/>
                <a:gd name="connsiteY9" fmla="*/ 4176465 h 5715000"/>
                <a:gd name="connsiteX10" fmla="*/ 3166400 w 9195059"/>
                <a:gd name="connsiteY10" fmla="*/ 4279314 h 5715000"/>
                <a:gd name="connsiteX11" fmla="*/ 2819890 w 9195059"/>
                <a:gd name="connsiteY11" fmla="*/ 4603350 h 5715000"/>
                <a:gd name="connsiteX12" fmla="*/ 3166400 w 9195059"/>
                <a:gd name="connsiteY12" fmla="*/ 4927386 h 5715000"/>
                <a:gd name="connsiteX13" fmla="*/ 3512910 w 9195059"/>
                <a:gd name="connsiteY13" fmla="*/ 4603350 h 5715000"/>
                <a:gd name="connsiteX14" fmla="*/ 3166400 w 9195059"/>
                <a:gd name="connsiteY14" fmla="*/ 4279314 h 5715000"/>
                <a:gd name="connsiteX15" fmla="*/ 4648417 w 9195059"/>
                <a:gd name="connsiteY15" fmla="*/ 4403599 h 5715000"/>
                <a:gd name="connsiteX16" fmla="*/ 4235335 w 9195059"/>
                <a:gd name="connsiteY16" fmla="*/ 4790775 h 5715000"/>
                <a:gd name="connsiteX17" fmla="*/ 4648417 w 9195059"/>
                <a:gd name="connsiteY17" fmla="*/ 5177951 h 5715000"/>
                <a:gd name="connsiteX18" fmla="*/ 5061499 w 9195059"/>
                <a:gd name="connsiteY18" fmla="*/ 4790775 h 5715000"/>
                <a:gd name="connsiteX19" fmla="*/ 4648417 w 9195059"/>
                <a:gd name="connsiteY19" fmla="*/ 4403599 h 5715000"/>
                <a:gd name="connsiteX20" fmla="*/ 6281320 w 9195059"/>
                <a:gd name="connsiteY20" fmla="*/ 4453643 h 5715000"/>
                <a:gd name="connsiteX21" fmla="*/ 5796136 w 9195059"/>
                <a:gd name="connsiteY21" fmla="*/ 4927386 h 5715000"/>
                <a:gd name="connsiteX22" fmla="*/ 6281320 w 9195059"/>
                <a:gd name="connsiteY22" fmla="*/ 5401129 h 5715000"/>
                <a:gd name="connsiteX23" fmla="*/ 6766504 w 9195059"/>
                <a:gd name="connsiteY23" fmla="*/ 4927386 h 5715000"/>
                <a:gd name="connsiteX24" fmla="*/ 6281320 w 9195059"/>
                <a:gd name="connsiteY24" fmla="*/ 4453643 h 5715000"/>
                <a:gd name="connsiteX25" fmla="*/ 1802577 w 9195059"/>
                <a:gd name="connsiteY25" fmla="*/ 4372767 h 5715000"/>
                <a:gd name="connsiteX26" fmla="*/ 1507689 w 9195059"/>
                <a:gd name="connsiteY26" fmla="*/ 4633664 h 5715000"/>
                <a:gd name="connsiteX27" fmla="*/ 1802577 w 9195059"/>
                <a:gd name="connsiteY27" fmla="*/ 4894561 h 5715000"/>
                <a:gd name="connsiteX28" fmla="*/ 2097465 w 9195059"/>
                <a:gd name="connsiteY28" fmla="*/ 4633664 h 5715000"/>
                <a:gd name="connsiteX29" fmla="*/ 1802577 w 9195059"/>
                <a:gd name="connsiteY29" fmla="*/ 4372767 h 5715000"/>
                <a:gd name="connsiteX30" fmla="*/ 582639 w 9195059"/>
                <a:gd name="connsiteY30" fmla="*/ 4633664 h 5715000"/>
                <a:gd name="connsiteX31" fmla="*/ 339009 w 9195059"/>
                <a:gd name="connsiteY31" fmla="*/ 4864248 h 5715000"/>
                <a:gd name="connsiteX32" fmla="*/ 582639 w 9195059"/>
                <a:gd name="connsiteY32" fmla="*/ 5094832 h 5715000"/>
                <a:gd name="connsiteX33" fmla="*/ 826269 w 9195059"/>
                <a:gd name="connsiteY33" fmla="*/ 4864248 h 5715000"/>
                <a:gd name="connsiteX34" fmla="*/ 582639 w 9195059"/>
                <a:gd name="connsiteY34" fmla="*/ 4633664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195059" h="5715000">
                  <a:moveTo>
                    <a:pt x="0" y="0"/>
                  </a:moveTo>
                  <a:lnTo>
                    <a:pt x="9195059" y="0"/>
                  </a:lnTo>
                  <a:lnTo>
                    <a:pt x="9185408" y="5536260"/>
                  </a:lnTo>
                  <a:cubicBezTo>
                    <a:pt x="3873622" y="6147947"/>
                    <a:pt x="4902835" y="4947587"/>
                    <a:pt x="19301" y="5505576"/>
                  </a:cubicBezTo>
                  <a:lnTo>
                    <a:pt x="0" y="0"/>
                  </a:lnTo>
                  <a:close/>
                  <a:moveTo>
                    <a:pt x="8089305" y="4176465"/>
                  </a:moveTo>
                  <a:cubicBezTo>
                    <a:pt x="7761810" y="4176465"/>
                    <a:pt x="7496322" y="4429963"/>
                    <a:pt x="7496322" y="4742668"/>
                  </a:cubicBezTo>
                  <a:cubicBezTo>
                    <a:pt x="7496322" y="5055373"/>
                    <a:pt x="7761810" y="5308871"/>
                    <a:pt x="8089305" y="5308871"/>
                  </a:cubicBezTo>
                  <a:cubicBezTo>
                    <a:pt x="8416800" y="5308871"/>
                    <a:pt x="8682288" y="5055373"/>
                    <a:pt x="8682288" y="4742668"/>
                  </a:cubicBezTo>
                  <a:cubicBezTo>
                    <a:pt x="8682288" y="4429963"/>
                    <a:pt x="8416800" y="4176465"/>
                    <a:pt x="8089305" y="4176465"/>
                  </a:cubicBezTo>
                  <a:close/>
                  <a:moveTo>
                    <a:pt x="3166400" y="4279314"/>
                  </a:moveTo>
                  <a:cubicBezTo>
                    <a:pt x="2975028" y="4279314"/>
                    <a:pt x="2819890" y="4424390"/>
                    <a:pt x="2819890" y="4603350"/>
                  </a:cubicBezTo>
                  <a:cubicBezTo>
                    <a:pt x="2819890" y="4782310"/>
                    <a:pt x="2975028" y="4927386"/>
                    <a:pt x="3166400" y="4927386"/>
                  </a:cubicBezTo>
                  <a:cubicBezTo>
                    <a:pt x="3357772" y="4927386"/>
                    <a:pt x="3512910" y="4782310"/>
                    <a:pt x="3512910" y="4603350"/>
                  </a:cubicBezTo>
                  <a:cubicBezTo>
                    <a:pt x="3512910" y="4424390"/>
                    <a:pt x="3357772" y="4279314"/>
                    <a:pt x="3166400" y="4279314"/>
                  </a:cubicBezTo>
                  <a:close/>
                  <a:moveTo>
                    <a:pt x="4648417" y="4403599"/>
                  </a:moveTo>
                  <a:cubicBezTo>
                    <a:pt x="4420278" y="4403599"/>
                    <a:pt x="4235335" y="4576944"/>
                    <a:pt x="4235335" y="4790775"/>
                  </a:cubicBezTo>
                  <a:cubicBezTo>
                    <a:pt x="4235335" y="5004606"/>
                    <a:pt x="4420278" y="5177951"/>
                    <a:pt x="4648417" y="5177951"/>
                  </a:cubicBezTo>
                  <a:cubicBezTo>
                    <a:pt x="4876556" y="5177951"/>
                    <a:pt x="5061499" y="5004606"/>
                    <a:pt x="5061499" y="4790775"/>
                  </a:cubicBezTo>
                  <a:cubicBezTo>
                    <a:pt x="5061499" y="4576944"/>
                    <a:pt x="4876556" y="4403599"/>
                    <a:pt x="4648417" y="4403599"/>
                  </a:cubicBezTo>
                  <a:close/>
                  <a:moveTo>
                    <a:pt x="6281320" y="4453643"/>
                  </a:moveTo>
                  <a:cubicBezTo>
                    <a:pt x="6013360" y="4453643"/>
                    <a:pt x="5796136" y="4665745"/>
                    <a:pt x="5796136" y="4927386"/>
                  </a:cubicBezTo>
                  <a:cubicBezTo>
                    <a:pt x="5796136" y="5189027"/>
                    <a:pt x="6013360" y="5401129"/>
                    <a:pt x="6281320" y="5401129"/>
                  </a:cubicBezTo>
                  <a:cubicBezTo>
                    <a:pt x="6549280" y="5401129"/>
                    <a:pt x="6766504" y="5189027"/>
                    <a:pt x="6766504" y="4927386"/>
                  </a:cubicBezTo>
                  <a:cubicBezTo>
                    <a:pt x="6766504" y="4665745"/>
                    <a:pt x="6549280" y="4453643"/>
                    <a:pt x="6281320" y="4453643"/>
                  </a:cubicBezTo>
                  <a:close/>
                  <a:moveTo>
                    <a:pt x="1802577" y="4372767"/>
                  </a:moveTo>
                  <a:cubicBezTo>
                    <a:pt x="1639715" y="4372767"/>
                    <a:pt x="1507689" y="4489575"/>
                    <a:pt x="1507689" y="4633664"/>
                  </a:cubicBezTo>
                  <a:cubicBezTo>
                    <a:pt x="1507689" y="4777753"/>
                    <a:pt x="1639715" y="4894561"/>
                    <a:pt x="1802577" y="4894561"/>
                  </a:cubicBezTo>
                  <a:cubicBezTo>
                    <a:pt x="1965439" y="4894561"/>
                    <a:pt x="2097465" y="4777753"/>
                    <a:pt x="2097465" y="4633664"/>
                  </a:cubicBezTo>
                  <a:cubicBezTo>
                    <a:pt x="2097465" y="4489575"/>
                    <a:pt x="1965439" y="4372767"/>
                    <a:pt x="1802577" y="4372767"/>
                  </a:cubicBezTo>
                  <a:close/>
                  <a:moveTo>
                    <a:pt x="582639" y="4633664"/>
                  </a:moveTo>
                  <a:cubicBezTo>
                    <a:pt x="448086" y="4633664"/>
                    <a:pt x="339009" y="4736900"/>
                    <a:pt x="339009" y="4864248"/>
                  </a:cubicBezTo>
                  <a:cubicBezTo>
                    <a:pt x="339009" y="4991596"/>
                    <a:pt x="448086" y="5094832"/>
                    <a:pt x="582639" y="5094832"/>
                  </a:cubicBezTo>
                  <a:cubicBezTo>
                    <a:pt x="717192" y="5094832"/>
                    <a:pt x="826269" y="4991596"/>
                    <a:pt x="826269" y="4864248"/>
                  </a:cubicBezTo>
                  <a:cubicBezTo>
                    <a:pt x="826269" y="4736900"/>
                    <a:pt x="717192" y="4633664"/>
                    <a:pt x="582639" y="4633664"/>
                  </a:cubicBezTo>
                  <a:close/>
                </a:path>
              </a:pathLst>
            </a:custGeom>
            <a:gradFill flip="none" rotWithShape="1">
              <a:gsLst>
                <a:gs pos="0">
                  <a:schemeClr val="accent6">
                    <a:lumMod val="20000"/>
                    <a:lumOff val="80000"/>
                  </a:schemeClr>
                </a:gs>
                <a:gs pos="50000">
                  <a:srgbClr val="A8B5B2">
                    <a:alpha val="40000"/>
                  </a:srgbClr>
                </a:gs>
                <a:gs pos="93000">
                  <a:srgbClr val="670718"/>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635853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4000" fill="hold"/>
                                        <p:tgtEl>
                                          <p:spTgt spid="18"/>
                                        </p:tgtEl>
                                        <p:attrNameLst>
                                          <p:attrName>ppt_w</p:attrName>
                                        </p:attrNameLst>
                                      </p:cBhvr>
                                      <p:tavLst>
                                        <p:tav tm="0">
                                          <p:val>
                                            <p:strVal val="4/3*#ppt_w"/>
                                          </p:val>
                                        </p:tav>
                                        <p:tav tm="100000">
                                          <p:val>
                                            <p:strVal val="#ppt_w"/>
                                          </p:val>
                                        </p:tav>
                                      </p:tavLst>
                                    </p:anim>
                                    <p:anim calcmode="lin" valueType="num">
                                      <p:cBhvr>
                                        <p:cTn id="12" dur="4000" fill="hold"/>
                                        <p:tgtEl>
                                          <p:spTgt spid="1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2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301208"/>
            <a:ext cx="9144000" cy="148478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2000">
                <a:schemeClr val="accent6">
                  <a:lumMod val="38000"/>
                  <a:lumOff val="62000"/>
                </a:schemeClr>
              </a:gs>
              <a:gs pos="68000">
                <a:schemeClr val="tx2">
                  <a:lumMod val="10000"/>
                </a:schemeClr>
              </a:gs>
              <a:gs pos="56000">
                <a:srgbClr val="C00000">
                  <a:lumMod val="10000"/>
                </a:srgbClr>
              </a:gs>
              <a:gs pos="77000">
                <a:schemeClr val="tx2">
                  <a:lumMod val="10000"/>
                </a:scheme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586933"/>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81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949280"/>
            <a:ext cx="9144000" cy="90871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79000">
                <a:schemeClr val="tx2">
                  <a:lumMod val="10000"/>
                </a:schemeClr>
              </a:gs>
              <a:gs pos="68000">
                <a:srgbClr val="C00000">
                  <a:lumMod val="10000"/>
                </a:srgbClr>
              </a:gs>
              <a:gs pos="100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1" y="0"/>
            <a:ext cx="9195059" cy="5818732"/>
            <a:chOff x="3548" y="0"/>
            <a:chExt cx="9195059" cy="5689397"/>
          </a:xfrm>
        </p:grpSpPr>
        <p:sp>
          <p:nvSpPr>
            <p:cNvPr id="10" name="Forma libre 9"/>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adFill flip="none" rotWithShape="1">
              <a:gsLst>
                <a:gs pos="0">
                  <a:schemeClr val="accent6">
                    <a:lumMod val="20000"/>
                    <a:lumOff val="80000"/>
                    <a:alpha val="43000"/>
                  </a:schemeClr>
                </a:gs>
                <a:gs pos="9000">
                  <a:srgbClr val="6B0007">
                    <a:lumMod val="40000"/>
                  </a:srgbClr>
                </a:gs>
                <a:gs pos="93000">
                  <a:srgbClr val="010101"/>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adFill flip="none" rotWithShape="1">
              <a:gsLst>
                <a:gs pos="0">
                  <a:schemeClr val="accent6">
                    <a:lumMod val="20000"/>
                    <a:lumOff val="80000"/>
                    <a:alpha val="43000"/>
                  </a:schemeClr>
                </a:gs>
                <a:gs pos="59000">
                  <a:schemeClr val="accent6">
                    <a:lumMod val="60000"/>
                    <a:lumOff val="40000"/>
                    <a:alpha val="55000"/>
                  </a:schemeClr>
                </a:gs>
                <a:gs pos="93000">
                  <a:srgbClr val="010101"/>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412982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Diapositiva2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4764240"/>
            <a:ext cx="9144000" cy="149068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798950"/>
              <a:gd name="connsiteX1" fmla="*/ 9144000 w 9144000"/>
              <a:gd name="connsiteY1" fmla="*/ 0 h 798950"/>
              <a:gd name="connsiteX2" fmla="*/ 9144000 w 9144000"/>
              <a:gd name="connsiteY2" fmla="*/ 685800 h 798950"/>
              <a:gd name="connsiteX3" fmla="*/ 0 w 9144000"/>
              <a:gd name="connsiteY3" fmla="*/ 685800 h 798950"/>
              <a:gd name="connsiteX4" fmla="*/ 0 w 9144000"/>
              <a:gd name="connsiteY4" fmla="*/ 0 h 798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8950">
                <a:moveTo>
                  <a:pt x="0" y="0"/>
                </a:moveTo>
                <a:lnTo>
                  <a:pt x="9144000" y="0"/>
                </a:lnTo>
                <a:lnTo>
                  <a:pt x="9144000" y="685800"/>
                </a:lnTo>
                <a:cubicBezTo>
                  <a:pt x="6096000" y="1066800"/>
                  <a:pt x="3048000" y="333971"/>
                  <a:pt x="0" y="685800"/>
                </a:cubicBezTo>
                <a:lnTo>
                  <a:pt x="0" y="0"/>
                </a:lnTo>
                <a:close/>
              </a:path>
            </a:pathLst>
          </a:custGeom>
          <a:gradFill>
            <a:gsLst>
              <a:gs pos="0">
                <a:schemeClr val="accent6">
                  <a:lumMod val="20000"/>
                  <a:lumOff val="80000"/>
                </a:schemeClr>
              </a:gs>
              <a:gs pos="13000">
                <a:srgbClr val="FFC000">
                  <a:lumMod val="60000"/>
                  <a:lumOff val="40000"/>
                </a:srgbClr>
              </a:gs>
              <a:gs pos="38000">
                <a:schemeClr val="accent6">
                  <a:lumMod val="38000"/>
                  <a:lumOff val="62000"/>
                </a:schemeClr>
              </a:gs>
              <a:gs pos="80000">
                <a:schemeClr val="tx2">
                  <a:lumMod val="0"/>
                </a:schemeClr>
              </a:gs>
              <a:gs pos="68000">
                <a:srgbClr val="C00000">
                  <a:lumMod val="13000"/>
                </a:srgb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 Onda"/>
          <p:cNvSpPr/>
          <p:nvPr/>
        </p:nvSpPr>
        <p:spPr>
          <a:xfrm rot="10800000">
            <a:off x="25727" y="5059023"/>
            <a:ext cx="9144000" cy="148478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3000">
                <a:srgbClr val="FFC000">
                  <a:lumMod val="60000"/>
                  <a:lumOff val="40000"/>
                </a:srgbClr>
              </a:gs>
              <a:gs pos="38000">
                <a:schemeClr val="accent6">
                  <a:lumMod val="38000"/>
                  <a:lumOff val="62000"/>
                </a:schemeClr>
              </a:gs>
              <a:gs pos="80000">
                <a:schemeClr val="tx2">
                  <a:lumMod val="0"/>
                </a:schemeClr>
              </a:gs>
              <a:gs pos="68000">
                <a:srgbClr val="C00000">
                  <a:lumMod val="13000"/>
                </a:srgb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586931"/>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9985">
                <a:srgbClr val="FFC000">
                  <a:lumMod val="39000"/>
                  <a:lumOff val="61000"/>
                </a:srgbClr>
              </a:gs>
              <a:gs pos="38000">
                <a:schemeClr val="accent6">
                  <a:lumMod val="38000"/>
                  <a:lumOff val="62000"/>
                </a:schemeClr>
              </a:gs>
              <a:gs pos="80000">
                <a:schemeClr val="tx2">
                  <a:lumMod val="0"/>
                </a:schemeClr>
              </a:gs>
              <a:gs pos="68000">
                <a:srgbClr val="C00000">
                  <a:lumMod val="13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7" name="Grupo 6"/>
          <p:cNvGrpSpPr/>
          <p:nvPr/>
        </p:nvGrpSpPr>
        <p:grpSpPr>
          <a:xfrm flipH="1">
            <a:off x="-6149" y="73308"/>
            <a:ext cx="9156298" cy="5086960"/>
            <a:chOff x="-66528" y="-9954"/>
            <a:chExt cx="9209625" cy="5942298"/>
          </a:xfrm>
        </p:grpSpPr>
        <p:sp>
          <p:nvSpPr>
            <p:cNvPr id="9" name="Forma libre 8"/>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9"/>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EFAE8E"/>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8D5D5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AE666B"/>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BDC0C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77250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AE666B"/>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FFE58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B95F2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BEAF8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EC7B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EEDFB6"/>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8000">
                  <a:schemeClr val="accent6">
                    <a:lumMod val="40000"/>
                    <a:lumOff val="60000"/>
                    <a:alpha val="54000"/>
                  </a:schemeClr>
                </a:gs>
                <a:gs pos="100000">
                  <a:srgbClr val="480009">
                    <a:alpha val="75000"/>
                    <a:lumMod val="72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23" name="2 Onda"/>
          <p:cNvSpPr/>
          <p:nvPr/>
        </p:nvSpPr>
        <p:spPr>
          <a:xfrm rot="10800000" flipH="1">
            <a:off x="13429" y="5943663"/>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9985">
                <a:srgbClr val="FFC000">
                  <a:lumMod val="39000"/>
                  <a:lumOff val="61000"/>
                </a:srgbClr>
              </a:gs>
              <a:gs pos="38000">
                <a:schemeClr val="accent6">
                  <a:lumMod val="38000"/>
                  <a:lumOff val="62000"/>
                </a:schemeClr>
              </a:gs>
              <a:gs pos="80000">
                <a:schemeClr val="tx2">
                  <a:lumMod val="0"/>
                </a:schemeClr>
              </a:gs>
              <a:gs pos="68000">
                <a:srgbClr val="C00000">
                  <a:lumMod val="13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71050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7"/>
                                        </p:tgtEl>
                                        <p:attrNameLst>
                                          <p:attrName>ppt_x</p:attrName>
                                        </p:attrNameLst>
                                      </p:cBhvr>
                                      <p:tavLst>
                                        <p:tav tm="0">
                                          <p:val>
                                            <p:strVal val="ppt_x"/>
                                          </p:val>
                                        </p:tav>
                                        <p:tav tm="100000">
                                          <p:val>
                                            <p:strVal val="ppt_x"/>
                                          </p:val>
                                        </p:tav>
                                      </p:tavLst>
                                    </p:anim>
                                    <p:anim calcmode="lin" valueType="num">
                                      <p:cBhvr additive="base">
                                        <p:cTn id="7" dur="4000"/>
                                        <p:tgtEl>
                                          <p:spTgt spid="7"/>
                                        </p:tgtEl>
                                        <p:attrNameLst>
                                          <p:attrName>ppt_y</p:attrName>
                                        </p:attrNameLst>
                                      </p:cBhvr>
                                      <p:tavLst>
                                        <p:tav tm="0">
                                          <p:val>
                                            <p:strVal val="ppt_y"/>
                                          </p:val>
                                        </p:tav>
                                        <p:tav tm="100000">
                                          <p:val>
                                            <p:strVal val="0-ppt_h/2"/>
                                          </p:val>
                                        </p:tav>
                                      </p:tavLst>
                                    </p:anim>
                                    <p:set>
                                      <p:cBhvr>
                                        <p:cTn id="8" dur="1" fill="hold">
                                          <p:stCondLst>
                                            <p:cond delay="3999"/>
                                          </p:stCondLst>
                                        </p:cTn>
                                        <p:tgtEl>
                                          <p:spTgt spid="7"/>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4000" fill="hold"/>
                                        <p:tgtEl>
                                          <p:spTgt spid="25"/>
                                        </p:tgtEl>
                                        <p:attrNameLst>
                                          <p:attrName>ppt_w</p:attrName>
                                        </p:attrNameLst>
                                      </p:cBhvr>
                                      <p:tavLst>
                                        <p:tav tm="0">
                                          <p:val>
                                            <p:strVal val="4/3*#ppt_w"/>
                                          </p:val>
                                        </p:tav>
                                        <p:tav tm="100000">
                                          <p:val>
                                            <p:strVal val="#ppt_w"/>
                                          </p:val>
                                        </p:tav>
                                      </p:tavLst>
                                    </p:anim>
                                    <p:anim calcmode="lin" valueType="num">
                                      <p:cBhvr>
                                        <p:cTn id="12" dur="4000" fill="hold"/>
                                        <p:tgtEl>
                                          <p:spTgt spid="2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3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7" name="2 Onda"/>
          <p:cNvSpPr/>
          <p:nvPr/>
        </p:nvSpPr>
        <p:spPr>
          <a:xfrm rot="10800000" flipH="1">
            <a:off x="-36640" y="5949281"/>
            <a:ext cx="9180639" cy="90872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1000">
                <a:schemeClr val="accent6">
                  <a:lumMod val="38000"/>
                  <a:lumOff val="62000"/>
                </a:schemeClr>
              </a:gs>
              <a:gs pos="51000">
                <a:srgbClr val="C00000">
                  <a:lumMod val="27000"/>
                </a:srgbClr>
              </a:gs>
              <a:gs pos="61000">
                <a:schemeClr val="tx2">
                  <a:lumMod val="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2 Onda"/>
          <p:cNvSpPr/>
          <p:nvPr/>
        </p:nvSpPr>
        <p:spPr>
          <a:xfrm rot="10800000" flipH="1">
            <a:off x="-36640" y="6287436"/>
            <a:ext cx="9180639" cy="57056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1000">
                <a:schemeClr val="accent6">
                  <a:lumMod val="38000"/>
                  <a:lumOff val="62000"/>
                </a:schemeClr>
              </a:gs>
              <a:gs pos="51000">
                <a:srgbClr val="C00000">
                  <a:lumMod val="27000"/>
                </a:srgbClr>
              </a:gs>
              <a:gs pos="61000">
                <a:schemeClr val="tx2">
                  <a:lumMod val="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6" name="Grupo 5"/>
          <p:cNvGrpSpPr/>
          <p:nvPr/>
        </p:nvGrpSpPr>
        <p:grpSpPr>
          <a:xfrm rot="5400000" flipH="1">
            <a:off x="1378585" y="-1550559"/>
            <a:ext cx="6386828" cy="9289161"/>
            <a:chOff x="827576" y="1"/>
            <a:chExt cx="8316426" cy="6864873"/>
          </a:xfrm>
          <a:gradFill flip="none" rotWithShape="1">
            <a:gsLst>
              <a:gs pos="0">
                <a:schemeClr val="accent6">
                  <a:lumMod val="20000"/>
                  <a:lumOff val="80000"/>
                </a:schemeClr>
              </a:gs>
              <a:gs pos="50000">
                <a:srgbClr val="EEDFB6">
                  <a:alpha val="19000"/>
                </a:srgbClr>
              </a:gs>
              <a:gs pos="90000">
                <a:srgbClr val="480009">
                  <a:lumMod val="50000"/>
                  <a:alpha val="60000"/>
                </a:srgbClr>
              </a:gs>
              <a:gs pos="100000">
                <a:srgbClr val="2D262A"/>
              </a:gs>
            </a:gsLst>
            <a:path path="rect">
              <a:fillToRect t="100000" r="100000"/>
            </a:path>
            <a:tileRect l="-100000" b="-100000"/>
          </a:gradFill>
        </p:grpSpPr>
        <p:sp>
          <p:nvSpPr>
            <p:cNvPr id="9" name="Forma libre 8"/>
            <p:cNvSpPr/>
            <p:nvPr/>
          </p:nvSpPr>
          <p:spPr>
            <a:xfrm rot="16200000" flipH="1" flipV="1">
              <a:off x="2131989" y="2311269"/>
              <a:ext cx="734818" cy="1098072"/>
            </a:xfrm>
            <a:custGeom>
              <a:avLst/>
              <a:gdLst>
                <a:gd name="connsiteX0" fmla="*/ 0 w 734818"/>
                <a:gd name="connsiteY0" fmla="*/ 546917 h 1098072"/>
                <a:gd name="connsiteX1" fmla="*/ 107810 w 734818"/>
                <a:gd name="connsiteY1" fmla="*/ 161108 h 1098072"/>
                <a:gd name="connsiteX2" fmla="*/ 365990 w 734818"/>
                <a:gd name="connsiteY2" fmla="*/ 0 h 1098072"/>
                <a:gd name="connsiteX3" fmla="*/ 627006 w 734818"/>
                <a:gd name="connsiteY3" fmla="*/ 161108 h 1098072"/>
                <a:gd name="connsiteX4" fmla="*/ 734818 w 734818"/>
                <a:gd name="connsiteY4" fmla="*/ 546917 h 1098072"/>
                <a:gd name="connsiteX5" fmla="*/ 627006 w 734818"/>
                <a:gd name="connsiteY5" fmla="*/ 936964 h 1098072"/>
                <a:gd name="connsiteX6" fmla="*/ 365990 w 734818"/>
                <a:gd name="connsiteY6" fmla="*/ 1098072 h 1098072"/>
                <a:gd name="connsiteX7" fmla="*/ 107810 w 734818"/>
                <a:gd name="connsiteY7" fmla="*/ 936964 h 1098072"/>
                <a:gd name="connsiteX8" fmla="*/ 0 w 734818"/>
                <a:gd name="connsiteY8" fmla="*/ 546917 h 109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4818" h="1098072">
                  <a:moveTo>
                    <a:pt x="0" y="546917"/>
                  </a:moveTo>
                  <a:cubicBezTo>
                    <a:pt x="0" y="397116"/>
                    <a:pt x="35937" y="268513"/>
                    <a:pt x="107810" y="161108"/>
                  </a:cubicBezTo>
                  <a:cubicBezTo>
                    <a:pt x="179685" y="53704"/>
                    <a:pt x="265745" y="0"/>
                    <a:pt x="365990" y="0"/>
                  </a:cubicBezTo>
                  <a:cubicBezTo>
                    <a:pt x="468127" y="0"/>
                    <a:pt x="555132" y="53704"/>
                    <a:pt x="627006" y="161108"/>
                  </a:cubicBezTo>
                  <a:cubicBezTo>
                    <a:pt x="698881" y="268513"/>
                    <a:pt x="734818" y="397116"/>
                    <a:pt x="734818" y="546917"/>
                  </a:cubicBezTo>
                  <a:cubicBezTo>
                    <a:pt x="734818" y="699544"/>
                    <a:pt x="698881" y="829558"/>
                    <a:pt x="627006" y="936964"/>
                  </a:cubicBezTo>
                  <a:cubicBezTo>
                    <a:pt x="555132" y="1044368"/>
                    <a:pt x="468127" y="1098072"/>
                    <a:pt x="365990" y="1098072"/>
                  </a:cubicBezTo>
                  <a:cubicBezTo>
                    <a:pt x="265745" y="1098072"/>
                    <a:pt x="179685" y="1044368"/>
                    <a:pt x="107810" y="936964"/>
                  </a:cubicBezTo>
                  <a:cubicBezTo>
                    <a:pt x="35937" y="829558"/>
                    <a:pt x="0" y="699544"/>
                    <a:pt x="0" y="546917"/>
                  </a:cubicBezTo>
                  <a:close/>
                </a:path>
              </a:pathLst>
            </a:custGeom>
            <a:gradFill>
              <a:gsLst>
                <a:gs pos="0">
                  <a:schemeClr val="accent6">
                    <a:lumMod val="20000"/>
                    <a:lumOff val="80000"/>
                  </a:schemeClr>
                </a:gs>
                <a:gs pos="50000">
                  <a:srgbClr val="EEDFB6">
                    <a:alpha val="19000"/>
                  </a:srgbClr>
                </a:gs>
                <a:gs pos="84000">
                  <a:schemeClr val="bg1"/>
                </a:gs>
                <a:gs pos="100000">
                  <a:srgbClr val="2D262A"/>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9"/>
            <p:cNvSpPr/>
            <p:nvPr/>
          </p:nvSpPr>
          <p:spPr>
            <a:xfrm rot="16200000" flipH="1" flipV="1">
              <a:off x="2369201" y="2400961"/>
              <a:ext cx="845466" cy="1267655"/>
            </a:xfrm>
            <a:custGeom>
              <a:avLst/>
              <a:gdLst>
                <a:gd name="connsiteX0" fmla="*/ 0 w 845466"/>
                <a:gd name="connsiteY0" fmla="*/ 237420 h 1267655"/>
                <a:gd name="connsiteX1" fmla="*/ 363154 w 845466"/>
                <a:gd name="connsiteY1" fmla="*/ 0 h 1267655"/>
                <a:gd name="connsiteX2" fmla="*/ 700772 w 845466"/>
                <a:gd name="connsiteY2" fmla="*/ 214102 h 1267655"/>
                <a:gd name="connsiteX3" fmla="*/ 845466 w 845466"/>
                <a:gd name="connsiteY3" fmla="*/ 716501 h 1267655"/>
                <a:gd name="connsiteX4" fmla="*/ 678075 w 845466"/>
                <a:gd name="connsiteY4" fmla="*/ 1267655 h 1267655"/>
                <a:gd name="connsiteX5" fmla="*/ 655378 w 845466"/>
                <a:gd name="connsiteY5" fmla="*/ 1242217 h 1267655"/>
                <a:gd name="connsiteX6" fmla="*/ 763189 w 845466"/>
                <a:gd name="connsiteY6" fmla="*/ 746178 h 1267655"/>
                <a:gd name="connsiteX7" fmla="*/ 641193 w 845466"/>
                <a:gd name="connsiteY7" fmla="*/ 292536 h 1267655"/>
                <a:gd name="connsiteX8" fmla="*/ 346130 w 845466"/>
                <a:gd name="connsiteY8" fmla="*/ 101752 h 1267655"/>
                <a:gd name="connsiteX9" fmla="*/ 22697 w 845466"/>
                <a:gd name="connsiteY9" fmla="*/ 271337 h 1267655"/>
                <a:gd name="connsiteX10" fmla="*/ 0 w 845466"/>
                <a:gd name="connsiteY10" fmla="*/ 237420 h 126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5466" h="1267655">
                  <a:moveTo>
                    <a:pt x="0" y="237420"/>
                  </a:moveTo>
                  <a:cubicBezTo>
                    <a:pt x="98354" y="79139"/>
                    <a:pt x="219405" y="0"/>
                    <a:pt x="363154" y="0"/>
                  </a:cubicBezTo>
                  <a:cubicBezTo>
                    <a:pt x="491770" y="0"/>
                    <a:pt x="604310" y="71368"/>
                    <a:pt x="700772" y="214102"/>
                  </a:cubicBezTo>
                  <a:cubicBezTo>
                    <a:pt x="797235" y="356835"/>
                    <a:pt x="845466" y="524302"/>
                    <a:pt x="845466" y="716501"/>
                  </a:cubicBezTo>
                  <a:cubicBezTo>
                    <a:pt x="845466" y="945440"/>
                    <a:pt x="789669" y="1129159"/>
                    <a:pt x="678075" y="1267655"/>
                  </a:cubicBezTo>
                  <a:lnTo>
                    <a:pt x="655378" y="1242217"/>
                  </a:lnTo>
                  <a:cubicBezTo>
                    <a:pt x="727252" y="1058498"/>
                    <a:pt x="763189" y="893153"/>
                    <a:pt x="763189" y="746178"/>
                  </a:cubicBezTo>
                  <a:cubicBezTo>
                    <a:pt x="763189" y="570940"/>
                    <a:pt x="722524" y="419724"/>
                    <a:pt x="641193" y="292536"/>
                  </a:cubicBezTo>
                  <a:cubicBezTo>
                    <a:pt x="559861" y="165346"/>
                    <a:pt x="461508" y="101752"/>
                    <a:pt x="346130" y="101752"/>
                  </a:cubicBezTo>
                  <a:cubicBezTo>
                    <a:pt x="240211" y="101752"/>
                    <a:pt x="132400" y="158280"/>
                    <a:pt x="22697" y="271337"/>
                  </a:cubicBezTo>
                  <a:lnTo>
                    <a:pt x="0" y="237420"/>
                  </a:lnTo>
                  <a:close/>
                </a:path>
              </a:pathLst>
            </a:custGeom>
            <a:gradFill>
              <a:gsLst>
                <a:gs pos="0">
                  <a:schemeClr val="accent6">
                    <a:lumMod val="20000"/>
                    <a:lumOff val="80000"/>
                  </a:schemeClr>
                </a:gs>
                <a:gs pos="50000">
                  <a:srgbClr val="EEDFB6">
                    <a:alpha val="19000"/>
                  </a:srgbClr>
                </a:gs>
                <a:gs pos="84000">
                  <a:schemeClr val="bg1"/>
                </a:gs>
                <a:gs pos="100000">
                  <a:srgbClr val="2D262A"/>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rot="16200000" flipH="1" flipV="1">
              <a:off x="1219054" y="4005670"/>
              <a:ext cx="2607325" cy="1806090"/>
            </a:xfrm>
            <a:custGeom>
              <a:avLst/>
              <a:gdLst>
                <a:gd name="connsiteX0" fmla="*/ 0 w 2607325"/>
                <a:gd name="connsiteY0" fmla="*/ 1000556 h 1806090"/>
                <a:gd name="connsiteX1" fmla="*/ 0 w 2607325"/>
                <a:gd name="connsiteY1" fmla="*/ 856409 h 1806090"/>
                <a:gd name="connsiteX2" fmla="*/ 56743 w 2607325"/>
                <a:gd name="connsiteY2" fmla="*/ 860648 h 1806090"/>
                <a:gd name="connsiteX3" fmla="*/ 1079530 w 2607325"/>
                <a:gd name="connsiteY3" fmla="*/ 621108 h 1806090"/>
                <a:gd name="connsiteX4" fmla="*/ 1903717 w 2607325"/>
                <a:gd name="connsiteY4" fmla="*/ 0 h 1806090"/>
                <a:gd name="connsiteX5" fmla="*/ 2166151 w 2607325"/>
                <a:gd name="connsiteY5" fmla="*/ 602029 h 1806090"/>
                <a:gd name="connsiteX6" fmla="*/ 2607325 w 2607325"/>
                <a:gd name="connsiteY6" fmla="*/ 953921 h 1806090"/>
                <a:gd name="connsiteX7" fmla="*/ 2137780 w 2607325"/>
                <a:gd name="connsiteY7" fmla="*/ 1248576 h 1806090"/>
                <a:gd name="connsiteX8" fmla="*/ 1861159 w 2607325"/>
                <a:gd name="connsiteY8" fmla="*/ 1806090 h 1806090"/>
                <a:gd name="connsiteX9" fmla="*/ 1812928 w 2607325"/>
                <a:gd name="connsiteY9" fmla="*/ 1759454 h 1806090"/>
                <a:gd name="connsiteX10" fmla="*/ 1021368 w 2607325"/>
                <a:gd name="connsiteY10" fmla="*/ 1204059 h 1806090"/>
                <a:gd name="connsiteX11" fmla="*/ 42557 w 2607325"/>
                <a:gd name="connsiteY11" fmla="*/ 1000556 h 1806090"/>
                <a:gd name="connsiteX12" fmla="*/ 0 w 2607325"/>
                <a:gd name="connsiteY12" fmla="*/ 1000556 h 1806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07325" h="1806090">
                  <a:moveTo>
                    <a:pt x="0" y="1000556"/>
                  </a:moveTo>
                  <a:lnTo>
                    <a:pt x="0" y="856409"/>
                  </a:lnTo>
                  <a:cubicBezTo>
                    <a:pt x="32154" y="859236"/>
                    <a:pt x="51069" y="860648"/>
                    <a:pt x="56743" y="860648"/>
                  </a:cubicBezTo>
                  <a:cubicBezTo>
                    <a:pt x="393416" y="860648"/>
                    <a:pt x="734344" y="780802"/>
                    <a:pt x="1079530" y="621108"/>
                  </a:cubicBezTo>
                  <a:cubicBezTo>
                    <a:pt x="1424714" y="461415"/>
                    <a:pt x="1699442" y="254379"/>
                    <a:pt x="1903717" y="0"/>
                  </a:cubicBezTo>
                  <a:cubicBezTo>
                    <a:pt x="1985048" y="274164"/>
                    <a:pt x="2072525" y="474840"/>
                    <a:pt x="2166151" y="602029"/>
                  </a:cubicBezTo>
                  <a:cubicBezTo>
                    <a:pt x="2259777" y="729219"/>
                    <a:pt x="2406835" y="846515"/>
                    <a:pt x="2607325" y="953921"/>
                  </a:cubicBezTo>
                  <a:cubicBezTo>
                    <a:pt x="2399269" y="1030233"/>
                    <a:pt x="2242754" y="1128454"/>
                    <a:pt x="2137780" y="1248576"/>
                  </a:cubicBezTo>
                  <a:cubicBezTo>
                    <a:pt x="2032806" y="1368700"/>
                    <a:pt x="1940599" y="1554537"/>
                    <a:pt x="1861159" y="1806090"/>
                  </a:cubicBezTo>
                  <a:lnTo>
                    <a:pt x="1812928" y="1759454"/>
                  </a:lnTo>
                  <a:cubicBezTo>
                    <a:pt x="1534890" y="1496595"/>
                    <a:pt x="1271035" y="1311465"/>
                    <a:pt x="1021368" y="1204059"/>
                  </a:cubicBezTo>
                  <a:cubicBezTo>
                    <a:pt x="771700" y="1096656"/>
                    <a:pt x="445431" y="1028821"/>
                    <a:pt x="42557" y="1000556"/>
                  </a:cubicBezTo>
                  <a:lnTo>
                    <a:pt x="0" y="1000556"/>
                  </a:lnTo>
                  <a:close/>
                </a:path>
              </a:pathLst>
            </a:custGeom>
            <a:gradFill>
              <a:gsLst>
                <a:gs pos="0">
                  <a:schemeClr val="accent6">
                    <a:lumMod val="20000"/>
                    <a:lumOff val="80000"/>
                  </a:schemeClr>
                </a:gs>
                <a:gs pos="50000">
                  <a:srgbClr val="EEDFB6">
                    <a:alpha val="19000"/>
                  </a:srgbClr>
                </a:gs>
                <a:gs pos="84000">
                  <a:schemeClr val="bg1"/>
                </a:gs>
                <a:gs pos="100000">
                  <a:srgbClr val="2D262A"/>
                </a:gs>
              </a:gsLst>
              <a:path path="rect">
                <a:fillToRect t="100000" r="100000"/>
              </a:path>
            </a:gradFill>
            <a:ln>
              <a:noFill/>
            </a:ln>
            <a:scene3d>
              <a:camera prst="orthographicFront"/>
              <a:lightRig rig="flood" dir="t"/>
            </a:scene3d>
            <a:sp3d>
              <a:bevelT w="2540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rot="16200000" flipH="1" flipV="1">
              <a:off x="1973123" y="4481870"/>
              <a:ext cx="2544909" cy="1199821"/>
            </a:xfrm>
            <a:custGeom>
              <a:avLst/>
              <a:gdLst>
                <a:gd name="connsiteX0" fmla="*/ 0 w 2544909"/>
                <a:gd name="connsiteY0" fmla="*/ 992078 h 1199821"/>
                <a:gd name="connsiteX1" fmla="*/ 0 w 2544909"/>
                <a:gd name="connsiteY1" fmla="*/ 873368 h 1199821"/>
                <a:gd name="connsiteX2" fmla="*/ 28372 w 2544909"/>
                <a:gd name="connsiteY2" fmla="*/ 869127 h 1199821"/>
                <a:gd name="connsiteX3" fmla="*/ 1015694 w 2544909"/>
                <a:gd name="connsiteY3" fmla="*/ 640188 h 1199821"/>
                <a:gd name="connsiteX4" fmla="*/ 1804418 w 2544909"/>
                <a:gd name="connsiteY4" fmla="*/ 38157 h 1199821"/>
                <a:gd name="connsiteX5" fmla="*/ 1844137 w 2544909"/>
                <a:gd name="connsiteY5" fmla="*/ 0 h 1199821"/>
                <a:gd name="connsiteX6" fmla="*/ 1869672 w 2544909"/>
                <a:gd name="connsiteY6" fmla="*/ 76314 h 1199821"/>
                <a:gd name="connsiteX7" fmla="*/ 2137781 w 2544909"/>
                <a:gd name="connsiteY7" fmla="*/ 669865 h 1199821"/>
                <a:gd name="connsiteX8" fmla="*/ 2502353 w 2544909"/>
                <a:gd name="connsiteY8" fmla="*/ 1064152 h 1199821"/>
                <a:gd name="connsiteX9" fmla="*/ 2544909 w 2544909"/>
                <a:gd name="connsiteY9" fmla="*/ 1199821 h 1199821"/>
                <a:gd name="connsiteX10" fmla="*/ 1818603 w 2544909"/>
                <a:gd name="connsiteY10" fmla="*/ 203503 h 1199821"/>
                <a:gd name="connsiteX11" fmla="*/ 988742 w 2544909"/>
                <a:gd name="connsiteY11" fmla="*/ 775856 h 1199821"/>
                <a:gd name="connsiteX12" fmla="*/ 0 w 2544909"/>
                <a:gd name="connsiteY12" fmla="*/ 992078 h 119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44909" h="1199821">
                  <a:moveTo>
                    <a:pt x="0" y="992078"/>
                  </a:moveTo>
                  <a:lnTo>
                    <a:pt x="0" y="873368"/>
                  </a:lnTo>
                  <a:lnTo>
                    <a:pt x="28372" y="869127"/>
                  </a:lnTo>
                  <a:cubicBezTo>
                    <a:pt x="429354" y="835210"/>
                    <a:pt x="758461" y="758898"/>
                    <a:pt x="1015694" y="640188"/>
                  </a:cubicBezTo>
                  <a:cubicBezTo>
                    <a:pt x="1272928" y="521478"/>
                    <a:pt x="1535835" y="320801"/>
                    <a:pt x="1804418" y="38157"/>
                  </a:cubicBezTo>
                  <a:lnTo>
                    <a:pt x="1844137" y="0"/>
                  </a:lnTo>
                  <a:lnTo>
                    <a:pt x="1869672" y="76314"/>
                  </a:lnTo>
                  <a:cubicBezTo>
                    <a:pt x="1960460" y="333519"/>
                    <a:pt x="2049830" y="531370"/>
                    <a:pt x="2137781" y="669865"/>
                  </a:cubicBezTo>
                  <a:cubicBezTo>
                    <a:pt x="2225731" y="808359"/>
                    <a:pt x="2347256" y="939788"/>
                    <a:pt x="2502353" y="1064152"/>
                  </a:cubicBezTo>
                  <a:lnTo>
                    <a:pt x="2544909" y="1199821"/>
                  </a:lnTo>
                  <a:cubicBezTo>
                    <a:pt x="2259305" y="1072630"/>
                    <a:pt x="2017202" y="740525"/>
                    <a:pt x="1818603" y="203503"/>
                  </a:cubicBezTo>
                  <a:cubicBezTo>
                    <a:pt x="1597306" y="440923"/>
                    <a:pt x="1320686" y="631707"/>
                    <a:pt x="988742" y="775856"/>
                  </a:cubicBezTo>
                  <a:cubicBezTo>
                    <a:pt x="656797" y="920003"/>
                    <a:pt x="327217" y="992078"/>
                    <a:pt x="0" y="992078"/>
                  </a:cubicBezTo>
                  <a:close/>
                </a:path>
              </a:pathLst>
            </a:custGeom>
            <a:gradFill>
              <a:gsLst>
                <a:gs pos="0">
                  <a:schemeClr val="accent6">
                    <a:lumMod val="20000"/>
                    <a:lumOff val="80000"/>
                  </a:schemeClr>
                </a:gs>
                <a:gs pos="50000">
                  <a:srgbClr val="EEDFB6">
                    <a:alpha val="19000"/>
                  </a:srgbClr>
                </a:gs>
                <a:gs pos="84000">
                  <a:schemeClr val="bg1"/>
                </a:gs>
                <a:gs pos="100000">
                  <a:srgbClr val="2D262A"/>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rot="16200000" flipH="1" flipV="1">
              <a:off x="1553352" y="-725775"/>
              <a:ext cx="6864873" cy="8316426"/>
            </a:xfrm>
            <a:custGeom>
              <a:avLst/>
              <a:gdLst>
                <a:gd name="connsiteX0" fmla="*/ 0 w 6864873"/>
                <a:gd name="connsiteY0" fmla="*/ 2 h 8316426"/>
                <a:gd name="connsiteX1" fmla="*/ 6858003 w 6864873"/>
                <a:gd name="connsiteY1" fmla="*/ 0 h 8316426"/>
                <a:gd name="connsiteX2" fmla="*/ 6864873 w 6864873"/>
                <a:gd name="connsiteY2" fmla="*/ 8147834 h 8316426"/>
                <a:gd name="connsiteX3" fmla="*/ 14395 w 6864873"/>
                <a:gd name="connsiteY3" fmla="*/ 8116599 h 8316426"/>
                <a:gd name="connsiteX4" fmla="*/ 0 w 6864873"/>
                <a:gd name="connsiteY4" fmla="*/ 2 h 8316426"/>
                <a:gd name="connsiteX5" fmla="*/ 2492895 w 6864873"/>
                <a:gd name="connsiteY5" fmla="*/ 6642484 h 8316426"/>
                <a:gd name="connsiteX6" fmla="*/ 2600705 w 6864873"/>
                <a:gd name="connsiteY6" fmla="*/ 7032531 h 8316426"/>
                <a:gd name="connsiteX7" fmla="*/ 2858885 w 6864873"/>
                <a:gd name="connsiteY7" fmla="*/ 7193639 h 8316426"/>
                <a:gd name="connsiteX8" fmla="*/ 3119901 w 6864873"/>
                <a:gd name="connsiteY8" fmla="*/ 7032531 h 8316426"/>
                <a:gd name="connsiteX9" fmla="*/ 3227713 w 6864873"/>
                <a:gd name="connsiteY9" fmla="*/ 6642484 h 8316426"/>
                <a:gd name="connsiteX10" fmla="*/ 3119901 w 6864873"/>
                <a:gd name="connsiteY10" fmla="*/ 6256675 h 8316426"/>
                <a:gd name="connsiteX11" fmla="*/ 2858885 w 6864873"/>
                <a:gd name="connsiteY11" fmla="*/ 6095567 h 8316426"/>
                <a:gd name="connsiteX12" fmla="*/ 2600705 w 6864873"/>
                <a:gd name="connsiteY12" fmla="*/ 6256675 h 8316426"/>
                <a:gd name="connsiteX13" fmla="*/ 2492895 w 6864873"/>
                <a:gd name="connsiteY13" fmla="*/ 6642484 h 8316426"/>
                <a:gd name="connsiteX14" fmla="*/ 2612054 w 6864873"/>
                <a:gd name="connsiteY14" fmla="*/ 5955660 h 8316426"/>
                <a:gd name="connsiteX15" fmla="*/ 2634751 w 6864873"/>
                <a:gd name="connsiteY15" fmla="*/ 5989577 h 8316426"/>
                <a:gd name="connsiteX16" fmla="*/ 2958184 w 6864873"/>
                <a:gd name="connsiteY16" fmla="*/ 5819992 h 8316426"/>
                <a:gd name="connsiteX17" fmla="*/ 3253247 w 6864873"/>
                <a:gd name="connsiteY17" fmla="*/ 6010776 h 8316426"/>
                <a:gd name="connsiteX18" fmla="*/ 3375243 w 6864873"/>
                <a:gd name="connsiteY18" fmla="*/ 6464418 h 8316426"/>
                <a:gd name="connsiteX19" fmla="*/ 3267432 w 6864873"/>
                <a:gd name="connsiteY19" fmla="*/ 6960457 h 8316426"/>
                <a:gd name="connsiteX20" fmla="*/ 3290129 w 6864873"/>
                <a:gd name="connsiteY20" fmla="*/ 6985895 h 8316426"/>
                <a:gd name="connsiteX21" fmla="*/ 3457520 w 6864873"/>
                <a:gd name="connsiteY21" fmla="*/ 6434741 h 8316426"/>
                <a:gd name="connsiteX22" fmla="*/ 3312826 w 6864873"/>
                <a:gd name="connsiteY22" fmla="*/ 5932342 h 8316426"/>
                <a:gd name="connsiteX23" fmla="*/ 2975208 w 6864873"/>
                <a:gd name="connsiteY23" fmla="*/ 5718240 h 8316426"/>
                <a:gd name="connsiteX24" fmla="*/ 2612054 w 6864873"/>
                <a:gd name="connsiteY24" fmla="*/ 5955660 h 8316426"/>
                <a:gd name="connsiteX25" fmla="*/ 3605051 w 6864873"/>
                <a:gd name="connsiteY25" fmla="*/ 6718796 h 8316426"/>
                <a:gd name="connsiteX26" fmla="*/ 3647608 w 6864873"/>
                <a:gd name="connsiteY26" fmla="*/ 6718796 h 8316426"/>
                <a:gd name="connsiteX27" fmla="*/ 4626419 w 6864873"/>
                <a:gd name="connsiteY27" fmla="*/ 6922299 h 8316426"/>
                <a:gd name="connsiteX28" fmla="*/ 5417979 w 6864873"/>
                <a:gd name="connsiteY28" fmla="*/ 7477694 h 8316426"/>
                <a:gd name="connsiteX29" fmla="*/ 5466210 w 6864873"/>
                <a:gd name="connsiteY29" fmla="*/ 7524330 h 8316426"/>
                <a:gd name="connsiteX30" fmla="*/ 5742831 w 6864873"/>
                <a:gd name="connsiteY30" fmla="*/ 6966816 h 8316426"/>
                <a:gd name="connsiteX31" fmla="*/ 6212376 w 6864873"/>
                <a:gd name="connsiteY31" fmla="*/ 6672161 h 8316426"/>
                <a:gd name="connsiteX32" fmla="*/ 5771202 w 6864873"/>
                <a:gd name="connsiteY32" fmla="*/ 6320269 h 8316426"/>
                <a:gd name="connsiteX33" fmla="*/ 5508768 w 6864873"/>
                <a:gd name="connsiteY33" fmla="*/ 5718240 h 8316426"/>
                <a:gd name="connsiteX34" fmla="*/ 4684581 w 6864873"/>
                <a:gd name="connsiteY34" fmla="*/ 6339348 h 8316426"/>
                <a:gd name="connsiteX35" fmla="*/ 3661794 w 6864873"/>
                <a:gd name="connsiteY35" fmla="*/ 6578888 h 8316426"/>
                <a:gd name="connsiteX36" fmla="*/ 3605051 w 6864873"/>
                <a:gd name="connsiteY36" fmla="*/ 6574649 h 8316426"/>
                <a:gd name="connsiteX37" fmla="*/ 3605051 w 6864873"/>
                <a:gd name="connsiteY37" fmla="*/ 6718796 h 8316426"/>
                <a:gd name="connsiteX38" fmla="*/ 3809324 w 6864873"/>
                <a:gd name="connsiteY38" fmla="*/ 6290592 h 8316426"/>
                <a:gd name="connsiteX39" fmla="*/ 4798066 w 6864873"/>
                <a:gd name="connsiteY39" fmla="*/ 6074370 h 8316426"/>
                <a:gd name="connsiteX40" fmla="*/ 5627927 w 6864873"/>
                <a:gd name="connsiteY40" fmla="*/ 5502017 h 8316426"/>
                <a:gd name="connsiteX41" fmla="*/ 6354233 w 6864873"/>
                <a:gd name="connsiteY41" fmla="*/ 6498335 h 8316426"/>
                <a:gd name="connsiteX42" fmla="*/ 6311677 w 6864873"/>
                <a:gd name="connsiteY42" fmla="*/ 6362666 h 8316426"/>
                <a:gd name="connsiteX43" fmla="*/ 5947105 w 6864873"/>
                <a:gd name="connsiteY43" fmla="*/ 5968379 h 8316426"/>
                <a:gd name="connsiteX44" fmla="*/ 5678996 w 6864873"/>
                <a:gd name="connsiteY44" fmla="*/ 5374828 h 8316426"/>
                <a:gd name="connsiteX45" fmla="*/ 5653461 w 6864873"/>
                <a:gd name="connsiteY45" fmla="*/ 5298514 h 8316426"/>
                <a:gd name="connsiteX46" fmla="*/ 5613742 w 6864873"/>
                <a:gd name="connsiteY46" fmla="*/ 5336671 h 8316426"/>
                <a:gd name="connsiteX47" fmla="*/ 4825018 w 6864873"/>
                <a:gd name="connsiteY47" fmla="*/ 5938702 h 8316426"/>
                <a:gd name="connsiteX48" fmla="*/ 3837696 w 6864873"/>
                <a:gd name="connsiteY48" fmla="*/ 6167641 h 8316426"/>
                <a:gd name="connsiteX49" fmla="*/ 3809324 w 6864873"/>
                <a:gd name="connsiteY49" fmla="*/ 6171882 h 8316426"/>
                <a:gd name="connsiteX50" fmla="*/ 3809324 w 6864873"/>
                <a:gd name="connsiteY50" fmla="*/ 6290592 h 8316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864873" h="8316426">
                  <a:moveTo>
                    <a:pt x="0" y="2"/>
                  </a:moveTo>
                  <a:lnTo>
                    <a:pt x="6858003" y="0"/>
                  </a:lnTo>
                  <a:lnTo>
                    <a:pt x="6864873" y="8147834"/>
                  </a:lnTo>
                  <a:cubicBezTo>
                    <a:pt x="3835794" y="8757679"/>
                    <a:pt x="1355353" y="7467158"/>
                    <a:pt x="14395" y="8116599"/>
                  </a:cubicBezTo>
                  <a:lnTo>
                    <a:pt x="0" y="2"/>
                  </a:lnTo>
                  <a:close/>
                  <a:moveTo>
                    <a:pt x="2492895" y="6642484"/>
                  </a:moveTo>
                  <a:cubicBezTo>
                    <a:pt x="2492895" y="6795111"/>
                    <a:pt x="2528832" y="6925125"/>
                    <a:pt x="2600705" y="7032531"/>
                  </a:cubicBezTo>
                  <a:cubicBezTo>
                    <a:pt x="2672580" y="7139935"/>
                    <a:pt x="2758640" y="7193639"/>
                    <a:pt x="2858885" y="7193639"/>
                  </a:cubicBezTo>
                  <a:cubicBezTo>
                    <a:pt x="2961022" y="7193639"/>
                    <a:pt x="3048027" y="7139935"/>
                    <a:pt x="3119901" y="7032531"/>
                  </a:cubicBezTo>
                  <a:cubicBezTo>
                    <a:pt x="3191776" y="6925125"/>
                    <a:pt x="3227713" y="6795111"/>
                    <a:pt x="3227713" y="6642484"/>
                  </a:cubicBezTo>
                  <a:cubicBezTo>
                    <a:pt x="3227713" y="6492683"/>
                    <a:pt x="3191776" y="6364080"/>
                    <a:pt x="3119901" y="6256675"/>
                  </a:cubicBezTo>
                  <a:cubicBezTo>
                    <a:pt x="3048027" y="6149271"/>
                    <a:pt x="2961022" y="6095567"/>
                    <a:pt x="2858885" y="6095567"/>
                  </a:cubicBezTo>
                  <a:cubicBezTo>
                    <a:pt x="2758640" y="6095567"/>
                    <a:pt x="2672580" y="6149271"/>
                    <a:pt x="2600705" y="6256675"/>
                  </a:cubicBezTo>
                  <a:cubicBezTo>
                    <a:pt x="2528832" y="6364080"/>
                    <a:pt x="2492895" y="6492683"/>
                    <a:pt x="2492895" y="6642484"/>
                  </a:cubicBezTo>
                  <a:close/>
                  <a:moveTo>
                    <a:pt x="2612054" y="5955660"/>
                  </a:moveTo>
                  <a:lnTo>
                    <a:pt x="2634751" y="5989577"/>
                  </a:lnTo>
                  <a:cubicBezTo>
                    <a:pt x="2744454" y="5876520"/>
                    <a:pt x="2852265" y="5819992"/>
                    <a:pt x="2958184" y="5819992"/>
                  </a:cubicBezTo>
                  <a:cubicBezTo>
                    <a:pt x="3073562" y="5819992"/>
                    <a:pt x="3171915" y="5883586"/>
                    <a:pt x="3253247" y="6010776"/>
                  </a:cubicBezTo>
                  <a:cubicBezTo>
                    <a:pt x="3334578" y="6137964"/>
                    <a:pt x="3375243" y="6289180"/>
                    <a:pt x="3375243" y="6464418"/>
                  </a:cubicBezTo>
                  <a:cubicBezTo>
                    <a:pt x="3375243" y="6611393"/>
                    <a:pt x="3339306" y="6776738"/>
                    <a:pt x="3267432" y="6960457"/>
                  </a:cubicBezTo>
                  <a:lnTo>
                    <a:pt x="3290129" y="6985895"/>
                  </a:lnTo>
                  <a:cubicBezTo>
                    <a:pt x="3401723" y="6847399"/>
                    <a:pt x="3457520" y="6663680"/>
                    <a:pt x="3457520" y="6434741"/>
                  </a:cubicBezTo>
                  <a:cubicBezTo>
                    <a:pt x="3457520" y="6242542"/>
                    <a:pt x="3409289" y="6075075"/>
                    <a:pt x="3312826" y="5932342"/>
                  </a:cubicBezTo>
                  <a:cubicBezTo>
                    <a:pt x="3216364" y="5789608"/>
                    <a:pt x="3103824" y="5718240"/>
                    <a:pt x="2975208" y="5718240"/>
                  </a:cubicBezTo>
                  <a:cubicBezTo>
                    <a:pt x="2831459" y="5718240"/>
                    <a:pt x="2710408" y="5797379"/>
                    <a:pt x="2612054" y="5955660"/>
                  </a:cubicBezTo>
                  <a:close/>
                  <a:moveTo>
                    <a:pt x="3605051" y="6718796"/>
                  </a:moveTo>
                  <a:lnTo>
                    <a:pt x="3647608" y="6718796"/>
                  </a:lnTo>
                  <a:cubicBezTo>
                    <a:pt x="4050482" y="6747061"/>
                    <a:pt x="4376751" y="6814896"/>
                    <a:pt x="4626419" y="6922299"/>
                  </a:cubicBezTo>
                  <a:cubicBezTo>
                    <a:pt x="4876086" y="7029705"/>
                    <a:pt x="5139941" y="7214835"/>
                    <a:pt x="5417979" y="7477694"/>
                  </a:cubicBezTo>
                  <a:lnTo>
                    <a:pt x="5466210" y="7524330"/>
                  </a:lnTo>
                  <a:cubicBezTo>
                    <a:pt x="5545650" y="7272777"/>
                    <a:pt x="5637857" y="7086940"/>
                    <a:pt x="5742831" y="6966816"/>
                  </a:cubicBezTo>
                  <a:cubicBezTo>
                    <a:pt x="5847805" y="6846694"/>
                    <a:pt x="6004320" y="6748473"/>
                    <a:pt x="6212376" y="6672161"/>
                  </a:cubicBezTo>
                  <a:cubicBezTo>
                    <a:pt x="6011886" y="6564755"/>
                    <a:pt x="5864828" y="6447459"/>
                    <a:pt x="5771202" y="6320269"/>
                  </a:cubicBezTo>
                  <a:cubicBezTo>
                    <a:pt x="5677576" y="6193080"/>
                    <a:pt x="5590099" y="5992404"/>
                    <a:pt x="5508768" y="5718240"/>
                  </a:cubicBezTo>
                  <a:cubicBezTo>
                    <a:pt x="5304493" y="5972619"/>
                    <a:pt x="5029765" y="6179655"/>
                    <a:pt x="4684581" y="6339348"/>
                  </a:cubicBezTo>
                  <a:cubicBezTo>
                    <a:pt x="4339395" y="6499042"/>
                    <a:pt x="3998467" y="6578888"/>
                    <a:pt x="3661794" y="6578888"/>
                  </a:cubicBezTo>
                  <a:cubicBezTo>
                    <a:pt x="3656120" y="6578888"/>
                    <a:pt x="3637205" y="6577476"/>
                    <a:pt x="3605051" y="6574649"/>
                  </a:cubicBezTo>
                  <a:lnTo>
                    <a:pt x="3605051" y="6718796"/>
                  </a:lnTo>
                  <a:close/>
                  <a:moveTo>
                    <a:pt x="3809324" y="6290592"/>
                  </a:moveTo>
                  <a:cubicBezTo>
                    <a:pt x="4136541" y="6290592"/>
                    <a:pt x="4466121" y="6218517"/>
                    <a:pt x="4798066" y="6074370"/>
                  </a:cubicBezTo>
                  <a:cubicBezTo>
                    <a:pt x="5130010" y="5930221"/>
                    <a:pt x="5406630" y="5739437"/>
                    <a:pt x="5627927" y="5502017"/>
                  </a:cubicBezTo>
                  <a:cubicBezTo>
                    <a:pt x="5826526" y="6039039"/>
                    <a:pt x="6068629" y="6371144"/>
                    <a:pt x="6354233" y="6498335"/>
                  </a:cubicBezTo>
                  <a:lnTo>
                    <a:pt x="6311677" y="6362666"/>
                  </a:lnTo>
                  <a:cubicBezTo>
                    <a:pt x="6156580" y="6238302"/>
                    <a:pt x="6035055" y="6106873"/>
                    <a:pt x="5947105" y="5968379"/>
                  </a:cubicBezTo>
                  <a:cubicBezTo>
                    <a:pt x="5859154" y="5829884"/>
                    <a:pt x="5769784" y="5632033"/>
                    <a:pt x="5678996" y="5374828"/>
                  </a:cubicBezTo>
                  <a:lnTo>
                    <a:pt x="5653461" y="5298514"/>
                  </a:lnTo>
                  <a:lnTo>
                    <a:pt x="5613742" y="5336671"/>
                  </a:lnTo>
                  <a:cubicBezTo>
                    <a:pt x="5345159" y="5619315"/>
                    <a:pt x="5082252" y="5819992"/>
                    <a:pt x="4825018" y="5938702"/>
                  </a:cubicBezTo>
                  <a:cubicBezTo>
                    <a:pt x="4567785" y="6057412"/>
                    <a:pt x="4238678" y="6133724"/>
                    <a:pt x="3837696" y="6167641"/>
                  </a:cubicBezTo>
                  <a:lnTo>
                    <a:pt x="3809324" y="6171882"/>
                  </a:lnTo>
                  <a:lnTo>
                    <a:pt x="3809324" y="6290592"/>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669237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6"/>
                                        </p:tgtEl>
                                        <p:attrNameLst>
                                          <p:attrName>ppt_x</p:attrName>
                                        </p:attrNameLst>
                                      </p:cBhvr>
                                      <p:tavLst>
                                        <p:tav tm="0">
                                          <p:val>
                                            <p:strVal val="ppt_x"/>
                                          </p:val>
                                        </p:tav>
                                        <p:tav tm="100000">
                                          <p:val>
                                            <p:strVal val="ppt_x"/>
                                          </p:val>
                                        </p:tav>
                                      </p:tavLst>
                                    </p:anim>
                                    <p:anim calcmode="lin" valueType="num">
                                      <p:cBhvr additive="base">
                                        <p:cTn id="7" dur="4000"/>
                                        <p:tgtEl>
                                          <p:spTgt spid="6"/>
                                        </p:tgtEl>
                                        <p:attrNameLst>
                                          <p:attrName>ppt_y</p:attrName>
                                        </p:attrNameLst>
                                      </p:cBhvr>
                                      <p:tavLst>
                                        <p:tav tm="0">
                                          <p:val>
                                            <p:strVal val="ppt_y"/>
                                          </p:val>
                                        </p:tav>
                                        <p:tav tm="100000">
                                          <p:val>
                                            <p:strVal val="0-ppt_h/2"/>
                                          </p:val>
                                        </p:tav>
                                      </p:tavLst>
                                    </p:anim>
                                    <p:set>
                                      <p:cBhvr>
                                        <p:cTn id="8" dur="1" fill="hold">
                                          <p:stCondLst>
                                            <p:cond delay="3999"/>
                                          </p:stCondLst>
                                        </p:cTn>
                                        <p:tgtEl>
                                          <p:spTgt spid="6"/>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4000" fill="hold"/>
                                        <p:tgtEl>
                                          <p:spTgt spid="14"/>
                                        </p:tgtEl>
                                        <p:attrNameLst>
                                          <p:attrName>ppt_w</p:attrName>
                                        </p:attrNameLst>
                                      </p:cBhvr>
                                      <p:tavLst>
                                        <p:tav tm="0">
                                          <p:val>
                                            <p:strVal val="4/3*#ppt_w"/>
                                          </p:val>
                                        </p:tav>
                                        <p:tav tm="100000">
                                          <p:val>
                                            <p:strVal val="#ppt_w"/>
                                          </p:val>
                                        </p:tav>
                                      </p:tavLst>
                                    </p:anim>
                                    <p:anim calcmode="lin" valueType="num">
                                      <p:cBhvr>
                                        <p:cTn id="12" dur="40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301351"/>
            <a:ext cx="9144000"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7000">
                <a:srgbClr val="C00000">
                  <a:lumMod val="13000"/>
                  <a:lumOff val="87000"/>
                </a:srgbClr>
              </a:gs>
              <a:gs pos="20000">
                <a:schemeClr val="accent6">
                  <a:lumMod val="60000"/>
                  <a:lumOff val="40000"/>
                </a:schemeClr>
              </a:gs>
              <a:gs pos="46000">
                <a:srgbClr val="C00000">
                  <a:lumMod val="11000"/>
                </a:srgbClr>
              </a:gs>
              <a:gs pos="81000">
                <a:srgbClr val="C00000">
                  <a:lumMod val="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661248"/>
            <a:ext cx="9144000" cy="119689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accent6">
                  <a:lumMod val="28000"/>
                  <a:lumOff val="7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949280"/>
            <a:ext cx="9144000" cy="9088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7000">
                <a:srgbClr val="C00000">
                  <a:lumMod val="0"/>
                  <a:lumOff val="100000"/>
                </a:srgbClr>
              </a:gs>
              <a:gs pos="22000">
                <a:schemeClr val="accent6">
                  <a:lumMod val="34000"/>
                  <a:lumOff val="66000"/>
                </a:schemeClr>
              </a:gs>
              <a:gs pos="66000">
                <a:srgbClr val="C00000">
                  <a:lumMod val="11000"/>
                </a:srgbClr>
              </a:gs>
              <a:gs pos="81000">
                <a:srgbClr val="C0000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64548" y="0"/>
            <a:ext cx="9213542" cy="5715000"/>
            <a:chOff x="44969" y="0"/>
            <a:chExt cx="9213542" cy="5593819"/>
          </a:xfrm>
        </p:grpSpPr>
        <p:sp>
          <p:nvSpPr>
            <p:cNvPr id="10" name="Forma libre 9"/>
            <p:cNvSpPr/>
            <p:nvPr/>
          </p:nvSpPr>
          <p:spPr>
            <a:xfrm flipH="1">
              <a:off x="492050" y="4162409"/>
              <a:ext cx="4886299" cy="1142953"/>
            </a:xfrm>
            <a:custGeom>
              <a:avLst/>
              <a:gdLst>
                <a:gd name="connsiteX0" fmla="*/ 3140086 w 4886299"/>
                <a:gd name="connsiteY0" fmla="*/ 85 h 1142953"/>
                <a:gd name="connsiteX1" fmla="*/ 2614480 w 4886299"/>
                <a:gd name="connsiteY1" fmla="*/ 64490 h 1142953"/>
                <a:gd name="connsiteX2" fmla="*/ 2300322 w 4886299"/>
                <a:gd name="connsiteY2" fmla="*/ 276074 h 1142953"/>
                <a:gd name="connsiteX3" fmla="*/ 2472218 w 4886299"/>
                <a:gd name="connsiteY3" fmla="*/ 493971 h 1142953"/>
                <a:gd name="connsiteX4" fmla="*/ 3045665 w 4886299"/>
                <a:gd name="connsiteY4" fmla="*/ 611869 h 1142953"/>
                <a:gd name="connsiteX5" fmla="*/ 3502405 w 4886299"/>
                <a:gd name="connsiteY5" fmla="*/ 573996 h 1142953"/>
                <a:gd name="connsiteX6" fmla="*/ 3689821 w 4886299"/>
                <a:gd name="connsiteY6" fmla="*/ 443401 h 1142953"/>
                <a:gd name="connsiteX7" fmla="*/ 3595308 w 4886299"/>
                <a:gd name="connsiteY7" fmla="*/ 316506 h 1142953"/>
                <a:gd name="connsiteX8" fmla="*/ 3259029 w 4886299"/>
                <a:gd name="connsiteY8" fmla="*/ 241020 h 1142953"/>
                <a:gd name="connsiteX9" fmla="*/ 3037734 w 4886299"/>
                <a:gd name="connsiteY9" fmla="*/ 260090 h 1142953"/>
                <a:gd name="connsiteX10" fmla="*/ 2957216 w 4886299"/>
                <a:gd name="connsiteY10" fmla="*/ 297179 h 1142953"/>
                <a:gd name="connsiteX11" fmla="*/ 2946832 w 4886299"/>
                <a:gd name="connsiteY11" fmla="*/ 316334 h 1142953"/>
                <a:gd name="connsiteX12" fmla="*/ 2965339 w 4886299"/>
                <a:gd name="connsiteY12" fmla="*/ 324081 h 1142953"/>
                <a:gd name="connsiteX13" fmla="*/ 3003192 w 4886299"/>
                <a:gd name="connsiteY13" fmla="*/ 322518 h 1142953"/>
                <a:gd name="connsiteX14" fmla="*/ 3041045 w 4886299"/>
                <a:gd name="connsiteY14" fmla="*/ 320954 h 1142953"/>
                <a:gd name="connsiteX15" fmla="*/ 3179475 w 4886299"/>
                <a:gd name="connsiteY15" fmla="*/ 322614 h 1142953"/>
                <a:gd name="connsiteX16" fmla="*/ 3346171 w 4886299"/>
                <a:gd name="connsiteY16" fmla="*/ 357722 h 1142953"/>
                <a:gd name="connsiteX17" fmla="*/ 3413964 w 4886299"/>
                <a:gd name="connsiteY17" fmla="*/ 419612 h 1142953"/>
                <a:gd name="connsiteX18" fmla="*/ 3290320 w 4886299"/>
                <a:gd name="connsiteY18" fmla="*/ 501609 h 1142953"/>
                <a:gd name="connsiteX19" fmla="*/ 2993403 w 4886299"/>
                <a:gd name="connsiteY19" fmla="*/ 522099 h 1142953"/>
                <a:gd name="connsiteX20" fmla="*/ 2585479 w 4886299"/>
                <a:gd name="connsiteY20" fmla="*/ 431129 h 1142953"/>
                <a:gd name="connsiteX21" fmla="*/ 2463959 w 4886299"/>
                <a:gd name="connsiteY21" fmla="*/ 277261 h 1142953"/>
                <a:gd name="connsiteX22" fmla="*/ 2711960 w 4886299"/>
                <a:gd name="connsiteY22" fmla="*/ 98767 h 1142953"/>
                <a:gd name="connsiteX23" fmla="*/ 3344188 w 4886299"/>
                <a:gd name="connsiteY23" fmla="*/ 45135 h 1142953"/>
                <a:gd name="connsiteX24" fmla="*/ 4123063 w 4886299"/>
                <a:gd name="connsiteY24" fmla="*/ 210727 h 1142953"/>
                <a:gd name="connsiteX25" fmla="*/ 4373597 w 4886299"/>
                <a:gd name="connsiteY25" fmla="*/ 494038 h 1142953"/>
                <a:gd name="connsiteX26" fmla="*/ 3995878 w 4886299"/>
                <a:gd name="connsiteY26" fmla="*/ 749956 h 1142953"/>
                <a:gd name="connsiteX27" fmla="*/ 3054215 w 4886299"/>
                <a:gd name="connsiteY27" fmla="*/ 822610 h 1142953"/>
                <a:gd name="connsiteX28" fmla="*/ 2522267 w 4886299"/>
                <a:gd name="connsiteY28" fmla="*/ 757190 h 1142953"/>
                <a:gd name="connsiteX29" fmla="*/ 2141141 w 4886299"/>
                <a:gd name="connsiteY29" fmla="*/ 633336 h 1142953"/>
                <a:gd name="connsiteX30" fmla="*/ 1831193 w 4886299"/>
                <a:gd name="connsiteY30" fmla="*/ 470226 h 1142953"/>
                <a:gd name="connsiteX31" fmla="*/ 1400734 w 4886299"/>
                <a:gd name="connsiteY31" fmla="*/ 196898 h 1142953"/>
                <a:gd name="connsiteX32" fmla="*/ 763179 w 4886299"/>
                <a:gd name="connsiteY32" fmla="*/ 38238 h 1142953"/>
                <a:gd name="connsiteX33" fmla="*/ 186643 w 4886299"/>
                <a:gd name="connsiteY33" fmla="*/ 111701 h 1142953"/>
                <a:gd name="connsiteX34" fmla="*/ 278 w 4886299"/>
                <a:gd name="connsiteY34" fmla="*/ 317156 h 1142953"/>
                <a:gd name="connsiteX35" fmla="*/ 71301 w 4886299"/>
                <a:gd name="connsiteY35" fmla="*/ 473678 h 1142953"/>
                <a:gd name="connsiteX36" fmla="*/ 422363 w 4886299"/>
                <a:gd name="connsiteY36" fmla="*/ 568699 h 1142953"/>
                <a:gd name="connsiteX37" fmla="*/ 604004 w 4886299"/>
                <a:gd name="connsiteY37" fmla="*/ 555806 h 1142953"/>
                <a:gd name="connsiteX38" fmla="*/ 692249 w 4886299"/>
                <a:gd name="connsiteY38" fmla="*/ 521661 h 1142953"/>
                <a:gd name="connsiteX39" fmla="*/ 699722 w 4886299"/>
                <a:gd name="connsiteY39" fmla="*/ 497661 h 1142953"/>
                <a:gd name="connsiteX40" fmla="*/ 679286 w 4886299"/>
                <a:gd name="connsiteY40" fmla="*/ 465025 h 1142953"/>
                <a:gd name="connsiteX41" fmla="*/ 648342 w 4886299"/>
                <a:gd name="connsiteY41" fmla="*/ 454103 h 1142953"/>
                <a:gd name="connsiteX42" fmla="*/ 610364 w 4886299"/>
                <a:gd name="connsiteY42" fmla="*/ 458225 h 1142953"/>
                <a:gd name="connsiteX43" fmla="*/ 516885 w 4886299"/>
                <a:gd name="connsiteY43" fmla="*/ 470739 h 1142953"/>
                <a:gd name="connsiteX44" fmla="*/ 414570 w 4886299"/>
                <a:gd name="connsiteY44" fmla="*/ 470851 h 1142953"/>
                <a:gd name="connsiteX45" fmla="*/ 184437 w 4886299"/>
                <a:gd name="connsiteY45" fmla="*/ 413395 h 1142953"/>
                <a:gd name="connsiteX46" fmla="*/ 126147 w 4886299"/>
                <a:gd name="connsiteY46" fmla="*/ 318200 h 1142953"/>
                <a:gd name="connsiteX47" fmla="*/ 237101 w 4886299"/>
                <a:gd name="connsiteY47" fmla="*/ 174023 h 1142953"/>
                <a:gd name="connsiteX48" fmla="*/ 601807 w 4886299"/>
                <a:gd name="connsiteY48" fmla="*/ 119239 h 1142953"/>
                <a:gd name="connsiteX49" fmla="*/ 916439 w 4886299"/>
                <a:gd name="connsiteY49" fmla="*/ 186824 h 1142953"/>
                <a:gd name="connsiteX50" fmla="*/ 1158258 w 4886299"/>
                <a:gd name="connsiteY50" fmla="*/ 326929 h 1142953"/>
                <a:gd name="connsiteX51" fmla="*/ 1866152 w 4886299"/>
                <a:gd name="connsiteY51" fmla="*/ 928627 h 1142953"/>
                <a:gd name="connsiteX52" fmla="*/ 3425830 w 4886299"/>
                <a:gd name="connsiteY52" fmla="*/ 1136552 h 1142953"/>
                <a:gd name="connsiteX53" fmla="*/ 4691280 w 4886299"/>
                <a:gd name="connsiteY53" fmla="*/ 858633 h 1142953"/>
                <a:gd name="connsiteX54" fmla="*/ 4866068 w 4886299"/>
                <a:gd name="connsiteY54" fmla="*/ 497994 h 1142953"/>
                <a:gd name="connsiteX55" fmla="*/ 4329013 w 4886299"/>
                <a:gd name="connsiteY55" fmla="*/ 171560 h 1142953"/>
                <a:gd name="connsiteX56" fmla="*/ 3346112 w 4886299"/>
                <a:gd name="connsiteY56" fmla="*/ 5901 h 1142953"/>
                <a:gd name="connsiteX57" fmla="*/ 3140086 w 4886299"/>
                <a:gd name="connsiteY57" fmla="*/ 85 h 114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86299" h="1142953">
                  <a:moveTo>
                    <a:pt x="3140086" y="85"/>
                  </a:moveTo>
                  <a:cubicBezTo>
                    <a:pt x="2942204" y="1650"/>
                    <a:pt x="2768317" y="24799"/>
                    <a:pt x="2614480" y="64490"/>
                  </a:cubicBezTo>
                  <a:cubicBezTo>
                    <a:pt x="2409365" y="117412"/>
                    <a:pt x="2304645" y="187940"/>
                    <a:pt x="2300322" y="276074"/>
                  </a:cubicBezTo>
                  <a:cubicBezTo>
                    <a:pt x="2296111" y="361934"/>
                    <a:pt x="2353409" y="434566"/>
                    <a:pt x="2472218" y="493971"/>
                  </a:cubicBezTo>
                  <a:cubicBezTo>
                    <a:pt x="2605374" y="560350"/>
                    <a:pt x="2796523" y="599649"/>
                    <a:pt x="3045665" y="611869"/>
                  </a:cubicBezTo>
                  <a:cubicBezTo>
                    <a:pt x="3227809" y="620803"/>
                    <a:pt x="3380057" y="608178"/>
                    <a:pt x="3502405" y="573996"/>
                  </a:cubicBezTo>
                  <a:cubicBezTo>
                    <a:pt x="3624756" y="539814"/>
                    <a:pt x="3687227" y="496282"/>
                    <a:pt x="3689821" y="443401"/>
                  </a:cubicBezTo>
                  <a:cubicBezTo>
                    <a:pt x="3692191" y="395070"/>
                    <a:pt x="3660687" y="352771"/>
                    <a:pt x="3595308" y="316506"/>
                  </a:cubicBezTo>
                  <a:cubicBezTo>
                    <a:pt x="3517676" y="273370"/>
                    <a:pt x="3405583" y="248208"/>
                    <a:pt x="3259029" y="241020"/>
                  </a:cubicBezTo>
                  <a:cubicBezTo>
                    <a:pt x="3171096" y="236707"/>
                    <a:pt x="3097331" y="243063"/>
                    <a:pt x="3037734" y="260090"/>
                  </a:cubicBezTo>
                  <a:cubicBezTo>
                    <a:pt x="2990922" y="273183"/>
                    <a:pt x="2964082" y="285546"/>
                    <a:pt x="2957216" y="297179"/>
                  </a:cubicBezTo>
                  <a:cubicBezTo>
                    <a:pt x="2950349" y="308811"/>
                    <a:pt x="2946888" y="315196"/>
                    <a:pt x="2946832" y="316334"/>
                  </a:cubicBezTo>
                  <a:cubicBezTo>
                    <a:pt x="2946609" y="320882"/>
                    <a:pt x="2952778" y="323465"/>
                    <a:pt x="2965339" y="324081"/>
                  </a:cubicBezTo>
                  <a:lnTo>
                    <a:pt x="3003192" y="322518"/>
                  </a:lnTo>
                  <a:cubicBezTo>
                    <a:pt x="3007408" y="322154"/>
                    <a:pt x="3020026" y="321633"/>
                    <a:pt x="3041045" y="320954"/>
                  </a:cubicBezTo>
                  <a:cubicBezTo>
                    <a:pt x="3083084" y="319596"/>
                    <a:pt x="3129228" y="320150"/>
                    <a:pt x="3179475" y="322614"/>
                  </a:cubicBezTo>
                  <a:cubicBezTo>
                    <a:pt x="3244377" y="325798"/>
                    <a:pt x="3299942" y="337500"/>
                    <a:pt x="3346171" y="357722"/>
                  </a:cubicBezTo>
                  <a:cubicBezTo>
                    <a:pt x="3392398" y="377943"/>
                    <a:pt x="3414996" y="398573"/>
                    <a:pt x="3413964" y="419612"/>
                  </a:cubicBezTo>
                  <a:cubicBezTo>
                    <a:pt x="3412235" y="454866"/>
                    <a:pt x="3371020" y="482198"/>
                    <a:pt x="3290320" y="501609"/>
                  </a:cubicBezTo>
                  <a:cubicBezTo>
                    <a:pt x="3209618" y="521019"/>
                    <a:pt x="3110647" y="527850"/>
                    <a:pt x="2993403" y="522099"/>
                  </a:cubicBezTo>
                  <a:cubicBezTo>
                    <a:pt x="2817540" y="513474"/>
                    <a:pt x="2681565" y="483150"/>
                    <a:pt x="2585479" y="431129"/>
                  </a:cubicBezTo>
                  <a:cubicBezTo>
                    <a:pt x="2501649" y="385980"/>
                    <a:pt x="2461142" y="334690"/>
                    <a:pt x="2463959" y="277261"/>
                  </a:cubicBezTo>
                  <a:cubicBezTo>
                    <a:pt x="2467557" y="203910"/>
                    <a:pt x="2550224" y="144412"/>
                    <a:pt x="2711960" y="98767"/>
                  </a:cubicBezTo>
                  <a:cubicBezTo>
                    <a:pt x="2882211" y="50690"/>
                    <a:pt x="3092953" y="32812"/>
                    <a:pt x="3344188" y="45135"/>
                  </a:cubicBezTo>
                  <a:cubicBezTo>
                    <a:pt x="3670792" y="61154"/>
                    <a:pt x="3930417" y="116351"/>
                    <a:pt x="4123063" y="210727"/>
                  </a:cubicBezTo>
                  <a:cubicBezTo>
                    <a:pt x="4295216" y="294977"/>
                    <a:pt x="4378728" y="389414"/>
                    <a:pt x="4373597" y="494038"/>
                  </a:cubicBezTo>
                  <a:cubicBezTo>
                    <a:pt x="4368382" y="600368"/>
                    <a:pt x="4242476" y="685674"/>
                    <a:pt x="3995878" y="749956"/>
                  </a:cubicBezTo>
                  <a:cubicBezTo>
                    <a:pt x="3740768" y="816670"/>
                    <a:pt x="3426881" y="840888"/>
                    <a:pt x="3054215" y="822610"/>
                  </a:cubicBezTo>
                  <a:cubicBezTo>
                    <a:pt x="2851135" y="812649"/>
                    <a:pt x="2673819" y="790843"/>
                    <a:pt x="2522267" y="757190"/>
                  </a:cubicBezTo>
                  <a:cubicBezTo>
                    <a:pt x="2389392" y="727874"/>
                    <a:pt x="2262349" y="686590"/>
                    <a:pt x="2141141" y="633336"/>
                  </a:cubicBezTo>
                  <a:cubicBezTo>
                    <a:pt x="2056891" y="596715"/>
                    <a:pt x="1953576" y="542345"/>
                    <a:pt x="1831193" y="470226"/>
                  </a:cubicBezTo>
                  <a:lnTo>
                    <a:pt x="1400734" y="196898"/>
                  </a:lnTo>
                  <a:cubicBezTo>
                    <a:pt x="1222744" y="103242"/>
                    <a:pt x="1010226" y="50355"/>
                    <a:pt x="763179" y="38238"/>
                  </a:cubicBezTo>
                  <a:cubicBezTo>
                    <a:pt x="518226" y="26223"/>
                    <a:pt x="326047" y="50711"/>
                    <a:pt x="186643" y="111701"/>
                  </a:cubicBezTo>
                  <a:cubicBezTo>
                    <a:pt x="66528" y="164517"/>
                    <a:pt x="4406" y="233002"/>
                    <a:pt x="278" y="317156"/>
                  </a:cubicBezTo>
                  <a:cubicBezTo>
                    <a:pt x="-2873" y="381409"/>
                    <a:pt x="20802" y="433583"/>
                    <a:pt x="71301" y="473678"/>
                  </a:cubicBezTo>
                  <a:cubicBezTo>
                    <a:pt x="139946" y="528913"/>
                    <a:pt x="256967" y="560587"/>
                    <a:pt x="422363" y="568699"/>
                  </a:cubicBezTo>
                  <a:cubicBezTo>
                    <a:pt x="489359" y="571985"/>
                    <a:pt x="549905" y="567687"/>
                    <a:pt x="604004" y="555806"/>
                  </a:cubicBezTo>
                  <a:cubicBezTo>
                    <a:pt x="658103" y="543925"/>
                    <a:pt x="687518" y="532544"/>
                    <a:pt x="692249" y="521661"/>
                  </a:cubicBezTo>
                  <a:cubicBezTo>
                    <a:pt x="696979" y="510779"/>
                    <a:pt x="699471" y="502779"/>
                    <a:pt x="699722" y="497661"/>
                  </a:cubicBezTo>
                  <a:cubicBezTo>
                    <a:pt x="700336" y="485152"/>
                    <a:pt x="693523" y="474273"/>
                    <a:pt x="679286" y="465025"/>
                  </a:cubicBezTo>
                  <a:cubicBezTo>
                    <a:pt x="662844" y="457949"/>
                    <a:pt x="652530" y="454308"/>
                    <a:pt x="648342" y="454103"/>
                  </a:cubicBezTo>
                  <a:cubicBezTo>
                    <a:pt x="637874" y="453590"/>
                    <a:pt x="625215" y="454963"/>
                    <a:pt x="610364" y="458225"/>
                  </a:cubicBezTo>
                  <a:cubicBezTo>
                    <a:pt x="580663" y="464748"/>
                    <a:pt x="549503" y="468919"/>
                    <a:pt x="516885" y="470739"/>
                  </a:cubicBezTo>
                  <a:cubicBezTo>
                    <a:pt x="484266" y="472559"/>
                    <a:pt x="450161" y="472596"/>
                    <a:pt x="414570" y="470851"/>
                  </a:cubicBezTo>
                  <a:cubicBezTo>
                    <a:pt x="311982" y="465819"/>
                    <a:pt x="235272" y="446667"/>
                    <a:pt x="184437" y="413395"/>
                  </a:cubicBezTo>
                  <a:cubicBezTo>
                    <a:pt x="143765" y="386891"/>
                    <a:pt x="124335" y="355159"/>
                    <a:pt x="126147" y="318200"/>
                  </a:cubicBezTo>
                  <a:cubicBezTo>
                    <a:pt x="129076" y="258496"/>
                    <a:pt x="166060" y="210437"/>
                    <a:pt x="237101" y="174023"/>
                  </a:cubicBezTo>
                  <a:cubicBezTo>
                    <a:pt x="323217" y="129799"/>
                    <a:pt x="444786" y="111538"/>
                    <a:pt x="601807" y="119239"/>
                  </a:cubicBezTo>
                  <a:cubicBezTo>
                    <a:pt x="716955" y="124887"/>
                    <a:pt x="821833" y="147415"/>
                    <a:pt x="916439" y="186824"/>
                  </a:cubicBezTo>
                  <a:cubicBezTo>
                    <a:pt x="982235" y="214560"/>
                    <a:pt x="999973" y="203295"/>
                    <a:pt x="1158258" y="326929"/>
                  </a:cubicBezTo>
                  <a:cubicBezTo>
                    <a:pt x="1316544" y="450563"/>
                    <a:pt x="1456623" y="687083"/>
                    <a:pt x="1866152" y="928627"/>
                  </a:cubicBezTo>
                  <a:cubicBezTo>
                    <a:pt x="2275680" y="1170171"/>
                    <a:pt x="2954976" y="1148217"/>
                    <a:pt x="3425830" y="1136552"/>
                  </a:cubicBezTo>
                  <a:cubicBezTo>
                    <a:pt x="3896685" y="1124886"/>
                    <a:pt x="4535679" y="978445"/>
                    <a:pt x="4691280" y="858633"/>
                  </a:cubicBezTo>
                  <a:cubicBezTo>
                    <a:pt x="4846881" y="738821"/>
                    <a:pt x="4926446" y="612506"/>
                    <a:pt x="4866068" y="497994"/>
                  </a:cubicBezTo>
                  <a:cubicBezTo>
                    <a:pt x="4805691" y="383482"/>
                    <a:pt x="4582338" y="253576"/>
                    <a:pt x="4329013" y="171560"/>
                  </a:cubicBezTo>
                  <a:cubicBezTo>
                    <a:pt x="4075687" y="89545"/>
                    <a:pt x="3631867" y="23746"/>
                    <a:pt x="3346112" y="5901"/>
                  </a:cubicBezTo>
                  <a:cubicBezTo>
                    <a:pt x="3274673" y="1440"/>
                    <a:pt x="3206047" y="-437"/>
                    <a:pt x="3140086" y="85"/>
                  </a:cubicBezTo>
                  <a:close/>
                </a:path>
              </a:pathLst>
            </a:custGeom>
            <a:gradFill flip="none" rotWithShape="1">
              <a:gsLst>
                <a:gs pos="0">
                  <a:schemeClr val="accent6">
                    <a:lumMod val="20000"/>
                    <a:lumOff val="80000"/>
                  </a:schemeClr>
                </a:gs>
                <a:gs pos="50000">
                  <a:srgbClr val="392922"/>
                </a:gs>
                <a:gs pos="93000">
                  <a:schemeClr val="tx2">
                    <a:lumMod val="10000"/>
                  </a:schemeClr>
                </a:gs>
              </a:gsLst>
              <a:path path="rect">
                <a:fillToRect l="100000" t="100000"/>
              </a:path>
              <a:tileRect r="-100000" b="-100000"/>
            </a:grad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44969" y="0"/>
              <a:ext cx="9213542" cy="5593819"/>
            </a:xfrm>
            <a:custGeom>
              <a:avLst/>
              <a:gdLst>
                <a:gd name="connsiteX0" fmla="*/ 9195059 w 9213542"/>
                <a:gd name="connsiteY0" fmla="*/ 0 h 5593819"/>
                <a:gd name="connsiteX1" fmla="*/ 0 w 9213542"/>
                <a:gd name="connsiteY1" fmla="*/ 0 h 5593819"/>
                <a:gd name="connsiteX2" fmla="*/ 47436 w 9213542"/>
                <a:gd name="connsiteY2" fmla="*/ 5322334 h 5593819"/>
                <a:gd name="connsiteX3" fmla="*/ 9213542 w 9213542"/>
                <a:gd name="connsiteY3" fmla="*/ 5422025 h 5593819"/>
                <a:gd name="connsiteX4" fmla="*/ 9195059 w 9213542"/>
                <a:gd name="connsiteY4" fmla="*/ 0 h 5593819"/>
                <a:gd name="connsiteX5" fmla="*/ 6977761 w 9213542"/>
                <a:gd name="connsiteY5" fmla="*/ 4162494 h 5593819"/>
                <a:gd name="connsiteX6" fmla="*/ 7183787 w 9213542"/>
                <a:gd name="connsiteY6" fmla="*/ 4168310 h 5593819"/>
                <a:gd name="connsiteX7" fmla="*/ 8166688 w 9213542"/>
                <a:gd name="connsiteY7" fmla="*/ 4333969 h 5593819"/>
                <a:gd name="connsiteX8" fmla="*/ 8703743 w 9213542"/>
                <a:gd name="connsiteY8" fmla="*/ 4660403 h 5593819"/>
                <a:gd name="connsiteX9" fmla="*/ 8528955 w 9213542"/>
                <a:gd name="connsiteY9" fmla="*/ 5021042 h 5593819"/>
                <a:gd name="connsiteX10" fmla="*/ 7263505 w 9213542"/>
                <a:gd name="connsiteY10" fmla="*/ 5298961 h 5593819"/>
                <a:gd name="connsiteX11" fmla="*/ 5703827 w 9213542"/>
                <a:gd name="connsiteY11" fmla="*/ 5091036 h 5593819"/>
                <a:gd name="connsiteX12" fmla="*/ 4995933 w 9213542"/>
                <a:gd name="connsiteY12" fmla="*/ 4489338 h 5593819"/>
                <a:gd name="connsiteX13" fmla="*/ 4754114 w 9213542"/>
                <a:gd name="connsiteY13" fmla="*/ 4349233 h 5593819"/>
                <a:gd name="connsiteX14" fmla="*/ 4439482 w 9213542"/>
                <a:gd name="connsiteY14" fmla="*/ 4281648 h 5593819"/>
                <a:gd name="connsiteX15" fmla="*/ 4074776 w 9213542"/>
                <a:gd name="connsiteY15" fmla="*/ 4336432 h 5593819"/>
                <a:gd name="connsiteX16" fmla="*/ 3963822 w 9213542"/>
                <a:gd name="connsiteY16" fmla="*/ 4480609 h 5593819"/>
                <a:gd name="connsiteX17" fmla="*/ 4022112 w 9213542"/>
                <a:gd name="connsiteY17" fmla="*/ 4575804 h 5593819"/>
                <a:gd name="connsiteX18" fmla="*/ 4252245 w 9213542"/>
                <a:gd name="connsiteY18" fmla="*/ 4633260 h 5593819"/>
                <a:gd name="connsiteX19" fmla="*/ 4354560 w 9213542"/>
                <a:gd name="connsiteY19" fmla="*/ 4633148 h 5593819"/>
                <a:gd name="connsiteX20" fmla="*/ 4448039 w 9213542"/>
                <a:gd name="connsiteY20" fmla="*/ 4620634 h 5593819"/>
                <a:gd name="connsiteX21" fmla="*/ 4486017 w 9213542"/>
                <a:gd name="connsiteY21" fmla="*/ 4616512 h 5593819"/>
                <a:gd name="connsiteX22" fmla="*/ 4516961 w 9213542"/>
                <a:gd name="connsiteY22" fmla="*/ 4627434 h 5593819"/>
                <a:gd name="connsiteX23" fmla="*/ 4537397 w 9213542"/>
                <a:gd name="connsiteY23" fmla="*/ 4660070 h 5593819"/>
                <a:gd name="connsiteX24" fmla="*/ 4529924 w 9213542"/>
                <a:gd name="connsiteY24" fmla="*/ 4684070 h 5593819"/>
                <a:gd name="connsiteX25" fmla="*/ 4441679 w 9213542"/>
                <a:gd name="connsiteY25" fmla="*/ 4718215 h 5593819"/>
                <a:gd name="connsiteX26" fmla="*/ 4260038 w 9213542"/>
                <a:gd name="connsiteY26" fmla="*/ 4731108 h 5593819"/>
                <a:gd name="connsiteX27" fmla="*/ 3908976 w 9213542"/>
                <a:gd name="connsiteY27" fmla="*/ 4636087 h 5593819"/>
                <a:gd name="connsiteX28" fmla="*/ 3837953 w 9213542"/>
                <a:gd name="connsiteY28" fmla="*/ 4479565 h 5593819"/>
                <a:gd name="connsiteX29" fmla="*/ 4024318 w 9213542"/>
                <a:gd name="connsiteY29" fmla="*/ 4274110 h 5593819"/>
                <a:gd name="connsiteX30" fmla="*/ 4600854 w 9213542"/>
                <a:gd name="connsiteY30" fmla="*/ 4200647 h 5593819"/>
                <a:gd name="connsiteX31" fmla="*/ 5238409 w 9213542"/>
                <a:gd name="connsiteY31" fmla="*/ 4359307 h 5593819"/>
                <a:gd name="connsiteX32" fmla="*/ 5668868 w 9213542"/>
                <a:gd name="connsiteY32" fmla="*/ 4632635 h 5593819"/>
                <a:gd name="connsiteX33" fmla="*/ 5978816 w 9213542"/>
                <a:gd name="connsiteY33" fmla="*/ 4795745 h 5593819"/>
                <a:gd name="connsiteX34" fmla="*/ 6359942 w 9213542"/>
                <a:gd name="connsiteY34" fmla="*/ 4919599 h 5593819"/>
                <a:gd name="connsiteX35" fmla="*/ 6891890 w 9213542"/>
                <a:gd name="connsiteY35" fmla="*/ 4985019 h 5593819"/>
                <a:gd name="connsiteX36" fmla="*/ 7833553 w 9213542"/>
                <a:gd name="connsiteY36" fmla="*/ 4912365 h 5593819"/>
                <a:gd name="connsiteX37" fmla="*/ 8211272 w 9213542"/>
                <a:gd name="connsiteY37" fmla="*/ 4656447 h 5593819"/>
                <a:gd name="connsiteX38" fmla="*/ 7960738 w 9213542"/>
                <a:gd name="connsiteY38" fmla="*/ 4373136 h 5593819"/>
                <a:gd name="connsiteX39" fmla="*/ 7181863 w 9213542"/>
                <a:gd name="connsiteY39" fmla="*/ 4207544 h 5593819"/>
                <a:gd name="connsiteX40" fmla="*/ 6549635 w 9213542"/>
                <a:gd name="connsiteY40" fmla="*/ 4261176 h 5593819"/>
                <a:gd name="connsiteX41" fmla="*/ 6301634 w 9213542"/>
                <a:gd name="connsiteY41" fmla="*/ 4439670 h 5593819"/>
                <a:gd name="connsiteX42" fmla="*/ 6423154 w 9213542"/>
                <a:gd name="connsiteY42" fmla="*/ 4593538 h 5593819"/>
                <a:gd name="connsiteX43" fmla="*/ 6831078 w 9213542"/>
                <a:gd name="connsiteY43" fmla="*/ 4684508 h 5593819"/>
                <a:gd name="connsiteX44" fmla="*/ 7127995 w 9213542"/>
                <a:gd name="connsiteY44" fmla="*/ 4664018 h 5593819"/>
                <a:gd name="connsiteX45" fmla="*/ 7251639 w 9213542"/>
                <a:gd name="connsiteY45" fmla="*/ 4582021 h 5593819"/>
                <a:gd name="connsiteX46" fmla="*/ 7183846 w 9213542"/>
                <a:gd name="connsiteY46" fmla="*/ 4520131 h 5593819"/>
                <a:gd name="connsiteX47" fmla="*/ 7017150 w 9213542"/>
                <a:gd name="connsiteY47" fmla="*/ 4485023 h 5593819"/>
                <a:gd name="connsiteX48" fmla="*/ 6878720 w 9213542"/>
                <a:gd name="connsiteY48" fmla="*/ 4483363 h 5593819"/>
                <a:gd name="connsiteX49" fmla="*/ 6840867 w 9213542"/>
                <a:gd name="connsiteY49" fmla="*/ 4484927 h 5593819"/>
                <a:gd name="connsiteX50" fmla="*/ 6803014 w 9213542"/>
                <a:gd name="connsiteY50" fmla="*/ 4486490 h 5593819"/>
                <a:gd name="connsiteX51" fmla="*/ 6784507 w 9213542"/>
                <a:gd name="connsiteY51" fmla="*/ 4478743 h 5593819"/>
                <a:gd name="connsiteX52" fmla="*/ 6794891 w 9213542"/>
                <a:gd name="connsiteY52" fmla="*/ 4459588 h 5593819"/>
                <a:gd name="connsiteX53" fmla="*/ 6875409 w 9213542"/>
                <a:gd name="connsiteY53" fmla="*/ 4422499 h 5593819"/>
                <a:gd name="connsiteX54" fmla="*/ 7096704 w 9213542"/>
                <a:gd name="connsiteY54" fmla="*/ 4403429 h 5593819"/>
                <a:gd name="connsiteX55" fmla="*/ 7432983 w 9213542"/>
                <a:gd name="connsiteY55" fmla="*/ 4478915 h 5593819"/>
                <a:gd name="connsiteX56" fmla="*/ 7527496 w 9213542"/>
                <a:gd name="connsiteY56" fmla="*/ 4605810 h 5593819"/>
                <a:gd name="connsiteX57" fmla="*/ 7340080 w 9213542"/>
                <a:gd name="connsiteY57" fmla="*/ 4736405 h 5593819"/>
                <a:gd name="connsiteX58" fmla="*/ 6883340 w 9213542"/>
                <a:gd name="connsiteY58" fmla="*/ 4774278 h 5593819"/>
                <a:gd name="connsiteX59" fmla="*/ 6309893 w 9213542"/>
                <a:gd name="connsiteY59" fmla="*/ 4656380 h 5593819"/>
                <a:gd name="connsiteX60" fmla="*/ 6137997 w 9213542"/>
                <a:gd name="connsiteY60" fmla="*/ 4438483 h 5593819"/>
                <a:gd name="connsiteX61" fmla="*/ 6452155 w 9213542"/>
                <a:gd name="connsiteY61" fmla="*/ 4226899 h 5593819"/>
                <a:gd name="connsiteX62" fmla="*/ 6977761 w 9213542"/>
                <a:gd name="connsiteY62" fmla="*/ 4162494 h 559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13542" h="5593819">
                  <a:moveTo>
                    <a:pt x="9195059" y="0"/>
                  </a:moveTo>
                  <a:lnTo>
                    <a:pt x="0" y="0"/>
                  </a:lnTo>
                  <a:lnTo>
                    <a:pt x="47436" y="5322334"/>
                  </a:lnTo>
                  <a:cubicBezTo>
                    <a:pt x="4776226" y="4873027"/>
                    <a:pt x="5378863" y="6007102"/>
                    <a:pt x="9213542" y="5422025"/>
                  </a:cubicBezTo>
                  <a:cubicBezTo>
                    <a:pt x="9212070" y="3652200"/>
                    <a:pt x="9196532" y="1769825"/>
                    <a:pt x="9195059" y="0"/>
                  </a:cubicBezTo>
                  <a:close/>
                  <a:moveTo>
                    <a:pt x="6977761" y="4162494"/>
                  </a:moveTo>
                  <a:cubicBezTo>
                    <a:pt x="7043722" y="4161972"/>
                    <a:pt x="7112348" y="4163849"/>
                    <a:pt x="7183787" y="4168310"/>
                  </a:cubicBezTo>
                  <a:cubicBezTo>
                    <a:pt x="7469542" y="4186155"/>
                    <a:pt x="7913362" y="4251954"/>
                    <a:pt x="8166688" y="4333969"/>
                  </a:cubicBezTo>
                  <a:cubicBezTo>
                    <a:pt x="8420013" y="4415985"/>
                    <a:pt x="8643366" y="4545891"/>
                    <a:pt x="8703743" y="4660403"/>
                  </a:cubicBezTo>
                  <a:cubicBezTo>
                    <a:pt x="8764121" y="4774915"/>
                    <a:pt x="8684556" y="4901230"/>
                    <a:pt x="8528955" y="5021042"/>
                  </a:cubicBezTo>
                  <a:cubicBezTo>
                    <a:pt x="8373354" y="5140854"/>
                    <a:pt x="7734360" y="5287295"/>
                    <a:pt x="7263505" y="5298961"/>
                  </a:cubicBezTo>
                  <a:cubicBezTo>
                    <a:pt x="6792651" y="5310626"/>
                    <a:pt x="6113355" y="5332580"/>
                    <a:pt x="5703827" y="5091036"/>
                  </a:cubicBezTo>
                  <a:cubicBezTo>
                    <a:pt x="5294298" y="4849492"/>
                    <a:pt x="5154219" y="4612972"/>
                    <a:pt x="4995933" y="4489338"/>
                  </a:cubicBezTo>
                  <a:cubicBezTo>
                    <a:pt x="4837648" y="4365704"/>
                    <a:pt x="4819910" y="4376969"/>
                    <a:pt x="4754114" y="4349233"/>
                  </a:cubicBezTo>
                  <a:cubicBezTo>
                    <a:pt x="4659508" y="4309824"/>
                    <a:pt x="4554630" y="4287296"/>
                    <a:pt x="4439482" y="4281648"/>
                  </a:cubicBezTo>
                  <a:cubicBezTo>
                    <a:pt x="4282461" y="4273947"/>
                    <a:pt x="4160892" y="4292208"/>
                    <a:pt x="4074776" y="4336432"/>
                  </a:cubicBezTo>
                  <a:cubicBezTo>
                    <a:pt x="4003735" y="4372846"/>
                    <a:pt x="3966751" y="4420905"/>
                    <a:pt x="3963822" y="4480609"/>
                  </a:cubicBezTo>
                  <a:cubicBezTo>
                    <a:pt x="3962010" y="4517568"/>
                    <a:pt x="3981440" y="4549300"/>
                    <a:pt x="4022112" y="4575804"/>
                  </a:cubicBezTo>
                  <a:cubicBezTo>
                    <a:pt x="4072947" y="4609076"/>
                    <a:pt x="4149657" y="4628228"/>
                    <a:pt x="4252245" y="4633260"/>
                  </a:cubicBezTo>
                  <a:cubicBezTo>
                    <a:pt x="4287836" y="4635005"/>
                    <a:pt x="4321941" y="4634968"/>
                    <a:pt x="4354560" y="4633148"/>
                  </a:cubicBezTo>
                  <a:cubicBezTo>
                    <a:pt x="4387178" y="4631328"/>
                    <a:pt x="4418338" y="4627157"/>
                    <a:pt x="4448039" y="4620634"/>
                  </a:cubicBezTo>
                  <a:cubicBezTo>
                    <a:pt x="4462890" y="4617372"/>
                    <a:pt x="4475549" y="4615999"/>
                    <a:pt x="4486017" y="4616512"/>
                  </a:cubicBezTo>
                  <a:cubicBezTo>
                    <a:pt x="4490205" y="4616717"/>
                    <a:pt x="4500519" y="4620358"/>
                    <a:pt x="4516961" y="4627434"/>
                  </a:cubicBezTo>
                  <a:cubicBezTo>
                    <a:pt x="4531198" y="4636682"/>
                    <a:pt x="4538011" y="4647561"/>
                    <a:pt x="4537397" y="4660070"/>
                  </a:cubicBezTo>
                  <a:cubicBezTo>
                    <a:pt x="4537146" y="4665188"/>
                    <a:pt x="4534654" y="4673188"/>
                    <a:pt x="4529924" y="4684070"/>
                  </a:cubicBezTo>
                  <a:cubicBezTo>
                    <a:pt x="4525193" y="4694953"/>
                    <a:pt x="4495778" y="4706334"/>
                    <a:pt x="4441679" y="4718215"/>
                  </a:cubicBezTo>
                  <a:cubicBezTo>
                    <a:pt x="4387580" y="4730096"/>
                    <a:pt x="4327034" y="4734394"/>
                    <a:pt x="4260038" y="4731108"/>
                  </a:cubicBezTo>
                  <a:cubicBezTo>
                    <a:pt x="4094642" y="4722996"/>
                    <a:pt x="3977621" y="4691322"/>
                    <a:pt x="3908976" y="4636087"/>
                  </a:cubicBezTo>
                  <a:cubicBezTo>
                    <a:pt x="3858477" y="4595992"/>
                    <a:pt x="3834802" y="4543818"/>
                    <a:pt x="3837953" y="4479565"/>
                  </a:cubicBezTo>
                  <a:cubicBezTo>
                    <a:pt x="3842081" y="4395411"/>
                    <a:pt x="3904203" y="4326926"/>
                    <a:pt x="4024318" y="4274110"/>
                  </a:cubicBezTo>
                  <a:cubicBezTo>
                    <a:pt x="4163722" y="4213120"/>
                    <a:pt x="4355901" y="4188632"/>
                    <a:pt x="4600854" y="4200647"/>
                  </a:cubicBezTo>
                  <a:cubicBezTo>
                    <a:pt x="4847901" y="4212764"/>
                    <a:pt x="5060419" y="4265651"/>
                    <a:pt x="5238409" y="4359307"/>
                  </a:cubicBezTo>
                  <a:lnTo>
                    <a:pt x="5668868" y="4632635"/>
                  </a:lnTo>
                  <a:cubicBezTo>
                    <a:pt x="5791251" y="4704754"/>
                    <a:pt x="5894566" y="4759124"/>
                    <a:pt x="5978816" y="4795745"/>
                  </a:cubicBezTo>
                  <a:cubicBezTo>
                    <a:pt x="6100024" y="4848999"/>
                    <a:pt x="6227067" y="4890283"/>
                    <a:pt x="6359942" y="4919599"/>
                  </a:cubicBezTo>
                  <a:cubicBezTo>
                    <a:pt x="6511494" y="4953252"/>
                    <a:pt x="6688810" y="4975058"/>
                    <a:pt x="6891890" y="4985019"/>
                  </a:cubicBezTo>
                  <a:cubicBezTo>
                    <a:pt x="7264556" y="5003297"/>
                    <a:pt x="7578443" y="4979079"/>
                    <a:pt x="7833553" y="4912365"/>
                  </a:cubicBezTo>
                  <a:cubicBezTo>
                    <a:pt x="8080151" y="4848083"/>
                    <a:pt x="8206057" y="4762777"/>
                    <a:pt x="8211272" y="4656447"/>
                  </a:cubicBezTo>
                  <a:cubicBezTo>
                    <a:pt x="8216403" y="4551823"/>
                    <a:pt x="8132891" y="4457386"/>
                    <a:pt x="7960738" y="4373136"/>
                  </a:cubicBezTo>
                  <a:cubicBezTo>
                    <a:pt x="7768092" y="4278760"/>
                    <a:pt x="7508467" y="4223563"/>
                    <a:pt x="7181863" y="4207544"/>
                  </a:cubicBezTo>
                  <a:cubicBezTo>
                    <a:pt x="6930628" y="4195221"/>
                    <a:pt x="6719886" y="4213099"/>
                    <a:pt x="6549635" y="4261176"/>
                  </a:cubicBezTo>
                  <a:cubicBezTo>
                    <a:pt x="6387899" y="4306821"/>
                    <a:pt x="6305232" y="4366319"/>
                    <a:pt x="6301634" y="4439670"/>
                  </a:cubicBezTo>
                  <a:cubicBezTo>
                    <a:pt x="6298817" y="4497099"/>
                    <a:pt x="6339324" y="4548389"/>
                    <a:pt x="6423154" y="4593538"/>
                  </a:cubicBezTo>
                  <a:cubicBezTo>
                    <a:pt x="6519240" y="4645559"/>
                    <a:pt x="6655215" y="4675883"/>
                    <a:pt x="6831078" y="4684508"/>
                  </a:cubicBezTo>
                  <a:cubicBezTo>
                    <a:pt x="6948322" y="4690259"/>
                    <a:pt x="7047293" y="4683428"/>
                    <a:pt x="7127995" y="4664018"/>
                  </a:cubicBezTo>
                  <a:cubicBezTo>
                    <a:pt x="7208695" y="4644607"/>
                    <a:pt x="7249910" y="4617275"/>
                    <a:pt x="7251639" y="4582021"/>
                  </a:cubicBezTo>
                  <a:cubicBezTo>
                    <a:pt x="7252671" y="4560982"/>
                    <a:pt x="7230073" y="4540352"/>
                    <a:pt x="7183846" y="4520131"/>
                  </a:cubicBezTo>
                  <a:cubicBezTo>
                    <a:pt x="7137617" y="4499909"/>
                    <a:pt x="7082052" y="4488207"/>
                    <a:pt x="7017150" y="4485023"/>
                  </a:cubicBezTo>
                  <a:cubicBezTo>
                    <a:pt x="6966903" y="4482559"/>
                    <a:pt x="6920759" y="4482005"/>
                    <a:pt x="6878720" y="4483363"/>
                  </a:cubicBezTo>
                  <a:cubicBezTo>
                    <a:pt x="6857701" y="4484042"/>
                    <a:pt x="6845083" y="4484563"/>
                    <a:pt x="6840867" y="4484927"/>
                  </a:cubicBezTo>
                  <a:lnTo>
                    <a:pt x="6803014" y="4486490"/>
                  </a:lnTo>
                  <a:cubicBezTo>
                    <a:pt x="6790453" y="4485874"/>
                    <a:pt x="6784284" y="4483291"/>
                    <a:pt x="6784507" y="4478743"/>
                  </a:cubicBezTo>
                  <a:cubicBezTo>
                    <a:pt x="6784563" y="4477605"/>
                    <a:pt x="6788024" y="4471220"/>
                    <a:pt x="6794891" y="4459588"/>
                  </a:cubicBezTo>
                  <a:cubicBezTo>
                    <a:pt x="6801757" y="4447955"/>
                    <a:pt x="6828597" y="4435592"/>
                    <a:pt x="6875409" y="4422499"/>
                  </a:cubicBezTo>
                  <a:cubicBezTo>
                    <a:pt x="6935006" y="4405472"/>
                    <a:pt x="7008771" y="4399116"/>
                    <a:pt x="7096704" y="4403429"/>
                  </a:cubicBezTo>
                  <a:cubicBezTo>
                    <a:pt x="7243258" y="4410617"/>
                    <a:pt x="7355351" y="4435779"/>
                    <a:pt x="7432983" y="4478915"/>
                  </a:cubicBezTo>
                  <a:cubicBezTo>
                    <a:pt x="7498362" y="4515180"/>
                    <a:pt x="7529866" y="4557479"/>
                    <a:pt x="7527496" y="4605810"/>
                  </a:cubicBezTo>
                  <a:cubicBezTo>
                    <a:pt x="7524902" y="4658691"/>
                    <a:pt x="7462431" y="4702223"/>
                    <a:pt x="7340080" y="4736405"/>
                  </a:cubicBezTo>
                  <a:cubicBezTo>
                    <a:pt x="7217732" y="4770587"/>
                    <a:pt x="7065484" y="4783212"/>
                    <a:pt x="6883340" y="4774278"/>
                  </a:cubicBezTo>
                  <a:cubicBezTo>
                    <a:pt x="6634198" y="4762058"/>
                    <a:pt x="6443049" y="4722759"/>
                    <a:pt x="6309893" y="4656380"/>
                  </a:cubicBezTo>
                  <a:cubicBezTo>
                    <a:pt x="6191084" y="4596975"/>
                    <a:pt x="6133786" y="4524343"/>
                    <a:pt x="6137997" y="4438483"/>
                  </a:cubicBezTo>
                  <a:cubicBezTo>
                    <a:pt x="6142320" y="4350349"/>
                    <a:pt x="6247040" y="4279821"/>
                    <a:pt x="6452155" y="4226899"/>
                  </a:cubicBezTo>
                  <a:cubicBezTo>
                    <a:pt x="6605992" y="4187208"/>
                    <a:pt x="6779879" y="4164059"/>
                    <a:pt x="6977761" y="4162494"/>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180905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3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grpSp>
        <p:nvGrpSpPr>
          <p:cNvPr id="9" name="Grupo 8"/>
          <p:cNvGrpSpPr/>
          <p:nvPr/>
        </p:nvGrpSpPr>
        <p:grpSpPr>
          <a:xfrm>
            <a:off x="21254" y="0"/>
            <a:ext cx="9195059" cy="6237316"/>
            <a:chOff x="21252" y="0"/>
            <a:chExt cx="9195059" cy="6237316"/>
          </a:xfrm>
        </p:grpSpPr>
        <p:sp>
          <p:nvSpPr>
            <p:cNvPr id="10" name="Forma libre 9"/>
            <p:cNvSpPr/>
            <p:nvPr/>
          </p:nvSpPr>
          <p:spPr>
            <a:xfrm flipH="1">
              <a:off x="4679838" y="3630631"/>
              <a:ext cx="739894" cy="1546132"/>
            </a:xfrm>
            <a:custGeom>
              <a:avLst/>
              <a:gdLst>
                <a:gd name="connsiteX0" fmla="*/ 51895 w 739894"/>
                <a:gd name="connsiteY0" fmla="*/ 0 h 1546132"/>
                <a:gd name="connsiteX1" fmla="*/ 29632 w 739894"/>
                <a:gd name="connsiteY1" fmla="*/ 63163 h 1546132"/>
                <a:gd name="connsiteX2" fmla="*/ 334951 w 739894"/>
                <a:gd name="connsiteY2" fmla="*/ 1301493 h 1546132"/>
                <a:gd name="connsiteX3" fmla="*/ 453289 w 739894"/>
                <a:gd name="connsiteY3" fmla="*/ 1456272 h 1546132"/>
                <a:gd name="connsiteX4" fmla="*/ 496399 w 739894"/>
                <a:gd name="connsiteY4" fmla="*/ 1502382 h 1546132"/>
                <a:gd name="connsiteX5" fmla="*/ 569921 w 739894"/>
                <a:gd name="connsiteY5" fmla="*/ 1522438 h 1546132"/>
                <a:gd name="connsiteX6" fmla="*/ 712218 w 739894"/>
                <a:gd name="connsiteY6" fmla="*/ 1544610 h 1546132"/>
                <a:gd name="connsiteX7" fmla="*/ 739126 w 739894"/>
                <a:gd name="connsiteY7" fmla="*/ 1546132 h 1546132"/>
                <a:gd name="connsiteX8" fmla="*/ 739894 w 739894"/>
                <a:gd name="connsiteY8" fmla="*/ 1544679 h 1546132"/>
                <a:gd name="connsiteX9" fmla="*/ 678596 w 739894"/>
                <a:gd name="connsiteY9" fmla="*/ 1400807 h 1546132"/>
                <a:gd name="connsiteX10" fmla="*/ 664108 w 739894"/>
                <a:gd name="connsiteY10" fmla="*/ 1355182 h 1546132"/>
                <a:gd name="connsiteX11" fmla="*/ 636912 w 739894"/>
                <a:gd name="connsiteY11" fmla="*/ 1336854 h 1546132"/>
                <a:gd name="connsiteX12" fmla="*/ 314202 w 739894"/>
                <a:gd name="connsiteY12" fmla="*/ 994171 h 1546132"/>
                <a:gd name="connsiteX13" fmla="*/ 41996 w 739894"/>
                <a:gd name="connsiteY13" fmla="*/ 52365 h 1546132"/>
                <a:gd name="connsiteX14" fmla="*/ 51895 w 739894"/>
                <a:gd name="connsiteY14" fmla="*/ 0 h 1546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39894" h="1546132">
                  <a:moveTo>
                    <a:pt x="51895" y="0"/>
                  </a:moveTo>
                  <a:lnTo>
                    <a:pt x="29632" y="63163"/>
                  </a:lnTo>
                  <a:cubicBezTo>
                    <a:pt x="-57499" y="409040"/>
                    <a:pt x="48483" y="886826"/>
                    <a:pt x="334951" y="1301493"/>
                  </a:cubicBezTo>
                  <a:cubicBezTo>
                    <a:pt x="372728" y="1356175"/>
                    <a:pt x="412301" y="1407818"/>
                    <a:pt x="453289" y="1456272"/>
                  </a:cubicBezTo>
                  <a:lnTo>
                    <a:pt x="496399" y="1502382"/>
                  </a:lnTo>
                  <a:lnTo>
                    <a:pt x="569921" y="1522438"/>
                  </a:lnTo>
                  <a:cubicBezTo>
                    <a:pt x="617907" y="1532711"/>
                    <a:pt x="665458" y="1540092"/>
                    <a:pt x="712218" y="1544610"/>
                  </a:cubicBezTo>
                  <a:lnTo>
                    <a:pt x="739126" y="1546132"/>
                  </a:lnTo>
                  <a:lnTo>
                    <a:pt x="739894" y="1544679"/>
                  </a:lnTo>
                  <a:lnTo>
                    <a:pt x="678596" y="1400807"/>
                  </a:lnTo>
                  <a:lnTo>
                    <a:pt x="664108" y="1355182"/>
                  </a:lnTo>
                  <a:lnTo>
                    <a:pt x="636912" y="1336854"/>
                  </a:lnTo>
                  <a:cubicBezTo>
                    <a:pt x="520651" y="1248371"/>
                    <a:pt x="410176" y="1133096"/>
                    <a:pt x="314202" y="994171"/>
                  </a:cubicBezTo>
                  <a:cubicBezTo>
                    <a:pt x="102955" y="688390"/>
                    <a:pt x="10705" y="338592"/>
                    <a:pt x="41996" y="52365"/>
                  </a:cubicBezTo>
                  <a:lnTo>
                    <a:pt x="51895" y="0"/>
                  </a:lnTo>
                  <a:close/>
                </a:path>
              </a:pathLst>
            </a:custGeom>
            <a:gradFill>
              <a:gsLst>
                <a:gs pos="0">
                  <a:srgbClr val="92D050"/>
                </a:gs>
                <a:gs pos="23870">
                  <a:srgbClr val="5C988E"/>
                </a:gs>
                <a:gs pos="97000">
                  <a:srgbClr val="172704"/>
                </a:gs>
                <a:gs pos="62000">
                  <a:srgbClr val="063EF0"/>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3710275" y="3836797"/>
              <a:ext cx="1107325" cy="1678139"/>
            </a:xfrm>
            <a:custGeom>
              <a:avLst/>
              <a:gdLst>
                <a:gd name="connsiteX0" fmla="*/ 21644 w 1107325"/>
                <a:gd name="connsiteY0" fmla="*/ 0 h 1678139"/>
                <a:gd name="connsiteX1" fmla="*/ 5927 w 1107325"/>
                <a:gd name="connsiteY1" fmla="*/ 72108 h 1678139"/>
                <a:gd name="connsiteX2" fmla="*/ 582587 w 1107325"/>
                <a:gd name="connsiteY2" fmla="*/ 1433337 h 1678139"/>
                <a:gd name="connsiteX3" fmla="*/ 750297 w 1107325"/>
                <a:gd name="connsiteY3" fmla="*/ 1597806 h 1678139"/>
                <a:gd name="connsiteX4" fmla="*/ 809630 w 1107325"/>
                <a:gd name="connsiteY4" fmla="*/ 1646248 h 1678139"/>
                <a:gd name="connsiteX5" fmla="*/ 900767 w 1107325"/>
                <a:gd name="connsiteY5" fmla="*/ 1663443 h 1678139"/>
                <a:gd name="connsiteX6" fmla="*/ 1074303 w 1107325"/>
                <a:gd name="connsiteY6" fmla="*/ 1678139 h 1678139"/>
                <a:gd name="connsiteX7" fmla="*/ 1106658 w 1107325"/>
                <a:gd name="connsiteY7" fmla="*/ 1677935 h 1678139"/>
                <a:gd name="connsiteX8" fmla="*/ 1107325 w 1107325"/>
                <a:gd name="connsiteY8" fmla="*/ 1676258 h 1678139"/>
                <a:gd name="connsiteX9" fmla="*/ 1009524 w 1107325"/>
                <a:gd name="connsiteY9" fmla="*/ 1519934 h 1678139"/>
                <a:gd name="connsiteX10" fmla="*/ 984414 w 1107325"/>
                <a:gd name="connsiteY10" fmla="*/ 1470010 h 1678139"/>
                <a:gd name="connsiteX11" fmla="*/ 948830 w 1107325"/>
                <a:gd name="connsiteY11" fmla="*/ 1451467 h 1678139"/>
                <a:gd name="connsiteX12" fmla="*/ 505106 w 1107325"/>
                <a:gd name="connsiteY12" fmla="*/ 1091623 h 1678139"/>
                <a:gd name="connsiteX13" fmla="*/ 18821 w 1107325"/>
                <a:gd name="connsiteY13" fmla="*/ 59176 h 1678139"/>
                <a:gd name="connsiteX14" fmla="*/ 21644 w 1107325"/>
                <a:gd name="connsiteY14" fmla="*/ 0 h 1678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07325" h="1678139">
                  <a:moveTo>
                    <a:pt x="21644" y="0"/>
                  </a:moveTo>
                  <a:lnTo>
                    <a:pt x="5927" y="72108"/>
                  </a:lnTo>
                  <a:cubicBezTo>
                    <a:pt x="-38656" y="464506"/>
                    <a:pt x="169740" y="990546"/>
                    <a:pt x="582587" y="1433337"/>
                  </a:cubicBezTo>
                  <a:cubicBezTo>
                    <a:pt x="637029" y="1491728"/>
                    <a:pt x="693093" y="1546598"/>
                    <a:pt x="750297" y="1597806"/>
                  </a:cubicBezTo>
                  <a:lnTo>
                    <a:pt x="809630" y="1646248"/>
                  </a:lnTo>
                  <a:lnTo>
                    <a:pt x="900767" y="1663443"/>
                  </a:lnTo>
                  <a:cubicBezTo>
                    <a:pt x="959767" y="1671522"/>
                    <a:pt x="1017751" y="1676401"/>
                    <a:pt x="1074303" y="1678139"/>
                  </a:cubicBezTo>
                  <a:lnTo>
                    <a:pt x="1106658" y="1677935"/>
                  </a:lnTo>
                  <a:lnTo>
                    <a:pt x="1107325" y="1676258"/>
                  </a:lnTo>
                  <a:lnTo>
                    <a:pt x="1009524" y="1519934"/>
                  </a:lnTo>
                  <a:lnTo>
                    <a:pt x="984414" y="1470010"/>
                  </a:lnTo>
                  <a:lnTo>
                    <a:pt x="948830" y="1451467"/>
                  </a:lnTo>
                  <a:cubicBezTo>
                    <a:pt x="794973" y="1360882"/>
                    <a:pt x="643420" y="1239970"/>
                    <a:pt x="505106" y="1091623"/>
                  </a:cubicBezTo>
                  <a:cubicBezTo>
                    <a:pt x="200665" y="765103"/>
                    <a:pt x="30611" y="381015"/>
                    <a:pt x="18821" y="59176"/>
                  </a:cubicBezTo>
                  <a:lnTo>
                    <a:pt x="21644" y="0"/>
                  </a:lnTo>
                  <a:close/>
                </a:path>
              </a:pathLst>
            </a:custGeom>
            <a:gradFill>
              <a:gsLst>
                <a:gs pos="0">
                  <a:srgbClr val="92D050"/>
                </a:gs>
                <a:gs pos="23870">
                  <a:srgbClr val="5C988E"/>
                </a:gs>
                <a:gs pos="97000">
                  <a:srgbClr val="172704"/>
                </a:gs>
                <a:gs pos="62000">
                  <a:srgbClr val="063EF0"/>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2294524" y="4267622"/>
              <a:ext cx="1858731" cy="1540169"/>
            </a:xfrm>
            <a:custGeom>
              <a:avLst/>
              <a:gdLst>
                <a:gd name="connsiteX0" fmla="*/ 0 w 1858731"/>
                <a:gd name="connsiteY0" fmla="*/ 0 h 1540169"/>
                <a:gd name="connsiteX1" fmla="*/ 10388 w 1858731"/>
                <a:gd name="connsiteY1" fmla="*/ 88100 h 1540169"/>
                <a:gd name="connsiteX2" fmla="*/ 1179886 w 1858731"/>
                <a:gd name="connsiteY2" fmla="*/ 1392386 h 1540169"/>
                <a:gd name="connsiteX3" fmla="*/ 1430453 w 1858731"/>
                <a:gd name="connsiteY3" fmla="*/ 1509699 h 1540169"/>
                <a:gd name="connsiteX4" fmla="*/ 1515328 w 1858731"/>
                <a:gd name="connsiteY4" fmla="*/ 1540169 h 1540169"/>
                <a:gd name="connsiteX5" fmla="*/ 1623557 w 1858731"/>
                <a:gd name="connsiteY5" fmla="*/ 1522196 h 1540169"/>
                <a:gd name="connsiteX6" fmla="*/ 1822654 w 1858731"/>
                <a:gd name="connsiteY6" fmla="*/ 1467541 h 1540169"/>
                <a:gd name="connsiteX7" fmla="*/ 1858637 w 1858731"/>
                <a:gd name="connsiteY7" fmla="*/ 1454018 h 1540169"/>
                <a:gd name="connsiteX8" fmla="*/ 1858731 w 1858731"/>
                <a:gd name="connsiteY8" fmla="*/ 1451845 h 1540169"/>
                <a:gd name="connsiteX9" fmla="*/ 1689232 w 1858731"/>
                <a:gd name="connsiteY9" fmla="*/ 1315033 h 1540169"/>
                <a:gd name="connsiteX10" fmla="*/ 1641925 w 1858731"/>
                <a:gd name="connsiteY10" fmla="*/ 1268826 h 1540169"/>
                <a:gd name="connsiteX11" fmla="*/ 1595090 w 1858731"/>
                <a:gd name="connsiteY11" fmla="*/ 1262449 h 1540169"/>
                <a:gd name="connsiteX12" fmla="*/ 961289 w 1858731"/>
                <a:gd name="connsiteY12" fmla="*/ 1037325 h 1540169"/>
                <a:gd name="connsiteX13" fmla="*/ 19754 w 1858731"/>
                <a:gd name="connsiteY13" fmla="*/ 68160 h 1540169"/>
                <a:gd name="connsiteX14" fmla="*/ 0 w 1858731"/>
                <a:gd name="connsiteY14" fmla="*/ 0 h 1540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58731" h="1540169">
                  <a:moveTo>
                    <a:pt x="0" y="0"/>
                  </a:moveTo>
                  <a:lnTo>
                    <a:pt x="10388" y="88100"/>
                  </a:lnTo>
                  <a:cubicBezTo>
                    <a:pt x="112557" y="550692"/>
                    <a:pt x="548398" y="1060664"/>
                    <a:pt x="1179886" y="1392386"/>
                  </a:cubicBezTo>
                  <a:cubicBezTo>
                    <a:pt x="1263161" y="1436130"/>
                    <a:pt x="1346880" y="1475222"/>
                    <a:pt x="1430453" y="1509699"/>
                  </a:cubicBezTo>
                  <a:lnTo>
                    <a:pt x="1515328" y="1540169"/>
                  </a:lnTo>
                  <a:lnTo>
                    <a:pt x="1623557" y="1522196"/>
                  </a:lnTo>
                  <a:cubicBezTo>
                    <a:pt x="1692441" y="1507104"/>
                    <a:pt x="1758954" y="1488807"/>
                    <a:pt x="1822654" y="1467541"/>
                  </a:cubicBezTo>
                  <a:lnTo>
                    <a:pt x="1858637" y="1454018"/>
                  </a:lnTo>
                  <a:lnTo>
                    <a:pt x="1858731" y="1451845"/>
                  </a:lnTo>
                  <a:lnTo>
                    <a:pt x="1689232" y="1315033"/>
                  </a:lnTo>
                  <a:lnTo>
                    <a:pt x="1641925" y="1268826"/>
                  </a:lnTo>
                  <a:lnTo>
                    <a:pt x="1595090" y="1262449"/>
                  </a:lnTo>
                  <a:cubicBezTo>
                    <a:pt x="1388556" y="1223097"/>
                    <a:pt x="1172854" y="1148462"/>
                    <a:pt x="961289" y="1037325"/>
                  </a:cubicBezTo>
                  <a:cubicBezTo>
                    <a:pt x="495618" y="792711"/>
                    <a:pt x="157446" y="427705"/>
                    <a:pt x="19754" y="68160"/>
                  </a:cubicBezTo>
                  <a:lnTo>
                    <a:pt x="0" y="0"/>
                  </a:lnTo>
                  <a:close/>
                </a:path>
              </a:pathLst>
            </a:custGeom>
            <a:gradFill>
              <a:gsLst>
                <a:gs pos="0">
                  <a:srgbClr val="92D050"/>
                </a:gs>
                <a:gs pos="23870">
                  <a:srgbClr val="5C988E"/>
                </a:gs>
                <a:gs pos="97000">
                  <a:srgbClr val="172704"/>
                </a:gs>
                <a:gs pos="62000">
                  <a:srgbClr val="063EF0"/>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684355" y="4324533"/>
              <a:ext cx="2850299" cy="1067622"/>
            </a:xfrm>
            <a:custGeom>
              <a:avLst/>
              <a:gdLst>
                <a:gd name="connsiteX0" fmla="*/ 0 w 2850299"/>
                <a:gd name="connsiteY0" fmla="*/ 0 h 1067622"/>
                <a:gd name="connsiteX1" fmla="*/ 45862 w 2850299"/>
                <a:gd name="connsiteY1" fmla="*/ 91856 h 1067622"/>
                <a:gd name="connsiteX2" fmla="*/ 1985074 w 2850299"/>
                <a:gd name="connsiteY2" fmla="*/ 1041036 h 1067622"/>
                <a:gd name="connsiteX3" fmla="*/ 2339871 w 2850299"/>
                <a:gd name="connsiteY3" fmla="*/ 1067622 h 1067622"/>
                <a:gd name="connsiteX4" fmla="*/ 2456584 w 2850299"/>
                <a:gd name="connsiteY4" fmla="*/ 1066523 h 1067622"/>
                <a:gd name="connsiteX5" fmla="*/ 2584143 w 2850299"/>
                <a:gd name="connsiteY5" fmla="*/ 1003161 h 1067622"/>
                <a:gd name="connsiteX6" fmla="*/ 2810716 w 2850299"/>
                <a:gd name="connsiteY6" fmla="*/ 863060 h 1067622"/>
                <a:gd name="connsiteX7" fmla="*/ 2850299 w 2850299"/>
                <a:gd name="connsiteY7" fmla="*/ 833766 h 1067622"/>
                <a:gd name="connsiteX8" fmla="*/ 2849603 w 2850299"/>
                <a:gd name="connsiteY8" fmla="*/ 831358 h 1067622"/>
                <a:gd name="connsiteX9" fmla="*/ 2588092 w 2850299"/>
                <a:gd name="connsiteY9" fmla="*/ 750730 h 1067622"/>
                <a:gd name="connsiteX10" fmla="*/ 2512102 w 2850299"/>
                <a:gd name="connsiteY10" fmla="*/ 719478 h 1067622"/>
                <a:gd name="connsiteX11" fmla="*/ 2451605 w 2850299"/>
                <a:gd name="connsiteY11" fmla="*/ 731464 h 1067622"/>
                <a:gd name="connsiteX12" fmla="*/ 1580960 w 2850299"/>
                <a:gd name="connsiteY12" fmla="*/ 742300 h 1067622"/>
                <a:gd name="connsiteX13" fmla="*/ 50020 w 2850299"/>
                <a:gd name="connsiteY13" fmla="*/ 66329 h 1067622"/>
                <a:gd name="connsiteX14" fmla="*/ 0 w 2850299"/>
                <a:gd name="connsiteY14" fmla="*/ 0 h 1067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50299" h="1067622">
                  <a:moveTo>
                    <a:pt x="0" y="0"/>
                  </a:moveTo>
                  <a:lnTo>
                    <a:pt x="45862" y="91856"/>
                  </a:lnTo>
                  <a:cubicBezTo>
                    <a:pt x="345765" y="554917"/>
                    <a:pt x="1077402" y="934709"/>
                    <a:pt x="1985074" y="1041036"/>
                  </a:cubicBezTo>
                  <a:cubicBezTo>
                    <a:pt x="2104768" y="1055057"/>
                    <a:pt x="2223275" y="1063825"/>
                    <a:pt x="2339871" y="1067622"/>
                  </a:cubicBezTo>
                  <a:lnTo>
                    <a:pt x="2456584" y="1066523"/>
                  </a:lnTo>
                  <a:lnTo>
                    <a:pt x="2584143" y="1003161"/>
                  </a:lnTo>
                  <a:cubicBezTo>
                    <a:pt x="2663961" y="958851"/>
                    <a:pt x="2739639" y="912005"/>
                    <a:pt x="2810716" y="863060"/>
                  </a:cubicBezTo>
                  <a:lnTo>
                    <a:pt x="2850299" y="833766"/>
                  </a:lnTo>
                  <a:lnTo>
                    <a:pt x="2849603" y="831358"/>
                  </a:lnTo>
                  <a:lnTo>
                    <a:pt x="2588092" y="750730"/>
                  </a:lnTo>
                  <a:lnTo>
                    <a:pt x="2512102" y="719478"/>
                  </a:lnTo>
                  <a:lnTo>
                    <a:pt x="2451605" y="731464"/>
                  </a:lnTo>
                  <a:cubicBezTo>
                    <a:pt x="2180621" y="772076"/>
                    <a:pt x="1885054" y="777923"/>
                    <a:pt x="1580960" y="742300"/>
                  </a:cubicBezTo>
                  <a:cubicBezTo>
                    <a:pt x="911626" y="663895"/>
                    <a:pt x="355429" y="402670"/>
                    <a:pt x="50020" y="66329"/>
                  </a:cubicBezTo>
                  <a:lnTo>
                    <a:pt x="0" y="0"/>
                  </a:lnTo>
                  <a:close/>
                </a:path>
              </a:pathLst>
            </a:custGeom>
            <a:gradFill>
              <a:gsLst>
                <a:gs pos="0">
                  <a:srgbClr val="92D050"/>
                </a:gs>
                <a:gs pos="23870">
                  <a:srgbClr val="5C988E"/>
                </a:gs>
                <a:gs pos="97000">
                  <a:srgbClr val="172704"/>
                </a:gs>
                <a:gs pos="62000">
                  <a:srgbClr val="063EF0"/>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21252" y="0"/>
              <a:ext cx="9195059" cy="6237316"/>
            </a:xfrm>
            <a:custGeom>
              <a:avLst/>
              <a:gdLst>
                <a:gd name="connsiteX0" fmla="*/ 9195059 w 9195059"/>
                <a:gd name="connsiteY0" fmla="*/ 0 h 6237316"/>
                <a:gd name="connsiteX1" fmla="*/ 0 w 9195059"/>
                <a:gd name="connsiteY1" fmla="*/ 0 h 6237316"/>
                <a:gd name="connsiteX2" fmla="*/ 47437 w 9195059"/>
                <a:gd name="connsiteY2" fmla="*/ 6131765 h 6237316"/>
                <a:gd name="connsiteX3" fmla="*/ 9185408 w 9195059"/>
                <a:gd name="connsiteY3" fmla="*/ 6165938 h 6237316"/>
                <a:gd name="connsiteX4" fmla="*/ 9195059 w 9195059"/>
                <a:gd name="connsiteY4" fmla="*/ 0 h 6237316"/>
                <a:gd name="connsiteX5" fmla="*/ 3848474 w 9195059"/>
                <a:gd name="connsiteY5" fmla="*/ 3630631 h 6237316"/>
                <a:gd name="connsiteX6" fmla="*/ 3838575 w 9195059"/>
                <a:gd name="connsiteY6" fmla="*/ 3682996 h 6237316"/>
                <a:gd name="connsiteX7" fmla="*/ 4110781 w 9195059"/>
                <a:gd name="connsiteY7" fmla="*/ 4624802 h 6237316"/>
                <a:gd name="connsiteX8" fmla="*/ 4433491 w 9195059"/>
                <a:gd name="connsiteY8" fmla="*/ 4967485 h 6237316"/>
                <a:gd name="connsiteX9" fmla="*/ 4460687 w 9195059"/>
                <a:gd name="connsiteY9" fmla="*/ 4985813 h 6237316"/>
                <a:gd name="connsiteX10" fmla="*/ 4475175 w 9195059"/>
                <a:gd name="connsiteY10" fmla="*/ 5031438 h 6237316"/>
                <a:gd name="connsiteX11" fmla="*/ 4536473 w 9195059"/>
                <a:gd name="connsiteY11" fmla="*/ 5175310 h 6237316"/>
                <a:gd name="connsiteX12" fmla="*/ 4535705 w 9195059"/>
                <a:gd name="connsiteY12" fmla="*/ 5176763 h 6237316"/>
                <a:gd name="connsiteX13" fmla="*/ 4508797 w 9195059"/>
                <a:gd name="connsiteY13" fmla="*/ 5175241 h 6237316"/>
                <a:gd name="connsiteX14" fmla="*/ 4366500 w 9195059"/>
                <a:gd name="connsiteY14" fmla="*/ 5153069 h 6237316"/>
                <a:gd name="connsiteX15" fmla="*/ 4292978 w 9195059"/>
                <a:gd name="connsiteY15" fmla="*/ 5133013 h 6237316"/>
                <a:gd name="connsiteX16" fmla="*/ 4249868 w 9195059"/>
                <a:gd name="connsiteY16" fmla="*/ 5086903 h 6237316"/>
                <a:gd name="connsiteX17" fmla="*/ 4131530 w 9195059"/>
                <a:gd name="connsiteY17" fmla="*/ 4932124 h 6237316"/>
                <a:gd name="connsiteX18" fmla="*/ 3826211 w 9195059"/>
                <a:gd name="connsiteY18" fmla="*/ 3693794 h 6237316"/>
                <a:gd name="connsiteX19" fmla="*/ 3848474 w 9195059"/>
                <a:gd name="connsiteY19" fmla="*/ 3630631 h 6237316"/>
                <a:gd name="connsiteX20" fmla="*/ 4420355 w 9195059"/>
                <a:gd name="connsiteY20" fmla="*/ 3836796 h 6237316"/>
                <a:gd name="connsiteX21" fmla="*/ 4417532 w 9195059"/>
                <a:gd name="connsiteY21" fmla="*/ 3895972 h 6237316"/>
                <a:gd name="connsiteX22" fmla="*/ 4903817 w 9195059"/>
                <a:gd name="connsiteY22" fmla="*/ 4928419 h 6237316"/>
                <a:gd name="connsiteX23" fmla="*/ 5347541 w 9195059"/>
                <a:gd name="connsiteY23" fmla="*/ 5288263 h 6237316"/>
                <a:gd name="connsiteX24" fmla="*/ 5383125 w 9195059"/>
                <a:gd name="connsiteY24" fmla="*/ 5306806 h 6237316"/>
                <a:gd name="connsiteX25" fmla="*/ 5408235 w 9195059"/>
                <a:gd name="connsiteY25" fmla="*/ 5356730 h 6237316"/>
                <a:gd name="connsiteX26" fmla="*/ 5506036 w 9195059"/>
                <a:gd name="connsiteY26" fmla="*/ 5513054 h 6237316"/>
                <a:gd name="connsiteX27" fmla="*/ 5505369 w 9195059"/>
                <a:gd name="connsiteY27" fmla="*/ 5514731 h 6237316"/>
                <a:gd name="connsiteX28" fmla="*/ 5473014 w 9195059"/>
                <a:gd name="connsiteY28" fmla="*/ 5514935 h 6237316"/>
                <a:gd name="connsiteX29" fmla="*/ 5299478 w 9195059"/>
                <a:gd name="connsiteY29" fmla="*/ 5500239 h 6237316"/>
                <a:gd name="connsiteX30" fmla="*/ 5208341 w 9195059"/>
                <a:gd name="connsiteY30" fmla="*/ 5483044 h 6237316"/>
                <a:gd name="connsiteX31" fmla="*/ 5149008 w 9195059"/>
                <a:gd name="connsiteY31" fmla="*/ 5434602 h 6237316"/>
                <a:gd name="connsiteX32" fmla="*/ 4981298 w 9195059"/>
                <a:gd name="connsiteY32" fmla="*/ 5270133 h 6237316"/>
                <a:gd name="connsiteX33" fmla="*/ 4404638 w 9195059"/>
                <a:gd name="connsiteY33" fmla="*/ 3908904 h 6237316"/>
                <a:gd name="connsiteX34" fmla="*/ 4420355 w 9195059"/>
                <a:gd name="connsiteY34" fmla="*/ 3836796 h 6237316"/>
                <a:gd name="connsiteX35" fmla="*/ 5063056 w 9195059"/>
                <a:gd name="connsiteY35" fmla="*/ 4267621 h 6237316"/>
                <a:gd name="connsiteX36" fmla="*/ 5082810 w 9195059"/>
                <a:gd name="connsiteY36" fmla="*/ 4335781 h 6237316"/>
                <a:gd name="connsiteX37" fmla="*/ 6024345 w 9195059"/>
                <a:gd name="connsiteY37" fmla="*/ 5304946 h 6237316"/>
                <a:gd name="connsiteX38" fmla="*/ 6658146 w 9195059"/>
                <a:gd name="connsiteY38" fmla="*/ 5530070 h 6237316"/>
                <a:gd name="connsiteX39" fmla="*/ 6704981 w 9195059"/>
                <a:gd name="connsiteY39" fmla="*/ 5536447 h 6237316"/>
                <a:gd name="connsiteX40" fmla="*/ 6752288 w 9195059"/>
                <a:gd name="connsiteY40" fmla="*/ 5582654 h 6237316"/>
                <a:gd name="connsiteX41" fmla="*/ 6921787 w 9195059"/>
                <a:gd name="connsiteY41" fmla="*/ 5719466 h 6237316"/>
                <a:gd name="connsiteX42" fmla="*/ 6921693 w 9195059"/>
                <a:gd name="connsiteY42" fmla="*/ 5721639 h 6237316"/>
                <a:gd name="connsiteX43" fmla="*/ 6885710 w 9195059"/>
                <a:gd name="connsiteY43" fmla="*/ 5735162 h 6237316"/>
                <a:gd name="connsiteX44" fmla="*/ 6686613 w 9195059"/>
                <a:gd name="connsiteY44" fmla="*/ 5789817 h 6237316"/>
                <a:gd name="connsiteX45" fmla="*/ 6578384 w 9195059"/>
                <a:gd name="connsiteY45" fmla="*/ 5807790 h 6237316"/>
                <a:gd name="connsiteX46" fmla="*/ 6493509 w 9195059"/>
                <a:gd name="connsiteY46" fmla="*/ 5777320 h 6237316"/>
                <a:gd name="connsiteX47" fmla="*/ 6242942 w 9195059"/>
                <a:gd name="connsiteY47" fmla="*/ 5660007 h 6237316"/>
                <a:gd name="connsiteX48" fmla="*/ 5073444 w 9195059"/>
                <a:gd name="connsiteY48" fmla="*/ 4355721 h 6237316"/>
                <a:gd name="connsiteX49" fmla="*/ 5063056 w 9195059"/>
                <a:gd name="connsiteY49" fmla="*/ 4267621 h 6237316"/>
                <a:gd name="connsiteX50" fmla="*/ 5681657 w 9195059"/>
                <a:gd name="connsiteY50" fmla="*/ 4324533 h 6237316"/>
                <a:gd name="connsiteX51" fmla="*/ 5731677 w 9195059"/>
                <a:gd name="connsiteY51" fmla="*/ 4390862 h 6237316"/>
                <a:gd name="connsiteX52" fmla="*/ 7262617 w 9195059"/>
                <a:gd name="connsiteY52" fmla="*/ 5066833 h 6237316"/>
                <a:gd name="connsiteX53" fmla="*/ 8133262 w 9195059"/>
                <a:gd name="connsiteY53" fmla="*/ 5055997 h 6237316"/>
                <a:gd name="connsiteX54" fmla="*/ 8193759 w 9195059"/>
                <a:gd name="connsiteY54" fmla="*/ 5044011 h 6237316"/>
                <a:gd name="connsiteX55" fmla="*/ 8269749 w 9195059"/>
                <a:gd name="connsiteY55" fmla="*/ 5075263 h 6237316"/>
                <a:gd name="connsiteX56" fmla="*/ 8531260 w 9195059"/>
                <a:gd name="connsiteY56" fmla="*/ 5155891 h 6237316"/>
                <a:gd name="connsiteX57" fmla="*/ 8531956 w 9195059"/>
                <a:gd name="connsiteY57" fmla="*/ 5158299 h 6237316"/>
                <a:gd name="connsiteX58" fmla="*/ 8492373 w 9195059"/>
                <a:gd name="connsiteY58" fmla="*/ 5187593 h 6237316"/>
                <a:gd name="connsiteX59" fmla="*/ 8265800 w 9195059"/>
                <a:gd name="connsiteY59" fmla="*/ 5327694 h 6237316"/>
                <a:gd name="connsiteX60" fmla="*/ 8138241 w 9195059"/>
                <a:gd name="connsiteY60" fmla="*/ 5391056 h 6237316"/>
                <a:gd name="connsiteX61" fmla="*/ 8021528 w 9195059"/>
                <a:gd name="connsiteY61" fmla="*/ 5392155 h 6237316"/>
                <a:gd name="connsiteX62" fmla="*/ 7666731 w 9195059"/>
                <a:gd name="connsiteY62" fmla="*/ 5365569 h 6237316"/>
                <a:gd name="connsiteX63" fmla="*/ 5727519 w 9195059"/>
                <a:gd name="connsiteY63" fmla="*/ 4416389 h 6237316"/>
                <a:gd name="connsiteX64" fmla="*/ 5681657 w 9195059"/>
                <a:gd name="connsiteY64" fmla="*/ 4324533 h 6237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9195059" h="6237316">
                  <a:moveTo>
                    <a:pt x="9195059" y="0"/>
                  </a:moveTo>
                  <a:lnTo>
                    <a:pt x="0" y="0"/>
                  </a:lnTo>
                  <a:lnTo>
                    <a:pt x="47437" y="6131765"/>
                  </a:lnTo>
                  <a:cubicBezTo>
                    <a:pt x="4283859" y="5725662"/>
                    <a:pt x="3943962" y="6459598"/>
                    <a:pt x="9185408" y="6165938"/>
                  </a:cubicBezTo>
                  <a:lnTo>
                    <a:pt x="9195059" y="0"/>
                  </a:lnTo>
                  <a:close/>
                  <a:moveTo>
                    <a:pt x="3848474" y="3630631"/>
                  </a:moveTo>
                  <a:lnTo>
                    <a:pt x="3838575" y="3682996"/>
                  </a:lnTo>
                  <a:cubicBezTo>
                    <a:pt x="3807284" y="3969223"/>
                    <a:pt x="3899534" y="4319021"/>
                    <a:pt x="4110781" y="4624802"/>
                  </a:cubicBezTo>
                  <a:cubicBezTo>
                    <a:pt x="4206755" y="4763727"/>
                    <a:pt x="4317230" y="4879002"/>
                    <a:pt x="4433491" y="4967485"/>
                  </a:cubicBezTo>
                  <a:lnTo>
                    <a:pt x="4460687" y="4985813"/>
                  </a:lnTo>
                  <a:lnTo>
                    <a:pt x="4475175" y="5031438"/>
                  </a:lnTo>
                  <a:lnTo>
                    <a:pt x="4536473" y="5175310"/>
                  </a:lnTo>
                  <a:lnTo>
                    <a:pt x="4535705" y="5176763"/>
                  </a:lnTo>
                  <a:lnTo>
                    <a:pt x="4508797" y="5175241"/>
                  </a:lnTo>
                  <a:cubicBezTo>
                    <a:pt x="4462037" y="5170723"/>
                    <a:pt x="4414486" y="5163342"/>
                    <a:pt x="4366500" y="5153069"/>
                  </a:cubicBezTo>
                  <a:lnTo>
                    <a:pt x="4292978" y="5133013"/>
                  </a:lnTo>
                  <a:lnTo>
                    <a:pt x="4249868" y="5086903"/>
                  </a:lnTo>
                  <a:cubicBezTo>
                    <a:pt x="4208880" y="5038449"/>
                    <a:pt x="4169307" y="4986806"/>
                    <a:pt x="4131530" y="4932124"/>
                  </a:cubicBezTo>
                  <a:cubicBezTo>
                    <a:pt x="3845062" y="4517457"/>
                    <a:pt x="3739080" y="4039671"/>
                    <a:pt x="3826211" y="3693794"/>
                  </a:cubicBezTo>
                  <a:lnTo>
                    <a:pt x="3848474" y="3630631"/>
                  </a:lnTo>
                  <a:close/>
                  <a:moveTo>
                    <a:pt x="4420355" y="3836796"/>
                  </a:moveTo>
                  <a:lnTo>
                    <a:pt x="4417532" y="3895972"/>
                  </a:lnTo>
                  <a:cubicBezTo>
                    <a:pt x="4429322" y="4217811"/>
                    <a:pt x="4599376" y="4601899"/>
                    <a:pt x="4903817" y="4928419"/>
                  </a:cubicBezTo>
                  <a:cubicBezTo>
                    <a:pt x="5042131" y="5076766"/>
                    <a:pt x="5193684" y="5197678"/>
                    <a:pt x="5347541" y="5288263"/>
                  </a:cubicBezTo>
                  <a:lnTo>
                    <a:pt x="5383125" y="5306806"/>
                  </a:lnTo>
                  <a:lnTo>
                    <a:pt x="5408235" y="5356730"/>
                  </a:lnTo>
                  <a:lnTo>
                    <a:pt x="5506036" y="5513054"/>
                  </a:lnTo>
                  <a:lnTo>
                    <a:pt x="5505369" y="5514731"/>
                  </a:lnTo>
                  <a:lnTo>
                    <a:pt x="5473014" y="5514935"/>
                  </a:lnTo>
                  <a:cubicBezTo>
                    <a:pt x="5416462" y="5513197"/>
                    <a:pt x="5358478" y="5508318"/>
                    <a:pt x="5299478" y="5500239"/>
                  </a:cubicBezTo>
                  <a:lnTo>
                    <a:pt x="5208341" y="5483044"/>
                  </a:lnTo>
                  <a:lnTo>
                    <a:pt x="5149008" y="5434602"/>
                  </a:lnTo>
                  <a:cubicBezTo>
                    <a:pt x="5091804" y="5383394"/>
                    <a:pt x="5035740" y="5328524"/>
                    <a:pt x="4981298" y="5270133"/>
                  </a:cubicBezTo>
                  <a:cubicBezTo>
                    <a:pt x="4568451" y="4827342"/>
                    <a:pt x="4360055" y="4301302"/>
                    <a:pt x="4404638" y="3908904"/>
                  </a:cubicBezTo>
                  <a:lnTo>
                    <a:pt x="4420355" y="3836796"/>
                  </a:lnTo>
                  <a:close/>
                  <a:moveTo>
                    <a:pt x="5063056" y="4267621"/>
                  </a:moveTo>
                  <a:lnTo>
                    <a:pt x="5082810" y="4335781"/>
                  </a:lnTo>
                  <a:cubicBezTo>
                    <a:pt x="5220502" y="4695326"/>
                    <a:pt x="5558674" y="5060332"/>
                    <a:pt x="6024345" y="5304946"/>
                  </a:cubicBezTo>
                  <a:cubicBezTo>
                    <a:pt x="6235910" y="5416083"/>
                    <a:pt x="6451612" y="5490718"/>
                    <a:pt x="6658146" y="5530070"/>
                  </a:cubicBezTo>
                  <a:lnTo>
                    <a:pt x="6704981" y="5536447"/>
                  </a:lnTo>
                  <a:lnTo>
                    <a:pt x="6752288" y="5582654"/>
                  </a:lnTo>
                  <a:lnTo>
                    <a:pt x="6921787" y="5719466"/>
                  </a:lnTo>
                  <a:lnTo>
                    <a:pt x="6921693" y="5721639"/>
                  </a:lnTo>
                  <a:lnTo>
                    <a:pt x="6885710" y="5735162"/>
                  </a:lnTo>
                  <a:cubicBezTo>
                    <a:pt x="6822010" y="5756428"/>
                    <a:pt x="6755497" y="5774725"/>
                    <a:pt x="6686613" y="5789817"/>
                  </a:cubicBezTo>
                  <a:lnTo>
                    <a:pt x="6578384" y="5807790"/>
                  </a:lnTo>
                  <a:lnTo>
                    <a:pt x="6493509" y="5777320"/>
                  </a:lnTo>
                  <a:cubicBezTo>
                    <a:pt x="6409936" y="5742843"/>
                    <a:pt x="6326217" y="5703751"/>
                    <a:pt x="6242942" y="5660007"/>
                  </a:cubicBezTo>
                  <a:cubicBezTo>
                    <a:pt x="5611454" y="5328285"/>
                    <a:pt x="5175613" y="4818313"/>
                    <a:pt x="5073444" y="4355721"/>
                  </a:cubicBezTo>
                  <a:lnTo>
                    <a:pt x="5063056" y="4267621"/>
                  </a:lnTo>
                  <a:close/>
                  <a:moveTo>
                    <a:pt x="5681657" y="4324533"/>
                  </a:moveTo>
                  <a:lnTo>
                    <a:pt x="5731677" y="4390862"/>
                  </a:lnTo>
                  <a:cubicBezTo>
                    <a:pt x="6037086" y="4727203"/>
                    <a:pt x="6593283" y="4988428"/>
                    <a:pt x="7262617" y="5066833"/>
                  </a:cubicBezTo>
                  <a:cubicBezTo>
                    <a:pt x="7566711" y="5102456"/>
                    <a:pt x="7862278" y="5096609"/>
                    <a:pt x="8133262" y="5055997"/>
                  </a:cubicBezTo>
                  <a:lnTo>
                    <a:pt x="8193759" y="5044011"/>
                  </a:lnTo>
                  <a:lnTo>
                    <a:pt x="8269749" y="5075263"/>
                  </a:lnTo>
                  <a:lnTo>
                    <a:pt x="8531260" y="5155891"/>
                  </a:lnTo>
                  <a:lnTo>
                    <a:pt x="8531956" y="5158299"/>
                  </a:lnTo>
                  <a:lnTo>
                    <a:pt x="8492373" y="5187593"/>
                  </a:lnTo>
                  <a:cubicBezTo>
                    <a:pt x="8421296" y="5236538"/>
                    <a:pt x="8345618" y="5283384"/>
                    <a:pt x="8265800" y="5327694"/>
                  </a:cubicBezTo>
                  <a:lnTo>
                    <a:pt x="8138241" y="5391056"/>
                  </a:lnTo>
                  <a:lnTo>
                    <a:pt x="8021528" y="5392155"/>
                  </a:lnTo>
                  <a:cubicBezTo>
                    <a:pt x="7904932" y="5388358"/>
                    <a:pt x="7786425" y="5379590"/>
                    <a:pt x="7666731" y="5365569"/>
                  </a:cubicBezTo>
                  <a:cubicBezTo>
                    <a:pt x="6759059" y="5259242"/>
                    <a:pt x="6027422" y="4879450"/>
                    <a:pt x="5727519" y="4416389"/>
                  </a:cubicBezTo>
                  <a:lnTo>
                    <a:pt x="5681657" y="4324533"/>
                  </a:lnTo>
                  <a:close/>
                </a:path>
              </a:pathLst>
            </a:custGeom>
            <a:gradFill flip="none" rotWithShape="1">
              <a:gsLst>
                <a:gs pos="0">
                  <a:schemeClr val="accent6">
                    <a:lumMod val="20000"/>
                    <a:lumOff val="80000"/>
                  </a:schemeClr>
                </a:gs>
                <a:gs pos="50000">
                  <a:schemeClr val="accent6">
                    <a:lumMod val="60000"/>
                    <a:lumOff val="40000"/>
                    <a:alpha val="66000"/>
                  </a:schemeClr>
                </a:gs>
                <a:gs pos="93000">
                  <a:srgbClr val="061D6D">
                    <a:alpha val="75000"/>
                  </a:srgbClr>
                </a:gs>
              </a:gsLst>
              <a:path path="rect">
                <a:fillToRect l="100000" t="100000"/>
              </a:path>
              <a:tileRect r="-100000" b="-100000"/>
            </a:gradFill>
            <a:ln>
              <a:noFill/>
            </a:ln>
            <a:scene3d>
              <a:camera prst="orthographicFront"/>
              <a:lightRig rig="threePt" dir="t"/>
            </a:scene3d>
            <a:sp3d>
              <a:bevelT w="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
        <p:nvSpPr>
          <p:cNvPr id="4" name="2 Onda"/>
          <p:cNvSpPr/>
          <p:nvPr/>
        </p:nvSpPr>
        <p:spPr>
          <a:xfrm rot="10800000" flipH="1">
            <a:off x="0" y="6021285"/>
            <a:ext cx="9148994" cy="83685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56234">
                <a:srgbClr val="00B0F0">
                  <a:lumMod val="43000"/>
                </a:srgbClr>
              </a:gs>
              <a:gs pos="62000">
                <a:srgbClr val="0000FF">
                  <a:lumMod val="37000"/>
                </a:srgbClr>
              </a:gs>
              <a:gs pos="0">
                <a:schemeClr val="accent6">
                  <a:lumMod val="20000"/>
                  <a:lumOff val="80000"/>
                </a:schemeClr>
              </a:gs>
              <a:gs pos="14000">
                <a:srgbClr val="C00000">
                  <a:lumMod val="13000"/>
                  <a:lumOff val="87000"/>
                </a:srgbClr>
              </a:gs>
              <a:gs pos="29000">
                <a:schemeClr val="accent6">
                  <a:lumMod val="83000"/>
                  <a:lumOff val="17000"/>
                </a:schemeClr>
              </a:gs>
              <a:gs pos="77000">
                <a:srgbClr val="002060">
                  <a:lumMod val="35000"/>
                </a:srgbClr>
              </a:gs>
              <a:gs pos="99000">
                <a:srgbClr val="C00000">
                  <a:lumMod val="0"/>
                </a:srgbClr>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6439714"/>
            <a:ext cx="9148994" cy="58968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0000">
                <a:srgbClr val="C00000">
                  <a:lumMod val="13000"/>
                  <a:lumOff val="87000"/>
                </a:srgbClr>
              </a:gs>
              <a:gs pos="33000">
                <a:schemeClr val="accent6">
                  <a:lumMod val="97000"/>
                  <a:lumOff val="3000"/>
                </a:schemeClr>
              </a:gs>
              <a:gs pos="57000">
                <a:srgbClr val="00B0F0">
                  <a:lumMod val="48000"/>
                </a:srgbClr>
              </a:gs>
              <a:gs pos="69000">
                <a:srgbClr val="0000FF">
                  <a:lumMod val="52000"/>
                </a:srgbClr>
              </a:gs>
              <a:gs pos="79000">
                <a:srgbClr val="002060">
                  <a:lumMod val="60000"/>
                </a:srgbClr>
              </a:gs>
              <a:gs pos="99000">
                <a:srgbClr val="C0000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3243840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4000" fill="hold"/>
                                        <p:tgtEl>
                                          <p:spTgt spid="15"/>
                                        </p:tgtEl>
                                        <p:attrNameLst>
                                          <p:attrName>ppt_w</p:attrName>
                                        </p:attrNameLst>
                                      </p:cBhvr>
                                      <p:tavLst>
                                        <p:tav tm="0">
                                          <p:val>
                                            <p:strVal val="4/3*#ppt_w"/>
                                          </p:val>
                                        </p:tav>
                                        <p:tav tm="100000">
                                          <p:val>
                                            <p:strVal val="#ppt_w"/>
                                          </p:val>
                                        </p:tav>
                                      </p:tavLst>
                                    </p:anim>
                                    <p:anim calcmode="lin" valueType="num">
                                      <p:cBhvr>
                                        <p:cTn id="12" dur="4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8" name="7 Rectángulo"/>
          <p:cNvSpPr/>
          <p:nvPr/>
        </p:nvSpPr>
        <p:spPr>
          <a:xfrm>
            <a:off x="1118113" y="602767"/>
            <a:ext cx="6912768" cy="5047536"/>
          </a:xfrm>
          <a:prstGeom prst="rect">
            <a:avLst/>
          </a:prstGeom>
        </p:spPr>
        <p:txBody>
          <a:bodyPr wrap="square">
            <a:spAutoFit/>
            <a:scene3d>
              <a:camera prst="obliqueBottomLeft"/>
              <a:lightRig rig="threePt" dir="t"/>
            </a:scene3d>
            <a:sp3d extrusionH="38100">
              <a:extrusionClr>
                <a:schemeClr val="tx1">
                  <a:lumMod val="95000"/>
                </a:schemeClr>
              </a:extrusionClr>
            </a:sp3d>
          </a:bodyPr>
          <a:lstStyle/>
          <a:p>
            <a:endParaRPr lang="es-ES" b="1" dirty="0" smtClean="0">
              <a:effectLst>
                <a:outerShdw blurRad="50800" dist="50800" dir="5400000" algn="ctr" rotWithShape="0">
                  <a:srgbClr val="480009"/>
                </a:outerShdw>
              </a:effectLst>
              <a:latin typeface="Harrington" panose="04040505050A02020702" pitchFamily="82" charset="0"/>
            </a:endParaRPr>
          </a:p>
          <a:p>
            <a:pPr algn="ctr"/>
            <a:r>
              <a:rPr lang="es-ES" sz="2800" b="1" dirty="0" smtClean="0">
                <a:effectLst>
                  <a:outerShdw blurRad="50800" dist="50800" dir="5400000" algn="ctr" rotWithShape="0">
                    <a:srgbClr val="480009"/>
                  </a:outerShdw>
                </a:effectLst>
                <a:latin typeface="Harrington" panose="04040505050A02020702" pitchFamily="82" charset="0"/>
              </a:rPr>
              <a:t>La </a:t>
            </a:r>
            <a:r>
              <a:rPr lang="es-ES" sz="2800" b="1" dirty="0">
                <a:effectLst>
                  <a:outerShdw blurRad="50800" dist="50800" dir="5400000" algn="ctr" rotWithShape="0">
                    <a:srgbClr val="480009"/>
                  </a:outerShdw>
                </a:effectLst>
                <a:latin typeface="Harrington" panose="04040505050A02020702" pitchFamily="82" charset="0"/>
              </a:rPr>
              <a:t>vida de una mujer no es </a:t>
            </a:r>
            <a:r>
              <a:rPr lang="es-ES" sz="2800" b="1" dirty="0" smtClean="0">
                <a:effectLst>
                  <a:outerShdw blurRad="50800" dist="50800" dir="5400000" algn="ctr" rotWithShape="0">
                    <a:srgbClr val="480009"/>
                  </a:outerShdw>
                </a:effectLst>
                <a:latin typeface="Harrington" panose="04040505050A02020702" pitchFamily="82" charset="0"/>
              </a:rPr>
              <a:t>pasarse  horas dedicadas a la belleza para resultar ser como un adorno… </a:t>
            </a:r>
            <a:r>
              <a:rPr lang="es-ES" sz="2800" b="1" dirty="0">
                <a:effectLst>
                  <a:outerShdw blurRad="50800" dist="50800" dir="5400000" algn="ctr" rotWithShape="0">
                    <a:srgbClr val="480009"/>
                  </a:outerShdw>
                </a:effectLst>
                <a:latin typeface="Harrington" panose="04040505050A02020702" pitchFamily="82" charset="0"/>
              </a:rPr>
              <a:t>no, la vida va más allá de ello aunque bien sea cierto que somos vanidosas y como toda mujer anhelamos estar perfectas para que nos admiren</a:t>
            </a:r>
            <a:r>
              <a:rPr lang="es-ES" sz="2800" b="1" dirty="0" smtClean="0">
                <a:effectLst>
                  <a:outerShdw blurRad="50800" dist="50800" dir="5400000" algn="ctr" rotWithShape="0">
                    <a:srgbClr val="480009"/>
                  </a:outerShdw>
                </a:effectLst>
                <a:latin typeface="Harrington" panose="04040505050A02020702" pitchFamily="82" charset="0"/>
              </a:rPr>
              <a:t>.</a:t>
            </a:r>
          </a:p>
          <a:p>
            <a:pPr algn="ctr"/>
            <a:endParaRPr lang="es-ES" sz="2800" b="1" dirty="0" smtClean="0">
              <a:effectLst>
                <a:outerShdw blurRad="50800" dist="50800" dir="5400000" algn="ctr" rotWithShape="0">
                  <a:srgbClr val="480009"/>
                </a:outerShdw>
              </a:effectLst>
              <a:latin typeface="Harrington" panose="04040505050A02020702" pitchFamily="82" charset="0"/>
            </a:endParaRPr>
          </a:p>
          <a:p>
            <a:pPr algn="ctr"/>
            <a:r>
              <a:rPr lang="es-ES" sz="2800" b="1" dirty="0" smtClean="0">
                <a:effectLst>
                  <a:outerShdw blurRad="50800" dist="50800" dir="5400000" algn="ctr" rotWithShape="0">
                    <a:srgbClr val="480009"/>
                  </a:outerShdw>
                </a:effectLst>
                <a:latin typeface="Harrington" panose="04040505050A02020702" pitchFamily="82" charset="0"/>
              </a:rPr>
              <a:t> </a:t>
            </a:r>
            <a:r>
              <a:rPr lang="es-ES" sz="3600" b="1" dirty="0">
                <a:effectLst>
                  <a:outerShdw blurRad="50800" dist="50800" dir="5400000" algn="ctr" rotWithShape="0">
                    <a:srgbClr val="480009"/>
                  </a:outerShdw>
                </a:effectLst>
                <a:latin typeface="Harrington" panose="04040505050A02020702" pitchFamily="82" charset="0"/>
              </a:rPr>
              <a:t>Somos bellas por el </a:t>
            </a:r>
            <a:r>
              <a:rPr lang="es-ES" sz="3600" b="1" dirty="0" smtClean="0">
                <a:effectLst>
                  <a:outerShdw blurRad="50800" dist="50800" dir="5400000" algn="ctr" rotWithShape="0">
                    <a:srgbClr val="480009"/>
                  </a:outerShdw>
                </a:effectLst>
                <a:latin typeface="Harrington" panose="04040505050A02020702" pitchFamily="82" charset="0"/>
              </a:rPr>
              <a:t>solo </a:t>
            </a:r>
            <a:r>
              <a:rPr lang="es-ES" sz="3600" b="1" dirty="0">
                <a:effectLst>
                  <a:outerShdw blurRad="50800" dist="50800" dir="5400000" algn="ctr" rotWithShape="0">
                    <a:srgbClr val="480009"/>
                  </a:outerShdw>
                </a:effectLst>
                <a:latin typeface="Harrington" panose="04040505050A02020702" pitchFamily="82" charset="0"/>
              </a:rPr>
              <a:t>hecho de ser </a:t>
            </a:r>
            <a:r>
              <a:rPr lang="es-ES" sz="3600" b="1" dirty="0" smtClean="0">
                <a:effectLst>
                  <a:outerShdw blurRad="50800" dist="50800" dir="5400000" algn="ctr" rotWithShape="0">
                    <a:srgbClr val="480009"/>
                  </a:outerShdw>
                </a:effectLst>
                <a:latin typeface="Harrington" panose="04040505050A02020702" pitchFamily="82" charset="0"/>
              </a:rPr>
              <a:t>mujeres</a:t>
            </a:r>
            <a:endParaRPr lang="es-ES" sz="3600" b="1" dirty="0">
              <a:effectLst>
                <a:outerShdw blurRad="50800" dist="50800" dir="5400000" algn="ctr" rotWithShape="0">
                  <a:srgbClr val="480009"/>
                </a:outerShdw>
              </a:effectLst>
              <a:latin typeface="Harrington" panose="04040505050A02020702" pitchFamily="82" charset="0"/>
            </a:endParaRPr>
          </a:p>
          <a:p>
            <a:pPr algn="ctr"/>
            <a:endParaRPr lang="es-ES" sz="3600" b="1" dirty="0">
              <a:effectLst>
                <a:outerShdw blurRad="50800" dist="50800" dir="5400000" algn="ctr" rotWithShape="0">
                  <a:srgbClr val="480009"/>
                </a:outerShdw>
              </a:effectLst>
              <a:latin typeface="Harrington" panose="04040505050A02020702" pitchFamily="82" charset="0"/>
            </a:endParaRPr>
          </a:p>
        </p:txBody>
      </p:sp>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9" name="Picture 2"/>
          <p:cNvPicPr>
            <a:picLocks noChangeAspect="1" noChangeArrowheads="1"/>
          </p:cNvPicPr>
          <p:nvPr/>
        </p:nvPicPr>
        <p:blipFill rotWithShape="1">
          <a:blip r:embed="rId3" cstate="email">
            <a:lum bright="70000" contrast="-70000"/>
            <a:extLst>
              <a:ext uri="{BEBA8EAE-BF5A-486C-A8C5-ECC9F3942E4B}">
                <a14:imgProps xmlns:a14="http://schemas.microsoft.com/office/drawing/2010/main">
                  <a14:imgLayer r:embed="rId4">
                    <a14:imgEffect>
                      <a14:colorTemperature colorTemp="11500"/>
                    </a14:imgEffect>
                    <a14:imgEffect>
                      <a14:brightnessContrast bright="74000"/>
                    </a14:imgEffect>
                  </a14:imgLayer>
                </a14:imgProps>
              </a:ext>
              <a:ext uri="{28A0092B-C50C-407E-A947-70E740481C1C}">
                <a14:useLocalDpi xmlns:a14="http://schemas.microsoft.com/office/drawing/2010/main"/>
              </a:ext>
            </a:extLst>
          </a:blip>
          <a:srcRect/>
          <a:stretch/>
        </p:blipFill>
        <p:spPr bwMode="auto">
          <a:xfrm>
            <a:off x="971600" y="4005064"/>
            <a:ext cx="517929" cy="461228"/>
          </a:xfrm>
          <a:prstGeom prst="rect">
            <a:avLst/>
          </a:prstGeom>
          <a:noFill/>
          <a:ln>
            <a:noFill/>
          </a:ln>
          <a:effectLst>
            <a:outerShdw sx="200000" sy="2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2"/>
          <p:cNvPicPr>
            <a:picLocks noChangeAspect="1" noChangeArrowheads="1"/>
          </p:cNvPicPr>
          <p:nvPr/>
        </p:nvPicPr>
        <p:blipFill rotWithShape="1">
          <a:blip r:embed="rId3" cstate="email">
            <a:lum bright="70000" contrast="-70000"/>
            <a:extLst>
              <a:ext uri="{BEBA8EAE-BF5A-486C-A8C5-ECC9F3942E4B}">
                <a14:imgProps xmlns:a14="http://schemas.microsoft.com/office/drawing/2010/main">
                  <a14:imgLayer r:embed="rId4">
                    <a14:imgEffect>
                      <a14:colorTemperature colorTemp="11500"/>
                    </a14:imgEffect>
                    <a14:imgEffect>
                      <a14:brightnessContrast bright="74000"/>
                    </a14:imgEffect>
                  </a14:imgLayer>
                </a14:imgProps>
              </a:ext>
              <a:ext uri="{28A0092B-C50C-407E-A947-70E740481C1C}">
                <a14:useLocalDpi xmlns:a14="http://schemas.microsoft.com/office/drawing/2010/main"/>
              </a:ext>
            </a:extLst>
          </a:blip>
          <a:srcRect/>
          <a:stretch/>
        </p:blipFill>
        <p:spPr bwMode="auto">
          <a:xfrm>
            <a:off x="6012160" y="4618692"/>
            <a:ext cx="517929" cy="461228"/>
          </a:xfrm>
          <a:prstGeom prst="rect">
            <a:avLst/>
          </a:prstGeom>
          <a:noFill/>
          <a:ln>
            <a:noFill/>
          </a:ln>
          <a:effectLst>
            <a:outerShdw sx="200000" sy="200000" algn="ctr" rotWithShape="0">
              <a:schemeClr val="tx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226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2000"/>
                                        <p:tgtEl>
                                          <p:spTgt spid="10"/>
                                        </p:tgtEl>
                                      </p:cBhvr>
                                    </p:animEffect>
                                    <p:anim calcmode="lin" valueType="num">
                                      <p:cBhvr>
                                        <p:cTn id="13" dur="2000" fill="hold"/>
                                        <p:tgtEl>
                                          <p:spTgt spid="10"/>
                                        </p:tgtEl>
                                        <p:attrNameLst>
                                          <p:attrName>ppt_x</p:attrName>
                                        </p:attrNameLst>
                                      </p:cBhvr>
                                      <p:tavLst>
                                        <p:tav tm="0">
                                          <p:val>
                                            <p:strVal val="#ppt_x"/>
                                          </p:val>
                                        </p:tav>
                                        <p:tav tm="100000">
                                          <p:val>
                                            <p:strVal val="#ppt_x"/>
                                          </p:val>
                                        </p:tav>
                                      </p:tavLst>
                                    </p:anim>
                                    <p:anim calcmode="lin" valueType="num">
                                      <p:cBhvr>
                                        <p:cTn id="14" dur="2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anim calcmode="lin" valueType="num">
                                      <p:cBhvr>
                                        <p:cTn id="18" dur="2000" fill="hold"/>
                                        <p:tgtEl>
                                          <p:spTgt spid="9"/>
                                        </p:tgtEl>
                                        <p:attrNameLst>
                                          <p:attrName>ppt_x</p:attrName>
                                        </p:attrNameLst>
                                      </p:cBhvr>
                                      <p:tavLst>
                                        <p:tav tm="0">
                                          <p:val>
                                            <p:strVal val="#ppt_x"/>
                                          </p:val>
                                        </p:tav>
                                        <p:tav tm="100000">
                                          <p:val>
                                            <p:strVal val="#ppt_x"/>
                                          </p:val>
                                        </p:tav>
                                      </p:tavLst>
                                    </p:anim>
                                    <p:anim calcmode="lin" valueType="num">
                                      <p:cBhvr>
                                        <p:cTn id="19" dur="2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33"/>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373216"/>
            <a:ext cx="9144000" cy="148478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48000">
                <a:srgbClr val="534939">
                  <a:lumMod val="77000"/>
                </a:srgbClr>
              </a:gs>
              <a:gs pos="0">
                <a:schemeClr val="accent6">
                  <a:lumMod val="20000"/>
                  <a:lumOff val="80000"/>
                </a:schemeClr>
              </a:gs>
              <a:gs pos="32000">
                <a:schemeClr val="accent6">
                  <a:lumMod val="38000"/>
                  <a:lumOff val="62000"/>
                </a:schemeClr>
              </a:gs>
              <a:gs pos="73000">
                <a:schemeClr val="tx2">
                  <a:lumMod val="0"/>
                </a:scheme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733255"/>
            <a:ext cx="9144000" cy="11247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81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949279"/>
            <a:ext cx="9144000" cy="90872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7000">
                <a:schemeClr val="accent6">
                  <a:lumMod val="38000"/>
                  <a:lumOff val="62000"/>
                </a:schemeClr>
              </a:gs>
              <a:gs pos="66000">
                <a:schemeClr val="tx2">
                  <a:lumMod val="3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8" name="Grupo 7"/>
          <p:cNvGrpSpPr/>
          <p:nvPr/>
        </p:nvGrpSpPr>
        <p:grpSpPr>
          <a:xfrm flipH="1">
            <a:off x="0" y="0"/>
            <a:ext cx="9195059" cy="5842990"/>
            <a:chOff x="-51255" y="35100"/>
            <a:chExt cx="9195059" cy="5143503"/>
          </a:xfrm>
          <a:gradFill>
            <a:gsLst>
              <a:gs pos="0">
                <a:schemeClr val="accent6">
                  <a:lumMod val="20000"/>
                  <a:lumOff val="80000"/>
                </a:schemeClr>
              </a:gs>
              <a:gs pos="59000">
                <a:schemeClr val="accent6">
                  <a:lumMod val="60000"/>
                  <a:lumOff val="40000"/>
                  <a:alpha val="55000"/>
                </a:schemeClr>
              </a:gs>
              <a:gs pos="93000">
                <a:srgbClr val="563C3D"/>
              </a:gs>
            </a:gsLst>
            <a:path path="rect">
              <a:fillToRect l="100000" t="100000"/>
            </a:path>
          </a:gradFill>
        </p:grpSpPr>
        <p:sp>
          <p:nvSpPr>
            <p:cNvPr id="9" name="Forma libre 8"/>
            <p:cNvSpPr/>
            <p:nvPr/>
          </p:nvSpPr>
          <p:spPr>
            <a:xfrm>
              <a:off x="5148062" y="3284984"/>
              <a:ext cx="3528393" cy="1551590"/>
            </a:xfrm>
            <a:custGeom>
              <a:avLst/>
              <a:gdLst>
                <a:gd name="connsiteX0" fmla="*/ 1462770 w 3528393"/>
                <a:gd name="connsiteY0" fmla="*/ 1953 h 1551590"/>
                <a:gd name="connsiteX1" fmla="*/ 1921238 w 3528393"/>
                <a:gd name="connsiteY1" fmla="*/ 21688 h 1551590"/>
                <a:gd name="connsiteX2" fmla="*/ 1933508 w 3528393"/>
                <a:gd name="connsiteY2" fmla="*/ 23563 h 1551590"/>
                <a:gd name="connsiteX3" fmla="*/ 1973169 w 3528393"/>
                <a:gd name="connsiteY3" fmla="*/ 19124 h 1551590"/>
                <a:gd name="connsiteX4" fmla="*/ 3341258 w 3528393"/>
                <a:gd name="connsiteY4" fmla="*/ 348784 h 1551590"/>
                <a:gd name="connsiteX5" fmla="*/ 2763632 w 3528393"/>
                <a:gd name="connsiteY5" fmla="*/ 1418168 h 1551590"/>
                <a:gd name="connsiteX6" fmla="*/ 1498735 w 3528393"/>
                <a:gd name="connsiteY6" fmla="*/ 1520720 h 1551590"/>
                <a:gd name="connsiteX7" fmla="*/ 1422482 w 3528393"/>
                <a:gd name="connsiteY7" fmla="*/ 1506639 h 1551590"/>
                <a:gd name="connsiteX8" fmla="*/ 1324212 w 3528393"/>
                <a:gd name="connsiteY8" fmla="*/ 1505693 h 1551590"/>
                <a:gd name="connsiteX9" fmla="*/ 174061 w 3528393"/>
                <a:gd name="connsiteY9" fmla="*/ 1144190 h 1551590"/>
                <a:gd name="connsiteX10" fmla="*/ 247686 w 3528393"/>
                <a:gd name="connsiteY10" fmla="*/ 373427 h 1551590"/>
                <a:gd name="connsiteX11" fmla="*/ 789049 w 3528393"/>
                <a:gd name="connsiteY11" fmla="*/ 109422 h 1551590"/>
                <a:gd name="connsiteX12" fmla="*/ 996937 w 3528393"/>
                <a:gd name="connsiteY12" fmla="*/ 57325 h 1551590"/>
                <a:gd name="connsiteX13" fmla="*/ 1462770 w 3528393"/>
                <a:gd name="connsiteY13" fmla="*/ 1953 h 1551590"/>
                <a:gd name="connsiteX14" fmla="*/ 1961288 w 3528393"/>
                <a:gd name="connsiteY14" fmla="*/ 27807 h 1551590"/>
                <a:gd name="connsiteX15" fmla="*/ 2055457 w 3528393"/>
                <a:gd name="connsiteY15" fmla="*/ 42194 h 1551590"/>
                <a:gd name="connsiteX16" fmla="*/ 2798690 w 3528393"/>
                <a:gd name="connsiteY16" fmla="*/ 362569 h 1551590"/>
                <a:gd name="connsiteX17" fmla="*/ 2839020 w 3528393"/>
                <a:gd name="connsiteY17" fmla="*/ 404985 h 1551590"/>
                <a:gd name="connsiteX18" fmla="*/ 2800346 w 3528393"/>
                <a:gd name="connsiteY18" fmla="*/ 380253 h 1551590"/>
                <a:gd name="connsiteX19" fmla="*/ 1154654 w 3528393"/>
                <a:gd name="connsiteY19" fmla="*/ 285336 h 1551590"/>
                <a:gd name="connsiteX20" fmla="*/ 591284 w 3528393"/>
                <a:gd name="connsiteY20" fmla="*/ 578237 h 1551590"/>
                <a:gd name="connsiteX21" fmla="*/ 563705 w 3528393"/>
                <a:gd name="connsiteY21" fmla="*/ 1193988 h 1551590"/>
                <a:gd name="connsiteX22" fmla="*/ 1254114 w 3528393"/>
                <a:gd name="connsiteY22" fmla="*/ 1471172 h 1551590"/>
                <a:gd name="connsiteX23" fmla="*/ 1278004 w 3528393"/>
                <a:gd name="connsiteY23" fmla="*/ 1474312 h 1551590"/>
                <a:gd name="connsiteX24" fmla="*/ 1243875 w 3528393"/>
                <a:gd name="connsiteY24" fmla="*/ 1465877 h 1551590"/>
                <a:gd name="connsiteX25" fmla="*/ 743236 w 3528393"/>
                <a:gd name="connsiteY25" fmla="*/ 1214807 h 1551590"/>
                <a:gd name="connsiteX26" fmla="*/ 701325 w 3528393"/>
                <a:gd name="connsiteY26" fmla="*/ 1172740 h 1551590"/>
                <a:gd name="connsiteX27" fmla="*/ 740933 w 3528393"/>
                <a:gd name="connsiteY27" fmla="*/ 1196860 h 1551590"/>
                <a:gd name="connsiteX28" fmla="*/ 2391324 w 3528393"/>
                <a:gd name="connsiteY28" fmla="*/ 1249047 h 1551590"/>
                <a:gd name="connsiteX29" fmla="*/ 2949503 w 3528393"/>
                <a:gd name="connsiteY29" fmla="*/ 308626 h 1551590"/>
                <a:gd name="connsiteX30" fmla="*/ 2023987 w 3528393"/>
                <a:gd name="connsiteY30" fmla="*/ 28605 h 1551590"/>
                <a:gd name="connsiteX31" fmla="*/ 1961288 w 3528393"/>
                <a:gd name="connsiteY31" fmla="*/ 27807 h 155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528393" h="1551590">
                  <a:moveTo>
                    <a:pt x="1462770" y="1953"/>
                  </a:moveTo>
                  <a:cubicBezTo>
                    <a:pt x="1618746" y="-3743"/>
                    <a:pt x="1773496" y="3078"/>
                    <a:pt x="1921238" y="21688"/>
                  </a:cubicBezTo>
                  <a:lnTo>
                    <a:pt x="1933508" y="23563"/>
                  </a:lnTo>
                  <a:lnTo>
                    <a:pt x="1973169" y="19124"/>
                  </a:lnTo>
                  <a:cubicBezTo>
                    <a:pt x="2518944" y="-19327"/>
                    <a:pt x="3058014" y="98919"/>
                    <a:pt x="3341258" y="348784"/>
                  </a:cubicBezTo>
                  <a:cubicBezTo>
                    <a:pt x="3739668" y="700242"/>
                    <a:pt x="3481056" y="1179022"/>
                    <a:pt x="2763632" y="1418168"/>
                  </a:cubicBezTo>
                  <a:cubicBezTo>
                    <a:pt x="2360082" y="1552687"/>
                    <a:pt x="1897319" y="1582731"/>
                    <a:pt x="1498735" y="1520720"/>
                  </a:cubicBezTo>
                  <a:lnTo>
                    <a:pt x="1422482" y="1506639"/>
                  </a:lnTo>
                  <a:lnTo>
                    <a:pt x="1324212" y="1505693"/>
                  </a:lnTo>
                  <a:cubicBezTo>
                    <a:pt x="852352" y="1492900"/>
                    <a:pt x="413634" y="1365428"/>
                    <a:pt x="174061" y="1144190"/>
                  </a:cubicBezTo>
                  <a:cubicBezTo>
                    <a:pt x="-90711" y="899682"/>
                    <a:pt x="-43311" y="604300"/>
                    <a:pt x="247686" y="373427"/>
                  </a:cubicBezTo>
                  <a:cubicBezTo>
                    <a:pt x="379957" y="268485"/>
                    <a:pt x="562558" y="176871"/>
                    <a:pt x="789049" y="109422"/>
                  </a:cubicBezTo>
                  <a:cubicBezTo>
                    <a:pt x="856996" y="89187"/>
                    <a:pt x="926482" y="71845"/>
                    <a:pt x="996937" y="57325"/>
                  </a:cubicBezTo>
                  <a:cubicBezTo>
                    <a:pt x="1149589" y="25865"/>
                    <a:pt x="1306793" y="7650"/>
                    <a:pt x="1462770" y="1953"/>
                  </a:cubicBezTo>
                  <a:close/>
                  <a:moveTo>
                    <a:pt x="1961288" y="27807"/>
                  </a:moveTo>
                  <a:lnTo>
                    <a:pt x="2055457" y="42194"/>
                  </a:lnTo>
                  <a:cubicBezTo>
                    <a:pt x="2363206" y="97757"/>
                    <a:pt x="2630199" y="206973"/>
                    <a:pt x="2798690" y="362569"/>
                  </a:cubicBezTo>
                  <a:lnTo>
                    <a:pt x="2839020" y="404985"/>
                  </a:lnTo>
                  <a:lnTo>
                    <a:pt x="2800346" y="380253"/>
                  </a:lnTo>
                  <a:cubicBezTo>
                    <a:pt x="2415929" y="160870"/>
                    <a:pt x="1730140" y="113955"/>
                    <a:pt x="1154654" y="285336"/>
                  </a:cubicBezTo>
                  <a:cubicBezTo>
                    <a:pt x="908016" y="358786"/>
                    <a:pt x="716662" y="461900"/>
                    <a:pt x="591284" y="578237"/>
                  </a:cubicBezTo>
                  <a:cubicBezTo>
                    <a:pt x="382320" y="772132"/>
                    <a:pt x="356625" y="1002757"/>
                    <a:pt x="563705" y="1193988"/>
                  </a:cubicBezTo>
                  <a:cubicBezTo>
                    <a:pt x="715131" y="1333826"/>
                    <a:pt x="964822" y="1428397"/>
                    <a:pt x="1254114" y="1471172"/>
                  </a:cubicBezTo>
                  <a:lnTo>
                    <a:pt x="1278004" y="1474312"/>
                  </a:lnTo>
                  <a:lnTo>
                    <a:pt x="1243875" y="1465877"/>
                  </a:lnTo>
                  <a:cubicBezTo>
                    <a:pt x="1041671" y="1409037"/>
                    <a:pt x="867739" y="1324638"/>
                    <a:pt x="743236" y="1214807"/>
                  </a:cubicBezTo>
                  <a:lnTo>
                    <a:pt x="701325" y="1172740"/>
                  </a:lnTo>
                  <a:lnTo>
                    <a:pt x="740933" y="1196860"/>
                  </a:lnTo>
                  <a:cubicBezTo>
                    <a:pt x="1133657" y="1409698"/>
                    <a:pt x="1821672" y="1438935"/>
                    <a:pt x="2391324" y="1249047"/>
                  </a:cubicBezTo>
                  <a:cubicBezTo>
                    <a:pt x="3042357" y="1032032"/>
                    <a:pt x="3292262" y="610992"/>
                    <a:pt x="2949503" y="308626"/>
                  </a:cubicBezTo>
                  <a:cubicBezTo>
                    <a:pt x="2753690" y="135889"/>
                    <a:pt x="2406808" y="39252"/>
                    <a:pt x="2023987" y="28605"/>
                  </a:cubicBezTo>
                  <a:lnTo>
                    <a:pt x="1961288" y="27807"/>
                  </a:lnTo>
                  <a:close/>
                </a:path>
              </a:pathLst>
            </a:custGeom>
            <a:gradFill>
              <a:gsLst>
                <a:gs pos="0">
                  <a:schemeClr val="accent6">
                    <a:lumMod val="20000"/>
                    <a:lumOff val="80000"/>
                  </a:schemeClr>
                </a:gs>
                <a:gs pos="59000">
                  <a:schemeClr val="accent6">
                    <a:lumMod val="60000"/>
                    <a:lumOff val="40000"/>
                    <a:alpha val="55000"/>
                  </a:schemeClr>
                </a:gs>
                <a:gs pos="77870">
                  <a:srgbClr val="612F09"/>
                </a:gs>
                <a:gs pos="93000">
                  <a:schemeClr val="bg1">
                    <a:lumMod val="85000"/>
                    <a:lumOff val="15000"/>
                  </a:schemeClr>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9"/>
            <p:cNvSpPr/>
            <p:nvPr/>
          </p:nvSpPr>
          <p:spPr>
            <a:xfrm>
              <a:off x="5718766" y="3504952"/>
              <a:ext cx="2412633" cy="1088520"/>
            </a:xfrm>
            <a:custGeom>
              <a:avLst/>
              <a:gdLst>
                <a:gd name="connsiteX0" fmla="*/ 1270366 w 2412633"/>
                <a:gd name="connsiteY0" fmla="*/ 82 h 1088520"/>
                <a:gd name="connsiteX1" fmla="*/ 2411015 w 2412633"/>
                <a:gd name="connsiteY1" fmla="*/ 469021 h 1088520"/>
                <a:gd name="connsiteX2" fmla="*/ 2062557 w 2412633"/>
                <a:gd name="connsiteY2" fmla="*/ 840779 h 1088520"/>
                <a:gd name="connsiteX3" fmla="*/ 2015794 w 2412633"/>
                <a:gd name="connsiteY3" fmla="*/ 857262 h 1088520"/>
                <a:gd name="connsiteX4" fmla="*/ 1977392 w 2412633"/>
                <a:gd name="connsiteY4" fmla="*/ 883535 h 1088520"/>
                <a:gd name="connsiteX5" fmla="*/ 1082506 w 2412633"/>
                <a:gd name="connsiteY5" fmla="*/ 1088520 h 1088520"/>
                <a:gd name="connsiteX6" fmla="*/ 0 w 2412633"/>
                <a:gd name="connsiteY6" fmla="*/ 619614 h 1088520"/>
                <a:gd name="connsiteX7" fmla="*/ 12473 w 2412633"/>
                <a:gd name="connsiteY7" fmla="*/ 548204 h 1088520"/>
                <a:gd name="connsiteX8" fmla="*/ 118425 w 2412633"/>
                <a:gd name="connsiteY8" fmla="*/ 406144 h 1088520"/>
                <a:gd name="connsiteX9" fmla="*/ 317058 w 2412633"/>
                <a:gd name="connsiteY9" fmla="*/ 288047 h 1088520"/>
                <a:gd name="connsiteX10" fmla="*/ 324086 w 2412633"/>
                <a:gd name="connsiteY10" fmla="*/ 285280 h 1088520"/>
                <a:gd name="connsiteX11" fmla="*/ 333457 w 2412633"/>
                <a:gd name="connsiteY11" fmla="*/ 273266 h 1088520"/>
                <a:gd name="connsiteX12" fmla="*/ 1270366 w 2412633"/>
                <a:gd name="connsiteY12" fmla="*/ 82 h 1088520"/>
                <a:gd name="connsiteX13" fmla="*/ 1071028 w 2412633"/>
                <a:gd name="connsiteY13" fmla="*/ 94178 h 1088520"/>
                <a:gd name="connsiteX14" fmla="*/ 364745 w 2412633"/>
                <a:gd name="connsiteY14" fmla="*/ 262310 h 1088520"/>
                <a:gd name="connsiteX15" fmla="*/ 339997 w 2412633"/>
                <a:gd name="connsiteY15" fmla="*/ 279016 h 1088520"/>
                <a:gd name="connsiteX16" fmla="*/ 393932 w 2412633"/>
                <a:gd name="connsiteY16" fmla="*/ 257783 h 1088520"/>
                <a:gd name="connsiteX17" fmla="*/ 1082506 w 2412633"/>
                <a:gd name="connsiteY17" fmla="*/ 150707 h 1088520"/>
                <a:gd name="connsiteX18" fmla="*/ 1151688 w 2412633"/>
                <a:gd name="connsiteY18" fmla="*/ 152221 h 1088520"/>
                <a:gd name="connsiteX19" fmla="*/ 1105611 w 2412633"/>
                <a:gd name="connsiteY19" fmla="*/ 155434 h 1088520"/>
                <a:gd name="connsiteX20" fmla="*/ 362002 w 2412633"/>
                <a:gd name="connsiteY20" fmla="*/ 572302 h 1088520"/>
                <a:gd name="connsiteX21" fmla="*/ 1293299 w 2412633"/>
                <a:gd name="connsiteY21" fmla="*/ 997814 h 1088520"/>
                <a:gd name="connsiteX22" fmla="*/ 1906978 w 2412633"/>
                <a:gd name="connsiteY22" fmla="*/ 892374 h 1088520"/>
                <a:gd name="connsiteX23" fmla="*/ 1920012 w 2412633"/>
                <a:gd name="connsiteY23" fmla="*/ 886839 h 1088520"/>
                <a:gd name="connsiteX24" fmla="*/ 1896372 w 2412633"/>
                <a:gd name="connsiteY24" fmla="*/ 893592 h 1088520"/>
                <a:gd name="connsiteX25" fmla="*/ 1387722 w 2412633"/>
                <a:gd name="connsiteY25" fmla="*/ 955399 h 1088520"/>
                <a:gd name="connsiteX26" fmla="*/ 1318385 w 2412633"/>
                <a:gd name="connsiteY26" fmla="*/ 954415 h 1088520"/>
                <a:gd name="connsiteX27" fmla="*/ 1364038 w 2412633"/>
                <a:gd name="connsiteY27" fmla="*/ 950771 h 1088520"/>
                <a:gd name="connsiteX28" fmla="*/ 2055112 w 2412633"/>
                <a:gd name="connsiteY28" fmla="*/ 520132 h 1088520"/>
                <a:gd name="connsiteX29" fmla="*/ 1071028 w 2412633"/>
                <a:gd name="connsiteY29" fmla="*/ 94178 h 10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412633" h="1088520">
                  <a:moveTo>
                    <a:pt x="1270366" y="82"/>
                  </a:moveTo>
                  <a:cubicBezTo>
                    <a:pt x="1867922" y="-4734"/>
                    <a:pt x="2378608" y="205217"/>
                    <a:pt x="2411015" y="469021"/>
                  </a:cubicBezTo>
                  <a:cubicBezTo>
                    <a:pt x="2429244" y="617410"/>
                    <a:pt x="2292260" y="751231"/>
                    <a:pt x="2062557" y="840779"/>
                  </a:cubicBezTo>
                  <a:lnTo>
                    <a:pt x="2015794" y="857262"/>
                  </a:lnTo>
                  <a:lnTo>
                    <a:pt x="1977392" y="883535"/>
                  </a:lnTo>
                  <a:cubicBezTo>
                    <a:pt x="1782513" y="1007281"/>
                    <a:pt x="1454412" y="1088520"/>
                    <a:pt x="1082506" y="1088520"/>
                  </a:cubicBezTo>
                  <a:cubicBezTo>
                    <a:pt x="484655" y="1088520"/>
                    <a:pt x="0" y="878584"/>
                    <a:pt x="0" y="619614"/>
                  </a:cubicBezTo>
                  <a:cubicBezTo>
                    <a:pt x="0" y="595335"/>
                    <a:pt x="4259" y="571488"/>
                    <a:pt x="12473" y="548204"/>
                  </a:cubicBezTo>
                  <a:cubicBezTo>
                    <a:pt x="30268" y="497756"/>
                    <a:pt x="66623" y="449952"/>
                    <a:pt x="118425" y="406144"/>
                  </a:cubicBezTo>
                  <a:cubicBezTo>
                    <a:pt x="170227" y="362334"/>
                    <a:pt x="237476" y="322520"/>
                    <a:pt x="317058" y="288047"/>
                  </a:cubicBezTo>
                  <a:lnTo>
                    <a:pt x="324086" y="285280"/>
                  </a:lnTo>
                  <a:lnTo>
                    <a:pt x="333457" y="273266"/>
                  </a:lnTo>
                  <a:cubicBezTo>
                    <a:pt x="491180" y="114557"/>
                    <a:pt x="845541" y="3506"/>
                    <a:pt x="1270366" y="82"/>
                  </a:cubicBezTo>
                  <a:close/>
                  <a:moveTo>
                    <a:pt x="1071028" y="94178"/>
                  </a:moveTo>
                  <a:cubicBezTo>
                    <a:pt x="777336" y="96545"/>
                    <a:pt x="523192" y="161993"/>
                    <a:pt x="364745" y="262310"/>
                  </a:cubicBezTo>
                  <a:lnTo>
                    <a:pt x="339997" y="279016"/>
                  </a:lnTo>
                  <a:lnTo>
                    <a:pt x="393932" y="257783"/>
                  </a:lnTo>
                  <a:cubicBezTo>
                    <a:pt x="581053" y="190891"/>
                    <a:pt x="820946" y="150707"/>
                    <a:pt x="1082506" y="150707"/>
                  </a:cubicBezTo>
                  <a:lnTo>
                    <a:pt x="1151688" y="152221"/>
                  </a:lnTo>
                  <a:lnTo>
                    <a:pt x="1105611" y="155434"/>
                  </a:lnTo>
                  <a:cubicBezTo>
                    <a:pt x="681233" y="195111"/>
                    <a:pt x="362002" y="366673"/>
                    <a:pt x="362002" y="572302"/>
                  </a:cubicBezTo>
                  <a:cubicBezTo>
                    <a:pt x="362002" y="807306"/>
                    <a:pt x="778958" y="997814"/>
                    <a:pt x="1293299" y="997814"/>
                  </a:cubicBezTo>
                  <a:cubicBezTo>
                    <a:pt x="1528369" y="997815"/>
                    <a:pt x="1743098" y="958022"/>
                    <a:pt x="1906978" y="892374"/>
                  </a:cubicBezTo>
                  <a:lnTo>
                    <a:pt x="1920012" y="886839"/>
                  </a:lnTo>
                  <a:lnTo>
                    <a:pt x="1896372" y="893592"/>
                  </a:lnTo>
                  <a:cubicBezTo>
                    <a:pt x="1747580" y="931594"/>
                    <a:pt x="1574458" y="953894"/>
                    <a:pt x="1387722" y="955399"/>
                  </a:cubicBezTo>
                  <a:lnTo>
                    <a:pt x="1318385" y="954415"/>
                  </a:lnTo>
                  <a:lnTo>
                    <a:pt x="1364038" y="950771"/>
                  </a:lnTo>
                  <a:cubicBezTo>
                    <a:pt x="1783240" y="906934"/>
                    <a:pt x="2080844" y="729599"/>
                    <a:pt x="2055112" y="520132"/>
                  </a:cubicBezTo>
                  <a:cubicBezTo>
                    <a:pt x="2025704" y="280741"/>
                    <a:pt x="1585114" y="90035"/>
                    <a:pt x="1071028" y="94178"/>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51255" y="35100"/>
              <a:ext cx="9195059" cy="5143503"/>
            </a:xfrm>
            <a:custGeom>
              <a:avLst/>
              <a:gdLst>
                <a:gd name="connsiteX0" fmla="*/ 0 w 9195059"/>
                <a:gd name="connsiteY0" fmla="*/ 0 h 5143503"/>
                <a:gd name="connsiteX1" fmla="*/ 9195059 w 9195059"/>
                <a:gd name="connsiteY1" fmla="*/ 0 h 5143503"/>
                <a:gd name="connsiteX2" fmla="*/ 9185408 w 9195059"/>
                <a:gd name="connsiteY2" fmla="*/ 4887447 h 5143503"/>
                <a:gd name="connsiteX3" fmla="*/ 19301 w 9195059"/>
                <a:gd name="connsiteY3" fmla="*/ 4860359 h 5143503"/>
                <a:gd name="connsiteX4" fmla="*/ 0 w 9195059"/>
                <a:gd name="connsiteY4" fmla="*/ 0 h 5143503"/>
                <a:gd name="connsiteX5" fmla="*/ 6662087 w 9195059"/>
                <a:gd name="connsiteY5" fmla="*/ 3251837 h 5143503"/>
                <a:gd name="connsiteX6" fmla="*/ 6196254 w 9195059"/>
                <a:gd name="connsiteY6" fmla="*/ 3307209 h 5143503"/>
                <a:gd name="connsiteX7" fmla="*/ 5988366 w 9195059"/>
                <a:gd name="connsiteY7" fmla="*/ 3359306 h 5143503"/>
                <a:gd name="connsiteX8" fmla="*/ 5447003 w 9195059"/>
                <a:gd name="connsiteY8" fmla="*/ 3623311 h 5143503"/>
                <a:gd name="connsiteX9" fmla="*/ 5373378 w 9195059"/>
                <a:gd name="connsiteY9" fmla="*/ 4394074 h 5143503"/>
                <a:gd name="connsiteX10" fmla="*/ 6523529 w 9195059"/>
                <a:gd name="connsiteY10" fmla="*/ 4755577 h 5143503"/>
                <a:gd name="connsiteX11" fmla="*/ 6621799 w 9195059"/>
                <a:gd name="connsiteY11" fmla="*/ 4756523 h 5143503"/>
                <a:gd name="connsiteX12" fmla="*/ 6698052 w 9195059"/>
                <a:gd name="connsiteY12" fmla="*/ 4770604 h 5143503"/>
                <a:gd name="connsiteX13" fmla="*/ 7962949 w 9195059"/>
                <a:gd name="connsiteY13" fmla="*/ 4668052 h 5143503"/>
                <a:gd name="connsiteX14" fmla="*/ 8540575 w 9195059"/>
                <a:gd name="connsiteY14" fmla="*/ 3598668 h 5143503"/>
                <a:gd name="connsiteX15" fmla="*/ 7172486 w 9195059"/>
                <a:gd name="connsiteY15" fmla="*/ 3269008 h 5143503"/>
                <a:gd name="connsiteX16" fmla="*/ 7132825 w 9195059"/>
                <a:gd name="connsiteY16" fmla="*/ 3273447 h 5143503"/>
                <a:gd name="connsiteX17" fmla="*/ 7120555 w 9195059"/>
                <a:gd name="connsiteY17" fmla="*/ 3271572 h 5143503"/>
                <a:gd name="connsiteX18" fmla="*/ 6662087 w 9195059"/>
                <a:gd name="connsiteY18" fmla="*/ 3251837 h 514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95059" h="5143503">
                  <a:moveTo>
                    <a:pt x="0" y="0"/>
                  </a:moveTo>
                  <a:lnTo>
                    <a:pt x="9195059" y="0"/>
                  </a:lnTo>
                  <a:lnTo>
                    <a:pt x="9185408" y="4887447"/>
                  </a:lnTo>
                  <a:cubicBezTo>
                    <a:pt x="5280393" y="5668129"/>
                    <a:pt x="4902835" y="4367763"/>
                    <a:pt x="19301" y="4860359"/>
                  </a:cubicBezTo>
                  <a:lnTo>
                    <a:pt x="0" y="0"/>
                  </a:lnTo>
                  <a:close/>
                  <a:moveTo>
                    <a:pt x="6662087" y="3251837"/>
                  </a:moveTo>
                  <a:cubicBezTo>
                    <a:pt x="6506110" y="3257534"/>
                    <a:pt x="6348906" y="3275749"/>
                    <a:pt x="6196254" y="3307209"/>
                  </a:cubicBezTo>
                  <a:cubicBezTo>
                    <a:pt x="6125799" y="3321729"/>
                    <a:pt x="6056313" y="3339071"/>
                    <a:pt x="5988366" y="3359306"/>
                  </a:cubicBezTo>
                  <a:cubicBezTo>
                    <a:pt x="5761875" y="3426755"/>
                    <a:pt x="5579274" y="3518369"/>
                    <a:pt x="5447003" y="3623311"/>
                  </a:cubicBezTo>
                  <a:cubicBezTo>
                    <a:pt x="5156006" y="3854184"/>
                    <a:pt x="5108606" y="4149566"/>
                    <a:pt x="5373378" y="4394074"/>
                  </a:cubicBezTo>
                  <a:cubicBezTo>
                    <a:pt x="5612951" y="4615312"/>
                    <a:pt x="6051669" y="4742784"/>
                    <a:pt x="6523529" y="4755577"/>
                  </a:cubicBezTo>
                  <a:lnTo>
                    <a:pt x="6621799" y="4756523"/>
                  </a:lnTo>
                  <a:lnTo>
                    <a:pt x="6698052" y="4770604"/>
                  </a:lnTo>
                  <a:cubicBezTo>
                    <a:pt x="7096636" y="4832615"/>
                    <a:pt x="7559399" y="4802571"/>
                    <a:pt x="7962949" y="4668052"/>
                  </a:cubicBezTo>
                  <a:cubicBezTo>
                    <a:pt x="8680373" y="4428906"/>
                    <a:pt x="8938985" y="3950126"/>
                    <a:pt x="8540575" y="3598668"/>
                  </a:cubicBezTo>
                  <a:cubicBezTo>
                    <a:pt x="8257331" y="3348803"/>
                    <a:pt x="7718261" y="3230557"/>
                    <a:pt x="7172486" y="3269008"/>
                  </a:cubicBezTo>
                  <a:lnTo>
                    <a:pt x="7132825" y="3273447"/>
                  </a:lnTo>
                  <a:lnTo>
                    <a:pt x="7120555" y="3271572"/>
                  </a:lnTo>
                  <a:cubicBezTo>
                    <a:pt x="6972813" y="3252962"/>
                    <a:pt x="6818063" y="3246141"/>
                    <a:pt x="6662087" y="325183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5568902" y="3312792"/>
              <a:ext cx="2682325" cy="1446505"/>
            </a:xfrm>
            <a:custGeom>
              <a:avLst/>
              <a:gdLst>
                <a:gd name="connsiteX0" fmla="*/ 1540448 w 2682325"/>
                <a:gd name="connsiteY0" fmla="*/ 0 h 1446505"/>
                <a:gd name="connsiteX1" fmla="*/ 1603147 w 2682325"/>
                <a:gd name="connsiteY1" fmla="*/ 798 h 1446505"/>
                <a:gd name="connsiteX2" fmla="*/ 2528663 w 2682325"/>
                <a:gd name="connsiteY2" fmla="*/ 280819 h 1446505"/>
                <a:gd name="connsiteX3" fmla="*/ 1970484 w 2682325"/>
                <a:gd name="connsiteY3" fmla="*/ 1221240 h 1446505"/>
                <a:gd name="connsiteX4" fmla="*/ 320093 w 2682325"/>
                <a:gd name="connsiteY4" fmla="*/ 1169053 h 1446505"/>
                <a:gd name="connsiteX5" fmla="*/ 280485 w 2682325"/>
                <a:gd name="connsiteY5" fmla="*/ 1144933 h 1446505"/>
                <a:gd name="connsiteX6" fmla="*/ 322396 w 2682325"/>
                <a:gd name="connsiteY6" fmla="*/ 1187000 h 1446505"/>
                <a:gd name="connsiteX7" fmla="*/ 823035 w 2682325"/>
                <a:gd name="connsiteY7" fmla="*/ 1438070 h 1446505"/>
                <a:gd name="connsiteX8" fmla="*/ 857164 w 2682325"/>
                <a:gd name="connsiteY8" fmla="*/ 1446505 h 1446505"/>
                <a:gd name="connsiteX9" fmla="*/ 833274 w 2682325"/>
                <a:gd name="connsiteY9" fmla="*/ 1443365 h 1446505"/>
                <a:gd name="connsiteX10" fmla="*/ 142865 w 2682325"/>
                <a:gd name="connsiteY10" fmla="*/ 1166181 h 1446505"/>
                <a:gd name="connsiteX11" fmla="*/ 170444 w 2682325"/>
                <a:gd name="connsiteY11" fmla="*/ 550430 h 1446505"/>
                <a:gd name="connsiteX12" fmla="*/ 733814 w 2682325"/>
                <a:gd name="connsiteY12" fmla="*/ 257529 h 1446505"/>
                <a:gd name="connsiteX13" fmla="*/ 2379506 w 2682325"/>
                <a:gd name="connsiteY13" fmla="*/ 352446 h 1446505"/>
                <a:gd name="connsiteX14" fmla="*/ 2418180 w 2682325"/>
                <a:gd name="connsiteY14" fmla="*/ 377178 h 1446505"/>
                <a:gd name="connsiteX15" fmla="*/ 2377850 w 2682325"/>
                <a:gd name="connsiteY15" fmla="*/ 334762 h 1446505"/>
                <a:gd name="connsiteX16" fmla="*/ 1634617 w 2682325"/>
                <a:gd name="connsiteY16" fmla="*/ 14387 h 1446505"/>
                <a:gd name="connsiteX17" fmla="*/ 1540448 w 2682325"/>
                <a:gd name="connsiteY17" fmla="*/ 0 h 1446505"/>
                <a:gd name="connsiteX18" fmla="*/ 1420230 w 2682325"/>
                <a:gd name="connsiteY18" fmla="*/ 192243 h 1446505"/>
                <a:gd name="connsiteX19" fmla="*/ 483321 w 2682325"/>
                <a:gd name="connsiteY19" fmla="*/ 465427 h 1446505"/>
                <a:gd name="connsiteX20" fmla="*/ 473950 w 2682325"/>
                <a:gd name="connsiteY20" fmla="*/ 477441 h 1446505"/>
                <a:gd name="connsiteX21" fmla="*/ 466922 w 2682325"/>
                <a:gd name="connsiteY21" fmla="*/ 480208 h 1446505"/>
                <a:gd name="connsiteX22" fmla="*/ 268289 w 2682325"/>
                <a:gd name="connsiteY22" fmla="*/ 598305 h 1446505"/>
                <a:gd name="connsiteX23" fmla="*/ 162337 w 2682325"/>
                <a:gd name="connsiteY23" fmla="*/ 740365 h 1446505"/>
                <a:gd name="connsiteX24" fmla="*/ 149864 w 2682325"/>
                <a:gd name="connsiteY24" fmla="*/ 811775 h 1446505"/>
                <a:gd name="connsiteX25" fmla="*/ 1232370 w 2682325"/>
                <a:gd name="connsiteY25" fmla="*/ 1280681 h 1446505"/>
                <a:gd name="connsiteX26" fmla="*/ 2127256 w 2682325"/>
                <a:gd name="connsiteY26" fmla="*/ 1075696 h 1446505"/>
                <a:gd name="connsiteX27" fmla="*/ 2165658 w 2682325"/>
                <a:gd name="connsiteY27" fmla="*/ 1049423 h 1446505"/>
                <a:gd name="connsiteX28" fmla="*/ 2212421 w 2682325"/>
                <a:gd name="connsiteY28" fmla="*/ 1032940 h 1446505"/>
                <a:gd name="connsiteX29" fmla="*/ 2560879 w 2682325"/>
                <a:gd name="connsiteY29" fmla="*/ 661182 h 1446505"/>
                <a:gd name="connsiteX30" fmla="*/ 1420230 w 2682325"/>
                <a:gd name="connsiteY30" fmla="*/ 192243 h 1446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682325" h="1446505">
                  <a:moveTo>
                    <a:pt x="1540448" y="0"/>
                  </a:moveTo>
                  <a:lnTo>
                    <a:pt x="1603147" y="798"/>
                  </a:lnTo>
                  <a:cubicBezTo>
                    <a:pt x="1985968" y="11445"/>
                    <a:pt x="2332850" y="108082"/>
                    <a:pt x="2528663" y="280819"/>
                  </a:cubicBezTo>
                  <a:cubicBezTo>
                    <a:pt x="2871422" y="583185"/>
                    <a:pt x="2621517" y="1004225"/>
                    <a:pt x="1970484" y="1221240"/>
                  </a:cubicBezTo>
                  <a:cubicBezTo>
                    <a:pt x="1400832" y="1411128"/>
                    <a:pt x="712817" y="1381891"/>
                    <a:pt x="320093" y="1169053"/>
                  </a:cubicBezTo>
                  <a:lnTo>
                    <a:pt x="280485" y="1144933"/>
                  </a:lnTo>
                  <a:lnTo>
                    <a:pt x="322396" y="1187000"/>
                  </a:lnTo>
                  <a:cubicBezTo>
                    <a:pt x="446899" y="1296831"/>
                    <a:pt x="620831" y="1381230"/>
                    <a:pt x="823035" y="1438070"/>
                  </a:cubicBezTo>
                  <a:lnTo>
                    <a:pt x="857164" y="1446505"/>
                  </a:lnTo>
                  <a:lnTo>
                    <a:pt x="833274" y="1443365"/>
                  </a:lnTo>
                  <a:cubicBezTo>
                    <a:pt x="543982" y="1400590"/>
                    <a:pt x="294291" y="1306019"/>
                    <a:pt x="142865" y="1166181"/>
                  </a:cubicBezTo>
                  <a:cubicBezTo>
                    <a:pt x="-64215" y="974950"/>
                    <a:pt x="-38520" y="744325"/>
                    <a:pt x="170444" y="550430"/>
                  </a:cubicBezTo>
                  <a:cubicBezTo>
                    <a:pt x="295822" y="434093"/>
                    <a:pt x="487176" y="330979"/>
                    <a:pt x="733814" y="257529"/>
                  </a:cubicBezTo>
                  <a:cubicBezTo>
                    <a:pt x="1309300" y="86148"/>
                    <a:pt x="1995089" y="133063"/>
                    <a:pt x="2379506" y="352446"/>
                  </a:cubicBezTo>
                  <a:lnTo>
                    <a:pt x="2418180" y="377178"/>
                  </a:lnTo>
                  <a:lnTo>
                    <a:pt x="2377850" y="334762"/>
                  </a:lnTo>
                  <a:cubicBezTo>
                    <a:pt x="2209359" y="179166"/>
                    <a:pt x="1942366" y="69950"/>
                    <a:pt x="1634617" y="14387"/>
                  </a:cubicBezTo>
                  <a:lnTo>
                    <a:pt x="1540448" y="0"/>
                  </a:lnTo>
                  <a:close/>
                  <a:moveTo>
                    <a:pt x="1420230" y="192243"/>
                  </a:moveTo>
                  <a:cubicBezTo>
                    <a:pt x="995405" y="195667"/>
                    <a:pt x="641044" y="306718"/>
                    <a:pt x="483321" y="465427"/>
                  </a:cubicBezTo>
                  <a:lnTo>
                    <a:pt x="473950" y="477441"/>
                  </a:lnTo>
                  <a:lnTo>
                    <a:pt x="466922" y="480208"/>
                  </a:lnTo>
                  <a:cubicBezTo>
                    <a:pt x="387340" y="514681"/>
                    <a:pt x="320091" y="554495"/>
                    <a:pt x="268289" y="598305"/>
                  </a:cubicBezTo>
                  <a:cubicBezTo>
                    <a:pt x="216487" y="642113"/>
                    <a:pt x="180132" y="689917"/>
                    <a:pt x="162337" y="740365"/>
                  </a:cubicBezTo>
                  <a:cubicBezTo>
                    <a:pt x="154123" y="763649"/>
                    <a:pt x="149864" y="787496"/>
                    <a:pt x="149864" y="811775"/>
                  </a:cubicBezTo>
                  <a:cubicBezTo>
                    <a:pt x="149864" y="1070745"/>
                    <a:pt x="634519" y="1280681"/>
                    <a:pt x="1232370" y="1280681"/>
                  </a:cubicBezTo>
                  <a:cubicBezTo>
                    <a:pt x="1604276" y="1280681"/>
                    <a:pt x="1932377" y="1199442"/>
                    <a:pt x="2127256" y="1075696"/>
                  </a:cubicBezTo>
                  <a:lnTo>
                    <a:pt x="2165658" y="1049423"/>
                  </a:lnTo>
                  <a:lnTo>
                    <a:pt x="2212421" y="1032940"/>
                  </a:lnTo>
                  <a:cubicBezTo>
                    <a:pt x="2442124" y="943392"/>
                    <a:pt x="2579108" y="809571"/>
                    <a:pt x="2560879" y="661182"/>
                  </a:cubicBezTo>
                  <a:cubicBezTo>
                    <a:pt x="2528472" y="397378"/>
                    <a:pt x="2017786" y="187427"/>
                    <a:pt x="1420230" y="19224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6058763" y="3599064"/>
              <a:ext cx="1716663" cy="903703"/>
            </a:xfrm>
            <a:custGeom>
              <a:avLst/>
              <a:gdLst>
                <a:gd name="connsiteX0" fmla="*/ 731031 w 1716663"/>
                <a:gd name="connsiteY0" fmla="*/ 67 h 903703"/>
                <a:gd name="connsiteX1" fmla="*/ 1715115 w 1716663"/>
                <a:gd name="connsiteY1" fmla="*/ 426021 h 903703"/>
                <a:gd name="connsiteX2" fmla="*/ 1024041 w 1716663"/>
                <a:gd name="connsiteY2" fmla="*/ 856660 h 903703"/>
                <a:gd name="connsiteX3" fmla="*/ 978388 w 1716663"/>
                <a:gd name="connsiteY3" fmla="*/ 860304 h 903703"/>
                <a:gd name="connsiteX4" fmla="*/ 1047725 w 1716663"/>
                <a:gd name="connsiteY4" fmla="*/ 861288 h 903703"/>
                <a:gd name="connsiteX5" fmla="*/ 1556375 w 1716663"/>
                <a:gd name="connsiteY5" fmla="*/ 799481 h 903703"/>
                <a:gd name="connsiteX6" fmla="*/ 1580015 w 1716663"/>
                <a:gd name="connsiteY6" fmla="*/ 792728 h 903703"/>
                <a:gd name="connsiteX7" fmla="*/ 1566981 w 1716663"/>
                <a:gd name="connsiteY7" fmla="*/ 798263 h 903703"/>
                <a:gd name="connsiteX8" fmla="*/ 953302 w 1716663"/>
                <a:gd name="connsiteY8" fmla="*/ 903703 h 903703"/>
                <a:gd name="connsiteX9" fmla="*/ 22005 w 1716663"/>
                <a:gd name="connsiteY9" fmla="*/ 478191 h 903703"/>
                <a:gd name="connsiteX10" fmla="*/ 765614 w 1716663"/>
                <a:gd name="connsiteY10" fmla="*/ 61323 h 903703"/>
                <a:gd name="connsiteX11" fmla="*/ 811691 w 1716663"/>
                <a:gd name="connsiteY11" fmla="*/ 58110 h 903703"/>
                <a:gd name="connsiteX12" fmla="*/ 742509 w 1716663"/>
                <a:gd name="connsiteY12" fmla="*/ 56596 h 903703"/>
                <a:gd name="connsiteX13" fmla="*/ 53935 w 1716663"/>
                <a:gd name="connsiteY13" fmla="*/ 163672 h 903703"/>
                <a:gd name="connsiteX14" fmla="*/ 0 w 1716663"/>
                <a:gd name="connsiteY14" fmla="*/ 184905 h 903703"/>
                <a:gd name="connsiteX15" fmla="*/ 24748 w 1716663"/>
                <a:gd name="connsiteY15" fmla="*/ 168199 h 903703"/>
                <a:gd name="connsiteX16" fmla="*/ 731031 w 1716663"/>
                <a:gd name="connsiteY16" fmla="*/ 67 h 9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6663" h="903703">
                  <a:moveTo>
                    <a:pt x="731031" y="67"/>
                  </a:moveTo>
                  <a:cubicBezTo>
                    <a:pt x="1245117" y="-4076"/>
                    <a:pt x="1685707" y="186630"/>
                    <a:pt x="1715115" y="426021"/>
                  </a:cubicBezTo>
                  <a:cubicBezTo>
                    <a:pt x="1740847" y="635488"/>
                    <a:pt x="1443243" y="812823"/>
                    <a:pt x="1024041" y="856660"/>
                  </a:cubicBezTo>
                  <a:lnTo>
                    <a:pt x="978388" y="860304"/>
                  </a:lnTo>
                  <a:lnTo>
                    <a:pt x="1047725" y="861288"/>
                  </a:lnTo>
                  <a:cubicBezTo>
                    <a:pt x="1234461" y="859783"/>
                    <a:pt x="1407583" y="837483"/>
                    <a:pt x="1556375" y="799481"/>
                  </a:cubicBezTo>
                  <a:lnTo>
                    <a:pt x="1580015" y="792728"/>
                  </a:lnTo>
                  <a:lnTo>
                    <a:pt x="1566981" y="798263"/>
                  </a:lnTo>
                  <a:cubicBezTo>
                    <a:pt x="1403101" y="863911"/>
                    <a:pt x="1188372" y="903704"/>
                    <a:pt x="953302" y="903703"/>
                  </a:cubicBezTo>
                  <a:cubicBezTo>
                    <a:pt x="438961" y="903703"/>
                    <a:pt x="22005" y="713195"/>
                    <a:pt x="22005" y="478191"/>
                  </a:cubicBezTo>
                  <a:cubicBezTo>
                    <a:pt x="22005" y="272562"/>
                    <a:pt x="341236" y="101000"/>
                    <a:pt x="765614" y="61323"/>
                  </a:cubicBezTo>
                  <a:lnTo>
                    <a:pt x="811691" y="58110"/>
                  </a:lnTo>
                  <a:lnTo>
                    <a:pt x="742509" y="56596"/>
                  </a:lnTo>
                  <a:cubicBezTo>
                    <a:pt x="480949" y="56596"/>
                    <a:pt x="241056" y="96780"/>
                    <a:pt x="53935" y="163672"/>
                  </a:cubicBezTo>
                  <a:lnTo>
                    <a:pt x="0" y="184905"/>
                  </a:lnTo>
                  <a:lnTo>
                    <a:pt x="24748" y="168199"/>
                  </a:lnTo>
                  <a:cubicBezTo>
                    <a:pt x="183195" y="67882"/>
                    <a:pt x="437339" y="2434"/>
                    <a:pt x="731031" y="6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55886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8"/>
                                        </p:tgtEl>
                                        <p:attrNameLst>
                                          <p:attrName>ppt_x</p:attrName>
                                        </p:attrNameLst>
                                      </p:cBhvr>
                                      <p:tavLst>
                                        <p:tav tm="0">
                                          <p:val>
                                            <p:strVal val="ppt_x"/>
                                          </p:val>
                                        </p:tav>
                                        <p:tav tm="100000">
                                          <p:val>
                                            <p:strVal val="ppt_x"/>
                                          </p:val>
                                        </p:tav>
                                      </p:tavLst>
                                    </p:anim>
                                    <p:anim calcmode="lin" valueType="num">
                                      <p:cBhvr additive="base">
                                        <p:cTn id="7" dur="4000"/>
                                        <p:tgtEl>
                                          <p:spTgt spid="8"/>
                                        </p:tgtEl>
                                        <p:attrNameLst>
                                          <p:attrName>ppt_y</p:attrName>
                                        </p:attrNameLst>
                                      </p:cBhvr>
                                      <p:tavLst>
                                        <p:tav tm="0">
                                          <p:val>
                                            <p:strVal val="ppt_y"/>
                                          </p:val>
                                        </p:tav>
                                        <p:tav tm="100000">
                                          <p:val>
                                            <p:strVal val="0-ppt_h/2"/>
                                          </p:val>
                                        </p:tav>
                                      </p:tavLst>
                                    </p:anim>
                                    <p:set>
                                      <p:cBhvr>
                                        <p:cTn id="8" dur="1" fill="hold">
                                          <p:stCondLst>
                                            <p:cond delay="3999"/>
                                          </p:stCondLst>
                                        </p:cTn>
                                        <p:tgtEl>
                                          <p:spTgt spid="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4000" fill="hold"/>
                                        <p:tgtEl>
                                          <p:spTgt spid="14"/>
                                        </p:tgtEl>
                                        <p:attrNameLst>
                                          <p:attrName>ppt_w</p:attrName>
                                        </p:attrNameLst>
                                      </p:cBhvr>
                                      <p:tavLst>
                                        <p:tav tm="0">
                                          <p:val>
                                            <p:strVal val="4/3*#ppt_w"/>
                                          </p:val>
                                        </p:tav>
                                        <p:tav tm="100000">
                                          <p:val>
                                            <p:strVal val="#ppt_w"/>
                                          </p:val>
                                        </p:tav>
                                      </p:tavLst>
                                    </p:anim>
                                    <p:anim calcmode="lin" valueType="num">
                                      <p:cBhvr>
                                        <p:cTn id="12" dur="40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41707" y="5301207"/>
            <a:ext cx="9212709" cy="1340765"/>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41707" y="5628644"/>
            <a:ext cx="9212707" cy="12573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59000">
                <a:srgbClr val="FC7680"/>
              </a:gs>
              <a:gs pos="95000">
                <a:srgbClr val="FF0066">
                  <a:lumMod val="0"/>
                </a:srgbClr>
              </a:gs>
              <a:gs pos="72000">
                <a:srgbClr val="FF0000"/>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50270" y="5998751"/>
            <a:ext cx="9212708" cy="97994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C00000"/>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0" y="0"/>
            <a:ext cx="9195059" cy="5654949"/>
            <a:chOff x="-23844" y="1"/>
            <a:chExt cx="9195059" cy="5654949"/>
          </a:xfrm>
        </p:grpSpPr>
        <p:sp>
          <p:nvSpPr>
            <p:cNvPr id="11" name="Forma libre 10"/>
            <p:cNvSpPr/>
            <p:nvPr/>
          </p:nvSpPr>
          <p:spPr>
            <a:xfrm>
              <a:off x="5538833" y="4208807"/>
              <a:ext cx="3263931" cy="1146024"/>
            </a:xfrm>
            <a:custGeom>
              <a:avLst/>
              <a:gdLst>
                <a:gd name="connsiteX0" fmla="*/ 1379598 w 3263931"/>
                <a:gd name="connsiteY0" fmla="*/ 636 h 1146024"/>
                <a:gd name="connsiteX1" fmla="*/ 2023675 w 3263931"/>
                <a:gd name="connsiteY1" fmla="*/ 193261 h 1146024"/>
                <a:gd name="connsiteX2" fmla="*/ 2489474 w 3263931"/>
                <a:gd name="connsiteY2" fmla="*/ 781215 h 1146024"/>
                <a:gd name="connsiteX3" fmla="*/ 2649409 w 3263931"/>
                <a:gd name="connsiteY3" fmla="*/ 916674 h 1146024"/>
                <a:gd name="connsiteX4" fmla="*/ 2858930 w 3263931"/>
                <a:gd name="connsiteY4" fmla="*/ 978299 h 1146024"/>
                <a:gd name="connsiteX5" fmla="*/ 3103456 w 3263931"/>
                <a:gd name="connsiteY5" fmla="*/ 916704 h 1146024"/>
                <a:gd name="connsiteX6" fmla="*/ 3179438 w 3263931"/>
                <a:gd name="connsiteY6" fmla="*/ 770550 h 1146024"/>
                <a:gd name="connsiteX7" fmla="*/ 3141652 w 3263931"/>
                <a:gd name="connsiteY7" fmla="*/ 676521 h 1146024"/>
                <a:gd name="connsiteX8" fmla="*/ 2988500 w 3263931"/>
                <a:gd name="connsiteY8" fmla="*/ 623431 h 1146024"/>
                <a:gd name="connsiteX9" fmla="*/ 2920090 w 3263931"/>
                <a:gd name="connsiteY9" fmla="*/ 625464 h 1146024"/>
                <a:gd name="connsiteX10" fmla="*/ 2857434 w 3263931"/>
                <a:gd name="connsiteY10" fmla="*/ 639725 h 1146024"/>
                <a:gd name="connsiteX11" fmla="*/ 2831991 w 3263931"/>
                <a:gd name="connsiteY11" fmla="*/ 644557 h 1146024"/>
                <a:gd name="connsiteX12" fmla="*/ 2811438 w 3263931"/>
                <a:gd name="connsiteY12" fmla="*/ 634224 h 1146024"/>
                <a:gd name="connsiteX13" fmla="*/ 2798181 w 3263931"/>
                <a:gd name="connsiteY13" fmla="*/ 601997 h 1146024"/>
                <a:gd name="connsiteX14" fmla="*/ 2803477 w 3263931"/>
                <a:gd name="connsiteY14" fmla="*/ 577874 h 1146024"/>
                <a:gd name="connsiteX15" fmla="*/ 2862903 w 3263931"/>
                <a:gd name="connsiteY15" fmla="*/ 542096 h 1146024"/>
                <a:gd name="connsiteX16" fmla="*/ 2984509 w 3263931"/>
                <a:gd name="connsiteY16" fmla="*/ 525802 h 1146024"/>
                <a:gd name="connsiteX17" fmla="*/ 3218046 w 3263931"/>
                <a:gd name="connsiteY17" fmla="*/ 614157 h 1146024"/>
                <a:gd name="connsiteX18" fmla="*/ 3263581 w 3263931"/>
                <a:gd name="connsiteY18" fmla="*/ 769229 h 1146024"/>
                <a:gd name="connsiteX19" fmla="*/ 3136416 w 3263931"/>
                <a:gd name="connsiteY19" fmla="*/ 978033 h 1146024"/>
                <a:gd name="connsiteX20" fmla="*/ 2750027 w 3263931"/>
                <a:gd name="connsiteY20" fmla="*/ 1062271 h 1146024"/>
                <a:gd name="connsiteX21" fmla="*/ 2325733 w 3263931"/>
                <a:gd name="connsiteY21" fmla="*/ 915704 h 1146024"/>
                <a:gd name="connsiteX22" fmla="*/ 2041334 w 3263931"/>
                <a:gd name="connsiteY22" fmla="*/ 650665 h 1146024"/>
                <a:gd name="connsiteX23" fmla="*/ 1836135 w 3263931"/>
                <a:gd name="connsiteY23" fmla="*/ 493498 h 1146024"/>
                <a:gd name="connsiteX24" fmla="*/ 1582857 w 3263931"/>
                <a:gd name="connsiteY24" fmla="*/ 376895 h 1146024"/>
                <a:gd name="connsiteX25" fmla="*/ 1228010 w 3263931"/>
                <a:gd name="connsiteY25" fmla="*/ 321516 h 1146024"/>
                <a:gd name="connsiteX26" fmla="*/ 597505 w 3263931"/>
                <a:gd name="connsiteY26" fmla="*/ 411805 h 1146024"/>
                <a:gd name="connsiteX27" fmla="*/ 341771 w 3263931"/>
                <a:gd name="connsiteY27" fmla="*/ 674627 h 1146024"/>
                <a:gd name="connsiteX28" fmla="*/ 505748 w 3263931"/>
                <a:gd name="connsiteY28" fmla="*/ 953023 h 1146024"/>
                <a:gd name="connsiteX29" fmla="*/ 1024441 w 3263931"/>
                <a:gd name="connsiteY29" fmla="*/ 1103861 h 1146024"/>
                <a:gd name="connsiteX30" fmla="*/ 1447820 w 3263931"/>
                <a:gd name="connsiteY30" fmla="*/ 1038393 h 1146024"/>
                <a:gd name="connsiteX31" fmla="*/ 1615859 w 3263931"/>
                <a:gd name="connsiteY31" fmla="*/ 855373 h 1146024"/>
                <a:gd name="connsiteX32" fmla="*/ 1536528 w 3263931"/>
                <a:gd name="connsiteY32" fmla="*/ 703901 h 1146024"/>
                <a:gd name="connsiteX33" fmla="*/ 1264923 w 3263931"/>
                <a:gd name="connsiteY33" fmla="*/ 620661 h 1146024"/>
                <a:gd name="connsiteX34" fmla="*/ 1066148 w 3263931"/>
                <a:gd name="connsiteY34" fmla="*/ 646714 h 1146024"/>
                <a:gd name="connsiteX35" fmla="*/ 982457 w 3263931"/>
                <a:gd name="connsiteY35" fmla="*/ 730972 h 1146024"/>
                <a:gd name="connsiteX36" fmla="*/ 1027012 w 3263931"/>
                <a:gd name="connsiteY36" fmla="*/ 791543 h 1146024"/>
                <a:gd name="connsiteX37" fmla="*/ 1138028 w 3263931"/>
                <a:gd name="connsiteY37" fmla="*/ 823494 h 1146024"/>
                <a:gd name="connsiteX38" fmla="*/ 1230562 w 3263931"/>
                <a:gd name="connsiteY38" fmla="*/ 822552 h 1146024"/>
                <a:gd name="connsiteX39" fmla="*/ 1255890 w 3263931"/>
                <a:gd name="connsiteY39" fmla="*/ 820279 h 1146024"/>
                <a:gd name="connsiteX40" fmla="*/ 1281218 w 3263931"/>
                <a:gd name="connsiteY40" fmla="*/ 818006 h 1146024"/>
                <a:gd name="connsiteX41" fmla="*/ 1293495 w 3263931"/>
                <a:gd name="connsiteY41" fmla="*/ 825400 h 1146024"/>
                <a:gd name="connsiteX42" fmla="*/ 1286314 w 3263931"/>
                <a:gd name="connsiteY42" fmla="*/ 844736 h 1146024"/>
                <a:gd name="connsiteX43" fmla="*/ 1232017 w 3263931"/>
                <a:gd name="connsiteY43" fmla="*/ 883309 h 1146024"/>
                <a:gd name="connsiteX44" fmla="*/ 1083821 w 3263931"/>
                <a:gd name="connsiteY44" fmla="*/ 906522 h 1146024"/>
                <a:gd name="connsiteX45" fmla="*/ 859924 w 3263931"/>
                <a:gd name="connsiteY45" fmla="*/ 837408 h 1146024"/>
                <a:gd name="connsiteX46" fmla="*/ 798315 w 3263931"/>
                <a:gd name="connsiteY46" fmla="*/ 712382 h 1146024"/>
                <a:gd name="connsiteX47" fmla="*/ 925249 w 3263931"/>
                <a:gd name="connsiteY47" fmla="*/ 578364 h 1146024"/>
                <a:gd name="connsiteX48" fmla="*/ 1231100 w 3263931"/>
                <a:gd name="connsiteY48" fmla="*/ 531940 h 1146024"/>
                <a:gd name="connsiteX49" fmla="*/ 1613038 w 3263931"/>
                <a:gd name="connsiteY49" fmla="*/ 638978 h 1146024"/>
                <a:gd name="connsiteX50" fmla="*/ 1725252 w 3263931"/>
                <a:gd name="connsiteY50" fmla="*/ 853485 h 1146024"/>
                <a:gd name="connsiteX51" fmla="*/ 1512568 w 3263931"/>
                <a:gd name="connsiteY51" fmla="*/ 1070814 h 1146024"/>
                <a:gd name="connsiteX52" fmla="*/ 1022666 w 3263931"/>
                <a:gd name="connsiteY52" fmla="*/ 1143102 h 1146024"/>
                <a:gd name="connsiteX53" fmla="*/ 367560 w 3263931"/>
                <a:gd name="connsiteY53" fmla="*/ 996029 h 1146024"/>
                <a:gd name="connsiteX54" fmla="*/ 12552 w 3263931"/>
                <a:gd name="connsiteY54" fmla="*/ 679925 h 1146024"/>
                <a:gd name="connsiteX55" fmla="*/ 133912 w 3263931"/>
                <a:gd name="connsiteY55" fmla="*/ 316270 h 1146024"/>
                <a:gd name="connsiteX56" fmla="*/ 983460 w 3263931"/>
                <a:gd name="connsiteY56" fmla="*/ 14788 h 1146024"/>
                <a:gd name="connsiteX57" fmla="*/ 1379598 w 3263931"/>
                <a:gd name="connsiteY57" fmla="*/ 636 h 114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263931" h="1146024">
                  <a:moveTo>
                    <a:pt x="1379598" y="636"/>
                  </a:moveTo>
                  <a:cubicBezTo>
                    <a:pt x="1613435" y="6003"/>
                    <a:pt x="1854425" y="47216"/>
                    <a:pt x="2023675" y="193261"/>
                  </a:cubicBezTo>
                  <a:cubicBezTo>
                    <a:pt x="2294476" y="426933"/>
                    <a:pt x="2385185" y="660646"/>
                    <a:pt x="2489474" y="781215"/>
                  </a:cubicBezTo>
                  <a:cubicBezTo>
                    <a:pt x="2593763" y="901784"/>
                    <a:pt x="2605763" y="890194"/>
                    <a:pt x="2649409" y="916674"/>
                  </a:cubicBezTo>
                  <a:cubicBezTo>
                    <a:pt x="2712171" y="954276"/>
                    <a:pt x="2782012" y="974818"/>
                    <a:pt x="2858930" y="978299"/>
                  </a:cubicBezTo>
                  <a:cubicBezTo>
                    <a:pt x="2963819" y="983045"/>
                    <a:pt x="3045328" y="962513"/>
                    <a:pt x="3103456" y="916704"/>
                  </a:cubicBezTo>
                  <a:cubicBezTo>
                    <a:pt x="3151409" y="878983"/>
                    <a:pt x="3176736" y="830265"/>
                    <a:pt x="3179438" y="770550"/>
                  </a:cubicBezTo>
                  <a:cubicBezTo>
                    <a:pt x="3181111" y="733584"/>
                    <a:pt x="3168515" y="702241"/>
                    <a:pt x="3141652" y="676521"/>
                  </a:cubicBezTo>
                  <a:cubicBezTo>
                    <a:pt x="3108078" y="644228"/>
                    <a:pt x="3057028" y="626532"/>
                    <a:pt x="2988500" y="623431"/>
                  </a:cubicBezTo>
                  <a:cubicBezTo>
                    <a:pt x="2964726" y="622355"/>
                    <a:pt x="2941922" y="623033"/>
                    <a:pt x="2920090" y="625464"/>
                  </a:cubicBezTo>
                  <a:cubicBezTo>
                    <a:pt x="2898259" y="627896"/>
                    <a:pt x="2877374" y="632649"/>
                    <a:pt x="2857434" y="639725"/>
                  </a:cubicBezTo>
                  <a:cubicBezTo>
                    <a:pt x="2847465" y="643263"/>
                    <a:pt x="2838983" y="644874"/>
                    <a:pt x="2831991" y="644557"/>
                  </a:cubicBezTo>
                  <a:cubicBezTo>
                    <a:pt x="2829194" y="644431"/>
                    <a:pt x="2822343" y="640987"/>
                    <a:pt x="2811438" y="634224"/>
                  </a:cubicBezTo>
                  <a:cubicBezTo>
                    <a:pt x="2802034" y="625251"/>
                    <a:pt x="2797615" y="614508"/>
                    <a:pt x="2798181" y="601997"/>
                  </a:cubicBezTo>
                  <a:cubicBezTo>
                    <a:pt x="2798413" y="596878"/>
                    <a:pt x="2800179" y="588837"/>
                    <a:pt x="2803477" y="577874"/>
                  </a:cubicBezTo>
                  <a:cubicBezTo>
                    <a:pt x="2806776" y="566911"/>
                    <a:pt x="2826585" y="554985"/>
                    <a:pt x="2862903" y="542096"/>
                  </a:cubicBezTo>
                  <a:cubicBezTo>
                    <a:pt x="2899222" y="529208"/>
                    <a:pt x="2939757" y="523777"/>
                    <a:pt x="2984509" y="525802"/>
                  </a:cubicBezTo>
                  <a:cubicBezTo>
                    <a:pt x="3094993" y="530801"/>
                    <a:pt x="3172839" y="560253"/>
                    <a:pt x="3218046" y="614157"/>
                  </a:cubicBezTo>
                  <a:cubicBezTo>
                    <a:pt x="3251310" y="653274"/>
                    <a:pt x="3266489" y="704965"/>
                    <a:pt x="3263581" y="769229"/>
                  </a:cubicBezTo>
                  <a:cubicBezTo>
                    <a:pt x="3259773" y="853398"/>
                    <a:pt x="3217384" y="922999"/>
                    <a:pt x="3136416" y="978033"/>
                  </a:cubicBezTo>
                  <a:cubicBezTo>
                    <a:pt x="3042450" y="1041596"/>
                    <a:pt x="2913653" y="1069675"/>
                    <a:pt x="2750027" y="1062271"/>
                  </a:cubicBezTo>
                  <a:cubicBezTo>
                    <a:pt x="2585001" y="1054804"/>
                    <a:pt x="2443570" y="1005948"/>
                    <a:pt x="2325733" y="915704"/>
                  </a:cubicBezTo>
                  <a:lnTo>
                    <a:pt x="2041334" y="650665"/>
                  </a:lnTo>
                  <a:cubicBezTo>
                    <a:pt x="1960407" y="580898"/>
                    <a:pt x="1892008" y="528509"/>
                    <a:pt x="1836135" y="493498"/>
                  </a:cubicBezTo>
                  <a:cubicBezTo>
                    <a:pt x="1755758" y="442561"/>
                    <a:pt x="1671332" y="403693"/>
                    <a:pt x="1582857" y="376895"/>
                  </a:cubicBezTo>
                  <a:cubicBezTo>
                    <a:pt x="1481948" y="346114"/>
                    <a:pt x="1363666" y="327655"/>
                    <a:pt x="1228010" y="321516"/>
                  </a:cubicBezTo>
                  <a:cubicBezTo>
                    <a:pt x="979072" y="310252"/>
                    <a:pt x="768904" y="340348"/>
                    <a:pt x="597505" y="411805"/>
                  </a:cubicBezTo>
                  <a:cubicBezTo>
                    <a:pt x="431827" y="480671"/>
                    <a:pt x="346583" y="568278"/>
                    <a:pt x="341771" y="674627"/>
                  </a:cubicBezTo>
                  <a:cubicBezTo>
                    <a:pt x="337036" y="779270"/>
                    <a:pt x="391695" y="872068"/>
                    <a:pt x="505748" y="953023"/>
                  </a:cubicBezTo>
                  <a:cubicBezTo>
                    <a:pt x="633374" y="1043709"/>
                    <a:pt x="806272" y="1093989"/>
                    <a:pt x="1024441" y="1103861"/>
                  </a:cubicBezTo>
                  <a:cubicBezTo>
                    <a:pt x="1192264" y="1111455"/>
                    <a:pt x="1333390" y="1089632"/>
                    <a:pt x="1447820" y="1038393"/>
                  </a:cubicBezTo>
                  <a:cubicBezTo>
                    <a:pt x="1556526" y="989743"/>
                    <a:pt x="1612539" y="928737"/>
                    <a:pt x="1615859" y="855373"/>
                  </a:cubicBezTo>
                  <a:cubicBezTo>
                    <a:pt x="1618458" y="797934"/>
                    <a:pt x="1592014" y="747443"/>
                    <a:pt x="1536528" y="703901"/>
                  </a:cubicBezTo>
                  <a:cubicBezTo>
                    <a:pt x="1472933" y="653724"/>
                    <a:pt x="1382398" y="625977"/>
                    <a:pt x="1264923" y="620661"/>
                  </a:cubicBezTo>
                  <a:cubicBezTo>
                    <a:pt x="1186605" y="617117"/>
                    <a:pt x="1120347" y="625802"/>
                    <a:pt x="1066148" y="646714"/>
                  </a:cubicBezTo>
                  <a:cubicBezTo>
                    <a:pt x="1011949" y="667626"/>
                    <a:pt x="984052" y="695713"/>
                    <a:pt x="982457" y="730972"/>
                  </a:cubicBezTo>
                  <a:cubicBezTo>
                    <a:pt x="981505" y="752015"/>
                    <a:pt x="996357" y="772205"/>
                    <a:pt x="1027012" y="791543"/>
                  </a:cubicBezTo>
                  <a:cubicBezTo>
                    <a:pt x="1057669" y="810882"/>
                    <a:pt x="1094674" y="821532"/>
                    <a:pt x="1138028" y="823494"/>
                  </a:cubicBezTo>
                  <a:cubicBezTo>
                    <a:pt x="1171593" y="825012"/>
                    <a:pt x="1202437" y="824699"/>
                    <a:pt x="1230562" y="822552"/>
                  </a:cubicBezTo>
                  <a:cubicBezTo>
                    <a:pt x="1244624" y="821479"/>
                    <a:pt x="1253067" y="820721"/>
                    <a:pt x="1255890" y="820279"/>
                  </a:cubicBezTo>
                  <a:lnTo>
                    <a:pt x="1281218" y="818006"/>
                  </a:lnTo>
                  <a:cubicBezTo>
                    <a:pt x="1289609" y="818385"/>
                    <a:pt x="1293701" y="820850"/>
                    <a:pt x="1293495" y="825400"/>
                  </a:cubicBezTo>
                  <a:cubicBezTo>
                    <a:pt x="1293444" y="826537"/>
                    <a:pt x="1291051" y="832982"/>
                    <a:pt x="1286314" y="844736"/>
                  </a:cubicBezTo>
                  <a:cubicBezTo>
                    <a:pt x="1281578" y="856488"/>
                    <a:pt x="1263479" y="869347"/>
                    <a:pt x="1232017" y="883309"/>
                  </a:cubicBezTo>
                  <a:cubicBezTo>
                    <a:pt x="1191958" y="901442"/>
                    <a:pt x="1142559" y="909180"/>
                    <a:pt x="1083821" y="906522"/>
                  </a:cubicBezTo>
                  <a:cubicBezTo>
                    <a:pt x="985924" y="902092"/>
                    <a:pt x="911292" y="879054"/>
                    <a:pt x="859924" y="837408"/>
                  </a:cubicBezTo>
                  <a:cubicBezTo>
                    <a:pt x="816664" y="802398"/>
                    <a:pt x="796127" y="760723"/>
                    <a:pt x="798315" y="712382"/>
                  </a:cubicBezTo>
                  <a:cubicBezTo>
                    <a:pt x="800708" y="659492"/>
                    <a:pt x="843019" y="614820"/>
                    <a:pt x="925249" y="578364"/>
                  </a:cubicBezTo>
                  <a:cubicBezTo>
                    <a:pt x="1007478" y="541909"/>
                    <a:pt x="1109429" y="526434"/>
                    <a:pt x="1231100" y="531940"/>
                  </a:cubicBezTo>
                  <a:cubicBezTo>
                    <a:pt x="1397524" y="539471"/>
                    <a:pt x="1524837" y="575150"/>
                    <a:pt x="1613038" y="638978"/>
                  </a:cubicBezTo>
                  <a:cubicBezTo>
                    <a:pt x="1691734" y="696108"/>
                    <a:pt x="1729138" y="767610"/>
                    <a:pt x="1725252" y="853485"/>
                  </a:cubicBezTo>
                  <a:cubicBezTo>
                    <a:pt x="1721264" y="941635"/>
                    <a:pt x="1650368" y="1014078"/>
                    <a:pt x="1512568" y="1070814"/>
                  </a:cubicBezTo>
                  <a:cubicBezTo>
                    <a:pt x="1374767" y="1127549"/>
                    <a:pt x="1213500" y="1155566"/>
                    <a:pt x="1022666" y="1143102"/>
                  </a:cubicBezTo>
                  <a:cubicBezTo>
                    <a:pt x="831832" y="1130638"/>
                    <a:pt x="535912" y="1073225"/>
                    <a:pt x="367560" y="996029"/>
                  </a:cubicBezTo>
                  <a:cubicBezTo>
                    <a:pt x="199208" y="918832"/>
                    <a:pt x="51493" y="793218"/>
                    <a:pt x="12552" y="679925"/>
                  </a:cubicBezTo>
                  <a:cubicBezTo>
                    <a:pt x="-26389" y="566632"/>
                    <a:pt x="28383" y="438916"/>
                    <a:pt x="133912" y="316270"/>
                  </a:cubicBezTo>
                  <a:cubicBezTo>
                    <a:pt x="239440" y="193624"/>
                    <a:pt x="668500" y="35289"/>
                    <a:pt x="983460" y="14788"/>
                  </a:cubicBezTo>
                  <a:cubicBezTo>
                    <a:pt x="1101570" y="7100"/>
                    <a:pt x="1239297" y="-2584"/>
                    <a:pt x="1379598" y="636"/>
                  </a:cubicBezTo>
                  <a:close/>
                </a:path>
              </a:pathLst>
            </a:custGeom>
            <a:gradFill flip="none" rotWithShape="1">
              <a:gsLst>
                <a:gs pos="72000">
                  <a:srgbClr val="C00000"/>
                </a:gs>
                <a:gs pos="31000">
                  <a:srgbClr val="151517"/>
                </a:gs>
              </a:gsLst>
              <a:path path="circle">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11"/>
            <p:cNvSpPr/>
            <p:nvPr/>
          </p:nvSpPr>
          <p:spPr>
            <a:xfrm>
              <a:off x="2762436" y="4418818"/>
              <a:ext cx="2353588" cy="836516"/>
            </a:xfrm>
            <a:custGeom>
              <a:avLst/>
              <a:gdLst>
                <a:gd name="connsiteX0" fmla="*/ 748397 w 2353588"/>
                <a:gd name="connsiteY0" fmla="*/ 713 h 836516"/>
                <a:gd name="connsiteX1" fmla="*/ 1489992 w 2353588"/>
                <a:gd name="connsiteY1" fmla="*/ 194763 h 836516"/>
                <a:gd name="connsiteX2" fmla="*/ 1790812 w 2353588"/>
                <a:gd name="connsiteY2" fmla="*/ 621739 h 836516"/>
                <a:gd name="connsiteX3" fmla="*/ 1898186 w 2353588"/>
                <a:gd name="connsiteY3" fmla="*/ 723883 h 836516"/>
                <a:gd name="connsiteX4" fmla="*/ 2045980 w 2353588"/>
                <a:gd name="connsiteY4" fmla="*/ 780157 h 836516"/>
                <a:gd name="connsiteX5" fmla="*/ 2226680 w 2353588"/>
                <a:gd name="connsiteY5" fmla="*/ 756457 h 836516"/>
                <a:gd name="connsiteX6" fmla="*/ 2290644 w 2353588"/>
                <a:gd name="connsiteY6" fmla="*/ 664068 h 836516"/>
                <a:gd name="connsiteX7" fmla="*/ 2269092 w 2353588"/>
                <a:gd name="connsiteY7" fmla="*/ 598415 h 836516"/>
                <a:gd name="connsiteX8" fmla="*/ 2161557 w 2353588"/>
                <a:gd name="connsiteY8" fmla="*/ 551896 h 836516"/>
                <a:gd name="connsiteX9" fmla="*/ 2111938 w 2353588"/>
                <a:gd name="connsiteY9" fmla="*/ 548352 h 836516"/>
                <a:gd name="connsiteX10" fmla="*/ 2065730 w 2353588"/>
                <a:gd name="connsiteY10" fmla="*/ 553407 h 836516"/>
                <a:gd name="connsiteX11" fmla="*/ 2047025 w 2353588"/>
                <a:gd name="connsiteY11" fmla="*/ 554817 h 836516"/>
                <a:gd name="connsiteX12" fmla="*/ 2032791 w 2353588"/>
                <a:gd name="connsiteY12" fmla="*/ 546427 h 836516"/>
                <a:gd name="connsiteX13" fmla="*/ 2025183 w 2353588"/>
                <a:gd name="connsiteY13" fmla="*/ 523903 h 836516"/>
                <a:gd name="connsiteX14" fmla="*/ 2030499 w 2353588"/>
                <a:gd name="connsiteY14" fmla="*/ 508135 h 836516"/>
                <a:gd name="connsiteX15" fmla="*/ 2075694 w 2353588"/>
                <a:gd name="connsiteY15" fmla="*/ 488446 h 836516"/>
                <a:gd name="connsiteX16" fmla="*/ 2164677 w 2353588"/>
                <a:gd name="connsiteY16" fmla="*/ 486257 h 836516"/>
                <a:gd name="connsiteX17" fmla="*/ 2328200 w 2353588"/>
                <a:gd name="connsiteY17" fmla="*/ 562146 h 836516"/>
                <a:gd name="connsiteX18" fmla="*/ 2351602 w 2353588"/>
                <a:gd name="connsiteY18" fmla="*/ 669217 h 836516"/>
                <a:gd name="connsiteX19" fmla="*/ 2246752 w 2353588"/>
                <a:gd name="connsiteY19" fmla="*/ 799873 h 836516"/>
                <a:gd name="connsiteX20" fmla="*/ 1962023 w 2353588"/>
                <a:gd name="connsiteY20" fmla="*/ 828560 h 836516"/>
                <a:gd name="connsiteX21" fmla="*/ 1664072 w 2353588"/>
                <a:gd name="connsiteY21" fmla="*/ 700027 h 836516"/>
                <a:gd name="connsiteX22" fmla="*/ 1474623 w 2353588"/>
                <a:gd name="connsiteY22" fmla="*/ 502218 h 836516"/>
                <a:gd name="connsiteX23" fmla="*/ 1335836 w 2353588"/>
                <a:gd name="connsiteY23" fmla="*/ 382298 h 836516"/>
                <a:gd name="connsiteX24" fmla="*/ 1159769 w 2353588"/>
                <a:gd name="connsiteY24" fmla="*/ 286084 h 836516"/>
                <a:gd name="connsiteX25" fmla="*/ 906451 w 2353588"/>
                <a:gd name="connsiteY25" fmla="*/ 223572 h 836516"/>
                <a:gd name="connsiteX26" fmla="*/ 444736 w 2353588"/>
                <a:gd name="connsiteY26" fmla="*/ 238806 h 836516"/>
                <a:gd name="connsiteX27" fmla="*/ 243545 w 2353588"/>
                <a:gd name="connsiteY27" fmla="*/ 396405 h 836516"/>
                <a:gd name="connsiteX28" fmla="*/ 345049 w 2353588"/>
                <a:gd name="connsiteY28" fmla="*/ 594521 h 836516"/>
                <a:gd name="connsiteX29" fmla="*/ 711034 w 2353588"/>
                <a:gd name="connsiteY29" fmla="*/ 732682 h 836516"/>
                <a:gd name="connsiteX30" fmla="*/ 1021368 w 2353588"/>
                <a:gd name="connsiteY30" fmla="*/ 719212 h 836516"/>
                <a:gd name="connsiteX31" fmla="*/ 1154203 w 2353588"/>
                <a:gd name="connsiteY31" fmla="*/ 608746 h 836516"/>
                <a:gd name="connsiteX32" fmla="*/ 1106129 w 2353588"/>
                <a:gd name="connsiteY32" fmla="*/ 501662 h 836516"/>
                <a:gd name="connsiteX33" fmla="*/ 914750 w 2353588"/>
                <a:gd name="connsiteY33" fmla="*/ 426467 h 836516"/>
                <a:gd name="connsiteX34" fmla="*/ 769337 w 2353588"/>
                <a:gd name="connsiteY34" fmla="*/ 429656 h 836516"/>
                <a:gd name="connsiteX35" fmla="*/ 703603 w 2353588"/>
                <a:gd name="connsiteY35" fmla="*/ 480058 h 836516"/>
                <a:gd name="connsiteX36" fmla="*/ 732111 w 2353588"/>
                <a:gd name="connsiteY36" fmla="*/ 523799 h 836516"/>
                <a:gd name="connsiteX37" fmla="*/ 810463 w 2353588"/>
                <a:gd name="connsiteY37" fmla="*/ 553146 h 836516"/>
                <a:gd name="connsiteX38" fmla="*/ 877467 w 2353588"/>
                <a:gd name="connsiteY38" fmla="*/ 559150 h 836516"/>
                <a:gd name="connsiteX39" fmla="*/ 895932 w 2353588"/>
                <a:gd name="connsiteY39" fmla="*/ 559444 h 836516"/>
                <a:gd name="connsiteX40" fmla="*/ 914396 w 2353588"/>
                <a:gd name="connsiteY40" fmla="*/ 559739 h 836516"/>
                <a:gd name="connsiteX41" fmla="*/ 922823 w 2353588"/>
                <a:gd name="connsiteY41" fmla="*/ 565569 h 836516"/>
                <a:gd name="connsiteX42" fmla="*/ 916438 w 2353588"/>
                <a:gd name="connsiteY42" fmla="*/ 577997 h 836516"/>
                <a:gd name="connsiteX43" fmla="*/ 874782 w 2353588"/>
                <a:gd name="connsiteY43" fmla="*/ 599926 h 836516"/>
                <a:gd name="connsiteX44" fmla="*/ 766136 w 2353588"/>
                <a:gd name="connsiteY44" fmla="*/ 604839 h 836516"/>
                <a:gd name="connsiteX45" fmla="*/ 608404 w 2353588"/>
                <a:gd name="connsiteY45" fmla="*/ 542522 h 836516"/>
                <a:gd name="connsiteX46" fmla="*/ 571523 w 2353588"/>
                <a:gd name="connsiteY46" fmla="*/ 454412 h 836516"/>
                <a:gd name="connsiteX47" fmla="*/ 671605 w 2353588"/>
                <a:gd name="connsiteY47" fmla="*/ 373800 h 836516"/>
                <a:gd name="connsiteX48" fmla="*/ 895738 w 2353588"/>
                <a:gd name="connsiteY48" fmla="*/ 364652 h 836516"/>
                <a:gd name="connsiteX49" fmla="*/ 1165478 w 2353588"/>
                <a:gd name="connsiteY49" fmla="*/ 463688 h 836516"/>
                <a:gd name="connsiteX50" fmla="*/ 1233464 w 2353588"/>
                <a:gd name="connsiteY50" fmla="*/ 615325 h 836516"/>
                <a:gd name="connsiteX51" fmla="*/ 1066218 w 2353588"/>
                <a:gd name="connsiteY51" fmla="*/ 745557 h 836516"/>
                <a:gd name="connsiteX52" fmla="*/ 707334 w 2353588"/>
                <a:gd name="connsiteY52" fmla="*/ 758823 h 836516"/>
                <a:gd name="connsiteX53" fmla="*/ 242427 w 2353588"/>
                <a:gd name="connsiteY53" fmla="*/ 613402 h 836516"/>
                <a:gd name="connsiteX54" fmla="*/ 5035 w 2353588"/>
                <a:gd name="connsiteY54" fmla="*/ 376348 h 836516"/>
                <a:gd name="connsiteX55" fmla="*/ 115213 w 2353588"/>
                <a:gd name="connsiteY55" fmla="*/ 141617 h 836516"/>
                <a:gd name="connsiteX56" fmla="*/ 748397 w 2353588"/>
                <a:gd name="connsiteY56" fmla="*/ 713 h 83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353588" h="836516">
                  <a:moveTo>
                    <a:pt x="748397" y="713"/>
                  </a:moveTo>
                  <a:cubicBezTo>
                    <a:pt x="977527" y="9570"/>
                    <a:pt x="1308450" y="18927"/>
                    <a:pt x="1489992" y="194763"/>
                  </a:cubicBezTo>
                  <a:cubicBezTo>
                    <a:pt x="1671533" y="370600"/>
                    <a:pt x="1722779" y="533552"/>
                    <a:pt x="1790812" y="621739"/>
                  </a:cubicBezTo>
                  <a:cubicBezTo>
                    <a:pt x="1858844" y="709926"/>
                    <a:pt x="1868239" y="703028"/>
                    <a:pt x="1898186" y="723883"/>
                  </a:cubicBezTo>
                  <a:cubicBezTo>
                    <a:pt x="1941280" y="753554"/>
                    <a:pt x="1990545" y="772312"/>
                    <a:pt x="2045980" y="780157"/>
                  </a:cubicBezTo>
                  <a:cubicBezTo>
                    <a:pt x="2121573" y="790854"/>
                    <a:pt x="2181806" y="782954"/>
                    <a:pt x="2226680" y="756457"/>
                  </a:cubicBezTo>
                  <a:cubicBezTo>
                    <a:pt x="2263694" y="734644"/>
                    <a:pt x="2285015" y="703848"/>
                    <a:pt x="2290644" y="664068"/>
                  </a:cubicBezTo>
                  <a:cubicBezTo>
                    <a:pt x="2294129" y="639443"/>
                    <a:pt x="2286945" y="617559"/>
                    <a:pt x="2269092" y="598415"/>
                  </a:cubicBezTo>
                  <a:cubicBezTo>
                    <a:pt x="2246789" y="574392"/>
                    <a:pt x="2210945" y="558885"/>
                    <a:pt x="2161557" y="551896"/>
                  </a:cubicBezTo>
                  <a:cubicBezTo>
                    <a:pt x="2144423" y="549471"/>
                    <a:pt x="2127883" y="548290"/>
                    <a:pt x="2111938" y="548352"/>
                  </a:cubicBezTo>
                  <a:cubicBezTo>
                    <a:pt x="2095995" y="548415"/>
                    <a:pt x="2080592" y="550100"/>
                    <a:pt x="2065730" y="553407"/>
                  </a:cubicBezTo>
                  <a:cubicBezTo>
                    <a:pt x="2058300" y="555060"/>
                    <a:pt x="2052064" y="555530"/>
                    <a:pt x="2047025" y="554817"/>
                  </a:cubicBezTo>
                  <a:cubicBezTo>
                    <a:pt x="2045009" y="554532"/>
                    <a:pt x="2040264" y="551735"/>
                    <a:pt x="2032791" y="546427"/>
                  </a:cubicBezTo>
                  <a:cubicBezTo>
                    <a:pt x="2026540" y="539745"/>
                    <a:pt x="2024004" y="532237"/>
                    <a:pt x="2025183" y="523903"/>
                  </a:cubicBezTo>
                  <a:cubicBezTo>
                    <a:pt x="2025666" y="520493"/>
                    <a:pt x="2027438" y="515237"/>
                    <a:pt x="2030499" y="508135"/>
                  </a:cubicBezTo>
                  <a:cubicBezTo>
                    <a:pt x="2033560" y="501032"/>
                    <a:pt x="2048625" y="494469"/>
                    <a:pt x="2075694" y="488446"/>
                  </a:cubicBezTo>
                  <a:cubicBezTo>
                    <a:pt x="2102763" y="482422"/>
                    <a:pt x="2132424" y="481692"/>
                    <a:pt x="2164677" y="486257"/>
                  </a:cubicBezTo>
                  <a:cubicBezTo>
                    <a:pt x="2244302" y="497525"/>
                    <a:pt x="2298810" y="522821"/>
                    <a:pt x="2328200" y="562146"/>
                  </a:cubicBezTo>
                  <a:cubicBezTo>
                    <a:pt x="2349859" y="590716"/>
                    <a:pt x="2357660" y="626406"/>
                    <a:pt x="2351602" y="669217"/>
                  </a:cubicBezTo>
                  <a:cubicBezTo>
                    <a:pt x="2343667" y="725287"/>
                    <a:pt x="2308717" y="768839"/>
                    <a:pt x="2246752" y="799873"/>
                  </a:cubicBezTo>
                  <a:cubicBezTo>
                    <a:pt x="2174858" y="835686"/>
                    <a:pt x="2079948" y="845248"/>
                    <a:pt x="1962023" y="828560"/>
                  </a:cubicBezTo>
                  <a:cubicBezTo>
                    <a:pt x="1843089" y="811730"/>
                    <a:pt x="1743773" y="768885"/>
                    <a:pt x="1664072" y="700027"/>
                  </a:cubicBezTo>
                  <a:lnTo>
                    <a:pt x="1474623" y="502218"/>
                  </a:lnTo>
                  <a:cubicBezTo>
                    <a:pt x="1420367" y="449714"/>
                    <a:pt x="1374105" y="409740"/>
                    <a:pt x="1335836" y="382298"/>
                  </a:cubicBezTo>
                  <a:cubicBezTo>
                    <a:pt x="1280819" y="342437"/>
                    <a:pt x="1222130" y="310366"/>
                    <a:pt x="1159769" y="286084"/>
                  </a:cubicBezTo>
                  <a:cubicBezTo>
                    <a:pt x="1088657" y="258244"/>
                    <a:pt x="1004218" y="237407"/>
                    <a:pt x="906451" y="223572"/>
                  </a:cubicBezTo>
                  <a:cubicBezTo>
                    <a:pt x="727042" y="198183"/>
                    <a:pt x="573137" y="203261"/>
                    <a:pt x="444736" y="238806"/>
                  </a:cubicBezTo>
                  <a:cubicBezTo>
                    <a:pt x="320634" y="273027"/>
                    <a:pt x="253571" y="325560"/>
                    <a:pt x="243545" y="396405"/>
                  </a:cubicBezTo>
                  <a:cubicBezTo>
                    <a:pt x="233680" y="466114"/>
                    <a:pt x="267515" y="532153"/>
                    <a:pt x="345049" y="594521"/>
                  </a:cubicBezTo>
                  <a:cubicBezTo>
                    <a:pt x="431805" y="664378"/>
                    <a:pt x="553799" y="710431"/>
                    <a:pt x="711034" y="732682"/>
                  </a:cubicBezTo>
                  <a:cubicBezTo>
                    <a:pt x="831983" y="749798"/>
                    <a:pt x="935428" y="745308"/>
                    <a:pt x="1021368" y="719212"/>
                  </a:cubicBezTo>
                  <a:cubicBezTo>
                    <a:pt x="1103009" y="694440"/>
                    <a:pt x="1147287" y="657618"/>
                    <a:pt x="1154203" y="608746"/>
                  </a:cubicBezTo>
                  <a:cubicBezTo>
                    <a:pt x="1159618" y="570482"/>
                    <a:pt x="1143593" y="534787"/>
                    <a:pt x="1106129" y="501662"/>
                  </a:cubicBezTo>
                  <a:cubicBezTo>
                    <a:pt x="1063207" y="463513"/>
                    <a:pt x="999414" y="438448"/>
                    <a:pt x="914750" y="426467"/>
                  </a:cubicBezTo>
                  <a:cubicBezTo>
                    <a:pt x="858306" y="418480"/>
                    <a:pt x="809835" y="419543"/>
                    <a:pt x="769337" y="429656"/>
                  </a:cubicBezTo>
                  <a:cubicBezTo>
                    <a:pt x="728838" y="439769"/>
                    <a:pt x="706927" y="456569"/>
                    <a:pt x="703603" y="480058"/>
                  </a:cubicBezTo>
                  <a:cubicBezTo>
                    <a:pt x="701619" y="494076"/>
                    <a:pt x="711122" y="508656"/>
                    <a:pt x="732111" y="523799"/>
                  </a:cubicBezTo>
                  <a:cubicBezTo>
                    <a:pt x="753100" y="538942"/>
                    <a:pt x="779217" y="548725"/>
                    <a:pt x="810463" y="553146"/>
                  </a:cubicBezTo>
                  <a:cubicBezTo>
                    <a:pt x="834653" y="556570"/>
                    <a:pt x="856988" y="558571"/>
                    <a:pt x="877467" y="559150"/>
                  </a:cubicBezTo>
                  <a:cubicBezTo>
                    <a:pt x="887707" y="559440"/>
                    <a:pt x="893862" y="559538"/>
                    <a:pt x="895932" y="559444"/>
                  </a:cubicBezTo>
                  <a:lnTo>
                    <a:pt x="914396" y="559739"/>
                  </a:lnTo>
                  <a:cubicBezTo>
                    <a:pt x="920443" y="560595"/>
                    <a:pt x="923252" y="562538"/>
                    <a:pt x="922823" y="565569"/>
                  </a:cubicBezTo>
                  <a:cubicBezTo>
                    <a:pt x="922716" y="566326"/>
                    <a:pt x="920588" y="570469"/>
                    <a:pt x="916438" y="577997"/>
                  </a:cubicBezTo>
                  <a:cubicBezTo>
                    <a:pt x="912289" y="585525"/>
                    <a:pt x="898403" y="592835"/>
                    <a:pt x="874782" y="599926"/>
                  </a:cubicBezTo>
                  <a:cubicBezTo>
                    <a:pt x="844684" y="609192"/>
                    <a:pt x="808469" y="610830"/>
                    <a:pt x="766136" y="604839"/>
                  </a:cubicBezTo>
                  <a:cubicBezTo>
                    <a:pt x="695582" y="594855"/>
                    <a:pt x="643004" y="574083"/>
                    <a:pt x="608404" y="542522"/>
                  </a:cubicBezTo>
                  <a:cubicBezTo>
                    <a:pt x="579260" y="515984"/>
                    <a:pt x="566966" y="486614"/>
                    <a:pt x="571523" y="454412"/>
                  </a:cubicBezTo>
                  <a:cubicBezTo>
                    <a:pt x="576509" y="419178"/>
                    <a:pt x="609870" y="392308"/>
                    <a:pt x="671605" y="373800"/>
                  </a:cubicBezTo>
                  <a:cubicBezTo>
                    <a:pt x="733339" y="355292"/>
                    <a:pt x="808050" y="352243"/>
                    <a:pt x="895738" y="364652"/>
                  </a:cubicBezTo>
                  <a:cubicBezTo>
                    <a:pt x="1015680" y="381625"/>
                    <a:pt x="1105593" y="414637"/>
                    <a:pt x="1165478" y="463688"/>
                  </a:cubicBezTo>
                  <a:cubicBezTo>
                    <a:pt x="1218897" y="507572"/>
                    <a:pt x="1241559" y="558118"/>
                    <a:pt x="1233464" y="615325"/>
                  </a:cubicBezTo>
                  <a:cubicBezTo>
                    <a:pt x="1225154" y="674047"/>
                    <a:pt x="1169405" y="717458"/>
                    <a:pt x="1066218" y="745557"/>
                  </a:cubicBezTo>
                  <a:cubicBezTo>
                    <a:pt x="963030" y="773656"/>
                    <a:pt x="844633" y="780848"/>
                    <a:pt x="707334" y="758823"/>
                  </a:cubicBezTo>
                  <a:cubicBezTo>
                    <a:pt x="570036" y="736797"/>
                    <a:pt x="359477" y="677148"/>
                    <a:pt x="242427" y="613402"/>
                  </a:cubicBezTo>
                  <a:cubicBezTo>
                    <a:pt x="125377" y="549656"/>
                    <a:pt x="26237" y="454979"/>
                    <a:pt x="5035" y="376348"/>
                  </a:cubicBezTo>
                  <a:cubicBezTo>
                    <a:pt x="-16167" y="297717"/>
                    <a:pt x="31318" y="216151"/>
                    <a:pt x="115213" y="141617"/>
                  </a:cubicBezTo>
                  <a:cubicBezTo>
                    <a:pt x="199108" y="67083"/>
                    <a:pt x="519267" y="-8145"/>
                    <a:pt x="748397" y="713"/>
                  </a:cubicBezTo>
                  <a:close/>
                </a:path>
              </a:pathLst>
            </a:custGeom>
            <a:gradFill>
              <a:gsLst>
                <a:gs pos="76000">
                  <a:srgbClr val="C00000"/>
                </a:gs>
                <a:gs pos="3100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2"/>
            <p:cNvSpPr/>
            <p:nvPr/>
          </p:nvSpPr>
          <p:spPr>
            <a:xfrm>
              <a:off x="553680" y="4556028"/>
              <a:ext cx="1698100" cy="534021"/>
            </a:xfrm>
            <a:custGeom>
              <a:avLst/>
              <a:gdLst>
                <a:gd name="connsiteX0" fmla="*/ 816474 w 1698100"/>
                <a:gd name="connsiteY0" fmla="*/ 109 h 534021"/>
                <a:gd name="connsiteX1" fmla="*/ 1016610 w 1698100"/>
                <a:gd name="connsiteY1" fmla="*/ 43027 h 534021"/>
                <a:gd name="connsiteX2" fmla="*/ 1298821 w 1698100"/>
                <a:gd name="connsiteY2" fmla="*/ 260580 h 534021"/>
                <a:gd name="connsiteX3" fmla="*/ 1390998 w 1698100"/>
                <a:gd name="connsiteY3" fmla="*/ 306673 h 534021"/>
                <a:gd name="connsiteX4" fmla="*/ 1503523 w 1698100"/>
                <a:gd name="connsiteY4" fmla="*/ 317169 h 534021"/>
                <a:gd name="connsiteX5" fmla="*/ 1625357 w 1698100"/>
                <a:gd name="connsiteY5" fmla="*/ 271917 h 534021"/>
                <a:gd name="connsiteX6" fmla="*/ 1654186 w 1698100"/>
                <a:gd name="connsiteY6" fmla="*/ 203153 h 534021"/>
                <a:gd name="connsiteX7" fmla="*/ 1628000 w 1698100"/>
                <a:gd name="connsiteY7" fmla="*/ 165549 h 534021"/>
                <a:gd name="connsiteX8" fmla="*/ 1545178 w 1698100"/>
                <a:gd name="connsiteY8" fmla="*/ 154412 h 534021"/>
                <a:gd name="connsiteX9" fmla="*/ 1510013 w 1698100"/>
                <a:gd name="connsiteY9" fmla="*/ 160526 h 534021"/>
                <a:gd name="connsiteX10" fmla="*/ 1478686 w 1698100"/>
                <a:gd name="connsiteY10" fmla="*/ 171466 h 534021"/>
                <a:gd name="connsiteX11" fmla="*/ 1465897 w 1698100"/>
                <a:gd name="connsiteY11" fmla="*/ 175496 h 534021"/>
                <a:gd name="connsiteX12" fmla="*/ 1454554 w 1698100"/>
                <a:gd name="connsiteY12" fmla="*/ 172619 h 534021"/>
                <a:gd name="connsiteX13" fmla="*/ 1445421 w 1698100"/>
                <a:gd name="connsiteY13" fmla="*/ 159754 h 534021"/>
                <a:gd name="connsiteX14" fmla="*/ 1446440 w 1698100"/>
                <a:gd name="connsiteY14" fmla="*/ 148960 h 534021"/>
                <a:gd name="connsiteX15" fmla="*/ 1474570 w 1698100"/>
                <a:gd name="connsiteY15" fmla="*/ 129000 h 534021"/>
                <a:gd name="connsiteX16" fmla="*/ 1536179 w 1698100"/>
                <a:gd name="connsiteY16" fmla="*/ 112671 h 534021"/>
                <a:gd name="connsiteX17" fmla="*/ 1662998 w 1698100"/>
                <a:gd name="connsiteY17" fmla="*/ 132841 h 534021"/>
                <a:gd name="connsiteX18" fmla="*/ 1697523 w 1698100"/>
                <a:gd name="connsiteY18" fmla="*/ 196141 h 534021"/>
                <a:gd name="connsiteX19" fmla="*/ 1646728 w 1698100"/>
                <a:gd name="connsiteY19" fmla="*/ 295806 h 534021"/>
                <a:gd name="connsiteX20" fmla="*/ 1453281 w 1698100"/>
                <a:gd name="connsiteY20" fmla="*/ 361674 h 534021"/>
                <a:gd name="connsiteX21" fmla="*/ 1223865 w 1698100"/>
                <a:gd name="connsiteY21" fmla="*/ 331040 h 534021"/>
                <a:gd name="connsiteX22" fmla="*/ 1058235 w 1698100"/>
                <a:gd name="connsiteY22" fmla="*/ 238670 h 534021"/>
                <a:gd name="connsiteX23" fmla="*/ 941151 w 1698100"/>
                <a:gd name="connsiteY23" fmla="*/ 186694 h 534021"/>
                <a:gd name="connsiteX24" fmla="*/ 802135 w 1698100"/>
                <a:gd name="connsiteY24" fmla="*/ 155870 h 534021"/>
                <a:gd name="connsiteX25" fmla="*/ 615045 w 1698100"/>
                <a:gd name="connsiteY25" fmla="*/ 159192 h 534021"/>
                <a:gd name="connsiteX26" fmla="*/ 296028 w 1698100"/>
                <a:gd name="connsiteY26" fmla="*/ 246358 h 534021"/>
                <a:gd name="connsiteX27" fmla="*/ 182712 w 1698100"/>
                <a:gd name="connsiteY27" fmla="*/ 379134 h 534021"/>
                <a:gd name="connsiteX28" fmla="*/ 287135 w 1698100"/>
                <a:gd name="connsiteY28" fmla="*/ 486477 h 534021"/>
                <a:gd name="connsiteX29" fmla="*/ 565579 w 1698100"/>
                <a:gd name="connsiteY29" fmla="*/ 511722 h 534021"/>
                <a:gd name="connsiteX30" fmla="*/ 779452 w 1698100"/>
                <a:gd name="connsiteY30" fmla="*/ 451106 h 534021"/>
                <a:gd name="connsiteX31" fmla="*/ 853177 w 1698100"/>
                <a:gd name="connsiteY31" fmla="*/ 359415 h 534021"/>
                <a:gd name="connsiteX32" fmla="*/ 801464 w 1698100"/>
                <a:gd name="connsiteY32" fmla="*/ 300253 h 534021"/>
                <a:gd name="connsiteX33" fmla="*/ 655359 w 1698100"/>
                <a:gd name="connsiteY33" fmla="*/ 285202 h 534021"/>
                <a:gd name="connsiteX34" fmla="*/ 554614 w 1698100"/>
                <a:gd name="connsiteY34" fmla="*/ 311643 h 534021"/>
                <a:gd name="connsiteX35" fmla="*/ 517405 w 1698100"/>
                <a:gd name="connsiteY35" fmla="*/ 354340 h 534021"/>
                <a:gd name="connsiteX36" fmla="*/ 544708 w 1698100"/>
                <a:gd name="connsiteY36" fmla="*/ 377015 h 534021"/>
                <a:gd name="connsiteX37" fmla="*/ 604279 w 1698100"/>
                <a:gd name="connsiteY37" fmla="*/ 382275 h 534021"/>
                <a:gd name="connsiteX38" fmla="*/ 651973 w 1698100"/>
                <a:gd name="connsiteY38" fmla="*/ 374783 h 534021"/>
                <a:gd name="connsiteX39" fmla="*/ 664885 w 1698100"/>
                <a:gd name="connsiteY39" fmla="*/ 371865 h 534021"/>
                <a:gd name="connsiteX40" fmla="*/ 677796 w 1698100"/>
                <a:gd name="connsiteY40" fmla="*/ 368946 h 534021"/>
                <a:gd name="connsiteX41" fmla="*/ 684659 w 1698100"/>
                <a:gd name="connsiteY41" fmla="*/ 371191 h 534021"/>
                <a:gd name="connsiteX42" fmla="*/ 682326 w 1698100"/>
                <a:gd name="connsiteY42" fmla="*/ 380068 h 534021"/>
                <a:gd name="connsiteX43" fmla="*/ 657043 w 1698100"/>
                <a:gd name="connsiteY43" fmla="*/ 400839 h 534021"/>
                <a:gd name="connsiteX44" fmla="*/ 582202 w 1698100"/>
                <a:gd name="connsiteY44" fmla="*/ 422184 h 534021"/>
                <a:gd name="connsiteX45" fmla="*/ 461725 w 1698100"/>
                <a:gd name="connsiteY45" fmla="*/ 409563 h 534021"/>
                <a:gd name="connsiteX46" fmla="*/ 421040 w 1698100"/>
                <a:gd name="connsiteY46" fmla="*/ 360434 h 534021"/>
                <a:gd name="connsiteX47" fmla="*/ 477031 w 1698100"/>
                <a:gd name="connsiteY47" fmla="*/ 292995 h 534021"/>
                <a:gd name="connsiteX48" fmla="*/ 631596 w 1698100"/>
                <a:gd name="connsiteY48" fmla="*/ 249581 h 534021"/>
                <a:gd name="connsiteX49" fmla="*/ 836340 w 1698100"/>
                <a:gd name="connsiteY49" fmla="*/ 266433 h 534021"/>
                <a:gd name="connsiteX50" fmla="*/ 909506 w 1698100"/>
                <a:gd name="connsiteY50" fmla="*/ 350225 h 534021"/>
                <a:gd name="connsiteX51" fmla="*/ 815176 w 1698100"/>
                <a:gd name="connsiteY51" fmla="*/ 460111 h 534021"/>
                <a:gd name="connsiteX52" fmla="*/ 567451 w 1698100"/>
                <a:gd name="connsiteY52" fmla="*/ 528758 h 534021"/>
                <a:gd name="connsiteX53" fmla="*/ 218867 w 1698100"/>
                <a:gd name="connsiteY53" fmla="*/ 515581 h 534021"/>
                <a:gd name="connsiteX54" fmla="*/ 13163 w 1698100"/>
                <a:gd name="connsiteY54" fmla="*/ 406625 h 534021"/>
                <a:gd name="connsiteX55" fmla="*/ 49955 w 1698100"/>
                <a:gd name="connsiteY55" fmla="*/ 240712 h 534021"/>
                <a:gd name="connsiteX56" fmla="*/ 467020 w 1698100"/>
                <a:gd name="connsiteY56" fmla="*/ 45815 h 534021"/>
                <a:gd name="connsiteX57" fmla="*/ 816474 w 1698100"/>
                <a:gd name="connsiteY57" fmla="*/ 109 h 534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98100" h="534021">
                  <a:moveTo>
                    <a:pt x="816474" y="109"/>
                  </a:moveTo>
                  <a:cubicBezTo>
                    <a:pt x="888676" y="1332"/>
                    <a:pt x="957967" y="13064"/>
                    <a:pt x="1016610" y="43027"/>
                  </a:cubicBezTo>
                  <a:cubicBezTo>
                    <a:pt x="1172992" y="122928"/>
                    <a:pt x="1236422" y="216639"/>
                    <a:pt x="1298821" y="260580"/>
                  </a:cubicBezTo>
                  <a:cubicBezTo>
                    <a:pt x="1361219" y="304521"/>
                    <a:pt x="1366589" y="298610"/>
                    <a:pt x="1390998" y="306673"/>
                  </a:cubicBezTo>
                  <a:cubicBezTo>
                    <a:pt x="1426066" y="318061"/>
                    <a:pt x="1463574" y="321560"/>
                    <a:pt x="1503523" y="317169"/>
                  </a:cubicBezTo>
                  <a:cubicBezTo>
                    <a:pt x="1557998" y="311181"/>
                    <a:pt x="1598610" y="296097"/>
                    <a:pt x="1625357" y="271917"/>
                  </a:cubicBezTo>
                  <a:cubicBezTo>
                    <a:pt x="1647426" y="251999"/>
                    <a:pt x="1657036" y="229078"/>
                    <a:pt x="1654186" y="203153"/>
                  </a:cubicBezTo>
                  <a:cubicBezTo>
                    <a:pt x="1652422" y="187104"/>
                    <a:pt x="1643694" y="174570"/>
                    <a:pt x="1628000" y="165549"/>
                  </a:cubicBezTo>
                  <a:cubicBezTo>
                    <a:pt x="1608376" y="154213"/>
                    <a:pt x="1580769" y="150500"/>
                    <a:pt x="1545178" y="154412"/>
                  </a:cubicBezTo>
                  <a:cubicBezTo>
                    <a:pt x="1532830" y="155769"/>
                    <a:pt x="1521108" y="157807"/>
                    <a:pt x="1510013" y="160526"/>
                  </a:cubicBezTo>
                  <a:cubicBezTo>
                    <a:pt x="1498917" y="163245"/>
                    <a:pt x="1488475" y="166892"/>
                    <a:pt x="1478686" y="171466"/>
                  </a:cubicBezTo>
                  <a:cubicBezTo>
                    <a:pt x="1473792" y="173753"/>
                    <a:pt x="1469529" y="175096"/>
                    <a:pt x="1465897" y="175496"/>
                  </a:cubicBezTo>
                  <a:cubicBezTo>
                    <a:pt x="1464444" y="175655"/>
                    <a:pt x="1460663" y="174697"/>
                    <a:pt x="1454554" y="172619"/>
                  </a:cubicBezTo>
                  <a:cubicBezTo>
                    <a:pt x="1449063" y="169475"/>
                    <a:pt x="1446018" y="165186"/>
                    <a:pt x="1445421" y="159754"/>
                  </a:cubicBezTo>
                  <a:cubicBezTo>
                    <a:pt x="1445177" y="157532"/>
                    <a:pt x="1445517" y="153934"/>
                    <a:pt x="1446440" y="148960"/>
                  </a:cubicBezTo>
                  <a:cubicBezTo>
                    <a:pt x="1447364" y="143985"/>
                    <a:pt x="1456740" y="137332"/>
                    <a:pt x="1474570" y="129000"/>
                  </a:cubicBezTo>
                  <a:cubicBezTo>
                    <a:pt x="1492400" y="120669"/>
                    <a:pt x="1512936" y="115225"/>
                    <a:pt x="1536179" y="112671"/>
                  </a:cubicBezTo>
                  <a:cubicBezTo>
                    <a:pt x="1593560" y="106364"/>
                    <a:pt x="1635833" y="113087"/>
                    <a:pt x="1662998" y="132841"/>
                  </a:cubicBezTo>
                  <a:cubicBezTo>
                    <a:pt x="1682948" y="147141"/>
                    <a:pt x="1694456" y="168240"/>
                    <a:pt x="1697523" y="196141"/>
                  </a:cubicBezTo>
                  <a:cubicBezTo>
                    <a:pt x="1701539" y="232682"/>
                    <a:pt x="1684608" y="265904"/>
                    <a:pt x="1646728" y="295806"/>
                  </a:cubicBezTo>
                  <a:cubicBezTo>
                    <a:pt x="1602745" y="330377"/>
                    <a:pt x="1538262" y="352333"/>
                    <a:pt x="1453281" y="361674"/>
                  </a:cubicBezTo>
                  <a:cubicBezTo>
                    <a:pt x="1367572" y="371094"/>
                    <a:pt x="1291100" y="360883"/>
                    <a:pt x="1223865" y="331040"/>
                  </a:cubicBezTo>
                  <a:lnTo>
                    <a:pt x="1058235" y="238670"/>
                  </a:lnTo>
                  <a:cubicBezTo>
                    <a:pt x="1011506" y="214820"/>
                    <a:pt x="972479" y="197494"/>
                    <a:pt x="941151" y="186694"/>
                  </a:cubicBezTo>
                  <a:cubicBezTo>
                    <a:pt x="896045" y="170911"/>
                    <a:pt x="849706" y="160637"/>
                    <a:pt x="802135" y="155870"/>
                  </a:cubicBezTo>
                  <a:cubicBezTo>
                    <a:pt x="747863" y="150340"/>
                    <a:pt x="685500" y="151448"/>
                    <a:pt x="615045" y="159192"/>
                  </a:cubicBezTo>
                  <a:cubicBezTo>
                    <a:pt x="485756" y="173402"/>
                    <a:pt x="379417" y="202458"/>
                    <a:pt x="296028" y="246358"/>
                  </a:cubicBezTo>
                  <a:cubicBezTo>
                    <a:pt x="215409" y="288704"/>
                    <a:pt x="177637" y="332963"/>
                    <a:pt x="182712" y="379134"/>
                  </a:cubicBezTo>
                  <a:cubicBezTo>
                    <a:pt x="187705" y="424564"/>
                    <a:pt x="222513" y="460345"/>
                    <a:pt x="287135" y="486477"/>
                  </a:cubicBezTo>
                  <a:cubicBezTo>
                    <a:pt x="359455" y="515761"/>
                    <a:pt x="452270" y="524176"/>
                    <a:pt x="565579" y="511722"/>
                  </a:cubicBezTo>
                  <a:cubicBezTo>
                    <a:pt x="652740" y="502142"/>
                    <a:pt x="724031" y="481936"/>
                    <a:pt x="779452" y="451106"/>
                  </a:cubicBezTo>
                  <a:cubicBezTo>
                    <a:pt x="832102" y="421829"/>
                    <a:pt x="856678" y="391266"/>
                    <a:pt x="853177" y="359415"/>
                  </a:cubicBezTo>
                  <a:cubicBezTo>
                    <a:pt x="850436" y="334478"/>
                    <a:pt x="833198" y="314757"/>
                    <a:pt x="801464" y="300253"/>
                  </a:cubicBezTo>
                  <a:cubicBezTo>
                    <a:pt x="765074" y="283513"/>
                    <a:pt x="716372" y="278495"/>
                    <a:pt x="655359" y="285202"/>
                  </a:cubicBezTo>
                  <a:cubicBezTo>
                    <a:pt x="614684" y="289672"/>
                    <a:pt x="581102" y="298486"/>
                    <a:pt x="554614" y="311643"/>
                  </a:cubicBezTo>
                  <a:cubicBezTo>
                    <a:pt x="528126" y="324800"/>
                    <a:pt x="515723" y="339032"/>
                    <a:pt x="517405" y="354340"/>
                  </a:cubicBezTo>
                  <a:cubicBezTo>
                    <a:pt x="518409" y="363476"/>
                    <a:pt x="527510" y="371034"/>
                    <a:pt x="544708" y="377015"/>
                  </a:cubicBezTo>
                  <a:cubicBezTo>
                    <a:pt x="561906" y="382996"/>
                    <a:pt x="581762" y="384750"/>
                    <a:pt x="604279" y="382275"/>
                  </a:cubicBezTo>
                  <a:cubicBezTo>
                    <a:pt x="621712" y="380359"/>
                    <a:pt x="637610" y="377862"/>
                    <a:pt x="651973" y="374783"/>
                  </a:cubicBezTo>
                  <a:cubicBezTo>
                    <a:pt x="659155" y="373244"/>
                    <a:pt x="663459" y="372271"/>
                    <a:pt x="664885" y="371865"/>
                  </a:cubicBezTo>
                  <a:lnTo>
                    <a:pt x="677796" y="368946"/>
                  </a:lnTo>
                  <a:cubicBezTo>
                    <a:pt x="682154" y="368467"/>
                    <a:pt x="684442" y="369216"/>
                    <a:pt x="684659" y="371191"/>
                  </a:cubicBezTo>
                  <a:cubicBezTo>
                    <a:pt x="684713" y="371685"/>
                    <a:pt x="683936" y="374644"/>
                    <a:pt x="682326" y="380068"/>
                  </a:cubicBezTo>
                  <a:cubicBezTo>
                    <a:pt x="680717" y="385493"/>
                    <a:pt x="672290" y="392416"/>
                    <a:pt x="657043" y="400839"/>
                  </a:cubicBezTo>
                  <a:cubicBezTo>
                    <a:pt x="637655" y="411716"/>
                    <a:pt x="612708" y="418831"/>
                    <a:pt x="582202" y="422184"/>
                  </a:cubicBezTo>
                  <a:cubicBezTo>
                    <a:pt x="531357" y="427773"/>
                    <a:pt x="491199" y="423566"/>
                    <a:pt x="461725" y="409563"/>
                  </a:cubicBezTo>
                  <a:cubicBezTo>
                    <a:pt x="436908" y="397798"/>
                    <a:pt x="423346" y="381421"/>
                    <a:pt x="421040" y="360434"/>
                  </a:cubicBezTo>
                  <a:cubicBezTo>
                    <a:pt x="418516" y="337472"/>
                    <a:pt x="437179" y="314993"/>
                    <a:pt x="477031" y="292995"/>
                  </a:cubicBezTo>
                  <a:cubicBezTo>
                    <a:pt x="516882" y="270998"/>
                    <a:pt x="568404" y="256526"/>
                    <a:pt x="631596" y="249581"/>
                  </a:cubicBezTo>
                  <a:cubicBezTo>
                    <a:pt x="718031" y="240080"/>
                    <a:pt x="786279" y="245698"/>
                    <a:pt x="836340" y="266433"/>
                  </a:cubicBezTo>
                  <a:cubicBezTo>
                    <a:pt x="881020" y="285012"/>
                    <a:pt x="905408" y="312943"/>
                    <a:pt x="909506" y="350225"/>
                  </a:cubicBezTo>
                  <a:cubicBezTo>
                    <a:pt x="913712" y="388495"/>
                    <a:pt x="882269" y="425124"/>
                    <a:pt x="815176" y="460111"/>
                  </a:cubicBezTo>
                  <a:cubicBezTo>
                    <a:pt x="748082" y="495098"/>
                    <a:pt x="666836" y="519513"/>
                    <a:pt x="567451" y="528758"/>
                  </a:cubicBezTo>
                  <a:cubicBezTo>
                    <a:pt x="468067" y="538003"/>
                    <a:pt x="311248" y="535936"/>
                    <a:pt x="218867" y="515581"/>
                  </a:cubicBezTo>
                  <a:cubicBezTo>
                    <a:pt x="126485" y="495225"/>
                    <a:pt x="41314" y="452436"/>
                    <a:pt x="13163" y="406625"/>
                  </a:cubicBezTo>
                  <a:cubicBezTo>
                    <a:pt x="-14989" y="360814"/>
                    <a:pt x="4204" y="301615"/>
                    <a:pt x="49955" y="240712"/>
                  </a:cubicBezTo>
                  <a:cubicBezTo>
                    <a:pt x="95707" y="179810"/>
                    <a:pt x="305911" y="78763"/>
                    <a:pt x="467020" y="45815"/>
                  </a:cubicBezTo>
                  <a:cubicBezTo>
                    <a:pt x="567713" y="25223"/>
                    <a:pt x="696137" y="-1929"/>
                    <a:pt x="816474" y="109"/>
                  </a:cubicBezTo>
                  <a:close/>
                </a:path>
              </a:pathLst>
            </a:custGeom>
            <a:gradFill>
              <a:gsLst>
                <a:gs pos="63000">
                  <a:srgbClr val="C00000"/>
                </a:gs>
                <a:gs pos="3100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3"/>
            <p:cNvSpPr/>
            <p:nvPr/>
          </p:nvSpPr>
          <p:spPr>
            <a:xfrm>
              <a:off x="-23844" y="1"/>
              <a:ext cx="9195059" cy="5654949"/>
            </a:xfrm>
            <a:custGeom>
              <a:avLst/>
              <a:gdLst>
                <a:gd name="connsiteX0" fmla="*/ 0 w 9195059"/>
                <a:gd name="connsiteY0" fmla="*/ 0 h 5654949"/>
                <a:gd name="connsiteX1" fmla="*/ 9195059 w 9195059"/>
                <a:gd name="connsiteY1" fmla="*/ 0 h 5654949"/>
                <a:gd name="connsiteX2" fmla="*/ 9185408 w 9195059"/>
                <a:gd name="connsiteY2" fmla="*/ 5452605 h 5654949"/>
                <a:gd name="connsiteX3" fmla="*/ 19301 w 9195059"/>
                <a:gd name="connsiteY3" fmla="*/ 5422385 h 5654949"/>
                <a:gd name="connsiteX4" fmla="*/ 0 w 9195059"/>
                <a:gd name="connsiteY4" fmla="*/ 0 h 5654949"/>
                <a:gd name="connsiteX5" fmla="*/ 6942275 w 9195059"/>
                <a:gd name="connsiteY5" fmla="*/ 4209442 h 5654949"/>
                <a:gd name="connsiteX6" fmla="*/ 6546137 w 9195059"/>
                <a:gd name="connsiteY6" fmla="*/ 4223594 h 5654949"/>
                <a:gd name="connsiteX7" fmla="*/ 5696589 w 9195059"/>
                <a:gd name="connsiteY7" fmla="*/ 4525076 h 5654949"/>
                <a:gd name="connsiteX8" fmla="*/ 5575229 w 9195059"/>
                <a:gd name="connsiteY8" fmla="*/ 4888731 h 5654949"/>
                <a:gd name="connsiteX9" fmla="*/ 5930237 w 9195059"/>
                <a:gd name="connsiteY9" fmla="*/ 5204835 h 5654949"/>
                <a:gd name="connsiteX10" fmla="*/ 6585343 w 9195059"/>
                <a:gd name="connsiteY10" fmla="*/ 5351908 h 5654949"/>
                <a:gd name="connsiteX11" fmla="*/ 7075245 w 9195059"/>
                <a:gd name="connsiteY11" fmla="*/ 5279620 h 5654949"/>
                <a:gd name="connsiteX12" fmla="*/ 7287929 w 9195059"/>
                <a:gd name="connsiteY12" fmla="*/ 5062291 h 5654949"/>
                <a:gd name="connsiteX13" fmla="*/ 7175715 w 9195059"/>
                <a:gd name="connsiteY13" fmla="*/ 4847784 h 5654949"/>
                <a:gd name="connsiteX14" fmla="*/ 6793777 w 9195059"/>
                <a:gd name="connsiteY14" fmla="*/ 4740746 h 5654949"/>
                <a:gd name="connsiteX15" fmla="*/ 6487926 w 9195059"/>
                <a:gd name="connsiteY15" fmla="*/ 4787170 h 5654949"/>
                <a:gd name="connsiteX16" fmla="*/ 6360992 w 9195059"/>
                <a:gd name="connsiteY16" fmla="*/ 4921188 h 5654949"/>
                <a:gd name="connsiteX17" fmla="*/ 6422601 w 9195059"/>
                <a:gd name="connsiteY17" fmla="*/ 5046214 h 5654949"/>
                <a:gd name="connsiteX18" fmla="*/ 6646498 w 9195059"/>
                <a:gd name="connsiteY18" fmla="*/ 5115328 h 5654949"/>
                <a:gd name="connsiteX19" fmla="*/ 6794694 w 9195059"/>
                <a:gd name="connsiteY19" fmla="*/ 5092115 h 5654949"/>
                <a:gd name="connsiteX20" fmla="*/ 6848991 w 9195059"/>
                <a:gd name="connsiteY20" fmla="*/ 5053542 h 5654949"/>
                <a:gd name="connsiteX21" fmla="*/ 6856172 w 9195059"/>
                <a:gd name="connsiteY21" fmla="*/ 5034206 h 5654949"/>
                <a:gd name="connsiteX22" fmla="*/ 6843895 w 9195059"/>
                <a:gd name="connsiteY22" fmla="*/ 5026812 h 5654949"/>
                <a:gd name="connsiteX23" fmla="*/ 6818567 w 9195059"/>
                <a:gd name="connsiteY23" fmla="*/ 5029085 h 5654949"/>
                <a:gd name="connsiteX24" fmla="*/ 6793239 w 9195059"/>
                <a:gd name="connsiteY24" fmla="*/ 5031358 h 5654949"/>
                <a:gd name="connsiteX25" fmla="*/ 6700705 w 9195059"/>
                <a:gd name="connsiteY25" fmla="*/ 5032300 h 5654949"/>
                <a:gd name="connsiteX26" fmla="*/ 6589689 w 9195059"/>
                <a:gd name="connsiteY26" fmla="*/ 5000349 h 5654949"/>
                <a:gd name="connsiteX27" fmla="*/ 6545134 w 9195059"/>
                <a:gd name="connsiteY27" fmla="*/ 4939778 h 5654949"/>
                <a:gd name="connsiteX28" fmla="*/ 6628825 w 9195059"/>
                <a:gd name="connsiteY28" fmla="*/ 4855520 h 5654949"/>
                <a:gd name="connsiteX29" fmla="*/ 6827600 w 9195059"/>
                <a:gd name="connsiteY29" fmla="*/ 4829467 h 5654949"/>
                <a:gd name="connsiteX30" fmla="*/ 7099205 w 9195059"/>
                <a:gd name="connsiteY30" fmla="*/ 4912707 h 5654949"/>
                <a:gd name="connsiteX31" fmla="*/ 7178536 w 9195059"/>
                <a:gd name="connsiteY31" fmla="*/ 5064179 h 5654949"/>
                <a:gd name="connsiteX32" fmla="*/ 7010497 w 9195059"/>
                <a:gd name="connsiteY32" fmla="*/ 5247199 h 5654949"/>
                <a:gd name="connsiteX33" fmla="*/ 6587118 w 9195059"/>
                <a:gd name="connsiteY33" fmla="*/ 5312667 h 5654949"/>
                <a:gd name="connsiteX34" fmla="*/ 6068425 w 9195059"/>
                <a:gd name="connsiteY34" fmla="*/ 5161829 h 5654949"/>
                <a:gd name="connsiteX35" fmla="*/ 5904448 w 9195059"/>
                <a:gd name="connsiteY35" fmla="*/ 4883433 h 5654949"/>
                <a:gd name="connsiteX36" fmla="*/ 6160182 w 9195059"/>
                <a:gd name="connsiteY36" fmla="*/ 4620611 h 5654949"/>
                <a:gd name="connsiteX37" fmla="*/ 6790687 w 9195059"/>
                <a:gd name="connsiteY37" fmla="*/ 4530322 h 5654949"/>
                <a:gd name="connsiteX38" fmla="*/ 7145534 w 9195059"/>
                <a:gd name="connsiteY38" fmla="*/ 4585701 h 5654949"/>
                <a:gd name="connsiteX39" fmla="*/ 7398812 w 9195059"/>
                <a:gd name="connsiteY39" fmla="*/ 4702304 h 5654949"/>
                <a:gd name="connsiteX40" fmla="*/ 7604011 w 9195059"/>
                <a:gd name="connsiteY40" fmla="*/ 4859471 h 5654949"/>
                <a:gd name="connsiteX41" fmla="*/ 7888410 w 9195059"/>
                <a:gd name="connsiteY41" fmla="*/ 5124510 h 5654949"/>
                <a:gd name="connsiteX42" fmla="*/ 8312704 w 9195059"/>
                <a:gd name="connsiteY42" fmla="*/ 5271077 h 5654949"/>
                <a:gd name="connsiteX43" fmla="*/ 8699093 w 9195059"/>
                <a:gd name="connsiteY43" fmla="*/ 5186839 h 5654949"/>
                <a:gd name="connsiteX44" fmla="*/ 8826258 w 9195059"/>
                <a:gd name="connsiteY44" fmla="*/ 4978035 h 5654949"/>
                <a:gd name="connsiteX45" fmla="*/ 8780723 w 9195059"/>
                <a:gd name="connsiteY45" fmla="*/ 4822963 h 5654949"/>
                <a:gd name="connsiteX46" fmla="*/ 8547186 w 9195059"/>
                <a:gd name="connsiteY46" fmla="*/ 4734608 h 5654949"/>
                <a:gd name="connsiteX47" fmla="*/ 8425580 w 9195059"/>
                <a:gd name="connsiteY47" fmla="*/ 4750902 h 5654949"/>
                <a:gd name="connsiteX48" fmla="*/ 8366154 w 9195059"/>
                <a:gd name="connsiteY48" fmla="*/ 4786680 h 5654949"/>
                <a:gd name="connsiteX49" fmla="*/ 8360858 w 9195059"/>
                <a:gd name="connsiteY49" fmla="*/ 4810803 h 5654949"/>
                <a:gd name="connsiteX50" fmla="*/ 8374115 w 9195059"/>
                <a:gd name="connsiteY50" fmla="*/ 4843030 h 5654949"/>
                <a:gd name="connsiteX51" fmla="*/ 8394668 w 9195059"/>
                <a:gd name="connsiteY51" fmla="*/ 4853363 h 5654949"/>
                <a:gd name="connsiteX52" fmla="*/ 8420111 w 9195059"/>
                <a:gd name="connsiteY52" fmla="*/ 4848531 h 5654949"/>
                <a:gd name="connsiteX53" fmla="*/ 8482767 w 9195059"/>
                <a:gd name="connsiteY53" fmla="*/ 4834270 h 5654949"/>
                <a:gd name="connsiteX54" fmla="*/ 8551177 w 9195059"/>
                <a:gd name="connsiteY54" fmla="*/ 4832237 h 5654949"/>
                <a:gd name="connsiteX55" fmla="*/ 8704329 w 9195059"/>
                <a:gd name="connsiteY55" fmla="*/ 4885327 h 5654949"/>
                <a:gd name="connsiteX56" fmla="*/ 8742115 w 9195059"/>
                <a:gd name="connsiteY56" fmla="*/ 4979356 h 5654949"/>
                <a:gd name="connsiteX57" fmla="*/ 8666133 w 9195059"/>
                <a:gd name="connsiteY57" fmla="*/ 5125510 h 5654949"/>
                <a:gd name="connsiteX58" fmla="*/ 8421607 w 9195059"/>
                <a:gd name="connsiteY58" fmla="*/ 5187105 h 5654949"/>
                <a:gd name="connsiteX59" fmla="*/ 8212086 w 9195059"/>
                <a:gd name="connsiteY59" fmla="*/ 5125480 h 5654949"/>
                <a:gd name="connsiteX60" fmla="*/ 8052151 w 9195059"/>
                <a:gd name="connsiteY60" fmla="*/ 4990021 h 5654949"/>
                <a:gd name="connsiteX61" fmla="*/ 7586352 w 9195059"/>
                <a:gd name="connsiteY61" fmla="*/ 4402067 h 5654949"/>
                <a:gd name="connsiteX62" fmla="*/ 6942275 w 9195059"/>
                <a:gd name="connsiteY62" fmla="*/ 4209442 h 5654949"/>
                <a:gd name="connsiteX63" fmla="*/ 3534677 w 9195059"/>
                <a:gd name="connsiteY63" fmla="*/ 4419530 h 5654949"/>
                <a:gd name="connsiteX64" fmla="*/ 2901493 w 9195059"/>
                <a:gd name="connsiteY64" fmla="*/ 4560434 h 5654949"/>
                <a:gd name="connsiteX65" fmla="*/ 2791315 w 9195059"/>
                <a:gd name="connsiteY65" fmla="*/ 4795165 h 5654949"/>
                <a:gd name="connsiteX66" fmla="*/ 3028707 w 9195059"/>
                <a:gd name="connsiteY66" fmla="*/ 5032219 h 5654949"/>
                <a:gd name="connsiteX67" fmla="*/ 3493614 w 9195059"/>
                <a:gd name="connsiteY67" fmla="*/ 5177640 h 5654949"/>
                <a:gd name="connsiteX68" fmla="*/ 3852498 w 9195059"/>
                <a:gd name="connsiteY68" fmla="*/ 5164374 h 5654949"/>
                <a:gd name="connsiteX69" fmla="*/ 4019744 w 9195059"/>
                <a:gd name="connsiteY69" fmla="*/ 5034142 h 5654949"/>
                <a:gd name="connsiteX70" fmla="*/ 3951758 w 9195059"/>
                <a:gd name="connsiteY70" fmla="*/ 4882505 h 5654949"/>
                <a:gd name="connsiteX71" fmla="*/ 3682018 w 9195059"/>
                <a:gd name="connsiteY71" fmla="*/ 4783469 h 5654949"/>
                <a:gd name="connsiteX72" fmla="*/ 3457885 w 9195059"/>
                <a:gd name="connsiteY72" fmla="*/ 4792617 h 5654949"/>
                <a:gd name="connsiteX73" fmla="*/ 3357803 w 9195059"/>
                <a:gd name="connsiteY73" fmla="*/ 4873229 h 5654949"/>
                <a:gd name="connsiteX74" fmla="*/ 3394684 w 9195059"/>
                <a:gd name="connsiteY74" fmla="*/ 4961339 h 5654949"/>
                <a:gd name="connsiteX75" fmla="*/ 3552416 w 9195059"/>
                <a:gd name="connsiteY75" fmla="*/ 5023656 h 5654949"/>
                <a:gd name="connsiteX76" fmla="*/ 3661062 w 9195059"/>
                <a:gd name="connsiteY76" fmla="*/ 5018743 h 5654949"/>
                <a:gd name="connsiteX77" fmla="*/ 3702718 w 9195059"/>
                <a:gd name="connsiteY77" fmla="*/ 4996814 h 5654949"/>
                <a:gd name="connsiteX78" fmla="*/ 3709103 w 9195059"/>
                <a:gd name="connsiteY78" fmla="*/ 4984386 h 5654949"/>
                <a:gd name="connsiteX79" fmla="*/ 3700676 w 9195059"/>
                <a:gd name="connsiteY79" fmla="*/ 4978556 h 5654949"/>
                <a:gd name="connsiteX80" fmla="*/ 3682212 w 9195059"/>
                <a:gd name="connsiteY80" fmla="*/ 4978261 h 5654949"/>
                <a:gd name="connsiteX81" fmla="*/ 3663747 w 9195059"/>
                <a:gd name="connsiteY81" fmla="*/ 4977967 h 5654949"/>
                <a:gd name="connsiteX82" fmla="*/ 3596743 w 9195059"/>
                <a:gd name="connsiteY82" fmla="*/ 4971963 h 5654949"/>
                <a:gd name="connsiteX83" fmla="*/ 3518391 w 9195059"/>
                <a:gd name="connsiteY83" fmla="*/ 4942616 h 5654949"/>
                <a:gd name="connsiteX84" fmla="*/ 3489883 w 9195059"/>
                <a:gd name="connsiteY84" fmla="*/ 4898875 h 5654949"/>
                <a:gd name="connsiteX85" fmla="*/ 3555617 w 9195059"/>
                <a:gd name="connsiteY85" fmla="*/ 4848473 h 5654949"/>
                <a:gd name="connsiteX86" fmla="*/ 3701030 w 9195059"/>
                <a:gd name="connsiteY86" fmla="*/ 4845284 h 5654949"/>
                <a:gd name="connsiteX87" fmla="*/ 3892409 w 9195059"/>
                <a:gd name="connsiteY87" fmla="*/ 4920479 h 5654949"/>
                <a:gd name="connsiteX88" fmla="*/ 3940483 w 9195059"/>
                <a:gd name="connsiteY88" fmla="*/ 5027563 h 5654949"/>
                <a:gd name="connsiteX89" fmla="*/ 3807648 w 9195059"/>
                <a:gd name="connsiteY89" fmla="*/ 5138029 h 5654949"/>
                <a:gd name="connsiteX90" fmla="*/ 3497314 w 9195059"/>
                <a:gd name="connsiteY90" fmla="*/ 5151499 h 5654949"/>
                <a:gd name="connsiteX91" fmla="*/ 3131329 w 9195059"/>
                <a:gd name="connsiteY91" fmla="*/ 5013338 h 5654949"/>
                <a:gd name="connsiteX92" fmla="*/ 3029825 w 9195059"/>
                <a:gd name="connsiteY92" fmla="*/ 4815222 h 5654949"/>
                <a:gd name="connsiteX93" fmla="*/ 3231016 w 9195059"/>
                <a:gd name="connsiteY93" fmla="*/ 4657623 h 5654949"/>
                <a:gd name="connsiteX94" fmla="*/ 3692731 w 9195059"/>
                <a:gd name="connsiteY94" fmla="*/ 4642389 h 5654949"/>
                <a:gd name="connsiteX95" fmla="*/ 3946049 w 9195059"/>
                <a:gd name="connsiteY95" fmla="*/ 4704901 h 5654949"/>
                <a:gd name="connsiteX96" fmla="*/ 4122116 w 9195059"/>
                <a:gd name="connsiteY96" fmla="*/ 4801115 h 5654949"/>
                <a:gd name="connsiteX97" fmla="*/ 4260903 w 9195059"/>
                <a:gd name="connsiteY97" fmla="*/ 4921035 h 5654949"/>
                <a:gd name="connsiteX98" fmla="*/ 4450352 w 9195059"/>
                <a:gd name="connsiteY98" fmla="*/ 5118844 h 5654949"/>
                <a:gd name="connsiteX99" fmla="*/ 4748303 w 9195059"/>
                <a:gd name="connsiteY99" fmla="*/ 5247377 h 5654949"/>
                <a:gd name="connsiteX100" fmla="*/ 5033032 w 9195059"/>
                <a:gd name="connsiteY100" fmla="*/ 5218690 h 5654949"/>
                <a:gd name="connsiteX101" fmla="*/ 5137882 w 9195059"/>
                <a:gd name="connsiteY101" fmla="*/ 5088034 h 5654949"/>
                <a:gd name="connsiteX102" fmla="*/ 5114480 w 9195059"/>
                <a:gd name="connsiteY102" fmla="*/ 4980963 h 5654949"/>
                <a:gd name="connsiteX103" fmla="*/ 4950957 w 9195059"/>
                <a:gd name="connsiteY103" fmla="*/ 4905074 h 5654949"/>
                <a:gd name="connsiteX104" fmla="*/ 4861974 w 9195059"/>
                <a:gd name="connsiteY104" fmla="*/ 4907263 h 5654949"/>
                <a:gd name="connsiteX105" fmla="*/ 4816779 w 9195059"/>
                <a:gd name="connsiteY105" fmla="*/ 4926952 h 5654949"/>
                <a:gd name="connsiteX106" fmla="*/ 4811463 w 9195059"/>
                <a:gd name="connsiteY106" fmla="*/ 4942720 h 5654949"/>
                <a:gd name="connsiteX107" fmla="*/ 4819071 w 9195059"/>
                <a:gd name="connsiteY107" fmla="*/ 4965244 h 5654949"/>
                <a:gd name="connsiteX108" fmla="*/ 4833305 w 9195059"/>
                <a:gd name="connsiteY108" fmla="*/ 4973634 h 5654949"/>
                <a:gd name="connsiteX109" fmla="*/ 4852010 w 9195059"/>
                <a:gd name="connsiteY109" fmla="*/ 4972224 h 5654949"/>
                <a:gd name="connsiteX110" fmla="*/ 4898218 w 9195059"/>
                <a:gd name="connsiteY110" fmla="*/ 4967169 h 5654949"/>
                <a:gd name="connsiteX111" fmla="*/ 4947837 w 9195059"/>
                <a:gd name="connsiteY111" fmla="*/ 4970713 h 5654949"/>
                <a:gd name="connsiteX112" fmla="*/ 5055372 w 9195059"/>
                <a:gd name="connsiteY112" fmla="*/ 5017232 h 5654949"/>
                <a:gd name="connsiteX113" fmla="*/ 5076924 w 9195059"/>
                <a:gd name="connsiteY113" fmla="*/ 5082885 h 5654949"/>
                <a:gd name="connsiteX114" fmla="*/ 5012960 w 9195059"/>
                <a:gd name="connsiteY114" fmla="*/ 5175274 h 5654949"/>
                <a:gd name="connsiteX115" fmla="*/ 4832260 w 9195059"/>
                <a:gd name="connsiteY115" fmla="*/ 5198974 h 5654949"/>
                <a:gd name="connsiteX116" fmla="*/ 4684466 w 9195059"/>
                <a:gd name="connsiteY116" fmla="*/ 5142700 h 5654949"/>
                <a:gd name="connsiteX117" fmla="*/ 4577092 w 9195059"/>
                <a:gd name="connsiteY117" fmla="*/ 5040556 h 5654949"/>
                <a:gd name="connsiteX118" fmla="*/ 4276272 w 9195059"/>
                <a:gd name="connsiteY118" fmla="*/ 4613580 h 5654949"/>
                <a:gd name="connsiteX119" fmla="*/ 3534677 w 9195059"/>
                <a:gd name="connsiteY119" fmla="*/ 4419530 h 5654949"/>
                <a:gd name="connsiteX120" fmla="*/ 1393998 w 9195059"/>
                <a:gd name="connsiteY120" fmla="*/ 4556135 h 5654949"/>
                <a:gd name="connsiteX121" fmla="*/ 1044544 w 9195059"/>
                <a:gd name="connsiteY121" fmla="*/ 4601841 h 5654949"/>
                <a:gd name="connsiteX122" fmla="*/ 627479 w 9195059"/>
                <a:gd name="connsiteY122" fmla="*/ 4796738 h 5654949"/>
                <a:gd name="connsiteX123" fmla="*/ 590687 w 9195059"/>
                <a:gd name="connsiteY123" fmla="*/ 4962651 h 5654949"/>
                <a:gd name="connsiteX124" fmla="*/ 796391 w 9195059"/>
                <a:gd name="connsiteY124" fmla="*/ 5071607 h 5654949"/>
                <a:gd name="connsiteX125" fmla="*/ 1144975 w 9195059"/>
                <a:gd name="connsiteY125" fmla="*/ 5084784 h 5654949"/>
                <a:gd name="connsiteX126" fmla="*/ 1392700 w 9195059"/>
                <a:gd name="connsiteY126" fmla="*/ 5016137 h 5654949"/>
                <a:gd name="connsiteX127" fmla="*/ 1487030 w 9195059"/>
                <a:gd name="connsiteY127" fmla="*/ 4906251 h 5654949"/>
                <a:gd name="connsiteX128" fmla="*/ 1413864 w 9195059"/>
                <a:gd name="connsiteY128" fmla="*/ 4822459 h 5654949"/>
                <a:gd name="connsiteX129" fmla="*/ 1209120 w 9195059"/>
                <a:gd name="connsiteY129" fmla="*/ 4805607 h 5654949"/>
                <a:gd name="connsiteX130" fmla="*/ 1054555 w 9195059"/>
                <a:gd name="connsiteY130" fmla="*/ 4849021 h 5654949"/>
                <a:gd name="connsiteX131" fmla="*/ 998564 w 9195059"/>
                <a:gd name="connsiteY131" fmla="*/ 4916460 h 5654949"/>
                <a:gd name="connsiteX132" fmla="*/ 1039249 w 9195059"/>
                <a:gd name="connsiteY132" fmla="*/ 4965589 h 5654949"/>
                <a:gd name="connsiteX133" fmla="*/ 1159726 w 9195059"/>
                <a:gd name="connsiteY133" fmla="*/ 4978210 h 5654949"/>
                <a:gd name="connsiteX134" fmla="*/ 1234567 w 9195059"/>
                <a:gd name="connsiteY134" fmla="*/ 4956865 h 5654949"/>
                <a:gd name="connsiteX135" fmla="*/ 1259850 w 9195059"/>
                <a:gd name="connsiteY135" fmla="*/ 4936094 h 5654949"/>
                <a:gd name="connsiteX136" fmla="*/ 1262183 w 9195059"/>
                <a:gd name="connsiteY136" fmla="*/ 4927217 h 5654949"/>
                <a:gd name="connsiteX137" fmla="*/ 1255320 w 9195059"/>
                <a:gd name="connsiteY137" fmla="*/ 4924972 h 5654949"/>
                <a:gd name="connsiteX138" fmla="*/ 1242409 w 9195059"/>
                <a:gd name="connsiteY138" fmla="*/ 4927891 h 5654949"/>
                <a:gd name="connsiteX139" fmla="*/ 1229497 w 9195059"/>
                <a:gd name="connsiteY139" fmla="*/ 4930809 h 5654949"/>
                <a:gd name="connsiteX140" fmla="*/ 1181803 w 9195059"/>
                <a:gd name="connsiteY140" fmla="*/ 4938301 h 5654949"/>
                <a:gd name="connsiteX141" fmla="*/ 1122232 w 9195059"/>
                <a:gd name="connsiteY141" fmla="*/ 4933041 h 5654949"/>
                <a:gd name="connsiteX142" fmla="*/ 1094929 w 9195059"/>
                <a:gd name="connsiteY142" fmla="*/ 4910366 h 5654949"/>
                <a:gd name="connsiteX143" fmla="*/ 1132138 w 9195059"/>
                <a:gd name="connsiteY143" fmla="*/ 4867669 h 5654949"/>
                <a:gd name="connsiteX144" fmla="*/ 1232883 w 9195059"/>
                <a:gd name="connsiteY144" fmla="*/ 4841228 h 5654949"/>
                <a:gd name="connsiteX145" fmla="*/ 1378988 w 9195059"/>
                <a:gd name="connsiteY145" fmla="*/ 4856279 h 5654949"/>
                <a:gd name="connsiteX146" fmla="*/ 1430701 w 9195059"/>
                <a:gd name="connsiteY146" fmla="*/ 4915441 h 5654949"/>
                <a:gd name="connsiteX147" fmla="*/ 1356976 w 9195059"/>
                <a:gd name="connsiteY147" fmla="*/ 5007132 h 5654949"/>
                <a:gd name="connsiteX148" fmla="*/ 1143103 w 9195059"/>
                <a:gd name="connsiteY148" fmla="*/ 5067748 h 5654949"/>
                <a:gd name="connsiteX149" fmla="*/ 864659 w 9195059"/>
                <a:gd name="connsiteY149" fmla="*/ 5042503 h 5654949"/>
                <a:gd name="connsiteX150" fmla="*/ 760236 w 9195059"/>
                <a:gd name="connsiteY150" fmla="*/ 4935160 h 5654949"/>
                <a:gd name="connsiteX151" fmla="*/ 873552 w 9195059"/>
                <a:gd name="connsiteY151" fmla="*/ 4802384 h 5654949"/>
                <a:gd name="connsiteX152" fmla="*/ 1192569 w 9195059"/>
                <a:gd name="connsiteY152" fmla="*/ 4715218 h 5654949"/>
                <a:gd name="connsiteX153" fmla="*/ 1379659 w 9195059"/>
                <a:gd name="connsiteY153" fmla="*/ 4711896 h 5654949"/>
                <a:gd name="connsiteX154" fmla="*/ 1518675 w 9195059"/>
                <a:gd name="connsiteY154" fmla="*/ 4742720 h 5654949"/>
                <a:gd name="connsiteX155" fmla="*/ 1635759 w 9195059"/>
                <a:gd name="connsiteY155" fmla="*/ 4794696 h 5654949"/>
                <a:gd name="connsiteX156" fmla="*/ 1801389 w 9195059"/>
                <a:gd name="connsiteY156" fmla="*/ 4887066 h 5654949"/>
                <a:gd name="connsiteX157" fmla="*/ 2030805 w 9195059"/>
                <a:gd name="connsiteY157" fmla="*/ 4917700 h 5654949"/>
                <a:gd name="connsiteX158" fmla="*/ 2224252 w 9195059"/>
                <a:gd name="connsiteY158" fmla="*/ 4851832 h 5654949"/>
                <a:gd name="connsiteX159" fmla="*/ 2275047 w 9195059"/>
                <a:gd name="connsiteY159" fmla="*/ 4752167 h 5654949"/>
                <a:gd name="connsiteX160" fmla="*/ 2240522 w 9195059"/>
                <a:gd name="connsiteY160" fmla="*/ 4688867 h 5654949"/>
                <a:gd name="connsiteX161" fmla="*/ 2113703 w 9195059"/>
                <a:gd name="connsiteY161" fmla="*/ 4668697 h 5654949"/>
                <a:gd name="connsiteX162" fmla="*/ 2052094 w 9195059"/>
                <a:gd name="connsiteY162" fmla="*/ 4685026 h 5654949"/>
                <a:gd name="connsiteX163" fmla="*/ 2023964 w 9195059"/>
                <a:gd name="connsiteY163" fmla="*/ 4704986 h 5654949"/>
                <a:gd name="connsiteX164" fmla="*/ 2022945 w 9195059"/>
                <a:gd name="connsiteY164" fmla="*/ 4715780 h 5654949"/>
                <a:gd name="connsiteX165" fmla="*/ 2032078 w 9195059"/>
                <a:gd name="connsiteY165" fmla="*/ 4728645 h 5654949"/>
                <a:gd name="connsiteX166" fmla="*/ 2043421 w 9195059"/>
                <a:gd name="connsiteY166" fmla="*/ 4731522 h 5654949"/>
                <a:gd name="connsiteX167" fmla="*/ 2056210 w 9195059"/>
                <a:gd name="connsiteY167" fmla="*/ 4727492 h 5654949"/>
                <a:gd name="connsiteX168" fmla="*/ 2087537 w 9195059"/>
                <a:gd name="connsiteY168" fmla="*/ 4716552 h 5654949"/>
                <a:gd name="connsiteX169" fmla="*/ 2122702 w 9195059"/>
                <a:gd name="connsiteY169" fmla="*/ 4710438 h 5654949"/>
                <a:gd name="connsiteX170" fmla="*/ 2205524 w 9195059"/>
                <a:gd name="connsiteY170" fmla="*/ 4721575 h 5654949"/>
                <a:gd name="connsiteX171" fmla="*/ 2231710 w 9195059"/>
                <a:gd name="connsiteY171" fmla="*/ 4759179 h 5654949"/>
                <a:gd name="connsiteX172" fmla="*/ 2202881 w 9195059"/>
                <a:gd name="connsiteY172" fmla="*/ 4827943 h 5654949"/>
                <a:gd name="connsiteX173" fmla="*/ 2081047 w 9195059"/>
                <a:gd name="connsiteY173" fmla="*/ 4873195 h 5654949"/>
                <a:gd name="connsiteX174" fmla="*/ 1968522 w 9195059"/>
                <a:gd name="connsiteY174" fmla="*/ 4862699 h 5654949"/>
                <a:gd name="connsiteX175" fmla="*/ 1876345 w 9195059"/>
                <a:gd name="connsiteY175" fmla="*/ 4816606 h 5654949"/>
                <a:gd name="connsiteX176" fmla="*/ 1594134 w 9195059"/>
                <a:gd name="connsiteY176" fmla="*/ 4599053 h 5654949"/>
                <a:gd name="connsiteX177" fmla="*/ 1393998 w 9195059"/>
                <a:gd name="connsiteY177" fmla="*/ 4556135 h 5654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9195059" h="5654949">
                  <a:moveTo>
                    <a:pt x="0" y="0"/>
                  </a:moveTo>
                  <a:lnTo>
                    <a:pt x="9195059" y="0"/>
                  </a:lnTo>
                  <a:lnTo>
                    <a:pt x="9185408" y="5452605"/>
                  </a:lnTo>
                  <a:cubicBezTo>
                    <a:pt x="5786828" y="6083183"/>
                    <a:pt x="4902835" y="4999437"/>
                    <a:pt x="19301" y="5422385"/>
                  </a:cubicBezTo>
                  <a:lnTo>
                    <a:pt x="0" y="0"/>
                  </a:lnTo>
                  <a:close/>
                  <a:moveTo>
                    <a:pt x="6942275" y="4209442"/>
                  </a:moveTo>
                  <a:cubicBezTo>
                    <a:pt x="6801974" y="4206222"/>
                    <a:pt x="6664247" y="4215906"/>
                    <a:pt x="6546137" y="4223594"/>
                  </a:cubicBezTo>
                  <a:cubicBezTo>
                    <a:pt x="6231177" y="4244095"/>
                    <a:pt x="5802117" y="4402430"/>
                    <a:pt x="5696589" y="4525076"/>
                  </a:cubicBezTo>
                  <a:cubicBezTo>
                    <a:pt x="5591060" y="4647722"/>
                    <a:pt x="5536288" y="4775438"/>
                    <a:pt x="5575229" y="4888731"/>
                  </a:cubicBezTo>
                  <a:cubicBezTo>
                    <a:pt x="5614170" y="5002024"/>
                    <a:pt x="5761885" y="5127638"/>
                    <a:pt x="5930237" y="5204835"/>
                  </a:cubicBezTo>
                  <a:cubicBezTo>
                    <a:pt x="6098589" y="5282031"/>
                    <a:pt x="6394509" y="5339444"/>
                    <a:pt x="6585343" y="5351908"/>
                  </a:cubicBezTo>
                  <a:cubicBezTo>
                    <a:pt x="6776177" y="5364372"/>
                    <a:pt x="6937444" y="5336355"/>
                    <a:pt x="7075245" y="5279620"/>
                  </a:cubicBezTo>
                  <a:cubicBezTo>
                    <a:pt x="7213045" y="5222884"/>
                    <a:pt x="7283941" y="5150441"/>
                    <a:pt x="7287929" y="5062291"/>
                  </a:cubicBezTo>
                  <a:cubicBezTo>
                    <a:pt x="7291815" y="4976416"/>
                    <a:pt x="7254411" y="4904914"/>
                    <a:pt x="7175715" y="4847784"/>
                  </a:cubicBezTo>
                  <a:cubicBezTo>
                    <a:pt x="7087514" y="4783956"/>
                    <a:pt x="6960201" y="4748277"/>
                    <a:pt x="6793777" y="4740746"/>
                  </a:cubicBezTo>
                  <a:cubicBezTo>
                    <a:pt x="6672106" y="4735240"/>
                    <a:pt x="6570155" y="4750715"/>
                    <a:pt x="6487926" y="4787170"/>
                  </a:cubicBezTo>
                  <a:cubicBezTo>
                    <a:pt x="6405696" y="4823626"/>
                    <a:pt x="6363385" y="4868298"/>
                    <a:pt x="6360992" y="4921188"/>
                  </a:cubicBezTo>
                  <a:cubicBezTo>
                    <a:pt x="6358804" y="4969529"/>
                    <a:pt x="6379341" y="5011204"/>
                    <a:pt x="6422601" y="5046214"/>
                  </a:cubicBezTo>
                  <a:cubicBezTo>
                    <a:pt x="6473969" y="5087860"/>
                    <a:pt x="6548601" y="5110898"/>
                    <a:pt x="6646498" y="5115328"/>
                  </a:cubicBezTo>
                  <a:cubicBezTo>
                    <a:pt x="6705236" y="5117986"/>
                    <a:pt x="6754635" y="5110248"/>
                    <a:pt x="6794694" y="5092115"/>
                  </a:cubicBezTo>
                  <a:cubicBezTo>
                    <a:pt x="6826156" y="5078153"/>
                    <a:pt x="6844255" y="5065294"/>
                    <a:pt x="6848991" y="5053542"/>
                  </a:cubicBezTo>
                  <a:cubicBezTo>
                    <a:pt x="6853728" y="5041788"/>
                    <a:pt x="6856121" y="5035343"/>
                    <a:pt x="6856172" y="5034206"/>
                  </a:cubicBezTo>
                  <a:cubicBezTo>
                    <a:pt x="6856378" y="5029656"/>
                    <a:pt x="6852286" y="5027191"/>
                    <a:pt x="6843895" y="5026812"/>
                  </a:cubicBezTo>
                  <a:lnTo>
                    <a:pt x="6818567" y="5029085"/>
                  </a:lnTo>
                  <a:cubicBezTo>
                    <a:pt x="6815744" y="5029527"/>
                    <a:pt x="6807301" y="5030285"/>
                    <a:pt x="6793239" y="5031358"/>
                  </a:cubicBezTo>
                  <a:cubicBezTo>
                    <a:pt x="6765114" y="5033505"/>
                    <a:pt x="6734270" y="5033818"/>
                    <a:pt x="6700705" y="5032300"/>
                  </a:cubicBezTo>
                  <a:cubicBezTo>
                    <a:pt x="6657351" y="5030338"/>
                    <a:pt x="6620346" y="5019688"/>
                    <a:pt x="6589689" y="5000349"/>
                  </a:cubicBezTo>
                  <a:cubicBezTo>
                    <a:pt x="6559034" y="4981011"/>
                    <a:pt x="6544182" y="4960821"/>
                    <a:pt x="6545134" y="4939778"/>
                  </a:cubicBezTo>
                  <a:cubicBezTo>
                    <a:pt x="6546729" y="4904519"/>
                    <a:pt x="6574626" y="4876432"/>
                    <a:pt x="6628825" y="4855520"/>
                  </a:cubicBezTo>
                  <a:cubicBezTo>
                    <a:pt x="6683024" y="4834608"/>
                    <a:pt x="6749282" y="4825923"/>
                    <a:pt x="6827600" y="4829467"/>
                  </a:cubicBezTo>
                  <a:cubicBezTo>
                    <a:pt x="6945075" y="4834783"/>
                    <a:pt x="7035610" y="4862530"/>
                    <a:pt x="7099205" y="4912707"/>
                  </a:cubicBezTo>
                  <a:cubicBezTo>
                    <a:pt x="7154691" y="4956249"/>
                    <a:pt x="7181135" y="5006740"/>
                    <a:pt x="7178536" y="5064179"/>
                  </a:cubicBezTo>
                  <a:cubicBezTo>
                    <a:pt x="7175216" y="5137543"/>
                    <a:pt x="7119203" y="5198549"/>
                    <a:pt x="7010497" y="5247199"/>
                  </a:cubicBezTo>
                  <a:cubicBezTo>
                    <a:pt x="6896067" y="5298438"/>
                    <a:pt x="6754941" y="5320261"/>
                    <a:pt x="6587118" y="5312667"/>
                  </a:cubicBezTo>
                  <a:cubicBezTo>
                    <a:pt x="6368949" y="5302795"/>
                    <a:pt x="6196051" y="5252515"/>
                    <a:pt x="6068425" y="5161829"/>
                  </a:cubicBezTo>
                  <a:cubicBezTo>
                    <a:pt x="5954372" y="5080874"/>
                    <a:pt x="5899713" y="4988076"/>
                    <a:pt x="5904448" y="4883433"/>
                  </a:cubicBezTo>
                  <a:cubicBezTo>
                    <a:pt x="5909260" y="4777084"/>
                    <a:pt x="5994504" y="4689477"/>
                    <a:pt x="6160182" y="4620611"/>
                  </a:cubicBezTo>
                  <a:cubicBezTo>
                    <a:pt x="6331581" y="4549154"/>
                    <a:pt x="6541749" y="4519058"/>
                    <a:pt x="6790687" y="4530322"/>
                  </a:cubicBezTo>
                  <a:cubicBezTo>
                    <a:pt x="6926343" y="4536461"/>
                    <a:pt x="7044625" y="4554920"/>
                    <a:pt x="7145534" y="4585701"/>
                  </a:cubicBezTo>
                  <a:cubicBezTo>
                    <a:pt x="7234009" y="4612499"/>
                    <a:pt x="7318435" y="4651367"/>
                    <a:pt x="7398812" y="4702304"/>
                  </a:cubicBezTo>
                  <a:cubicBezTo>
                    <a:pt x="7454685" y="4737315"/>
                    <a:pt x="7523084" y="4789704"/>
                    <a:pt x="7604011" y="4859471"/>
                  </a:cubicBezTo>
                  <a:lnTo>
                    <a:pt x="7888410" y="5124510"/>
                  </a:lnTo>
                  <a:cubicBezTo>
                    <a:pt x="8006247" y="5214754"/>
                    <a:pt x="8147678" y="5263610"/>
                    <a:pt x="8312704" y="5271077"/>
                  </a:cubicBezTo>
                  <a:cubicBezTo>
                    <a:pt x="8476330" y="5278481"/>
                    <a:pt x="8605127" y="5250402"/>
                    <a:pt x="8699093" y="5186839"/>
                  </a:cubicBezTo>
                  <a:cubicBezTo>
                    <a:pt x="8780061" y="5131805"/>
                    <a:pt x="8822450" y="5062204"/>
                    <a:pt x="8826258" y="4978035"/>
                  </a:cubicBezTo>
                  <a:cubicBezTo>
                    <a:pt x="8829166" y="4913771"/>
                    <a:pt x="8813987" y="4862080"/>
                    <a:pt x="8780723" y="4822963"/>
                  </a:cubicBezTo>
                  <a:cubicBezTo>
                    <a:pt x="8735516" y="4769059"/>
                    <a:pt x="8657670" y="4739607"/>
                    <a:pt x="8547186" y="4734608"/>
                  </a:cubicBezTo>
                  <a:cubicBezTo>
                    <a:pt x="8502434" y="4732583"/>
                    <a:pt x="8461899" y="4738014"/>
                    <a:pt x="8425580" y="4750902"/>
                  </a:cubicBezTo>
                  <a:cubicBezTo>
                    <a:pt x="8389262" y="4763791"/>
                    <a:pt x="8369453" y="4775717"/>
                    <a:pt x="8366154" y="4786680"/>
                  </a:cubicBezTo>
                  <a:cubicBezTo>
                    <a:pt x="8362856" y="4797643"/>
                    <a:pt x="8361090" y="4805684"/>
                    <a:pt x="8360858" y="4810803"/>
                  </a:cubicBezTo>
                  <a:cubicBezTo>
                    <a:pt x="8360292" y="4823314"/>
                    <a:pt x="8364711" y="4834057"/>
                    <a:pt x="8374115" y="4843030"/>
                  </a:cubicBezTo>
                  <a:cubicBezTo>
                    <a:pt x="8385020" y="4849793"/>
                    <a:pt x="8391871" y="4853237"/>
                    <a:pt x="8394668" y="4853363"/>
                  </a:cubicBezTo>
                  <a:cubicBezTo>
                    <a:pt x="8401660" y="4853680"/>
                    <a:pt x="8410142" y="4852069"/>
                    <a:pt x="8420111" y="4848531"/>
                  </a:cubicBezTo>
                  <a:cubicBezTo>
                    <a:pt x="8440051" y="4841455"/>
                    <a:pt x="8460936" y="4836702"/>
                    <a:pt x="8482767" y="4834270"/>
                  </a:cubicBezTo>
                  <a:cubicBezTo>
                    <a:pt x="8504599" y="4831839"/>
                    <a:pt x="8527403" y="4831161"/>
                    <a:pt x="8551177" y="4832237"/>
                  </a:cubicBezTo>
                  <a:cubicBezTo>
                    <a:pt x="8619705" y="4835338"/>
                    <a:pt x="8670755" y="4853034"/>
                    <a:pt x="8704329" y="4885327"/>
                  </a:cubicBezTo>
                  <a:cubicBezTo>
                    <a:pt x="8731192" y="4911047"/>
                    <a:pt x="8743788" y="4942390"/>
                    <a:pt x="8742115" y="4979356"/>
                  </a:cubicBezTo>
                  <a:cubicBezTo>
                    <a:pt x="8739413" y="5039071"/>
                    <a:pt x="8714086" y="5087789"/>
                    <a:pt x="8666133" y="5125510"/>
                  </a:cubicBezTo>
                  <a:cubicBezTo>
                    <a:pt x="8608005" y="5171319"/>
                    <a:pt x="8526496" y="5191851"/>
                    <a:pt x="8421607" y="5187105"/>
                  </a:cubicBezTo>
                  <a:cubicBezTo>
                    <a:pt x="8344689" y="5183624"/>
                    <a:pt x="8274848" y="5163082"/>
                    <a:pt x="8212086" y="5125480"/>
                  </a:cubicBezTo>
                  <a:cubicBezTo>
                    <a:pt x="8168440" y="5099000"/>
                    <a:pt x="8156440" y="5110590"/>
                    <a:pt x="8052151" y="4990021"/>
                  </a:cubicBezTo>
                  <a:cubicBezTo>
                    <a:pt x="7947862" y="4869452"/>
                    <a:pt x="7857153" y="4635739"/>
                    <a:pt x="7586352" y="4402067"/>
                  </a:cubicBezTo>
                  <a:cubicBezTo>
                    <a:pt x="7417102" y="4256022"/>
                    <a:pt x="7176112" y="4214809"/>
                    <a:pt x="6942275" y="4209442"/>
                  </a:cubicBezTo>
                  <a:close/>
                  <a:moveTo>
                    <a:pt x="3534677" y="4419530"/>
                  </a:moveTo>
                  <a:cubicBezTo>
                    <a:pt x="3305547" y="4410672"/>
                    <a:pt x="2985388" y="4485900"/>
                    <a:pt x="2901493" y="4560434"/>
                  </a:cubicBezTo>
                  <a:cubicBezTo>
                    <a:pt x="2817598" y="4634968"/>
                    <a:pt x="2770113" y="4716534"/>
                    <a:pt x="2791315" y="4795165"/>
                  </a:cubicBezTo>
                  <a:cubicBezTo>
                    <a:pt x="2812517" y="4873796"/>
                    <a:pt x="2911657" y="4968473"/>
                    <a:pt x="3028707" y="5032219"/>
                  </a:cubicBezTo>
                  <a:cubicBezTo>
                    <a:pt x="3145757" y="5095965"/>
                    <a:pt x="3356316" y="5155614"/>
                    <a:pt x="3493614" y="5177640"/>
                  </a:cubicBezTo>
                  <a:cubicBezTo>
                    <a:pt x="3630913" y="5199665"/>
                    <a:pt x="3749310" y="5192473"/>
                    <a:pt x="3852498" y="5164374"/>
                  </a:cubicBezTo>
                  <a:cubicBezTo>
                    <a:pt x="3955685" y="5136275"/>
                    <a:pt x="4011434" y="5092864"/>
                    <a:pt x="4019744" y="5034142"/>
                  </a:cubicBezTo>
                  <a:cubicBezTo>
                    <a:pt x="4027839" y="4976935"/>
                    <a:pt x="4005177" y="4926389"/>
                    <a:pt x="3951758" y="4882505"/>
                  </a:cubicBezTo>
                  <a:cubicBezTo>
                    <a:pt x="3891873" y="4833454"/>
                    <a:pt x="3801960" y="4800442"/>
                    <a:pt x="3682018" y="4783469"/>
                  </a:cubicBezTo>
                  <a:cubicBezTo>
                    <a:pt x="3594330" y="4771060"/>
                    <a:pt x="3519619" y="4774109"/>
                    <a:pt x="3457885" y="4792617"/>
                  </a:cubicBezTo>
                  <a:cubicBezTo>
                    <a:pt x="3396150" y="4811125"/>
                    <a:pt x="3362789" y="4837995"/>
                    <a:pt x="3357803" y="4873229"/>
                  </a:cubicBezTo>
                  <a:cubicBezTo>
                    <a:pt x="3353246" y="4905431"/>
                    <a:pt x="3365540" y="4934801"/>
                    <a:pt x="3394684" y="4961339"/>
                  </a:cubicBezTo>
                  <a:cubicBezTo>
                    <a:pt x="3429284" y="4992900"/>
                    <a:pt x="3481862" y="5013672"/>
                    <a:pt x="3552416" y="5023656"/>
                  </a:cubicBezTo>
                  <a:cubicBezTo>
                    <a:pt x="3594749" y="5029647"/>
                    <a:pt x="3630964" y="5028009"/>
                    <a:pt x="3661062" y="5018743"/>
                  </a:cubicBezTo>
                  <a:cubicBezTo>
                    <a:pt x="3684683" y="5011652"/>
                    <a:pt x="3698569" y="5004342"/>
                    <a:pt x="3702718" y="4996814"/>
                  </a:cubicBezTo>
                  <a:cubicBezTo>
                    <a:pt x="3706868" y="4989286"/>
                    <a:pt x="3708996" y="4985143"/>
                    <a:pt x="3709103" y="4984386"/>
                  </a:cubicBezTo>
                  <a:cubicBezTo>
                    <a:pt x="3709532" y="4981355"/>
                    <a:pt x="3706723" y="4979412"/>
                    <a:pt x="3700676" y="4978556"/>
                  </a:cubicBezTo>
                  <a:lnTo>
                    <a:pt x="3682212" y="4978261"/>
                  </a:lnTo>
                  <a:cubicBezTo>
                    <a:pt x="3680142" y="4978355"/>
                    <a:pt x="3673987" y="4978257"/>
                    <a:pt x="3663747" y="4977967"/>
                  </a:cubicBezTo>
                  <a:cubicBezTo>
                    <a:pt x="3643268" y="4977388"/>
                    <a:pt x="3620933" y="4975387"/>
                    <a:pt x="3596743" y="4971963"/>
                  </a:cubicBezTo>
                  <a:cubicBezTo>
                    <a:pt x="3565497" y="4967542"/>
                    <a:pt x="3539380" y="4957759"/>
                    <a:pt x="3518391" y="4942616"/>
                  </a:cubicBezTo>
                  <a:cubicBezTo>
                    <a:pt x="3497402" y="4927473"/>
                    <a:pt x="3487899" y="4912893"/>
                    <a:pt x="3489883" y="4898875"/>
                  </a:cubicBezTo>
                  <a:cubicBezTo>
                    <a:pt x="3493207" y="4875386"/>
                    <a:pt x="3515118" y="4858586"/>
                    <a:pt x="3555617" y="4848473"/>
                  </a:cubicBezTo>
                  <a:cubicBezTo>
                    <a:pt x="3596115" y="4838360"/>
                    <a:pt x="3644586" y="4837297"/>
                    <a:pt x="3701030" y="4845284"/>
                  </a:cubicBezTo>
                  <a:cubicBezTo>
                    <a:pt x="3785694" y="4857265"/>
                    <a:pt x="3849487" y="4882330"/>
                    <a:pt x="3892409" y="4920479"/>
                  </a:cubicBezTo>
                  <a:cubicBezTo>
                    <a:pt x="3929873" y="4953604"/>
                    <a:pt x="3945898" y="4989299"/>
                    <a:pt x="3940483" y="5027563"/>
                  </a:cubicBezTo>
                  <a:cubicBezTo>
                    <a:pt x="3933567" y="5076435"/>
                    <a:pt x="3889289" y="5113257"/>
                    <a:pt x="3807648" y="5138029"/>
                  </a:cubicBezTo>
                  <a:cubicBezTo>
                    <a:pt x="3721708" y="5164125"/>
                    <a:pt x="3618263" y="5168615"/>
                    <a:pt x="3497314" y="5151499"/>
                  </a:cubicBezTo>
                  <a:cubicBezTo>
                    <a:pt x="3340079" y="5129248"/>
                    <a:pt x="3218085" y="5083195"/>
                    <a:pt x="3131329" y="5013338"/>
                  </a:cubicBezTo>
                  <a:cubicBezTo>
                    <a:pt x="3053795" y="4950970"/>
                    <a:pt x="3019960" y="4884931"/>
                    <a:pt x="3029825" y="4815222"/>
                  </a:cubicBezTo>
                  <a:cubicBezTo>
                    <a:pt x="3039851" y="4744377"/>
                    <a:pt x="3106914" y="4691844"/>
                    <a:pt x="3231016" y="4657623"/>
                  </a:cubicBezTo>
                  <a:cubicBezTo>
                    <a:pt x="3359417" y="4622078"/>
                    <a:pt x="3513322" y="4617000"/>
                    <a:pt x="3692731" y="4642389"/>
                  </a:cubicBezTo>
                  <a:cubicBezTo>
                    <a:pt x="3790498" y="4656224"/>
                    <a:pt x="3874937" y="4677061"/>
                    <a:pt x="3946049" y="4704901"/>
                  </a:cubicBezTo>
                  <a:cubicBezTo>
                    <a:pt x="4008410" y="4729183"/>
                    <a:pt x="4067099" y="4761254"/>
                    <a:pt x="4122116" y="4801115"/>
                  </a:cubicBezTo>
                  <a:cubicBezTo>
                    <a:pt x="4160385" y="4828557"/>
                    <a:pt x="4206647" y="4868531"/>
                    <a:pt x="4260903" y="4921035"/>
                  </a:cubicBezTo>
                  <a:lnTo>
                    <a:pt x="4450352" y="5118844"/>
                  </a:lnTo>
                  <a:cubicBezTo>
                    <a:pt x="4530053" y="5187702"/>
                    <a:pt x="4629369" y="5230547"/>
                    <a:pt x="4748303" y="5247377"/>
                  </a:cubicBezTo>
                  <a:cubicBezTo>
                    <a:pt x="4866228" y="5264065"/>
                    <a:pt x="4961138" y="5254503"/>
                    <a:pt x="5033032" y="5218690"/>
                  </a:cubicBezTo>
                  <a:cubicBezTo>
                    <a:pt x="5094997" y="5187656"/>
                    <a:pt x="5129947" y="5144104"/>
                    <a:pt x="5137882" y="5088034"/>
                  </a:cubicBezTo>
                  <a:cubicBezTo>
                    <a:pt x="5143940" y="5045223"/>
                    <a:pt x="5136139" y="5009533"/>
                    <a:pt x="5114480" y="4980963"/>
                  </a:cubicBezTo>
                  <a:cubicBezTo>
                    <a:pt x="5085090" y="4941638"/>
                    <a:pt x="5030582" y="4916342"/>
                    <a:pt x="4950957" y="4905074"/>
                  </a:cubicBezTo>
                  <a:cubicBezTo>
                    <a:pt x="4918704" y="4900509"/>
                    <a:pt x="4889043" y="4901239"/>
                    <a:pt x="4861974" y="4907263"/>
                  </a:cubicBezTo>
                  <a:cubicBezTo>
                    <a:pt x="4834905" y="4913286"/>
                    <a:pt x="4819840" y="4919849"/>
                    <a:pt x="4816779" y="4926952"/>
                  </a:cubicBezTo>
                  <a:cubicBezTo>
                    <a:pt x="4813718" y="4934054"/>
                    <a:pt x="4811946" y="4939310"/>
                    <a:pt x="4811463" y="4942720"/>
                  </a:cubicBezTo>
                  <a:cubicBezTo>
                    <a:pt x="4810284" y="4951054"/>
                    <a:pt x="4812820" y="4958562"/>
                    <a:pt x="4819071" y="4965244"/>
                  </a:cubicBezTo>
                  <a:cubicBezTo>
                    <a:pt x="4826544" y="4970552"/>
                    <a:pt x="4831289" y="4973349"/>
                    <a:pt x="4833305" y="4973634"/>
                  </a:cubicBezTo>
                  <a:cubicBezTo>
                    <a:pt x="4838344" y="4974347"/>
                    <a:pt x="4844580" y="4973877"/>
                    <a:pt x="4852010" y="4972224"/>
                  </a:cubicBezTo>
                  <a:cubicBezTo>
                    <a:pt x="4866872" y="4968917"/>
                    <a:pt x="4882275" y="4967232"/>
                    <a:pt x="4898218" y="4967169"/>
                  </a:cubicBezTo>
                  <a:cubicBezTo>
                    <a:pt x="4914163" y="4967107"/>
                    <a:pt x="4930703" y="4968288"/>
                    <a:pt x="4947837" y="4970713"/>
                  </a:cubicBezTo>
                  <a:cubicBezTo>
                    <a:pt x="4997225" y="4977702"/>
                    <a:pt x="5033069" y="4993209"/>
                    <a:pt x="5055372" y="5017232"/>
                  </a:cubicBezTo>
                  <a:cubicBezTo>
                    <a:pt x="5073225" y="5036376"/>
                    <a:pt x="5080409" y="5058260"/>
                    <a:pt x="5076924" y="5082885"/>
                  </a:cubicBezTo>
                  <a:cubicBezTo>
                    <a:pt x="5071295" y="5122665"/>
                    <a:pt x="5049974" y="5153461"/>
                    <a:pt x="5012960" y="5175274"/>
                  </a:cubicBezTo>
                  <a:cubicBezTo>
                    <a:pt x="4968086" y="5201771"/>
                    <a:pt x="4907853" y="5209671"/>
                    <a:pt x="4832260" y="5198974"/>
                  </a:cubicBezTo>
                  <a:cubicBezTo>
                    <a:pt x="4776825" y="5191129"/>
                    <a:pt x="4727560" y="5172371"/>
                    <a:pt x="4684466" y="5142700"/>
                  </a:cubicBezTo>
                  <a:cubicBezTo>
                    <a:pt x="4654519" y="5121845"/>
                    <a:pt x="4645124" y="5128743"/>
                    <a:pt x="4577092" y="5040556"/>
                  </a:cubicBezTo>
                  <a:cubicBezTo>
                    <a:pt x="4509059" y="4952369"/>
                    <a:pt x="4457813" y="4789417"/>
                    <a:pt x="4276272" y="4613580"/>
                  </a:cubicBezTo>
                  <a:cubicBezTo>
                    <a:pt x="4094730" y="4437744"/>
                    <a:pt x="3763807" y="4428387"/>
                    <a:pt x="3534677" y="4419530"/>
                  </a:cubicBezTo>
                  <a:close/>
                  <a:moveTo>
                    <a:pt x="1393998" y="4556135"/>
                  </a:moveTo>
                  <a:cubicBezTo>
                    <a:pt x="1273661" y="4554097"/>
                    <a:pt x="1145237" y="4581249"/>
                    <a:pt x="1044544" y="4601841"/>
                  </a:cubicBezTo>
                  <a:cubicBezTo>
                    <a:pt x="883435" y="4634789"/>
                    <a:pt x="673231" y="4735836"/>
                    <a:pt x="627479" y="4796738"/>
                  </a:cubicBezTo>
                  <a:cubicBezTo>
                    <a:pt x="581728" y="4857641"/>
                    <a:pt x="562535" y="4916840"/>
                    <a:pt x="590687" y="4962651"/>
                  </a:cubicBezTo>
                  <a:cubicBezTo>
                    <a:pt x="618838" y="5008462"/>
                    <a:pt x="704009" y="5051251"/>
                    <a:pt x="796391" y="5071607"/>
                  </a:cubicBezTo>
                  <a:cubicBezTo>
                    <a:pt x="888772" y="5091962"/>
                    <a:pt x="1045591" y="5094029"/>
                    <a:pt x="1144975" y="5084784"/>
                  </a:cubicBezTo>
                  <a:cubicBezTo>
                    <a:pt x="1244360" y="5075539"/>
                    <a:pt x="1325606" y="5051124"/>
                    <a:pt x="1392700" y="5016137"/>
                  </a:cubicBezTo>
                  <a:cubicBezTo>
                    <a:pt x="1459793" y="4981150"/>
                    <a:pt x="1491236" y="4944521"/>
                    <a:pt x="1487030" y="4906251"/>
                  </a:cubicBezTo>
                  <a:cubicBezTo>
                    <a:pt x="1482932" y="4868969"/>
                    <a:pt x="1458544" y="4841038"/>
                    <a:pt x="1413864" y="4822459"/>
                  </a:cubicBezTo>
                  <a:cubicBezTo>
                    <a:pt x="1363803" y="4801724"/>
                    <a:pt x="1295555" y="4796106"/>
                    <a:pt x="1209120" y="4805607"/>
                  </a:cubicBezTo>
                  <a:cubicBezTo>
                    <a:pt x="1145928" y="4812552"/>
                    <a:pt x="1094406" y="4827024"/>
                    <a:pt x="1054555" y="4849021"/>
                  </a:cubicBezTo>
                  <a:cubicBezTo>
                    <a:pt x="1014703" y="4871019"/>
                    <a:pt x="996040" y="4893498"/>
                    <a:pt x="998564" y="4916460"/>
                  </a:cubicBezTo>
                  <a:cubicBezTo>
                    <a:pt x="1000870" y="4937447"/>
                    <a:pt x="1014432" y="4953824"/>
                    <a:pt x="1039249" y="4965589"/>
                  </a:cubicBezTo>
                  <a:cubicBezTo>
                    <a:pt x="1068723" y="4979592"/>
                    <a:pt x="1108881" y="4983799"/>
                    <a:pt x="1159726" y="4978210"/>
                  </a:cubicBezTo>
                  <a:cubicBezTo>
                    <a:pt x="1190232" y="4974857"/>
                    <a:pt x="1215179" y="4967742"/>
                    <a:pt x="1234567" y="4956865"/>
                  </a:cubicBezTo>
                  <a:cubicBezTo>
                    <a:pt x="1249814" y="4948442"/>
                    <a:pt x="1258241" y="4941519"/>
                    <a:pt x="1259850" y="4936094"/>
                  </a:cubicBezTo>
                  <a:cubicBezTo>
                    <a:pt x="1261460" y="4930670"/>
                    <a:pt x="1262237" y="4927711"/>
                    <a:pt x="1262183" y="4927217"/>
                  </a:cubicBezTo>
                  <a:cubicBezTo>
                    <a:pt x="1261966" y="4925242"/>
                    <a:pt x="1259678" y="4924493"/>
                    <a:pt x="1255320" y="4924972"/>
                  </a:cubicBezTo>
                  <a:lnTo>
                    <a:pt x="1242409" y="4927891"/>
                  </a:lnTo>
                  <a:cubicBezTo>
                    <a:pt x="1240983" y="4928297"/>
                    <a:pt x="1236679" y="4929270"/>
                    <a:pt x="1229497" y="4930809"/>
                  </a:cubicBezTo>
                  <a:cubicBezTo>
                    <a:pt x="1215134" y="4933888"/>
                    <a:pt x="1199236" y="4936385"/>
                    <a:pt x="1181803" y="4938301"/>
                  </a:cubicBezTo>
                  <a:cubicBezTo>
                    <a:pt x="1159286" y="4940776"/>
                    <a:pt x="1139430" y="4939022"/>
                    <a:pt x="1122232" y="4933041"/>
                  </a:cubicBezTo>
                  <a:cubicBezTo>
                    <a:pt x="1105034" y="4927060"/>
                    <a:pt x="1095933" y="4919502"/>
                    <a:pt x="1094929" y="4910366"/>
                  </a:cubicBezTo>
                  <a:cubicBezTo>
                    <a:pt x="1093247" y="4895058"/>
                    <a:pt x="1105650" y="4880826"/>
                    <a:pt x="1132138" y="4867669"/>
                  </a:cubicBezTo>
                  <a:cubicBezTo>
                    <a:pt x="1158626" y="4854512"/>
                    <a:pt x="1192208" y="4845698"/>
                    <a:pt x="1232883" y="4841228"/>
                  </a:cubicBezTo>
                  <a:cubicBezTo>
                    <a:pt x="1293896" y="4834521"/>
                    <a:pt x="1342598" y="4839539"/>
                    <a:pt x="1378988" y="4856279"/>
                  </a:cubicBezTo>
                  <a:cubicBezTo>
                    <a:pt x="1410722" y="4870783"/>
                    <a:pt x="1427960" y="4890504"/>
                    <a:pt x="1430701" y="4915441"/>
                  </a:cubicBezTo>
                  <a:cubicBezTo>
                    <a:pt x="1434202" y="4947292"/>
                    <a:pt x="1409626" y="4977855"/>
                    <a:pt x="1356976" y="5007132"/>
                  </a:cubicBezTo>
                  <a:cubicBezTo>
                    <a:pt x="1301555" y="5037962"/>
                    <a:pt x="1230264" y="5058168"/>
                    <a:pt x="1143103" y="5067748"/>
                  </a:cubicBezTo>
                  <a:cubicBezTo>
                    <a:pt x="1029794" y="5080202"/>
                    <a:pt x="936979" y="5071787"/>
                    <a:pt x="864659" y="5042503"/>
                  </a:cubicBezTo>
                  <a:cubicBezTo>
                    <a:pt x="800037" y="5016371"/>
                    <a:pt x="765229" y="4980590"/>
                    <a:pt x="760236" y="4935160"/>
                  </a:cubicBezTo>
                  <a:cubicBezTo>
                    <a:pt x="755161" y="4888989"/>
                    <a:pt x="792933" y="4844730"/>
                    <a:pt x="873552" y="4802384"/>
                  </a:cubicBezTo>
                  <a:cubicBezTo>
                    <a:pt x="956941" y="4758484"/>
                    <a:pt x="1063280" y="4729428"/>
                    <a:pt x="1192569" y="4715218"/>
                  </a:cubicBezTo>
                  <a:cubicBezTo>
                    <a:pt x="1263024" y="4707474"/>
                    <a:pt x="1325387" y="4706366"/>
                    <a:pt x="1379659" y="4711896"/>
                  </a:cubicBezTo>
                  <a:cubicBezTo>
                    <a:pt x="1427230" y="4716663"/>
                    <a:pt x="1473569" y="4726937"/>
                    <a:pt x="1518675" y="4742720"/>
                  </a:cubicBezTo>
                  <a:cubicBezTo>
                    <a:pt x="1550003" y="4753520"/>
                    <a:pt x="1589030" y="4770846"/>
                    <a:pt x="1635759" y="4794696"/>
                  </a:cubicBezTo>
                  <a:lnTo>
                    <a:pt x="1801389" y="4887066"/>
                  </a:lnTo>
                  <a:cubicBezTo>
                    <a:pt x="1868624" y="4916909"/>
                    <a:pt x="1945096" y="4927120"/>
                    <a:pt x="2030805" y="4917700"/>
                  </a:cubicBezTo>
                  <a:cubicBezTo>
                    <a:pt x="2115786" y="4908359"/>
                    <a:pt x="2180269" y="4886403"/>
                    <a:pt x="2224252" y="4851832"/>
                  </a:cubicBezTo>
                  <a:cubicBezTo>
                    <a:pt x="2262132" y="4821930"/>
                    <a:pt x="2279063" y="4788708"/>
                    <a:pt x="2275047" y="4752167"/>
                  </a:cubicBezTo>
                  <a:cubicBezTo>
                    <a:pt x="2271980" y="4724266"/>
                    <a:pt x="2260472" y="4703167"/>
                    <a:pt x="2240522" y="4688867"/>
                  </a:cubicBezTo>
                  <a:cubicBezTo>
                    <a:pt x="2213357" y="4669113"/>
                    <a:pt x="2171084" y="4662390"/>
                    <a:pt x="2113703" y="4668697"/>
                  </a:cubicBezTo>
                  <a:cubicBezTo>
                    <a:pt x="2090460" y="4671251"/>
                    <a:pt x="2069924" y="4676695"/>
                    <a:pt x="2052094" y="4685026"/>
                  </a:cubicBezTo>
                  <a:cubicBezTo>
                    <a:pt x="2034264" y="4693358"/>
                    <a:pt x="2024888" y="4700011"/>
                    <a:pt x="2023964" y="4704986"/>
                  </a:cubicBezTo>
                  <a:cubicBezTo>
                    <a:pt x="2023041" y="4709960"/>
                    <a:pt x="2022701" y="4713558"/>
                    <a:pt x="2022945" y="4715780"/>
                  </a:cubicBezTo>
                  <a:cubicBezTo>
                    <a:pt x="2023542" y="4721212"/>
                    <a:pt x="2026587" y="4725501"/>
                    <a:pt x="2032078" y="4728645"/>
                  </a:cubicBezTo>
                  <a:cubicBezTo>
                    <a:pt x="2038187" y="4730723"/>
                    <a:pt x="2041968" y="4731681"/>
                    <a:pt x="2043421" y="4731522"/>
                  </a:cubicBezTo>
                  <a:cubicBezTo>
                    <a:pt x="2047053" y="4731122"/>
                    <a:pt x="2051316" y="4729779"/>
                    <a:pt x="2056210" y="4727492"/>
                  </a:cubicBezTo>
                  <a:cubicBezTo>
                    <a:pt x="2065999" y="4722918"/>
                    <a:pt x="2076441" y="4719271"/>
                    <a:pt x="2087537" y="4716552"/>
                  </a:cubicBezTo>
                  <a:cubicBezTo>
                    <a:pt x="2098632" y="4713833"/>
                    <a:pt x="2110354" y="4711795"/>
                    <a:pt x="2122702" y="4710438"/>
                  </a:cubicBezTo>
                  <a:cubicBezTo>
                    <a:pt x="2158293" y="4706526"/>
                    <a:pt x="2185900" y="4710239"/>
                    <a:pt x="2205524" y="4721575"/>
                  </a:cubicBezTo>
                  <a:cubicBezTo>
                    <a:pt x="2221218" y="4730596"/>
                    <a:pt x="2229946" y="4743130"/>
                    <a:pt x="2231710" y="4759179"/>
                  </a:cubicBezTo>
                  <a:cubicBezTo>
                    <a:pt x="2234560" y="4785104"/>
                    <a:pt x="2224950" y="4808025"/>
                    <a:pt x="2202881" y="4827943"/>
                  </a:cubicBezTo>
                  <a:cubicBezTo>
                    <a:pt x="2176134" y="4852123"/>
                    <a:pt x="2135522" y="4867207"/>
                    <a:pt x="2081047" y="4873195"/>
                  </a:cubicBezTo>
                  <a:cubicBezTo>
                    <a:pt x="2041098" y="4877586"/>
                    <a:pt x="2003590" y="4874087"/>
                    <a:pt x="1968522" y="4862699"/>
                  </a:cubicBezTo>
                  <a:cubicBezTo>
                    <a:pt x="1944113" y="4854636"/>
                    <a:pt x="1938743" y="4860547"/>
                    <a:pt x="1876345" y="4816606"/>
                  </a:cubicBezTo>
                  <a:cubicBezTo>
                    <a:pt x="1813946" y="4772665"/>
                    <a:pt x="1750516" y="4678954"/>
                    <a:pt x="1594134" y="4599053"/>
                  </a:cubicBezTo>
                  <a:cubicBezTo>
                    <a:pt x="1535491" y="4569090"/>
                    <a:pt x="1466200" y="4557358"/>
                    <a:pt x="1393998" y="4556135"/>
                  </a:cubicBezTo>
                  <a:close/>
                </a:path>
              </a:pathLst>
            </a:custGeom>
            <a:gradFill flip="none" rotWithShape="1">
              <a:gsLst>
                <a:gs pos="0">
                  <a:schemeClr val="accent6">
                    <a:lumMod val="20000"/>
                    <a:lumOff val="80000"/>
                  </a:schemeClr>
                </a:gs>
                <a:gs pos="50000">
                  <a:schemeClr val="accent6">
                    <a:lumMod val="60000"/>
                    <a:lumOff val="40000"/>
                    <a:alpha val="30000"/>
                  </a:schemeClr>
                </a:gs>
                <a:gs pos="98230">
                  <a:srgbClr val="580303">
                    <a:alpha val="41000"/>
                  </a:srgbClr>
                </a:gs>
                <a:gs pos="80000">
                  <a:srgbClr val="C00000">
                    <a:alpha val="41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spTree>
    <p:extLst>
      <p:ext uri="{BB962C8B-B14F-4D97-AF65-F5344CB8AC3E}">
        <p14:creationId xmlns:p14="http://schemas.microsoft.com/office/powerpoint/2010/main" val="16902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4000" fill="hold"/>
                                        <p:tgtEl>
                                          <p:spTgt spid="15"/>
                                        </p:tgtEl>
                                        <p:attrNameLst>
                                          <p:attrName>ppt_w</p:attrName>
                                        </p:attrNameLst>
                                      </p:cBhvr>
                                      <p:tavLst>
                                        <p:tav tm="0">
                                          <p:val>
                                            <p:strVal val="4/3*#ppt_w"/>
                                          </p:val>
                                        </p:tav>
                                        <p:tav tm="100000">
                                          <p:val>
                                            <p:strVal val="#ppt_w"/>
                                          </p:val>
                                        </p:tav>
                                      </p:tavLst>
                                    </p:anim>
                                    <p:anim calcmode="lin" valueType="num">
                                      <p:cBhvr>
                                        <p:cTn id="12" dur="4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285370"/>
            <a:ext cx="9144000" cy="157277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03954"/>
              <a:gd name="connsiteX1" fmla="*/ 9144000 w 9144000"/>
              <a:gd name="connsiteY1" fmla="*/ 0 h 803954"/>
              <a:gd name="connsiteX2" fmla="*/ 9144000 w 9144000"/>
              <a:gd name="connsiteY2" fmla="*/ 685800 h 803954"/>
              <a:gd name="connsiteX3" fmla="*/ 0 w 9144000"/>
              <a:gd name="connsiteY3" fmla="*/ 685800 h 803954"/>
              <a:gd name="connsiteX4" fmla="*/ 0 w 9144000"/>
              <a:gd name="connsiteY4" fmla="*/ 0 h 803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03954">
                <a:moveTo>
                  <a:pt x="0" y="0"/>
                </a:moveTo>
                <a:lnTo>
                  <a:pt x="9144000" y="0"/>
                </a:lnTo>
                <a:lnTo>
                  <a:pt x="9144000" y="685800"/>
                </a:lnTo>
                <a:cubicBezTo>
                  <a:pt x="6096000" y="1066800"/>
                  <a:pt x="3124200" y="377138"/>
                  <a:pt x="0" y="685800"/>
                </a:cubicBezTo>
                <a:lnTo>
                  <a:pt x="0" y="0"/>
                </a:lnTo>
                <a:close/>
              </a:path>
            </a:pathLst>
          </a:custGeom>
          <a:gradFill>
            <a:gsLst>
              <a:gs pos="0">
                <a:schemeClr val="accent6">
                  <a:lumMod val="20000"/>
                  <a:lumOff val="80000"/>
                </a:schemeClr>
              </a:gs>
              <a:gs pos="20000">
                <a:srgbClr val="C00000">
                  <a:lumMod val="13000"/>
                  <a:lumOff val="87000"/>
                </a:srgbClr>
              </a:gs>
              <a:gs pos="20000">
                <a:schemeClr val="accent6">
                  <a:lumMod val="60000"/>
                  <a:lumOff val="40000"/>
                </a:schemeClr>
              </a:gs>
              <a:gs pos="46000">
                <a:srgbClr val="C00000">
                  <a:lumMod val="11000"/>
                </a:srgbClr>
              </a:gs>
              <a:gs pos="81000">
                <a:srgbClr val="C00000">
                  <a:lumMod val="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661248"/>
            <a:ext cx="9144000" cy="119689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accent6">
                  <a:lumMod val="28000"/>
                  <a:lumOff val="7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949280"/>
            <a:ext cx="9144000" cy="9088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7000">
                <a:srgbClr val="C00000">
                  <a:lumMod val="0"/>
                  <a:lumOff val="100000"/>
                </a:srgbClr>
              </a:gs>
              <a:gs pos="22000">
                <a:schemeClr val="accent6">
                  <a:lumMod val="34000"/>
                  <a:lumOff val="66000"/>
                </a:schemeClr>
              </a:gs>
              <a:gs pos="66000">
                <a:srgbClr val="C00000">
                  <a:lumMod val="11000"/>
                </a:srgbClr>
              </a:gs>
              <a:gs pos="81000">
                <a:srgbClr val="C0000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25530" y="-15821"/>
            <a:ext cx="9195059" cy="5677070"/>
            <a:chOff x="0" y="404664"/>
            <a:chExt cx="9195059" cy="5715000"/>
          </a:xfrm>
        </p:grpSpPr>
        <p:sp>
          <p:nvSpPr>
            <p:cNvPr id="10" name="Forma libre 9"/>
            <p:cNvSpPr/>
            <p:nvPr/>
          </p:nvSpPr>
          <p:spPr>
            <a:xfrm>
              <a:off x="7496322" y="4581129"/>
              <a:ext cx="1185966" cy="1132406"/>
            </a:xfrm>
            <a:custGeom>
              <a:avLst/>
              <a:gdLst>
                <a:gd name="connsiteX0" fmla="*/ 592983 w 1185966"/>
                <a:gd name="connsiteY0" fmla="*/ 0 h 1132406"/>
                <a:gd name="connsiteX1" fmla="*/ 1185966 w 1185966"/>
                <a:gd name="connsiteY1" fmla="*/ 566203 h 1132406"/>
                <a:gd name="connsiteX2" fmla="*/ 592983 w 1185966"/>
                <a:gd name="connsiteY2" fmla="*/ 1132406 h 1132406"/>
                <a:gd name="connsiteX3" fmla="*/ 0 w 1185966"/>
                <a:gd name="connsiteY3" fmla="*/ 566203 h 1132406"/>
                <a:gd name="connsiteX4" fmla="*/ 592983 w 1185966"/>
                <a:gd name="connsiteY4" fmla="*/ 0 h 113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966" h="1132406">
                  <a:moveTo>
                    <a:pt x="592983" y="0"/>
                  </a:moveTo>
                  <a:cubicBezTo>
                    <a:pt x="920478" y="0"/>
                    <a:pt x="1185966" y="253498"/>
                    <a:pt x="1185966" y="566203"/>
                  </a:cubicBezTo>
                  <a:cubicBezTo>
                    <a:pt x="1185966" y="878908"/>
                    <a:pt x="920478" y="1132406"/>
                    <a:pt x="592983" y="1132406"/>
                  </a:cubicBezTo>
                  <a:cubicBezTo>
                    <a:pt x="265488" y="1132406"/>
                    <a:pt x="0" y="878908"/>
                    <a:pt x="0" y="566203"/>
                  </a:cubicBezTo>
                  <a:cubicBezTo>
                    <a:pt x="0" y="253498"/>
                    <a:pt x="265488" y="0"/>
                    <a:pt x="592983" y="0"/>
                  </a:cubicBezTo>
                  <a:close/>
                </a:path>
              </a:pathLst>
            </a:custGeom>
            <a:gradFill>
              <a:gsLst>
                <a:gs pos="0">
                  <a:schemeClr val="accent6">
                    <a:lumMod val="20000"/>
                    <a:lumOff val="80000"/>
                  </a:schemeClr>
                </a:gs>
                <a:gs pos="50000">
                  <a:srgbClr val="A8B5B2">
                    <a:alpha val="40000"/>
                  </a:srgbClr>
                </a:gs>
                <a:gs pos="93000">
                  <a:srgbClr val="020101"/>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2819890" y="4683978"/>
              <a:ext cx="693020" cy="648072"/>
            </a:xfrm>
            <a:custGeom>
              <a:avLst/>
              <a:gdLst>
                <a:gd name="connsiteX0" fmla="*/ 346510 w 693020"/>
                <a:gd name="connsiteY0" fmla="*/ 0 h 648072"/>
                <a:gd name="connsiteX1" fmla="*/ 693020 w 693020"/>
                <a:gd name="connsiteY1" fmla="*/ 324036 h 648072"/>
                <a:gd name="connsiteX2" fmla="*/ 346510 w 693020"/>
                <a:gd name="connsiteY2" fmla="*/ 648072 h 648072"/>
                <a:gd name="connsiteX3" fmla="*/ 0 w 693020"/>
                <a:gd name="connsiteY3" fmla="*/ 324036 h 648072"/>
                <a:gd name="connsiteX4" fmla="*/ 346510 w 693020"/>
                <a:gd name="connsiteY4" fmla="*/ 0 h 6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020" h="648072">
                  <a:moveTo>
                    <a:pt x="346510" y="0"/>
                  </a:moveTo>
                  <a:cubicBezTo>
                    <a:pt x="537882" y="0"/>
                    <a:pt x="693020" y="145076"/>
                    <a:pt x="693020" y="324036"/>
                  </a:cubicBezTo>
                  <a:cubicBezTo>
                    <a:pt x="693020" y="502996"/>
                    <a:pt x="537882" y="648072"/>
                    <a:pt x="346510" y="648072"/>
                  </a:cubicBezTo>
                  <a:cubicBezTo>
                    <a:pt x="155138" y="648072"/>
                    <a:pt x="0" y="502996"/>
                    <a:pt x="0" y="324036"/>
                  </a:cubicBezTo>
                  <a:cubicBezTo>
                    <a:pt x="0" y="145076"/>
                    <a:pt x="155138" y="0"/>
                    <a:pt x="346510" y="0"/>
                  </a:cubicBezTo>
                  <a:close/>
                </a:path>
              </a:pathLst>
            </a:custGeom>
            <a:gradFill>
              <a:gsLst>
                <a:gs pos="0">
                  <a:schemeClr val="accent6">
                    <a:lumMod val="20000"/>
                    <a:lumOff val="80000"/>
                  </a:schemeClr>
                </a:gs>
                <a:gs pos="50000">
                  <a:srgbClr val="A8B5B2">
                    <a:alpha val="40000"/>
                  </a:srgbClr>
                </a:gs>
                <a:gs pos="93000">
                  <a:srgbClr val="020101"/>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1507689" y="4777431"/>
              <a:ext cx="589776" cy="521794"/>
            </a:xfrm>
            <a:custGeom>
              <a:avLst/>
              <a:gdLst>
                <a:gd name="connsiteX0" fmla="*/ 294888 w 589776"/>
                <a:gd name="connsiteY0" fmla="*/ 0 h 521794"/>
                <a:gd name="connsiteX1" fmla="*/ 589776 w 589776"/>
                <a:gd name="connsiteY1" fmla="*/ 260897 h 521794"/>
                <a:gd name="connsiteX2" fmla="*/ 294888 w 589776"/>
                <a:gd name="connsiteY2" fmla="*/ 521794 h 521794"/>
                <a:gd name="connsiteX3" fmla="*/ 0 w 589776"/>
                <a:gd name="connsiteY3" fmla="*/ 260897 h 521794"/>
                <a:gd name="connsiteX4" fmla="*/ 294888 w 589776"/>
                <a:gd name="connsiteY4" fmla="*/ 0 h 521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776" h="521794">
                  <a:moveTo>
                    <a:pt x="294888" y="0"/>
                  </a:moveTo>
                  <a:cubicBezTo>
                    <a:pt x="457750" y="0"/>
                    <a:pt x="589776" y="116808"/>
                    <a:pt x="589776" y="260897"/>
                  </a:cubicBezTo>
                  <a:cubicBezTo>
                    <a:pt x="589776" y="404986"/>
                    <a:pt x="457750" y="521794"/>
                    <a:pt x="294888" y="521794"/>
                  </a:cubicBezTo>
                  <a:cubicBezTo>
                    <a:pt x="132026" y="521794"/>
                    <a:pt x="0" y="404986"/>
                    <a:pt x="0" y="260897"/>
                  </a:cubicBezTo>
                  <a:cubicBezTo>
                    <a:pt x="0" y="116808"/>
                    <a:pt x="132026" y="0"/>
                    <a:pt x="294888" y="0"/>
                  </a:cubicBezTo>
                  <a:close/>
                </a:path>
              </a:pathLst>
            </a:custGeom>
            <a:gradFill>
              <a:gsLst>
                <a:gs pos="0">
                  <a:schemeClr val="accent6">
                    <a:lumMod val="20000"/>
                    <a:lumOff val="80000"/>
                  </a:schemeClr>
                </a:gs>
                <a:gs pos="50000">
                  <a:srgbClr val="A8B5B2">
                    <a:alpha val="40000"/>
                  </a:srgbClr>
                </a:gs>
                <a:gs pos="93000">
                  <a:srgbClr val="020101"/>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4235335" y="4808263"/>
              <a:ext cx="826164" cy="774352"/>
            </a:xfrm>
            <a:custGeom>
              <a:avLst/>
              <a:gdLst>
                <a:gd name="connsiteX0" fmla="*/ 413082 w 826164"/>
                <a:gd name="connsiteY0" fmla="*/ 0 h 774352"/>
                <a:gd name="connsiteX1" fmla="*/ 826164 w 826164"/>
                <a:gd name="connsiteY1" fmla="*/ 387176 h 774352"/>
                <a:gd name="connsiteX2" fmla="*/ 413082 w 826164"/>
                <a:gd name="connsiteY2" fmla="*/ 774352 h 774352"/>
                <a:gd name="connsiteX3" fmla="*/ 0 w 826164"/>
                <a:gd name="connsiteY3" fmla="*/ 387176 h 774352"/>
                <a:gd name="connsiteX4" fmla="*/ 413082 w 826164"/>
                <a:gd name="connsiteY4" fmla="*/ 0 h 77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64" h="774352">
                  <a:moveTo>
                    <a:pt x="413082" y="0"/>
                  </a:moveTo>
                  <a:cubicBezTo>
                    <a:pt x="641221" y="0"/>
                    <a:pt x="826164" y="173345"/>
                    <a:pt x="826164" y="387176"/>
                  </a:cubicBezTo>
                  <a:cubicBezTo>
                    <a:pt x="826164" y="601007"/>
                    <a:pt x="641221" y="774352"/>
                    <a:pt x="413082" y="774352"/>
                  </a:cubicBezTo>
                  <a:cubicBezTo>
                    <a:pt x="184943" y="774352"/>
                    <a:pt x="0" y="601007"/>
                    <a:pt x="0" y="387176"/>
                  </a:cubicBezTo>
                  <a:cubicBezTo>
                    <a:pt x="0" y="173345"/>
                    <a:pt x="184943" y="0"/>
                    <a:pt x="413082" y="0"/>
                  </a:cubicBezTo>
                  <a:close/>
                </a:path>
              </a:pathLst>
            </a:custGeom>
            <a:gradFill>
              <a:gsLst>
                <a:gs pos="0">
                  <a:schemeClr val="accent6">
                    <a:lumMod val="20000"/>
                    <a:lumOff val="80000"/>
                  </a:schemeClr>
                </a:gs>
                <a:gs pos="50000">
                  <a:srgbClr val="A8B5B2">
                    <a:alpha val="40000"/>
                  </a:srgbClr>
                </a:gs>
                <a:gs pos="93000">
                  <a:srgbClr val="020101"/>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5796136" y="4858307"/>
              <a:ext cx="970368" cy="947486"/>
            </a:xfrm>
            <a:custGeom>
              <a:avLst/>
              <a:gdLst>
                <a:gd name="connsiteX0" fmla="*/ 485184 w 970368"/>
                <a:gd name="connsiteY0" fmla="*/ 0 h 947486"/>
                <a:gd name="connsiteX1" fmla="*/ 970368 w 970368"/>
                <a:gd name="connsiteY1" fmla="*/ 473743 h 947486"/>
                <a:gd name="connsiteX2" fmla="*/ 485184 w 970368"/>
                <a:gd name="connsiteY2" fmla="*/ 947486 h 947486"/>
                <a:gd name="connsiteX3" fmla="*/ 0 w 970368"/>
                <a:gd name="connsiteY3" fmla="*/ 473743 h 947486"/>
                <a:gd name="connsiteX4" fmla="*/ 485184 w 970368"/>
                <a:gd name="connsiteY4" fmla="*/ 0 h 947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8" h="947486">
                  <a:moveTo>
                    <a:pt x="485184" y="0"/>
                  </a:moveTo>
                  <a:cubicBezTo>
                    <a:pt x="753144" y="0"/>
                    <a:pt x="970368" y="212102"/>
                    <a:pt x="970368" y="473743"/>
                  </a:cubicBezTo>
                  <a:cubicBezTo>
                    <a:pt x="970368" y="735384"/>
                    <a:pt x="753144" y="947486"/>
                    <a:pt x="485184" y="947486"/>
                  </a:cubicBezTo>
                  <a:cubicBezTo>
                    <a:pt x="217224" y="947486"/>
                    <a:pt x="0" y="735384"/>
                    <a:pt x="0" y="473743"/>
                  </a:cubicBezTo>
                  <a:cubicBezTo>
                    <a:pt x="0" y="212102"/>
                    <a:pt x="217224" y="0"/>
                    <a:pt x="485184" y="0"/>
                  </a:cubicBezTo>
                  <a:close/>
                </a:path>
              </a:pathLst>
            </a:custGeom>
            <a:gradFill>
              <a:gsLst>
                <a:gs pos="0">
                  <a:schemeClr val="accent6">
                    <a:lumMod val="20000"/>
                    <a:lumOff val="80000"/>
                  </a:schemeClr>
                </a:gs>
                <a:gs pos="50000">
                  <a:srgbClr val="A8B5B2">
                    <a:alpha val="40000"/>
                  </a:srgbClr>
                </a:gs>
                <a:gs pos="93000">
                  <a:srgbClr val="020101"/>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a:off x="339009" y="5038328"/>
              <a:ext cx="487260" cy="461168"/>
            </a:xfrm>
            <a:custGeom>
              <a:avLst/>
              <a:gdLst>
                <a:gd name="connsiteX0" fmla="*/ 243630 w 487260"/>
                <a:gd name="connsiteY0" fmla="*/ 0 h 461168"/>
                <a:gd name="connsiteX1" fmla="*/ 487260 w 487260"/>
                <a:gd name="connsiteY1" fmla="*/ 230584 h 461168"/>
                <a:gd name="connsiteX2" fmla="*/ 243630 w 487260"/>
                <a:gd name="connsiteY2" fmla="*/ 461168 h 461168"/>
                <a:gd name="connsiteX3" fmla="*/ 0 w 487260"/>
                <a:gd name="connsiteY3" fmla="*/ 230584 h 461168"/>
                <a:gd name="connsiteX4" fmla="*/ 243630 w 487260"/>
                <a:gd name="connsiteY4" fmla="*/ 0 h 46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60" h="461168">
                  <a:moveTo>
                    <a:pt x="243630" y="0"/>
                  </a:moveTo>
                  <a:cubicBezTo>
                    <a:pt x="378183" y="0"/>
                    <a:pt x="487260" y="103236"/>
                    <a:pt x="487260" y="230584"/>
                  </a:cubicBezTo>
                  <a:cubicBezTo>
                    <a:pt x="487260" y="357932"/>
                    <a:pt x="378183" y="461168"/>
                    <a:pt x="243630" y="461168"/>
                  </a:cubicBezTo>
                  <a:cubicBezTo>
                    <a:pt x="109077" y="461168"/>
                    <a:pt x="0" y="357932"/>
                    <a:pt x="0" y="230584"/>
                  </a:cubicBezTo>
                  <a:cubicBezTo>
                    <a:pt x="0" y="103236"/>
                    <a:pt x="109077" y="0"/>
                    <a:pt x="243630" y="0"/>
                  </a:cubicBezTo>
                  <a:close/>
                </a:path>
              </a:pathLst>
            </a:custGeom>
            <a:gradFill>
              <a:gsLst>
                <a:gs pos="0">
                  <a:schemeClr val="accent6">
                    <a:lumMod val="20000"/>
                    <a:lumOff val="80000"/>
                  </a:schemeClr>
                </a:gs>
                <a:gs pos="50000">
                  <a:srgbClr val="A8B5B2">
                    <a:alpha val="40000"/>
                  </a:srgbClr>
                </a:gs>
                <a:gs pos="93000">
                  <a:srgbClr val="020101"/>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a:off x="0" y="404664"/>
              <a:ext cx="9195059" cy="5715000"/>
            </a:xfrm>
            <a:custGeom>
              <a:avLst/>
              <a:gdLst>
                <a:gd name="connsiteX0" fmla="*/ 0 w 9195059"/>
                <a:gd name="connsiteY0" fmla="*/ 0 h 5715000"/>
                <a:gd name="connsiteX1" fmla="*/ 9195059 w 9195059"/>
                <a:gd name="connsiteY1" fmla="*/ 0 h 5715000"/>
                <a:gd name="connsiteX2" fmla="*/ 9185408 w 9195059"/>
                <a:gd name="connsiteY2" fmla="*/ 5536260 h 5715000"/>
                <a:gd name="connsiteX3" fmla="*/ 19301 w 9195059"/>
                <a:gd name="connsiteY3" fmla="*/ 5505576 h 5715000"/>
                <a:gd name="connsiteX4" fmla="*/ 0 w 9195059"/>
                <a:gd name="connsiteY4" fmla="*/ 0 h 5715000"/>
                <a:gd name="connsiteX5" fmla="*/ 8089305 w 9195059"/>
                <a:gd name="connsiteY5" fmla="*/ 4176465 h 5715000"/>
                <a:gd name="connsiteX6" fmla="*/ 7496322 w 9195059"/>
                <a:gd name="connsiteY6" fmla="*/ 4742668 h 5715000"/>
                <a:gd name="connsiteX7" fmla="*/ 8089305 w 9195059"/>
                <a:gd name="connsiteY7" fmla="*/ 5308871 h 5715000"/>
                <a:gd name="connsiteX8" fmla="*/ 8682288 w 9195059"/>
                <a:gd name="connsiteY8" fmla="*/ 4742668 h 5715000"/>
                <a:gd name="connsiteX9" fmla="*/ 8089305 w 9195059"/>
                <a:gd name="connsiteY9" fmla="*/ 4176465 h 5715000"/>
                <a:gd name="connsiteX10" fmla="*/ 3166400 w 9195059"/>
                <a:gd name="connsiteY10" fmla="*/ 4279314 h 5715000"/>
                <a:gd name="connsiteX11" fmla="*/ 2819890 w 9195059"/>
                <a:gd name="connsiteY11" fmla="*/ 4603350 h 5715000"/>
                <a:gd name="connsiteX12" fmla="*/ 3166400 w 9195059"/>
                <a:gd name="connsiteY12" fmla="*/ 4927386 h 5715000"/>
                <a:gd name="connsiteX13" fmla="*/ 3512910 w 9195059"/>
                <a:gd name="connsiteY13" fmla="*/ 4603350 h 5715000"/>
                <a:gd name="connsiteX14" fmla="*/ 3166400 w 9195059"/>
                <a:gd name="connsiteY14" fmla="*/ 4279314 h 5715000"/>
                <a:gd name="connsiteX15" fmla="*/ 4648417 w 9195059"/>
                <a:gd name="connsiteY15" fmla="*/ 4403599 h 5715000"/>
                <a:gd name="connsiteX16" fmla="*/ 4235335 w 9195059"/>
                <a:gd name="connsiteY16" fmla="*/ 4790775 h 5715000"/>
                <a:gd name="connsiteX17" fmla="*/ 4648417 w 9195059"/>
                <a:gd name="connsiteY17" fmla="*/ 5177951 h 5715000"/>
                <a:gd name="connsiteX18" fmla="*/ 5061499 w 9195059"/>
                <a:gd name="connsiteY18" fmla="*/ 4790775 h 5715000"/>
                <a:gd name="connsiteX19" fmla="*/ 4648417 w 9195059"/>
                <a:gd name="connsiteY19" fmla="*/ 4403599 h 5715000"/>
                <a:gd name="connsiteX20" fmla="*/ 6281320 w 9195059"/>
                <a:gd name="connsiteY20" fmla="*/ 4453643 h 5715000"/>
                <a:gd name="connsiteX21" fmla="*/ 5796136 w 9195059"/>
                <a:gd name="connsiteY21" fmla="*/ 4927386 h 5715000"/>
                <a:gd name="connsiteX22" fmla="*/ 6281320 w 9195059"/>
                <a:gd name="connsiteY22" fmla="*/ 5401129 h 5715000"/>
                <a:gd name="connsiteX23" fmla="*/ 6766504 w 9195059"/>
                <a:gd name="connsiteY23" fmla="*/ 4927386 h 5715000"/>
                <a:gd name="connsiteX24" fmla="*/ 6281320 w 9195059"/>
                <a:gd name="connsiteY24" fmla="*/ 4453643 h 5715000"/>
                <a:gd name="connsiteX25" fmla="*/ 1802577 w 9195059"/>
                <a:gd name="connsiteY25" fmla="*/ 4372767 h 5715000"/>
                <a:gd name="connsiteX26" fmla="*/ 1507689 w 9195059"/>
                <a:gd name="connsiteY26" fmla="*/ 4633664 h 5715000"/>
                <a:gd name="connsiteX27" fmla="*/ 1802577 w 9195059"/>
                <a:gd name="connsiteY27" fmla="*/ 4894561 h 5715000"/>
                <a:gd name="connsiteX28" fmla="*/ 2097465 w 9195059"/>
                <a:gd name="connsiteY28" fmla="*/ 4633664 h 5715000"/>
                <a:gd name="connsiteX29" fmla="*/ 1802577 w 9195059"/>
                <a:gd name="connsiteY29" fmla="*/ 4372767 h 5715000"/>
                <a:gd name="connsiteX30" fmla="*/ 582639 w 9195059"/>
                <a:gd name="connsiteY30" fmla="*/ 4633664 h 5715000"/>
                <a:gd name="connsiteX31" fmla="*/ 339009 w 9195059"/>
                <a:gd name="connsiteY31" fmla="*/ 4864248 h 5715000"/>
                <a:gd name="connsiteX32" fmla="*/ 582639 w 9195059"/>
                <a:gd name="connsiteY32" fmla="*/ 5094832 h 5715000"/>
                <a:gd name="connsiteX33" fmla="*/ 826269 w 9195059"/>
                <a:gd name="connsiteY33" fmla="*/ 4864248 h 5715000"/>
                <a:gd name="connsiteX34" fmla="*/ 582639 w 9195059"/>
                <a:gd name="connsiteY34" fmla="*/ 4633664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195059" h="5715000">
                  <a:moveTo>
                    <a:pt x="0" y="0"/>
                  </a:moveTo>
                  <a:lnTo>
                    <a:pt x="9195059" y="0"/>
                  </a:lnTo>
                  <a:lnTo>
                    <a:pt x="9185408" y="5536260"/>
                  </a:lnTo>
                  <a:cubicBezTo>
                    <a:pt x="3873622" y="6147947"/>
                    <a:pt x="4902835" y="4947587"/>
                    <a:pt x="19301" y="5505576"/>
                  </a:cubicBezTo>
                  <a:lnTo>
                    <a:pt x="0" y="0"/>
                  </a:lnTo>
                  <a:close/>
                  <a:moveTo>
                    <a:pt x="8089305" y="4176465"/>
                  </a:moveTo>
                  <a:cubicBezTo>
                    <a:pt x="7761810" y="4176465"/>
                    <a:pt x="7496322" y="4429963"/>
                    <a:pt x="7496322" y="4742668"/>
                  </a:cubicBezTo>
                  <a:cubicBezTo>
                    <a:pt x="7496322" y="5055373"/>
                    <a:pt x="7761810" y="5308871"/>
                    <a:pt x="8089305" y="5308871"/>
                  </a:cubicBezTo>
                  <a:cubicBezTo>
                    <a:pt x="8416800" y="5308871"/>
                    <a:pt x="8682288" y="5055373"/>
                    <a:pt x="8682288" y="4742668"/>
                  </a:cubicBezTo>
                  <a:cubicBezTo>
                    <a:pt x="8682288" y="4429963"/>
                    <a:pt x="8416800" y="4176465"/>
                    <a:pt x="8089305" y="4176465"/>
                  </a:cubicBezTo>
                  <a:close/>
                  <a:moveTo>
                    <a:pt x="3166400" y="4279314"/>
                  </a:moveTo>
                  <a:cubicBezTo>
                    <a:pt x="2975028" y="4279314"/>
                    <a:pt x="2819890" y="4424390"/>
                    <a:pt x="2819890" y="4603350"/>
                  </a:cubicBezTo>
                  <a:cubicBezTo>
                    <a:pt x="2819890" y="4782310"/>
                    <a:pt x="2975028" y="4927386"/>
                    <a:pt x="3166400" y="4927386"/>
                  </a:cubicBezTo>
                  <a:cubicBezTo>
                    <a:pt x="3357772" y="4927386"/>
                    <a:pt x="3512910" y="4782310"/>
                    <a:pt x="3512910" y="4603350"/>
                  </a:cubicBezTo>
                  <a:cubicBezTo>
                    <a:pt x="3512910" y="4424390"/>
                    <a:pt x="3357772" y="4279314"/>
                    <a:pt x="3166400" y="4279314"/>
                  </a:cubicBezTo>
                  <a:close/>
                  <a:moveTo>
                    <a:pt x="4648417" y="4403599"/>
                  </a:moveTo>
                  <a:cubicBezTo>
                    <a:pt x="4420278" y="4403599"/>
                    <a:pt x="4235335" y="4576944"/>
                    <a:pt x="4235335" y="4790775"/>
                  </a:cubicBezTo>
                  <a:cubicBezTo>
                    <a:pt x="4235335" y="5004606"/>
                    <a:pt x="4420278" y="5177951"/>
                    <a:pt x="4648417" y="5177951"/>
                  </a:cubicBezTo>
                  <a:cubicBezTo>
                    <a:pt x="4876556" y="5177951"/>
                    <a:pt x="5061499" y="5004606"/>
                    <a:pt x="5061499" y="4790775"/>
                  </a:cubicBezTo>
                  <a:cubicBezTo>
                    <a:pt x="5061499" y="4576944"/>
                    <a:pt x="4876556" y="4403599"/>
                    <a:pt x="4648417" y="4403599"/>
                  </a:cubicBezTo>
                  <a:close/>
                  <a:moveTo>
                    <a:pt x="6281320" y="4453643"/>
                  </a:moveTo>
                  <a:cubicBezTo>
                    <a:pt x="6013360" y="4453643"/>
                    <a:pt x="5796136" y="4665745"/>
                    <a:pt x="5796136" y="4927386"/>
                  </a:cubicBezTo>
                  <a:cubicBezTo>
                    <a:pt x="5796136" y="5189027"/>
                    <a:pt x="6013360" y="5401129"/>
                    <a:pt x="6281320" y="5401129"/>
                  </a:cubicBezTo>
                  <a:cubicBezTo>
                    <a:pt x="6549280" y="5401129"/>
                    <a:pt x="6766504" y="5189027"/>
                    <a:pt x="6766504" y="4927386"/>
                  </a:cubicBezTo>
                  <a:cubicBezTo>
                    <a:pt x="6766504" y="4665745"/>
                    <a:pt x="6549280" y="4453643"/>
                    <a:pt x="6281320" y="4453643"/>
                  </a:cubicBezTo>
                  <a:close/>
                  <a:moveTo>
                    <a:pt x="1802577" y="4372767"/>
                  </a:moveTo>
                  <a:cubicBezTo>
                    <a:pt x="1639715" y="4372767"/>
                    <a:pt x="1507689" y="4489575"/>
                    <a:pt x="1507689" y="4633664"/>
                  </a:cubicBezTo>
                  <a:cubicBezTo>
                    <a:pt x="1507689" y="4777753"/>
                    <a:pt x="1639715" y="4894561"/>
                    <a:pt x="1802577" y="4894561"/>
                  </a:cubicBezTo>
                  <a:cubicBezTo>
                    <a:pt x="1965439" y="4894561"/>
                    <a:pt x="2097465" y="4777753"/>
                    <a:pt x="2097465" y="4633664"/>
                  </a:cubicBezTo>
                  <a:cubicBezTo>
                    <a:pt x="2097465" y="4489575"/>
                    <a:pt x="1965439" y="4372767"/>
                    <a:pt x="1802577" y="4372767"/>
                  </a:cubicBezTo>
                  <a:close/>
                  <a:moveTo>
                    <a:pt x="582639" y="4633664"/>
                  </a:moveTo>
                  <a:cubicBezTo>
                    <a:pt x="448086" y="4633664"/>
                    <a:pt x="339009" y="4736900"/>
                    <a:pt x="339009" y="4864248"/>
                  </a:cubicBezTo>
                  <a:cubicBezTo>
                    <a:pt x="339009" y="4991596"/>
                    <a:pt x="448086" y="5094832"/>
                    <a:pt x="582639" y="5094832"/>
                  </a:cubicBezTo>
                  <a:cubicBezTo>
                    <a:pt x="717192" y="5094832"/>
                    <a:pt x="826269" y="4991596"/>
                    <a:pt x="826269" y="4864248"/>
                  </a:cubicBezTo>
                  <a:cubicBezTo>
                    <a:pt x="826269" y="4736900"/>
                    <a:pt x="717192" y="4633664"/>
                    <a:pt x="582639" y="4633664"/>
                  </a:cubicBezTo>
                  <a:close/>
                </a:path>
              </a:pathLst>
            </a:custGeom>
            <a:gradFill flip="none" rotWithShape="1">
              <a:gsLst>
                <a:gs pos="0">
                  <a:schemeClr val="accent6">
                    <a:lumMod val="20000"/>
                    <a:lumOff val="80000"/>
                  </a:schemeClr>
                </a:gs>
                <a:gs pos="50000">
                  <a:srgbClr val="A8B5B2">
                    <a:alpha val="40000"/>
                  </a:srgbClr>
                </a:gs>
                <a:gs pos="93000">
                  <a:srgbClr val="480009">
                    <a:lumMod val="30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35875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0" fill="hold"/>
                                        <p:tgtEl>
                                          <p:spTgt spid="17"/>
                                        </p:tgtEl>
                                        <p:attrNameLst>
                                          <p:attrName>ppt_w</p:attrName>
                                        </p:attrNameLst>
                                      </p:cBhvr>
                                      <p:tavLst>
                                        <p:tav tm="0">
                                          <p:val>
                                            <p:strVal val="4/3*#ppt_w"/>
                                          </p:val>
                                        </p:tav>
                                        <p:tav tm="100000">
                                          <p:val>
                                            <p:strVal val="#ppt_w"/>
                                          </p:val>
                                        </p:tav>
                                      </p:tavLst>
                                    </p:anim>
                                    <p:anim calcmode="lin" valueType="num">
                                      <p:cBhvr>
                                        <p:cTn id="12" dur="4000" fill="hold"/>
                                        <p:tgtEl>
                                          <p:spTgt spid="1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3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229200"/>
            <a:ext cx="9144000" cy="162880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52000">
                <a:srgbClr val="C00000">
                  <a:lumMod val="2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586932"/>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4000">
                <a:srgbClr val="FFC000">
                  <a:lumMod val="74000"/>
                  <a:lumOff val="26000"/>
                </a:srgbClr>
              </a:gs>
              <a:gs pos="60000">
                <a:srgbClr val="C00000">
                  <a:lumMod val="0"/>
                </a:srgbClr>
              </a:gs>
              <a:gs pos="45000">
                <a:srgbClr val="C00000">
                  <a:lumMod val="57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949279"/>
            <a:ext cx="9144000" cy="90872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64000">
                <a:srgbClr val="C00000">
                  <a:lumMod val="22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34772" y="10142"/>
            <a:ext cx="9287291" cy="5715000"/>
            <a:chOff x="2481" y="0"/>
            <a:chExt cx="9213542" cy="5593819"/>
          </a:xfrm>
        </p:grpSpPr>
        <p:sp>
          <p:nvSpPr>
            <p:cNvPr id="10" name="Forma libre 9"/>
            <p:cNvSpPr/>
            <p:nvPr/>
          </p:nvSpPr>
          <p:spPr>
            <a:xfrm flipH="1">
              <a:off x="492050" y="4162409"/>
              <a:ext cx="4886299" cy="1142953"/>
            </a:xfrm>
            <a:custGeom>
              <a:avLst/>
              <a:gdLst>
                <a:gd name="connsiteX0" fmla="*/ 3140086 w 4886299"/>
                <a:gd name="connsiteY0" fmla="*/ 85 h 1142953"/>
                <a:gd name="connsiteX1" fmla="*/ 2614480 w 4886299"/>
                <a:gd name="connsiteY1" fmla="*/ 64490 h 1142953"/>
                <a:gd name="connsiteX2" fmla="*/ 2300322 w 4886299"/>
                <a:gd name="connsiteY2" fmla="*/ 276074 h 1142953"/>
                <a:gd name="connsiteX3" fmla="*/ 2472218 w 4886299"/>
                <a:gd name="connsiteY3" fmla="*/ 493971 h 1142953"/>
                <a:gd name="connsiteX4" fmla="*/ 3045665 w 4886299"/>
                <a:gd name="connsiteY4" fmla="*/ 611869 h 1142953"/>
                <a:gd name="connsiteX5" fmla="*/ 3502405 w 4886299"/>
                <a:gd name="connsiteY5" fmla="*/ 573996 h 1142953"/>
                <a:gd name="connsiteX6" fmla="*/ 3689821 w 4886299"/>
                <a:gd name="connsiteY6" fmla="*/ 443401 h 1142953"/>
                <a:gd name="connsiteX7" fmla="*/ 3595308 w 4886299"/>
                <a:gd name="connsiteY7" fmla="*/ 316506 h 1142953"/>
                <a:gd name="connsiteX8" fmla="*/ 3259029 w 4886299"/>
                <a:gd name="connsiteY8" fmla="*/ 241020 h 1142953"/>
                <a:gd name="connsiteX9" fmla="*/ 3037734 w 4886299"/>
                <a:gd name="connsiteY9" fmla="*/ 260090 h 1142953"/>
                <a:gd name="connsiteX10" fmla="*/ 2957216 w 4886299"/>
                <a:gd name="connsiteY10" fmla="*/ 297179 h 1142953"/>
                <a:gd name="connsiteX11" fmla="*/ 2946832 w 4886299"/>
                <a:gd name="connsiteY11" fmla="*/ 316334 h 1142953"/>
                <a:gd name="connsiteX12" fmla="*/ 2965339 w 4886299"/>
                <a:gd name="connsiteY12" fmla="*/ 324081 h 1142953"/>
                <a:gd name="connsiteX13" fmla="*/ 3003192 w 4886299"/>
                <a:gd name="connsiteY13" fmla="*/ 322518 h 1142953"/>
                <a:gd name="connsiteX14" fmla="*/ 3041045 w 4886299"/>
                <a:gd name="connsiteY14" fmla="*/ 320954 h 1142953"/>
                <a:gd name="connsiteX15" fmla="*/ 3179475 w 4886299"/>
                <a:gd name="connsiteY15" fmla="*/ 322614 h 1142953"/>
                <a:gd name="connsiteX16" fmla="*/ 3346171 w 4886299"/>
                <a:gd name="connsiteY16" fmla="*/ 357722 h 1142953"/>
                <a:gd name="connsiteX17" fmla="*/ 3413964 w 4886299"/>
                <a:gd name="connsiteY17" fmla="*/ 419612 h 1142953"/>
                <a:gd name="connsiteX18" fmla="*/ 3290320 w 4886299"/>
                <a:gd name="connsiteY18" fmla="*/ 501609 h 1142953"/>
                <a:gd name="connsiteX19" fmla="*/ 2993403 w 4886299"/>
                <a:gd name="connsiteY19" fmla="*/ 522099 h 1142953"/>
                <a:gd name="connsiteX20" fmla="*/ 2585479 w 4886299"/>
                <a:gd name="connsiteY20" fmla="*/ 431129 h 1142953"/>
                <a:gd name="connsiteX21" fmla="*/ 2463959 w 4886299"/>
                <a:gd name="connsiteY21" fmla="*/ 277261 h 1142953"/>
                <a:gd name="connsiteX22" fmla="*/ 2711960 w 4886299"/>
                <a:gd name="connsiteY22" fmla="*/ 98767 h 1142953"/>
                <a:gd name="connsiteX23" fmla="*/ 3344188 w 4886299"/>
                <a:gd name="connsiteY23" fmla="*/ 45135 h 1142953"/>
                <a:gd name="connsiteX24" fmla="*/ 4123063 w 4886299"/>
                <a:gd name="connsiteY24" fmla="*/ 210727 h 1142953"/>
                <a:gd name="connsiteX25" fmla="*/ 4373597 w 4886299"/>
                <a:gd name="connsiteY25" fmla="*/ 494038 h 1142953"/>
                <a:gd name="connsiteX26" fmla="*/ 3995878 w 4886299"/>
                <a:gd name="connsiteY26" fmla="*/ 749956 h 1142953"/>
                <a:gd name="connsiteX27" fmla="*/ 3054215 w 4886299"/>
                <a:gd name="connsiteY27" fmla="*/ 822610 h 1142953"/>
                <a:gd name="connsiteX28" fmla="*/ 2522267 w 4886299"/>
                <a:gd name="connsiteY28" fmla="*/ 757190 h 1142953"/>
                <a:gd name="connsiteX29" fmla="*/ 2141141 w 4886299"/>
                <a:gd name="connsiteY29" fmla="*/ 633336 h 1142953"/>
                <a:gd name="connsiteX30" fmla="*/ 1831193 w 4886299"/>
                <a:gd name="connsiteY30" fmla="*/ 470226 h 1142953"/>
                <a:gd name="connsiteX31" fmla="*/ 1400734 w 4886299"/>
                <a:gd name="connsiteY31" fmla="*/ 196898 h 1142953"/>
                <a:gd name="connsiteX32" fmla="*/ 763179 w 4886299"/>
                <a:gd name="connsiteY32" fmla="*/ 38238 h 1142953"/>
                <a:gd name="connsiteX33" fmla="*/ 186643 w 4886299"/>
                <a:gd name="connsiteY33" fmla="*/ 111701 h 1142953"/>
                <a:gd name="connsiteX34" fmla="*/ 278 w 4886299"/>
                <a:gd name="connsiteY34" fmla="*/ 317156 h 1142953"/>
                <a:gd name="connsiteX35" fmla="*/ 71301 w 4886299"/>
                <a:gd name="connsiteY35" fmla="*/ 473678 h 1142953"/>
                <a:gd name="connsiteX36" fmla="*/ 422363 w 4886299"/>
                <a:gd name="connsiteY36" fmla="*/ 568699 h 1142953"/>
                <a:gd name="connsiteX37" fmla="*/ 604004 w 4886299"/>
                <a:gd name="connsiteY37" fmla="*/ 555806 h 1142953"/>
                <a:gd name="connsiteX38" fmla="*/ 692249 w 4886299"/>
                <a:gd name="connsiteY38" fmla="*/ 521661 h 1142953"/>
                <a:gd name="connsiteX39" fmla="*/ 699722 w 4886299"/>
                <a:gd name="connsiteY39" fmla="*/ 497661 h 1142953"/>
                <a:gd name="connsiteX40" fmla="*/ 679286 w 4886299"/>
                <a:gd name="connsiteY40" fmla="*/ 465025 h 1142953"/>
                <a:gd name="connsiteX41" fmla="*/ 648342 w 4886299"/>
                <a:gd name="connsiteY41" fmla="*/ 454103 h 1142953"/>
                <a:gd name="connsiteX42" fmla="*/ 610364 w 4886299"/>
                <a:gd name="connsiteY42" fmla="*/ 458225 h 1142953"/>
                <a:gd name="connsiteX43" fmla="*/ 516885 w 4886299"/>
                <a:gd name="connsiteY43" fmla="*/ 470739 h 1142953"/>
                <a:gd name="connsiteX44" fmla="*/ 414570 w 4886299"/>
                <a:gd name="connsiteY44" fmla="*/ 470851 h 1142953"/>
                <a:gd name="connsiteX45" fmla="*/ 184437 w 4886299"/>
                <a:gd name="connsiteY45" fmla="*/ 413395 h 1142953"/>
                <a:gd name="connsiteX46" fmla="*/ 126147 w 4886299"/>
                <a:gd name="connsiteY46" fmla="*/ 318200 h 1142953"/>
                <a:gd name="connsiteX47" fmla="*/ 237101 w 4886299"/>
                <a:gd name="connsiteY47" fmla="*/ 174023 h 1142953"/>
                <a:gd name="connsiteX48" fmla="*/ 601807 w 4886299"/>
                <a:gd name="connsiteY48" fmla="*/ 119239 h 1142953"/>
                <a:gd name="connsiteX49" fmla="*/ 916439 w 4886299"/>
                <a:gd name="connsiteY49" fmla="*/ 186824 h 1142953"/>
                <a:gd name="connsiteX50" fmla="*/ 1158258 w 4886299"/>
                <a:gd name="connsiteY50" fmla="*/ 326929 h 1142953"/>
                <a:gd name="connsiteX51" fmla="*/ 1866152 w 4886299"/>
                <a:gd name="connsiteY51" fmla="*/ 928627 h 1142953"/>
                <a:gd name="connsiteX52" fmla="*/ 3425830 w 4886299"/>
                <a:gd name="connsiteY52" fmla="*/ 1136552 h 1142953"/>
                <a:gd name="connsiteX53" fmla="*/ 4691280 w 4886299"/>
                <a:gd name="connsiteY53" fmla="*/ 858633 h 1142953"/>
                <a:gd name="connsiteX54" fmla="*/ 4866068 w 4886299"/>
                <a:gd name="connsiteY54" fmla="*/ 497994 h 1142953"/>
                <a:gd name="connsiteX55" fmla="*/ 4329013 w 4886299"/>
                <a:gd name="connsiteY55" fmla="*/ 171560 h 1142953"/>
                <a:gd name="connsiteX56" fmla="*/ 3346112 w 4886299"/>
                <a:gd name="connsiteY56" fmla="*/ 5901 h 1142953"/>
                <a:gd name="connsiteX57" fmla="*/ 3140086 w 4886299"/>
                <a:gd name="connsiteY57" fmla="*/ 85 h 114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86299" h="1142953">
                  <a:moveTo>
                    <a:pt x="3140086" y="85"/>
                  </a:moveTo>
                  <a:cubicBezTo>
                    <a:pt x="2942204" y="1650"/>
                    <a:pt x="2768317" y="24799"/>
                    <a:pt x="2614480" y="64490"/>
                  </a:cubicBezTo>
                  <a:cubicBezTo>
                    <a:pt x="2409365" y="117412"/>
                    <a:pt x="2304645" y="187940"/>
                    <a:pt x="2300322" y="276074"/>
                  </a:cubicBezTo>
                  <a:cubicBezTo>
                    <a:pt x="2296111" y="361934"/>
                    <a:pt x="2353409" y="434566"/>
                    <a:pt x="2472218" y="493971"/>
                  </a:cubicBezTo>
                  <a:cubicBezTo>
                    <a:pt x="2605374" y="560350"/>
                    <a:pt x="2796523" y="599649"/>
                    <a:pt x="3045665" y="611869"/>
                  </a:cubicBezTo>
                  <a:cubicBezTo>
                    <a:pt x="3227809" y="620803"/>
                    <a:pt x="3380057" y="608178"/>
                    <a:pt x="3502405" y="573996"/>
                  </a:cubicBezTo>
                  <a:cubicBezTo>
                    <a:pt x="3624756" y="539814"/>
                    <a:pt x="3687227" y="496282"/>
                    <a:pt x="3689821" y="443401"/>
                  </a:cubicBezTo>
                  <a:cubicBezTo>
                    <a:pt x="3692191" y="395070"/>
                    <a:pt x="3660687" y="352771"/>
                    <a:pt x="3595308" y="316506"/>
                  </a:cubicBezTo>
                  <a:cubicBezTo>
                    <a:pt x="3517676" y="273370"/>
                    <a:pt x="3405583" y="248208"/>
                    <a:pt x="3259029" y="241020"/>
                  </a:cubicBezTo>
                  <a:cubicBezTo>
                    <a:pt x="3171096" y="236707"/>
                    <a:pt x="3097331" y="243063"/>
                    <a:pt x="3037734" y="260090"/>
                  </a:cubicBezTo>
                  <a:cubicBezTo>
                    <a:pt x="2990922" y="273183"/>
                    <a:pt x="2964082" y="285546"/>
                    <a:pt x="2957216" y="297179"/>
                  </a:cubicBezTo>
                  <a:cubicBezTo>
                    <a:pt x="2950349" y="308811"/>
                    <a:pt x="2946888" y="315196"/>
                    <a:pt x="2946832" y="316334"/>
                  </a:cubicBezTo>
                  <a:cubicBezTo>
                    <a:pt x="2946609" y="320882"/>
                    <a:pt x="2952778" y="323465"/>
                    <a:pt x="2965339" y="324081"/>
                  </a:cubicBezTo>
                  <a:lnTo>
                    <a:pt x="3003192" y="322518"/>
                  </a:lnTo>
                  <a:cubicBezTo>
                    <a:pt x="3007408" y="322154"/>
                    <a:pt x="3020026" y="321633"/>
                    <a:pt x="3041045" y="320954"/>
                  </a:cubicBezTo>
                  <a:cubicBezTo>
                    <a:pt x="3083084" y="319596"/>
                    <a:pt x="3129228" y="320150"/>
                    <a:pt x="3179475" y="322614"/>
                  </a:cubicBezTo>
                  <a:cubicBezTo>
                    <a:pt x="3244377" y="325798"/>
                    <a:pt x="3299942" y="337500"/>
                    <a:pt x="3346171" y="357722"/>
                  </a:cubicBezTo>
                  <a:cubicBezTo>
                    <a:pt x="3392398" y="377943"/>
                    <a:pt x="3414996" y="398573"/>
                    <a:pt x="3413964" y="419612"/>
                  </a:cubicBezTo>
                  <a:cubicBezTo>
                    <a:pt x="3412235" y="454866"/>
                    <a:pt x="3371020" y="482198"/>
                    <a:pt x="3290320" y="501609"/>
                  </a:cubicBezTo>
                  <a:cubicBezTo>
                    <a:pt x="3209618" y="521019"/>
                    <a:pt x="3110647" y="527850"/>
                    <a:pt x="2993403" y="522099"/>
                  </a:cubicBezTo>
                  <a:cubicBezTo>
                    <a:pt x="2817540" y="513474"/>
                    <a:pt x="2681565" y="483150"/>
                    <a:pt x="2585479" y="431129"/>
                  </a:cubicBezTo>
                  <a:cubicBezTo>
                    <a:pt x="2501649" y="385980"/>
                    <a:pt x="2461142" y="334690"/>
                    <a:pt x="2463959" y="277261"/>
                  </a:cubicBezTo>
                  <a:cubicBezTo>
                    <a:pt x="2467557" y="203910"/>
                    <a:pt x="2550224" y="144412"/>
                    <a:pt x="2711960" y="98767"/>
                  </a:cubicBezTo>
                  <a:cubicBezTo>
                    <a:pt x="2882211" y="50690"/>
                    <a:pt x="3092953" y="32812"/>
                    <a:pt x="3344188" y="45135"/>
                  </a:cubicBezTo>
                  <a:cubicBezTo>
                    <a:pt x="3670792" y="61154"/>
                    <a:pt x="3930417" y="116351"/>
                    <a:pt x="4123063" y="210727"/>
                  </a:cubicBezTo>
                  <a:cubicBezTo>
                    <a:pt x="4295216" y="294977"/>
                    <a:pt x="4378728" y="389414"/>
                    <a:pt x="4373597" y="494038"/>
                  </a:cubicBezTo>
                  <a:cubicBezTo>
                    <a:pt x="4368382" y="600368"/>
                    <a:pt x="4242476" y="685674"/>
                    <a:pt x="3995878" y="749956"/>
                  </a:cubicBezTo>
                  <a:cubicBezTo>
                    <a:pt x="3740768" y="816670"/>
                    <a:pt x="3426881" y="840888"/>
                    <a:pt x="3054215" y="822610"/>
                  </a:cubicBezTo>
                  <a:cubicBezTo>
                    <a:pt x="2851135" y="812649"/>
                    <a:pt x="2673819" y="790843"/>
                    <a:pt x="2522267" y="757190"/>
                  </a:cubicBezTo>
                  <a:cubicBezTo>
                    <a:pt x="2389392" y="727874"/>
                    <a:pt x="2262349" y="686590"/>
                    <a:pt x="2141141" y="633336"/>
                  </a:cubicBezTo>
                  <a:cubicBezTo>
                    <a:pt x="2056891" y="596715"/>
                    <a:pt x="1953576" y="542345"/>
                    <a:pt x="1831193" y="470226"/>
                  </a:cubicBezTo>
                  <a:lnTo>
                    <a:pt x="1400734" y="196898"/>
                  </a:lnTo>
                  <a:cubicBezTo>
                    <a:pt x="1222744" y="103242"/>
                    <a:pt x="1010226" y="50355"/>
                    <a:pt x="763179" y="38238"/>
                  </a:cubicBezTo>
                  <a:cubicBezTo>
                    <a:pt x="518226" y="26223"/>
                    <a:pt x="326047" y="50711"/>
                    <a:pt x="186643" y="111701"/>
                  </a:cubicBezTo>
                  <a:cubicBezTo>
                    <a:pt x="66528" y="164517"/>
                    <a:pt x="4406" y="233002"/>
                    <a:pt x="278" y="317156"/>
                  </a:cubicBezTo>
                  <a:cubicBezTo>
                    <a:pt x="-2873" y="381409"/>
                    <a:pt x="20802" y="433583"/>
                    <a:pt x="71301" y="473678"/>
                  </a:cubicBezTo>
                  <a:cubicBezTo>
                    <a:pt x="139946" y="528913"/>
                    <a:pt x="256967" y="560587"/>
                    <a:pt x="422363" y="568699"/>
                  </a:cubicBezTo>
                  <a:cubicBezTo>
                    <a:pt x="489359" y="571985"/>
                    <a:pt x="549905" y="567687"/>
                    <a:pt x="604004" y="555806"/>
                  </a:cubicBezTo>
                  <a:cubicBezTo>
                    <a:pt x="658103" y="543925"/>
                    <a:pt x="687518" y="532544"/>
                    <a:pt x="692249" y="521661"/>
                  </a:cubicBezTo>
                  <a:cubicBezTo>
                    <a:pt x="696979" y="510779"/>
                    <a:pt x="699471" y="502779"/>
                    <a:pt x="699722" y="497661"/>
                  </a:cubicBezTo>
                  <a:cubicBezTo>
                    <a:pt x="700336" y="485152"/>
                    <a:pt x="693523" y="474273"/>
                    <a:pt x="679286" y="465025"/>
                  </a:cubicBezTo>
                  <a:cubicBezTo>
                    <a:pt x="662844" y="457949"/>
                    <a:pt x="652530" y="454308"/>
                    <a:pt x="648342" y="454103"/>
                  </a:cubicBezTo>
                  <a:cubicBezTo>
                    <a:pt x="637874" y="453590"/>
                    <a:pt x="625215" y="454963"/>
                    <a:pt x="610364" y="458225"/>
                  </a:cubicBezTo>
                  <a:cubicBezTo>
                    <a:pt x="580663" y="464748"/>
                    <a:pt x="549503" y="468919"/>
                    <a:pt x="516885" y="470739"/>
                  </a:cubicBezTo>
                  <a:cubicBezTo>
                    <a:pt x="484266" y="472559"/>
                    <a:pt x="450161" y="472596"/>
                    <a:pt x="414570" y="470851"/>
                  </a:cubicBezTo>
                  <a:cubicBezTo>
                    <a:pt x="311982" y="465819"/>
                    <a:pt x="235272" y="446667"/>
                    <a:pt x="184437" y="413395"/>
                  </a:cubicBezTo>
                  <a:cubicBezTo>
                    <a:pt x="143765" y="386891"/>
                    <a:pt x="124335" y="355159"/>
                    <a:pt x="126147" y="318200"/>
                  </a:cubicBezTo>
                  <a:cubicBezTo>
                    <a:pt x="129076" y="258496"/>
                    <a:pt x="166060" y="210437"/>
                    <a:pt x="237101" y="174023"/>
                  </a:cubicBezTo>
                  <a:cubicBezTo>
                    <a:pt x="323217" y="129799"/>
                    <a:pt x="444786" y="111538"/>
                    <a:pt x="601807" y="119239"/>
                  </a:cubicBezTo>
                  <a:cubicBezTo>
                    <a:pt x="716955" y="124887"/>
                    <a:pt x="821833" y="147415"/>
                    <a:pt x="916439" y="186824"/>
                  </a:cubicBezTo>
                  <a:cubicBezTo>
                    <a:pt x="982235" y="214560"/>
                    <a:pt x="999973" y="203295"/>
                    <a:pt x="1158258" y="326929"/>
                  </a:cubicBezTo>
                  <a:cubicBezTo>
                    <a:pt x="1316544" y="450563"/>
                    <a:pt x="1456623" y="687083"/>
                    <a:pt x="1866152" y="928627"/>
                  </a:cubicBezTo>
                  <a:cubicBezTo>
                    <a:pt x="2275680" y="1170171"/>
                    <a:pt x="2954976" y="1148217"/>
                    <a:pt x="3425830" y="1136552"/>
                  </a:cubicBezTo>
                  <a:cubicBezTo>
                    <a:pt x="3896685" y="1124886"/>
                    <a:pt x="4535679" y="978445"/>
                    <a:pt x="4691280" y="858633"/>
                  </a:cubicBezTo>
                  <a:cubicBezTo>
                    <a:pt x="4846881" y="738821"/>
                    <a:pt x="4926446" y="612506"/>
                    <a:pt x="4866068" y="497994"/>
                  </a:cubicBezTo>
                  <a:cubicBezTo>
                    <a:pt x="4805691" y="383482"/>
                    <a:pt x="4582338" y="253576"/>
                    <a:pt x="4329013" y="171560"/>
                  </a:cubicBezTo>
                  <a:cubicBezTo>
                    <a:pt x="4075687" y="89545"/>
                    <a:pt x="3631867" y="23746"/>
                    <a:pt x="3346112" y="5901"/>
                  </a:cubicBezTo>
                  <a:cubicBezTo>
                    <a:pt x="3274673" y="1440"/>
                    <a:pt x="3206047" y="-437"/>
                    <a:pt x="3140086" y="85"/>
                  </a:cubicBezTo>
                  <a:close/>
                </a:path>
              </a:pathLst>
            </a:custGeom>
            <a:gradFill>
              <a:gsLst>
                <a:gs pos="95575">
                  <a:srgbClr val="FFFF00">
                    <a:lumMod val="69000"/>
                    <a:lumOff val="31000"/>
                  </a:srgbClr>
                </a:gs>
                <a:gs pos="76991">
                  <a:srgbClr val="FFB542"/>
                </a:gs>
                <a:gs pos="6000">
                  <a:srgbClr val="730A0A"/>
                </a:gs>
                <a:gs pos="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2481" y="0"/>
              <a:ext cx="9213542" cy="5593819"/>
            </a:xfrm>
            <a:custGeom>
              <a:avLst/>
              <a:gdLst>
                <a:gd name="connsiteX0" fmla="*/ 9195059 w 9213542"/>
                <a:gd name="connsiteY0" fmla="*/ 0 h 5593819"/>
                <a:gd name="connsiteX1" fmla="*/ 0 w 9213542"/>
                <a:gd name="connsiteY1" fmla="*/ 0 h 5593819"/>
                <a:gd name="connsiteX2" fmla="*/ 47436 w 9213542"/>
                <a:gd name="connsiteY2" fmla="*/ 5322334 h 5593819"/>
                <a:gd name="connsiteX3" fmla="*/ 9213542 w 9213542"/>
                <a:gd name="connsiteY3" fmla="*/ 5422025 h 5593819"/>
                <a:gd name="connsiteX4" fmla="*/ 9195059 w 9213542"/>
                <a:gd name="connsiteY4" fmla="*/ 0 h 5593819"/>
                <a:gd name="connsiteX5" fmla="*/ 6977761 w 9213542"/>
                <a:gd name="connsiteY5" fmla="*/ 4162494 h 5593819"/>
                <a:gd name="connsiteX6" fmla="*/ 7183787 w 9213542"/>
                <a:gd name="connsiteY6" fmla="*/ 4168310 h 5593819"/>
                <a:gd name="connsiteX7" fmla="*/ 8166688 w 9213542"/>
                <a:gd name="connsiteY7" fmla="*/ 4333969 h 5593819"/>
                <a:gd name="connsiteX8" fmla="*/ 8703743 w 9213542"/>
                <a:gd name="connsiteY8" fmla="*/ 4660403 h 5593819"/>
                <a:gd name="connsiteX9" fmla="*/ 8528955 w 9213542"/>
                <a:gd name="connsiteY9" fmla="*/ 5021042 h 5593819"/>
                <a:gd name="connsiteX10" fmla="*/ 7263505 w 9213542"/>
                <a:gd name="connsiteY10" fmla="*/ 5298961 h 5593819"/>
                <a:gd name="connsiteX11" fmla="*/ 5703827 w 9213542"/>
                <a:gd name="connsiteY11" fmla="*/ 5091036 h 5593819"/>
                <a:gd name="connsiteX12" fmla="*/ 4995933 w 9213542"/>
                <a:gd name="connsiteY12" fmla="*/ 4489338 h 5593819"/>
                <a:gd name="connsiteX13" fmla="*/ 4754114 w 9213542"/>
                <a:gd name="connsiteY13" fmla="*/ 4349233 h 5593819"/>
                <a:gd name="connsiteX14" fmla="*/ 4439482 w 9213542"/>
                <a:gd name="connsiteY14" fmla="*/ 4281648 h 5593819"/>
                <a:gd name="connsiteX15" fmla="*/ 4074776 w 9213542"/>
                <a:gd name="connsiteY15" fmla="*/ 4336432 h 5593819"/>
                <a:gd name="connsiteX16" fmla="*/ 3963822 w 9213542"/>
                <a:gd name="connsiteY16" fmla="*/ 4480609 h 5593819"/>
                <a:gd name="connsiteX17" fmla="*/ 4022112 w 9213542"/>
                <a:gd name="connsiteY17" fmla="*/ 4575804 h 5593819"/>
                <a:gd name="connsiteX18" fmla="*/ 4252245 w 9213542"/>
                <a:gd name="connsiteY18" fmla="*/ 4633260 h 5593819"/>
                <a:gd name="connsiteX19" fmla="*/ 4354560 w 9213542"/>
                <a:gd name="connsiteY19" fmla="*/ 4633148 h 5593819"/>
                <a:gd name="connsiteX20" fmla="*/ 4448039 w 9213542"/>
                <a:gd name="connsiteY20" fmla="*/ 4620634 h 5593819"/>
                <a:gd name="connsiteX21" fmla="*/ 4486017 w 9213542"/>
                <a:gd name="connsiteY21" fmla="*/ 4616512 h 5593819"/>
                <a:gd name="connsiteX22" fmla="*/ 4516961 w 9213542"/>
                <a:gd name="connsiteY22" fmla="*/ 4627434 h 5593819"/>
                <a:gd name="connsiteX23" fmla="*/ 4537397 w 9213542"/>
                <a:gd name="connsiteY23" fmla="*/ 4660070 h 5593819"/>
                <a:gd name="connsiteX24" fmla="*/ 4529924 w 9213542"/>
                <a:gd name="connsiteY24" fmla="*/ 4684070 h 5593819"/>
                <a:gd name="connsiteX25" fmla="*/ 4441679 w 9213542"/>
                <a:gd name="connsiteY25" fmla="*/ 4718215 h 5593819"/>
                <a:gd name="connsiteX26" fmla="*/ 4260038 w 9213542"/>
                <a:gd name="connsiteY26" fmla="*/ 4731108 h 5593819"/>
                <a:gd name="connsiteX27" fmla="*/ 3908976 w 9213542"/>
                <a:gd name="connsiteY27" fmla="*/ 4636087 h 5593819"/>
                <a:gd name="connsiteX28" fmla="*/ 3837953 w 9213542"/>
                <a:gd name="connsiteY28" fmla="*/ 4479565 h 5593819"/>
                <a:gd name="connsiteX29" fmla="*/ 4024318 w 9213542"/>
                <a:gd name="connsiteY29" fmla="*/ 4274110 h 5593819"/>
                <a:gd name="connsiteX30" fmla="*/ 4600854 w 9213542"/>
                <a:gd name="connsiteY30" fmla="*/ 4200647 h 5593819"/>
                <a:gd name="connsiteX31" fmla="*/ 5238409 w 9213542"/>
                <a:gd name="connsiteY31" fmla="*/ 4359307 h 5593819"/>
                <a:gd name="connsiteX32" fmla="*/ 5668868 w 9213542"/>
                <a:gd name="connsiteY32" fmla="*/ 4632635 h 5593819"/>
                <a:gd name="connsiteX33" fmla="*/ 5978816 w 9213542"/>
                <a:gd name="connsiteY33" fmla="*/ 4795745 h 5593819"/>
                <a:gd name="connsiteX34" fmla="*/ 6359942 w 9213542"/>
                <a:gd name="connsiteY34" fmla="*/ 4919599 h 5593819"/>
                <a:gd name="connsiteX35" fmla="*/ 6891890 w 9213542"/>
                <a:gd name="connsiteY35" fmla="*/ 4985019 h 5593819"/>
                <a:gd name="connsiteX36" fmla="*/ 7833553 w 9213542"/>
                <a:gd name="connsiteY36" fmla="*/ 4912365 h 5593819"/>
                <a:gd name="connsiteX37" fmla="*/ 8211272 w 9213542"/>
                <a:gd name="connsiteY37" fmla="*/ 4656447 h 5593819"/>
                <a:gd name="connsiteX38" fmla="*/ 7960738 w 9213542"/>
                <a:gd name="connsiteY38" fmla="*/ 4373136 h 5593819"/>
                <a:gd name="connsiteX39" fmla="*/ 7181863 w 9213542"/>
                <a:gd name="connsiteY39" fmla="*/ 4207544 h 5593819"/>
                <a:gd name="connsiteX40" fmla="*/ 6549635 w 9213542"/>
                <a:gd name="connsiteY40" fmla="*/ 4261176 h 5593819"/>
                <a:gd name="connsiteX41" fmla="*/ 6301634 w 9213542"/>
                <a:gd name="connsiteY41" fmla="*/ 4439670 h 5593819"/>
                <a:gd name="connsiteX42" fmla="*/ 6423154 w 9213542"/>
                <a:gd name="connsiteY42" fmla="*/ 4593538 h 5593819"/>
                <a:gd name="connsiteX43" fmla="*/ 6831078 w 9213542"/>
                <a:gd name="connsiteY43" fmla="*/ 4684508 h 5593819"/>
                <a:gd name="connsiteX44" fmla="*/ 7127995 w 9213542"/>
                <a:gd name="connsiteY44" fmla="*/ 4664018 h 5593819"/>
                <a:gd name="connsiteX45" fmla="*/ 7251639 w 9213542"/>
                <a:gd name="connsiteY45" fmla="*/ 4582021 h 5593819"/>
                <a:gd name="connsiteX46" fmla="*/ 7183846 w 9213542"/>
                <a:gd name="connsiteY46" fmla="*/ 4520131 h 5593819"/>
                <a:gd name="connsiteX47" fmla="*/ 7017150 w 9213542"/>
                <a:gd name="connsiteY47" fmla="*/ 4485023 h 5593819"/>
                <a:gd name="connsiteX48" fmla="*/ 6878720 w 9213542"/>
                <a:gd name="connsiteY48" fmla="*/ 4483363 h 5593819"/>
                <a:gd name="connsiteX49" fmla="*/ 6840867 w 9213542"/>
                <a:gd name="connsiteY49" fmla="*/ 4484927 h 5593819"/>
                <a:gd name="connsiteX50" fmla="*/ 6803014 w 9213542"/>
                <a:gd name="connsiteY50" fmla="*/ 4486490 h 5593819"/>
                <a:gd name="connsiteX51" fmla="*/ 6784507 w 9213542"/>
                <a:gd name="connsiteY51" fmla="*/ 4478743 h 5593819"/>
                <a:gd name="connsiteX52" fmla="*/ 6794891 w 9213542"/>
                <a:gd name="connsiteY52" fmla="*/ 4459588 h 5593819"/>
                <a:gd name="connsiteX53" fmla="*/ 6875409 w 9213542"/>
                <a:gd name="connsiteY53" fmla="*/ 4422499 h 5593819"/>
                <a:gd name="connsiteX54" fmla="*/ 7096704 w 9213542"/>
                <a:gd name="connsiteY54" fmla="*/ 4403429 h 5593819"/>
                <a:gd name="connsiteX55" fmla="*/ 7432983 w 9213542"/>
                <a:gd name="connsiteY55" fmla="*/ 4478915 h 5593819"/>
                <a:gd name="connsiteX56" fmla="*/ 7527496 w 9213542"/>
                <a:gd name="connsiteY56" fmla="*/ 4605810 h 5593819"/>
                <a:gd name="connsiteX57" fmla="*/ 7340080 w 9213542"/>
                <a:gd name="connsiteY57" fmla="*/ 4736405 h 5593819"/>
                <a:gd name="connsiteX58" fmla="*/ 6883340 w 9213542"/>
                <a:gd name="connsiteY58" fmla="*/ 4774278 h 5593819"/>
                <a:gd name="connsiteX59" fmla="*/ 6309893 w 9213542"/>
                <a:gd name="connsiteY59" fmla="*/ 4656380 h 5593819"/>
                <a:gd name="connsiteX60" fmla="*/ 6137997 w 9213542"/>
                <a:gd name="connsiteY60" fmla="*/ 4438483 h 5593819"/>
                <a:gd name="connsiteX61" fmla="*/ 6452155 w 9213542"/>
                <a:gd name="connsiteY61" fmla="*/ 4226899 h 5593819"/>
                <a:gd name="connsiteX62" fmla="*/ 6977761 w 9213542"/>
                <a:gd name="connsiteY62" fmla="*/ 4162494 h 559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13542" h="5593819">
                  <a:moveTo>
                    <a:pt x="9195059" y="0"/>
                  </a:moveTo>
                  <a:lnTo>
                    <a:pt x="0" y="0"/>
                  </a:lnTo>
                  <a:lnTo>
                    <a:pt x="47436" y="5322334"/>
                  </a:lnTo>
                  <a:cubicBezTo>
                    <a:pt x="4776226" y="4873027"/>
                    <a:pt x="5378863" y="6007102"/>
                    <a:pt x="9213542" y="5422025"/>
                  </a:cubicBezTo>
                  <a:cubicBezTo>
                    <a:pt x="9212070" y="3652200"/>
                    <a:pt x="9196532" y="1769825"/>
                    <a:pt x="9195059" y="0"/>
                  </a:cubicBezTo>
                  <a:close/>
                  <a:moveTo>
                    <a:pt x="6977761" y="4162494"/>
                  </a:moveTo>
                  <a:cubicBezTo>
                    <a:pt x="7043722" y="4161972"/>
                    <a:pt x="7112348" y="4163849"/>
                    <a:pt x="7183787" y="4168310"/>
                  </a:cubicBezTo>
                  <a:cubicBezTo>
                    <a:pt x="7469542" y="4186155"/>
                    <a:pt x="7913362" y="4251954"/>
                    <a:pt x="8166688" y="4333969"/>
                  </a:cubicBezTo>
                  <a:cubicBezTo>
                    <a:pt x="8420013" y="4415985"/>
                    <a:pt x="8643366" y="4545891"/>
                    <a:pt x="8703743" y="4660403"/>
                  </a:cubicBezTo>
                  <a:cubicBezTo>
                    <a:pt x="8764121" y="4774915"/>
                    <a:pt x="8684556" y="4901230"/>
                    <a:pt x="8528955" y="5021042"/>
                  </a:cubicBezTo>
                  <a:cubicBezTo>
                    <a:pt x="8373354" y="5140854"/>
                    <a:pt x="7734360" y="5287295"/>
                    <a:pt x="7263505" y="5298961"/>
                  </a:cubicBezTo>
                  <a:cubicBezTo>
                    <a:pt x="6792651" y="5310626"/>
                    <a:pt x="6113355" y="5332580"/>
                    <a:pt x="5703827" y="5091036"/>
                  </a:cubicBezTo>
                  <a:cubicBezTo>
                    <a:pt x="5294298" y="4849492"/>
                    <a:pt x="5154219" y="4612972"/>
                    <a:pt x="4995933" y="4489338"/>
                  </a:cubicBezTo>
                  <a:cubicBezTo>
                    <a:pt x="4837648" y="4365704"/>
                    <a:pt x="4819910" y="4376969"/>
                    <a:pt x="4754114" y="4349233"/>
                  </a:cubicBezTo>
                  <a:cubicBezTo>
                    <a:pt x="4659508" y="4309824"/>
                    <a:pt x="4554630" y="4287296"/>
                    <a:pt x="4439482" y="4281648"/>
                  </a:cubicBezTo>
                  <a:cubicBezTo>
                    <a:pt x="4282461" y="4273947"/>
                    <a:pt x="4160892" y="4292208"/>
                    <a:pt x="4074776" y="4336432"/>
                  </a:cubicBezTo>
                  <a:cubicBezTo>
                    <a:pt x="4003735" y="4372846"/>
                    <a:pt x="3966751" y="4420905"/>
                    <a:pt x="3963822" y="4480609"/>
                  </a:cubicBezTo>
                  <a:cubicBezTo>
                    <a:pt x="3962010" y="4517568"/>
                    <a:pt x="3981440" y="4549300"/>
                    <a:pt x="4022112" y="4575804"/>
                  </a:cubicBezTo>
                  <a:cubicBezTo>
                    <a:pt x="4072947" y="4609076"/>
                    <a:pt x="4149657" y="4628228"/>
                    <a:pt x="4252245" y="4633260"/>
                  </a:cubicBezTo>
                  <a:cubicBezTo>
                    <a:pt x="4287836" y="4635005"/>
                    <a:pt x="4321941" y="4634968"/>
                    <a:pt x="4354560" y="4633148"/>
                  </a:cubicBezTo>
                  <a:cubicBezTo>
                    <a:pt x="4387178" y="4631328"/>
                    <a:pt x="4418338" y="4627157"/>
                    <a:pt x="4448039" y="4620634"/>
                  </a:cubicBezTo>
                  <a:cubicBezTo>
                    <a:pt x="4462890" y="4617372"/>
                    <a:pt x="4475549" y="4615999"/>
                    <a:pt x="4486017" y="4616512"/>
                  </a:cubicBezTo>
                  <a:cubicBezTo>
                    <a:pt x="4490205" y="4616717"/>
                    <a:pt x="4500519" y="4620358"/>
                    <a:pt x="4516961" y="4627434"/>
                  </a:cubicBezTo>
                  <a:cubicBezTo>
                    <a:pt x="4531198" y="4636682"/>
                    <a:pt x="4538011" y="4647561"/>
                    <a:pt x="4537397" y="4660070"/>
                  </a:cubicBezTo>
                  <a:cubicBezTo>
                    <a:pt x="4537146" y="4665188"/>
                    <a:pt x="4534654" y="4673188"/>
                    <a:pt x="4529924" y="4684070"/>
                  </a:cubicBezTo>
                  <a:cubicBezTo>
                    <a:pt x="4525193" y="4694953"/>
                    <a:pt x="4495778" y="4706334"/>
                    <a:pt x="4441679" y="4718215"/>
                  </a:cubicBezTo>
                  <a:cubicBezTo>
                    <a:pt x="4387580" y="4730096"/>
                    <a:pt x="4327034" y="4734394"/>
                    <a:pt x="4260038" y="4731108"/>
                  </a:cubicBezTo>
                  <a:cubicBezTo>
                    <a:pt x="4094642" y="4722996"/>
                    <a:pt x="3977621" y="4691322"/>
                    <a:pt x="3908976" y="4636087"/>
                  </a:cubicBezTo>
                  <a:cubicBezTo>
                    <a:pt x="3858477" y="4595992"/>
                    <a:pt x="3834802" y="4543818"/>
                    <a:pt x="3837953" y="4479565"/>
                  </a:cubicBezTo>
                  <a:cubicBezTo>
                    <a:pt x="3842081" y="4395411"/>
                    <a:pt x="3904203" y="4326926"/>
                    <a:pt x="4024318" y="4274110"/>
                  </a:cubicBezTo>
                  <a:cubicBezTo>
                    <a:pt x="4163722" y="4213120"/>
                    <a:pt x="4355901" y="4188632"/>
                    <a:pt x="4600854" y="4200647"/>
                  </a:cubicBezTo>
                  <a:cubicBezTo>
                    <a:pt x="4847901" y="4212764"/>
                    <a:pt x="5060419" y="4265651"/>
                    <a:pt x="5238409" y="4359307"/>
                  </a:cubicBezTo>
                  <a:lnTo>
                    <a:pt x="5668868" y="4632635"/>
                  </a:lnTo>
                  <a:cubicBezTo>
                    <a:pt x="5791251" y="4704754"/>
                    <a:pt x="5894566" y="4759124"/>
                    <a:pt x="5978816" y="4795745"/>
                  </a:cubicBezTo>
                  <a:cubicBezTo>
                    <a:pt x="6100024" y="4848999"/>
                    <a:pt x="6227067" y="4890283"/>
                    <a:pt x="6359942" y="4919599"/>
                  </a:cubicBezTo>
                  <a:cubicBezTo>
                    <a:pt x="6511494" y="4953252"/>
                    <a:pt x="6688810" y="4975058"/>
                    <a:pt x="6891890" y="4985019"/>
                  </a:cubicBezTo>
                  <a:cubicBezTo>
                    <a:pt x="7264556" y="5003297"/>
                    <a:pt x="7578443" y="4979079"/>
                    <a:pt x="7833553" y="4912365"/>
                  </a:cubicBezTo>
                  <a:cubicBezTo>
                    <a:pt x="8080151" y="4848083"/>
                    <a:pt x="8206057" y="4762777"/>
                    <a:pt x="8211272" y="4656447"/>
                  </a:cubicBezTo>
                  <a:cubicBezTo>
                    <a:pt x="8216403" y="4551823"/>
                    <a:pt x="8132891" y="4457386"/>
                    <a:pt x="7960738" y="4373136"/>
                  </a:cubicBezTo>
                  <a:cubicBezTo>
                    <a:pt x="7768092" y="4278760"/>
                    <a:pt x="7508467" y="4223563"/>
                    <a:pt x="7181863" y="4207544"/>
                  </a:cubicBezTo>
                  <a:cubicBezTo>
                    <a:pt x="6930628" y="4195221"/>
                    <a:pt x="6719886" y="4213099"/>
                    <a:pt x="6549635" y="4261176"/>
                  </a:cubicBezTo>
                  <a:cubicBezTo>
                    <a:pt x="6387899" y="4306821"/>
                    <a:pt x="6305232" y="4366319"/>
                    <a:pt x="6301634" y="4439670"/>
                  </a:cubicBezTo>
                  <a:cubicBezTo>
                    <a:pt x="6298817" y="4497099"/>
                    <a:pt x="6339324" y="4548389"/>
                    <a:pt x="6423154" y="4593538"/>
                  </a:cubicBezTo>
                  <a:cubicBezTo>
                    <a:pt x="6519240" y="4645559"/>
                    <a:pt x="6655215" y="4675883"/>
                    <a:pt x="6831078" y="4684508"/>
                  </a:cubicBezTo>
                  <a:cubicBezTo>
                    <a:pt x="6948322" y="4690259"/>
                    <a:pt x="7047293" y="4683428"/>
                    <a:pt x="7127995" y="4664018"/>
                  </a:cubicBezTo>
                  <a:cubicBezTo>
                    <a:pt x="7208695" y="4644607"/>
                    <a:pt x="7249910" y="4617275"/>
                    <a:pt x="7251639" y="4582021"/>
                  </a:cubicBezTo>
                  <a:cubicBezTo>
                    <a:pt x="7252671" y="4560982"/>
                    <a:pt x="7230073" y="4540352"/>
                    <a:pt x="7183846" y="4520131"/>
                  </a:cubicBezTo>
                  <a:cubicBezTo>
                    <a:pt x="7137617" y="4499909"/>
                    <a:pt x="7082052" y="4488207"/>
                    <a:pt x="7017150" y="4485023"/>
                  </a:cubicBezTo>
                  <a:cubicBezTo>
                    <a:pt x="6966903" y="4482559"/>
                    <a:pt x="6920759" y="4482005"/>
                    <a:pt x="6878720" y="4483363"/>
                  </a:cubicBezTo>
                  <a:cubicBezTo>
                    <a:pt x="6857701" y="4484042"/>
                    <a:pt x="6845083" y="4484563"/>
                    <a:pt x="6840867" y="4484927"/>
                  </a:cubicBezTo>
                  <a:lnTo>
                    <a:pt x="6803014" y="4486490"/>
                  </a:lnTo>
                  <a:cubicBezTo>
                    <a:pt x="6790453" y="4485874"/>
                    <a:pt x="6784284" y="4483291"/>
                    <a:pt x="6784507" y="4478743"/>
                  </a:cubicBezTo>
                  <a:cubicBezTo>
                    <a:pt x="6784563" y="4477605"/>
                    <a:pt x="6788024" y="4471220"/>
                    <a:pt x="6794891" y="4459588"/>
                  </a:cubicBezTo>
                  <a:cubicBezTo>
                    <a:pt x="6801757" y="4447955"/>
                    <a:pt x="6828597" y="4435592"/>
                    <a:pt x="6875409" y="4422499"/>
                  </a:cubicBezTo>
                  <a:cubicBezTo>
                    <a:pt x="6935006" y="4405472"/>
                    <a:pt x="7008771" y="4399116"/>
                    <a:pt x="7096704" y="4403429"/>
                  </a:cubicBezTo>
                  <a:cubicBezTo>
                    <a:pt x="7243258" y="4410617"/>
                    <a:pt x="7355351" y="4435779"/>
                    <a:pt x="7432983" y="4478915"/>
                  </a:cubicBezTo>
                  <a:cubicBezTo>
                    <a:pt x="7498362" y="4515180"/>
                    <a:pt x="7529866" y="4557479"/>
                    <a:pt x="7527496" y="4605810"/>
                  </a:cubicBezTo>
                  <a:cubicBezTo>
                    <a:pt x="7524902" y="4658691"/>
                    <a:pt x="7462431" y="4702223"/>
                    <a:pt x="7340080" y="4736405"/>
                  </a:cubicBezTo>
                  <a:cubicBezTo>
                    <a:pt x="7217732" y="4770587"/>
                    <a:pt x="7065484" y="4783212"/>
                    <a:pt x="6883340" y="4774278"/>
                  </a:cubicBezTo>
                  <a:cubicBezTo>
                    <a:pt x="6634198" y="4762058"/>
                    <a:pt x="6443049" y="4722759"/>
                    <a:pt x="6309893" y="4656380"/>
                  </a:cubicBezTo>
                  <a:cubicBezTo>
                    <a:pt x="6191084" y="4596975"/>
                    <a:pt x="6133786" y="4524343"/>
                    <a:pt x="6137997" y="4438483"/>
                  </a:cubicBezTo>
                  <a:cubicBezTo>
                    <a:pt x="6142320" y="4350349"/>
                    <a:pt x="6247040" y="4279821"/>
                    <a:pt x="6452155" y="4226899"/>
                  </a:cubicBezTo>
                  <a:cubicBezTo>
                    <a:pt x="6605992" y="4187208"/>
                    <a:pt x="6779879" y="4164059"/>
                    <a:pt x="6977761" y="4162494"/>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409097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3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4941168"/>
            <a:ext cx="9144000" cy="108012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43000">
                <a:schemeClr val="tx1">
                  <a:lumMod val="85000"/>
                </a:schemeClr>
              </a:gs>
              <a:gs pos="79167">
                <a:srgbClr val="220000">
                  <a:lumMod val="0"/>
                </a:srgbClr>
              </a:gs>
              <a:gs pos="62000">
                <a:srgbClr val="151517"/>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481228"/>
            <a:ext cx="9170894" cy="97210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chemeClr val="bg2">
              <a:lumMod val="20000"/>
              <a:lumOff val="80000"/>
            </a:schemeClr>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967280"/>
            <a:ext cx="9144000" cy="89086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43000">
                <a:schemeClr val="tx1">
                  <a:lumMod val="85000"/>
                </a:schemeClr>
              </a:gs>
              <a:gs pos="79167">
                <a:srgbClr val="220000">
                  <a:lumMod val="0"/>
                </a:srgbClr>
              </a:gs>
              <a:gs pos="62000">
                <a:srgbClr val="1B1B1C"/>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8" name="Grupo 7"/>
          <p:cNvGrpSpPr/>
          <p:nvPr/>
        </p:nvGrpSpPr>
        <p:grpSpPr>
          <a:xfrm rot="16200000">
            <a:off x="1926030" y="-1957798"/>
            <a:ext cx="5318834" cy="9234430"/>
            <a:chOff x="827576" y="1"/>
            <a:chExt cx="8316426" cy="6864873"/>
          </a:xfrm>
          <a:gradFill flip="none" rotWithShape="1">
            <a:gsLst>
              <a:gs pos="0">
                <a:schemeClr val="accent6">
                  <a:lumMod val="20000"/>
                  <a:lumOff val="80000"/>
                </a:schemeClr>
              </a:gs>
              <a:gs pos="50000">
                <a:srgbClr val="C7D3E0">
                  <a:alpha val="51000"/>
                </a:srgbClr>
              </a:gs>
              <a:gs pos="93000">
                <a:srgbClr val="2D262A"/>
              </a:gs>
            </a:gsLst>
            <a:path path="rect">
              <a:fillToRect t="100000" r="100000"/>
            </a:path>
            <a:tileRect l="-100000" b="-100000"/>
          </a:gradFill>
        </p:grpSpPr>
        <p:sp>
          <p:nvSpPr>
            <p:cNvPr id="11" name="Forma libre 10"/>
            <p:cNvSpPr/>
            <p:nvPr/>
          </p:nvSpPr>
          <p:spPr>
            <a:xfrm rot="16200000" flipH="1" flipV="1">
              <a:off x="2131989" y="2311269"/>
              <a:ext cx="734818" cy="1098072"/>
            </a:xfrm>
            <a:custGeom>
              <a:avLst/>
              <a:gdLst>
                <a:gd name="connsiteX0" fmla="*/ 0 w 734818"/>
                <a:gd name="connsiteY0" fmla="*/ 546917 h 1098072"/>
                <a:gd name="connsiteX1" fmla="*/ 107810 w 734818"/>
                <a:gd name="connsiteY1" fmla="*/ 161108 h 1098072"/>
                <a:gd name="connsiteX2" fmla="*/ 365990 w 734818"/>
                <a:gd name="connsiteY2" fmla="*/ 0 h 1098072"/>
                <a:gd name="connsiteX3" fmla="*/ 627006 w 734818"/>
                <a:gd name="connsiteY3" fmla="*/ 161108 h 1098072"/>
                <a:gd name="connsiteX4" fmla="*/ 734818 w 734818"/>
                <a:gd name="connsiteY4" fmla="*/ 546917 h 1098072"/>
                <a:gd name="connsiteX5" fmla="*/ 627006 w 734818"/>
                <a:gd name="connsiteY5" fmla="*/ 936964 h 1098072"/>
                <a:gd name="connsiteX6" fmla="*/ 365990 w 734818"/>
                <a:gd name="connsiteY6" fmla="*/ 1098072 h 1098072"/>
                <a:gd name="connsiteX7" fmla="*/ 107810 w 734818"/>
                <a:gd name="connsiteY7" fmla="*/ 936964 h 1098072"/>
                <a:gd name="connsiteX8" fmla="*/ 0 w 734818"/>
                <a:gd name="connsiteY8" fmla="*/ 546917 h 109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4818" h="1098072">
                  <a:moveTo>
                    <a:pt x="0" y="546917"/>
                  </a:moveTo>
                  <a:cubicBezTo>
                    <a:pt x="0" y="397116"/>
                    <a:pt x="35937" y="268513"/>
                    <a:pt x="107810" y="161108"/>
                  </a:cubicBezTo>
                  <a:cubicBezTo>
                    <a:pt x="179685" y="53704"/>
                    <a:pt x="265745" y="0"/>
                    <a:pt x="365990" y="0"/>
                  </a:cubicBezTo>
                  <a:cubicBezTo>
                    <a:pt x="468127" y="0"/>
                    <a:pt x="555132" y="53704"/>
                    <a:pt x="627006" y="161108"/>
                  </a:cubicBezTo>
                  <a:cubicBezTo>
                    <a:pt x="698881" y="268513"/>
                    <a:pt x="734818" y="397116"/>
                    <a:pt x="734818" y="546917"/>
                  </a:cubicBezTo>
                  <a:cubicBezTo>
                    <a:pt x="734818" y="699544"/>
                    <a:pt x="698881" y="829558"/>
                    <a:pt x="627006" y="936964"/>
                  </a:cubicBezTo>
                  <a:cubicBezTo>
                    <a:pt x="555132" y="1044368"/>
                    <a:pt x="468127" y="1098072"/>
                    <a:pt x="365990" y="1098072"/>
                  </a:cubicBezTo>
                  <a:cubicBezTo>
                    <a:pt x="265745" y="1098072"/>
                    <a:pt x="179685" y="1044368"/>
                    <a:pt x="107810" y="936964"/>
                  </a:cubicBezTo>
                  <a:cubicBezTo>
                    <a:pt x="35937" y="829558"/>
                    <a:pt x="0" y="699544"/>
                    <a:pt x="0" y="546917"/>
                  </a:cubicBezTo>
                  <a:close/>
                </a:path>
              </a:pathLst>
            </a:custGeom>
            <a:gradFill>
              <a:gsLst>
                <a:gs pos="0">
                  <a:schemeClr val="accent6">
                    <a:lumMod val="20000"/>
                    <a:lumOff val="80000"/>
                  </a:schemeClr>
                </a:gs>
                <a:gs pos="72000">
                  <a:srgbClr val="111113"/>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rot="16200000" flipH="1" flipV="1">
              <a:off x="2369201" y="2400961"/>
              <a:ext cx="845466" cy="1267655"/>
            </a:xfrm>
            <a:custGeom>
              <a:avLst/>
              <a:gdLst>
                <a:gd name="connsiteX0" fmla="*/ 0 w 845466"/>
                <a:gd name="connsiteY0" fmla="*/ 237420 h 1267655"/>
                <a:gd name="connsiteX1" fmla="*/ 363154 w 845466"/>
                <a:gd name="connsiteY1" fmla="*/ 0 h 1267655"/>
                <a:gd name="connsiteX2" fmla="*/ 700772 w 845466"/>
                <a:gd name="connsiteY2" fmla="*/ 214102 h 1267655"/>
                <a:gd name="connsiteX3" fmla="*/ 845466 w 845466"/>
                <a:gd name="connsiteY3" fmla="*/ 716501 h 1267655"/>
                <a:gd name="connsiteX4" fmla="*/ 678075 w 845466"/>
                <a:gd name="connsiteY4" fmla="*/ 1267655 h 1267655"/>
                <a:gd name="connsiteX5" fmla="*/ 655378 w 845466"/>
                <a:gd name="connsiteY5" fmla="*/ 1242217 h 1267655"/>
                <a:gd name="connsiteX6" fmla="*/ 763189 w 845466"/>
                <a:gd name="connsiteY6" fmla="*/ 746178 h 1267655"/>
                <a:gd name="connsiteX7" fmla="*/ 641193 w 845466"/>
                <a:gd name="connsiteY7" fmla="*/ 292536 h 1267655"/>
                <a:gd name="connsiteX8" fmla="*/ 346130 w 845466"/>
                <a:gd name="connsiteY8" fmla="*/ 101752 h 1267655"/>
                <a:gd name="connsiteX9" fmla="*/ 22697 w 845466"/>
                <a:gd name="connsiteY9" fmla="*/ 271337 h 1267655"/>
                <a:gd name="connsiteX10" fmla="*/ 0 w 845466"/>
                <a:gd name="connsiteY10" fmla="*/ 237420 h 126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5466" h="1267655">
                  <a:moveTo>
                    <a:pt x="0" y="237420"/>
                  </a:moveTo>
                  <a:cubicBezTo>
                    <a:pt x="98354" y="79139"/>
                    <a:pt x="219405" y="0"/>
                    <a:pt x="363154" y="0"/>
                  </a:cubicBezTo>
                  <a:cubicBezTo>
                    <a:pt x="491770" y="0"/>
                    <a:pt x="604310" y="71368"/>
                    <a:pt x="700772" y="214102"/>
                  </a:cubicBezTo>
                  <a:cubicBezTo>
                    <a:pt x="797235" y="356835"/>
                    <a:pt x="845466" y="524302"/>
                    <a:pt x="845466" y="716501"/>
                  </a:cubicBezTo>
                  <a:cubicBezTo>
                    <a:pt x="845466" y="945440"/>
                    <a:pt x="789669" y="1129159"/>
                    <a:pt x="678075" y="1267655"/>
                  </a:cubicBezTo>
                  <a:lnTo>
                    <a:pt x="655378" y="1242217"/>
                  </a:lnTo>
                  <a:cubicBezTo>
                    <a:pt x="727252" y="1058498"/>
                    <a:pt x="763189" y="893153"/>
                    <a:pt x="763189" y="746178"/>
                  </a:cubicBezTo>
                  <a:cubicBezTo>
                    <a:pt x="763189" y="570940"/>
                    <a:pt x="722524" y="419724"/>
                    <a:pt x="641193" y="292536"/>
                  </a:cubicBezTo>
                  <a:cubicBezTo>
                    <a:pt x="559861" y="165346"/>
                    <a:pt x="461508" y="101752"/>
                    <a:pt x="346130" y="101752"/>
                  </a:cubicBezTo>
                  <a:cubicBezTo>
                    <a:pt x="240211" y="101752"/>
                    <a:pt x="132400" y="158280"/>
                    <a:pt x="22697" y="271337"/>
                  </a:cubicBezTo>
                  <a:lnTo>
                    <a:pt x="0" y="237420"/>
                  </a:lnTo>
                  <a:close/>
                </a:path>
              </a:pathLst>
            </a:custGeom>
            <a:gradFill>
              <a:gsLst>
                <a:gs pos="0">
                  <a:schemeClr val="accent6">
                    <a:lumMod val="20000"/>
                    <a:lumOff val="80000"/>
                  </a:schemeClr>
                </a:gs>
                <a:gs pos="50000">
                  <a:srgbClr val="C7D3E0">
                    <a:alpha val="51000"/>
                  </a:srgbClr>
                </a:gs>
                <a:gs pos="93000">
                  <a:srgbClr val="2D262A"/>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rot="16200000" flipH="1" flipV="1">
              <a:off x="1219054" y="4005670"/>
              <a:ext cx="2607325" cy="1806090"/>
            </a:xfrm>
            <a:custGeom>
              <a:avLst/>
              <a:gdLst>
                <a:gd name="connsiteX0" fmla="*/ 0 w 2607325"/>
                <a:gd name="connsiteY0" fmla="*/ 1000556 h 1806090"/>
                <a:gd name="connsiteX1" fmla="*/ 0 w 2607325"/>
                <a:gd name="connsiteY1" fmla="*/ 856409 h 1806090"/>
                <a:gd name="connsiteX2" fmla="*/ 56743 w 2607325"/>
                <a:gd name="connsiteY2" fmla="*/ 860648 h 1806090"/>
                <a:gd name="connsiteX3" fmla="*/ 1079530 w 2607325"/>
                <a:gd name="connsiteY3" fmla="*/ 621108 h 1806090"/>
                <a:gd name="connsiteX4" fmla="*/ 1903717 w 2607325"/>
                <a:gd name="connsiteY4" fmla="*/ 0 h 1806090"/>
                <a:gd name="connsiteX5" fmla="*/ 2166151 w 2607325"/>
                <a:gd name="connsiteY5" fmla="*/ 602029 h 1806090"/>
                <a:gd name="connsiteX6" fmla="*/ 2607325 w 2607325"/>
                <a:gd name="connsiteY6" fmla="*/ 953921 h 1806090"/>
                <a:gd name="connsiteX7" fmla="*/ 2137780 w 2607325"/>
                <a:gd name="connsiteY7" fmla="*/ 1248576 h 1806090"/>
                <a:gd name="connsiteX8" fmla="*/ 1861159 w 2607325"/>
                <a:gd name="connsiteY8" fmla="*/ 1806090 h 1806090"/>
                <a:gd name="connsiteX9" fmla="*/ 1812928 w 2607325"/>
                <a:gd name="connsiteY9" fmla="*/ 1759454 h 1806090"/>
                <a:gd name="connsiteX10" fmla="*/ 1021368 w 2607325"/>
                <a:gd name="connsiteY10" fmla="*/ 1204059 h 1806090"/>
                <a:gd name="connsiteX11" fmla="*/ 42557 w 2607325"/>
                <a:gd name="connsiteY11" fmla="*/ 1000556 h 1806090"/>
                <a:gd name="connsiteX12" fmla="*/ 0 w 2607325"/>
                <a:gd name="connsiteY12" fmla="*/ 1000556 h 1806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07325" h="1806090">
                  <a:moveTo>
                    <a:pt x="0" y="1000556"/>
                  </a:moveTo>
                  <a:lnTo>
                    <a:pt x="0" y="856409"/>
                  </a:lnTo>
                  <a:cubicBezTo>
                    <a:pt x="32154" y="859236"/>
                    <a:pt x="51069" y="860648"/>
                    <a:pt x="56743" y="860648"/>
                  </a:cubicBezTo>
                  <a:cubicBezTo>
                    <a:pt x="393416" y="860648"/>
                    <a:pt x="734344" y="780802"/>
                    <a:pt x="1079530" y="621108"/>
                  </a:cubicBezTo>
                  <a:cubicBezTo>
                    <a:pt x="1424714" y="461415"/>
                    <a:pt x="1699442" y="254379"/>
                    <a:pt x="1903717" y="0"/>
                  </a:cubicBezTo>
                  <a:cubicBezTo>
                    <a:pt x="1985048" y="274164"/>
                    <a:pt x="2072525" y="474840"/>
                    <a:pt x="2166151" y="602029"/>
                  </a:cubicBezTo>
                  <a:cubicBezTo>
                    <a:pt x="2259777" y="729219"/>
                    <a:pt x="2406835" y="846515"/>
                    <a:pt x="2607325" y="953921"/>
                  </a:cubicBezTo>
                  <a:cubicBezTo>
                    <a:pt x="2399269" y="1030233"/>
                    <a:pt x="2242754" y="1128454"/>
                    <a:pt x="2137780" y="1248576"/>
                  </a:cubicBezTo>
                  <a:cubicBezTo>
                    <a:pt x="2032806" y="1368700"/>
                    <a:pt x="1940599" y="1554537"/>
                    <a:pt x="1861159" y="1806090"/>
                  </a:cubicBezTo>
                  <a:lnTo>
                    <a:pt x="1812928" y="1759454"/>
                  </a:lnTo>
                  <a:cubicBezTo>
                    <a:pt x="1534890" y="1496595"/>
                    <a:pt x="1271035" y="1311465"/>
                    <a:pt x="1021368" y="1204059"/>
                  </a:cubicBezTo>
                  <a:cubicBezTo>
                    <a:pt x="771700" y="1096656"/>
                    <a:pt x="445431" y="1028821"/>
                    <a:pt x="42557" y="1000556"/>
                  </a:cubicBezTo>
                  <a:lnTo>
                    <a:pt x="0" y="1000556"/>
                  </a:lnTo>
                  <a:close/>
                </a:path>
              </a:pathLst>
            </a:custGeom>
            <a:gradFill>
              <a:gsLst>
                <a:gs pos="0">
                  <a:schemeClr val="accent6">
                    <a:lumMod val="20000"/>
                    <a:lumOff val="80000"/>
                  </a:schemeClr>
                </a:gs>
                <a:gs pos="72000">
                  <a:srgbClr val="111113"/>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rot="16200000" flipH="1" flipV="1">
              <a:off x="1973123" y="4481870"/>
              <a:ext cx="2544909" cy="1199821"/>
            </a:xfrm>
            <a:custGeom>
              <a:avLst/>
              <a:gdLst>
                <a:gd name="connsiteX0" fmla="*/ 0 w 2544909"/>
                <a:gd name="connsiteY0" fmla="*/ 992078 h 1199821"/>
                <a:gd name="connsiteX1" fmla="*/ 0 w 2544909"/>
                <a:gd name="connsiteY1" fmla="*/ 873368 h 1199821"/>
                <a:gd name="connsiteX2" fmla="*/ 28372 w 2544909"/>
                <a:gd name="connsiteY2" fmla="*/ 869127 h 1199821"/>
                <a:gd name="connsiteX3" fmla="*/ 1015694 w 2544909"/>
                <a:gd name="connsiteY3" fmla="*/ 640188 h 1199821"/>
                <a:gd name="connsiteX4" fmla="*/ 1804418 w 2544909"/>
                <a:gd name="connsiteY4" fmla="*/ 38157 h 1199821"/>
                <a:gd name="connsiteX5" fmla="*/ 1844137 w 2544909"/>
                <a:gd name="connsiteY5" fmla="*/ 0 h 1199821"/>
                <a:gd name="connsiteX6" fmla="*/ 1869672 w 2544909"/>
                <a:gd name="connsiteY6" fmla="*/ 76314 h 1199821"/>
                <a:gd name="connsiteX7" fmla="*/ 2137781 w 2544909"/>
                <a:gd name="connsiteY7" fmla="*/ 669865 h 1199821"/>
                <a:gd name="connsiteX8" fmla="*/ 2502353 w 2544909"/>
                <a:gd name="connsiteY8" fmla="*/ 1064152 h 1199821"/>
                <a:gd name="connsiteX9" fmla="*/ 2544909 w 2544909"/>
                <a:gd name="connsiteY9" fmla="*/ 1199821 h 1199821"/>
                <a:gd name="connsiteX10" fmla="*/ 1818603 w 2544909"/>
                <a:gd name="connsiteY10" fmla="*/ 203503 h 1199821"/>
                <a:gd name="connsiteX11" fmla="*/ 988742 w 2544909"/>
                <a:gd name="connsiteY11" fmla="*/ 775856 h 1199821"/>
                <a:gd name="connsiteX12" fmla="*/ 0 w 2544909"/>
                <a:gd name="connsiteY12" fmla="*/ 992078 h 119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44909" h="1199821">
                  <a:moveTo>
                    <a:pt x="0" y="992078"/>
                  </a:moveTo>
                  <a:lnTo>
                    <a:pt x="0" y="873368"/>
                  </a:lnTo>
                  <a:lnTo>
                    <a:pt x="28372" y="869127"/>
                  </a:lnTo>
                  <a:cubicBezTo>
                    <a:pt x="429354" y="835210"/>
                    <a:pt x="758461" y="758898"/>
                    <a:pt x="1015694" y="640188"/>
                  </a:cubicBezTo>
                  <a:cubicBezTo>
                    <a:pt x="1272928" y="521478"/>
                    <a:pt x="1535835" y="320801"/>
                    <a:pt x="1804418" y="38157"/>
                  </a:cubicBezTo>
                  <a:lnTo>
                    <a:pt x="1844137" y="0"/>
                  </a:lnTo>
                  <a:lnTo>
                    <a:pt x="1869672" y="76314"/>
                  </a:lnTo>
                  <a:cubicBezTo>
                    <a:pt x="1960460" y="333519"/>
                    <a:pt x="2049830" y="531370"/>
                    <a:pt x="2137781" y="669865"/>
                  </a:cubicBezTo>
                  <a:cubicBezTo>
                    <a:pt x="2225731" y="808359"/>
                    <a:pt x="2347256" y="939788"/>
                    <a:pt x="2502353" y="1064152"/>
                  </a:cubicBezTo>
                  <a:lnTo>
                    <a:pt x="2544909" y="1199821"/>
                  </a:lnTo>
                  <a:cubicBezTo>
                    <a:pt x="2259305" y="1072630"/>
                    <a:pt x="2017202" y="740525"/>
                    <a:pt x="1818603" y="203503"/>
                  </a:cubicBezTo>
                  <a:cubicBezTo>
                    <a:pt x="1597306" y="440923"/>
                    <a:pt x="1320686" y="631707"/>
                    <a:pt x="988742" y="775856"/>
                  </a:cubicBezTo>
                  <a:cubicBezTo>
                    <a:pt x="656797" y="920003"/>
                    <a:pt x="327217" y="992078"/>
                    <a:pt x="0" y="992078"/>
                  </a:cubicBezTo>
                  <a:close/>
                </a:path>
              </a:pathLst>
            </a:custGeom>
            <a:gradFill>
              <a:gsLst>
                <a:gs pos="0">
                  <a:schemeClr val="accent6">
                    <a:lumMod val="20000"/>
                    <a:lumOff val="80000"/>
                  </a:schemeClr>
                </a:gs>
                <a:gs pos="50000">
                  <a:srgbClr val="C7D3E0">
                    <a:alpha val="51000"/>
                  </a:srgbClr>
                </a:gs>
                <a:gs pos="93000">
                  <a:srgbClr val="2D262A"/>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rot="16200000" flipH="1" flipV="1">
              <a:off x="1553352" y="-725775"/>
              <a:ext cx="6864873" cy="8316426"/>
            </a:xfrm>
            <a:custGeom>
              <a:avLst/>
              <a:gdLst>
                <a:gd name="connsiteX0" fmla="*/ 0 w 6864873"/>
                <a:gd name="connsiteY0" fmla="*/ 2 h 8316426"/>
                <a:gd name="connsiteX1" fmla="*/ 6858003 w 6864873"/>
                <a:gd name="connsiteY1" fmla="*/ 0 h 8316426"/>
                <a:gd name="connsiteX2" fmla="*/ 6864873 w 6864873"/>
                <a:gd name="connsiteY2" fmla="*/ 8147834 h 8316426"/>
                <a:gd name="connsiteX3" fmla="*/ 14395 w 6864873"/>
                <a:gd name="connsiteY3" fmla="*/ 8116599 h 8316426"/>
                <a:gd name="connsiteX4" fmla="*/ 0 w 6864873"/>
                <a:gd name="connsiteY4" fmla="*/ 2 h 8316426"/>
                <a:gd name="connsiteX5" fmla="*/ 2492895 w 6864873"/>
                <a:gd name="connsiteY5" fmla="*/ 6642484 h 8316426"/>
                <a:gd name="connsiteX6" fmla="*/ 2600705 w 6864873"/>
                <a:gd name="connsiteY6" fmla="*/ 7032531 h 8316426"/>
                <a:gd name="connsiteX7" fmla="*/ 2858885 w 6864873"/>
                <a:gd name="connsiteY7" fmla="*/ 7193639 h 8316426"/>
                <a:gd name="connsiteX8" fmla="*/ 3119901 w 6864873"/>
                <a:gd name="connsiteY8" fmla="*/ 7032531 h 8316426"/>
                <a:gd name="connsiteX9" fmla="*/ 3227713 w 6864873"/>
                <a:gd name="connsiteY9" fmla="*/ 6642484 h 8316426"/>
                <a:gd name="connsiteX10" fmla="*/ 3119901 w 6864873"/>
                <a:gd name="connsiteY10" fmla="*/ 6256675 h 8316426"/>
                <a:gd name="connsiteX11" fmla="*/ 2858885 w 6864873"/>
                <a:gd name="connsiteY11" fmla="*/ 6095567 h 8316426"/>
                <a:gd name="connsiteX12" fmla="*/ 2600705 w 6864873"/>
                <a:gd name="connsiteY12" fmla="*/ 6256675 h 8316426"/>
                <a:gd name="connsiteX13" fmla="*/ 2492895 w 6864873"/>
                <a:gd name="connsiteY13" fmla="*/ 6642484 h 8316426"/>
                <a:gd name="connsiteX14" fmla="*/ 2612054 w 6864873"/>
                <a:gd name="connsiteY14" fmla="*/ 5955660 h 8316426"/>
                <a:gd name="connsiteX15" fmla="*/ 2634751 w 6864873"/>
                <a:gd name="connsiteY15" fmla="*/ 5989577 h 8316426"/>
                <a:gd name="connsiteX16" fmla="*/ 2958184 w 6864873"/>
                <a:gd name="connsiteY16" fmla="*/ 5819992 h 8316426"/>
                <a:gd name="connsiteX17" fmla="*/ 3253247 w 6864873"/>
                <a:gd name="connsiteY17" fmla="*/ 6010776 h 8316426"/>
                <a:gd name="connsiteX18" fmla="*/ 3375243 w 6864873"/>
                <a:gd name="connsiteY18" fmla="*/ 6464418 h 8316426"/>
                <a:gd name="connsiteX19" fmla="*/ 3267432 w 6864873"/>
                <a:gd name="connsiteY19" fmla="*/ 6960457 h 8316426"/>
                <a:gd name="connsiteX20" fmla="*/ 3290129 w 6864873"/>
                <a:gd name="connsiteY20" fmla="*/ 6985895 h 8316426"/>
                <a:gd name="connsiteX21" fmla="*/ 3457520 w 6864873"/>
                <a:gd name="connsiteY21" fmla="*/ 6434741 h 8316426"/>
                <a:gd name="connsiteX22" fmla="*/ 3312826 w 6864873"/>
                <a:gd name="connsiteY22" fmla="*/ 5932342 h 8316426"/>
                <a:gd name="connsiteX23" fmla="*/ 2975208 w 6864873"/>
                <a:gd name="connsiteY23" fmla="*/ 5718240 h 8316426"/>
                <a:gd name="connsiteX24" fmla="*/ 2612054 w 6864873"/>
                <a:gd name="connsiteY24" fmla="*/ 5955660 h 8316426"/>
                <a:gd name="connsiteX25" fmla="*/ 3605051 w 6864873"/>
                <a:gd name="connsiteY25" fmla="*/ 6718796 h 8316426"/>
                <a:gd name="connsiteX26" fmla="*/ 3647608 w 6864873"/>
                <a:gd name="connsiteY26" fmla="*/ 6718796 h 8316426"/>
                <a:gd name="connsiteX27" fmla="*/ 4626419 w 6864873"/>
                <a:gd name="connsiteY27" fmla="*/ 6922299 h 8316426"/>
                <a:gd name="connsiteX28" fmla="*/ 5417979 w 6864873"/>
                <a:gd name="connsiteY28" fmla="*/ 7477694 h 8316426"/>
                <a:gd name="connsiteX29" fmla="*/ 5466210 w 6864873"/>
                <a:gd name="connsiteY29" fmla="*/ 7524330 h 8316426"/>
                <a:gd name="connsiteX30" fmla="*/ 5742831 w 6864873"/>
                <a:gd name="connsiteY30" fmla="*/ 6966816 h 8316426"/>
                <a:gd name="connsiteX31" fmla="*/ 6212376 w 6864873"/>
                <a:gd name="connsiteY31" fmla="*/ 6672161 h 8316426"/>
                <a:gd name="connsiteX32" fmla="*/ 5771202 w 6864873"/>
                <a:gd name="connsiteY32" fmla="*/ 6320269 h 8316426"/>
                <a:gd name="connsiteX33" fmla="*/ 5508768 w 6864873"/>
                <a:gd name="connsiteY33" fmla="*/ 5718240 h 8316426"/>
                <a:gd name="connsiteX34" fmla="*/ 4684581 w 6864873"/>
                <a:gd name="connsiteY34" fmla="*/ 6339348 h 8316426"/>
                <a:gd name="connsiteX35" fmla="*/ 3661794 w 6864873"/>
                <a:gd name="connsiteY35" fmla="*/ 6578888 h 8316426"/>
                <a:gd name="connsiteX36" fmla="*/ 3605051 w 6864873"/>
                <a:gd name="connsiteY36" fmla="*/ 6574649 h 8316426"/>
                <a:gd name="connsiteX37" fmla="*/ 3605051 w 6864873"/>
                <a:gd name="connsiteY37" fmla="*/ 6718796 h 8316426"/>
                <a:gd name="connsiteX38" fmla="*/ 3809324 w 6864873"/>
                <a:gd name="connsiteY38" fmla="*/ 6290592 h 8316426"/>
                <a:gd name="connsiteX39" fmla="*/ 4798066 w 6864873"/>
                <a:gd name="connsiteY39" fmla="*/ 6074370 h 8316426"/>
                <a:gd name="connsiteX40" fmla="*/ 5627927 w 6864873"/>
                <a:gd name="connsiteY40" fmla="*/ 5502017 h 8316426"/>
                <a:gd name="connsiteX41" fmla="*/ 6354233 w 6864873"/>
                <a:gd name="connsiteY41" fmla="*/ 6498335 h 8316426"/>
                <a:gd name="connsiteX42" fmla="*/ 6311677 w 6864873"/>
                <a:gd name="connsiteY42" fmla="*/ 6362666 h 8316426"/>
                <a:gd name="connsiteX43" fmla="*/ 5947105 w 6864873"/>
                <a:gd name="connsiteY43" fmla="*/ 5968379 h 8316426"/>
                <a:gd name="connsiteX44" fmla="*/ 5678996 w 6864873"/>
                <a:gd name="connsiteY44" fmla="*/ 5374828 h 8316426"/>
                <a:gd name="connsiteX45" fmla="*/ 5653461 w 6864873"/>
                <a:gd name="connsiteY45" fmla="*/ 5298514 h 8316426"/>
                <a:gd name="connsiteX46" fmla="*/ 5613742 w 6864873"/>
                <a:gd name="connsiteY46" fmla="*/ 5336671 h 8316426"/>
                <a:gd name="connsiteX47" fmla="*/ 4825018 w 6864873"/>
                <a:gd name="connsiteY47" fmla="*/ 5938702 h 8316426"/>
                <a:gd name="connsiteX48" fmla="*/ 3837696 w 6864873"/>
                <a:gd name="connsiteY48" fmla="*/ 6167641 h 8316426"/>
                <a:gd name="connsiteX49" fmla="*/ 3809324 w 6864873"/>
                <a:gd name="connsiteY49" fmla="*/ 6171882 h 8316426"/>
                <a:gd name="connsiteX50" fmla="*/ 3809324 w 6864873"/>
                <a:gd name="connsiteY50" fmla="*/ 6290592 h 8316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864873" h="8316426">
                  <a:moveTo>
                    <a:pt x="0" y="2"/>
                  </a:moveTo>
                  <a:lnTo>
                    <a:pt x="6858003" y="0"/>
                  </a:lnTo>
                  <a:lnTo>
                    <a:pt x="6864873" y="8147834"/>
                  </a:lnTo>
                  <a:cubicBezTo>
                    <a:pt x="3835794" y="8757679"/>
                    <a:pt x="1355353" y="7467158"/>
                    <a:pt x="14395" y="8116599"/>
                  </a:cubicBezTo>
                  <a:lnTo>
                    <a:pt x="0" y="2"/>
                  </a:lnTo>
                  <a:close/>
                  <a:moveTo>
                    <a:pt x="2492895" y="6642484"/>
                  </a:moveTo>
                  <a:cubicBezTo>
                    <a:pt x="2492895" y="6795111"/>
                    <a:pt x="2528832" y="6925125"/>
                    <a:pt x="2600705" y="7032531"/>
                  </a:cubicBezTo>
                  <a:cubicBezTo>
                    <a:pt x="2672580" y="7139935"/>
                    <a:pt x="2758640" y="7193639"/>
                    <a:pt x="2858885" y="7193639"/>
                  </a:cubicBezTo>
                  <a:cubicBezTo>
                    <a:pt x="2961022" y="7193639"/>
                    <a:pt x="3048027" y="7139935"/>
                    <a:pt x="3119901" y="7032531"/>
                  </a:cubicBezTo>
                  <a:cubicBezTo>
                    <a:pt x="3191776" y="6925125"/>
                    <a:pt x="3227713" y="6795111"/>
                    <a:pt x="3227713" y="6642484"/>
                  </a:cubicBezTo>
                  <a:cubicBezTo>
                    <a:pt x="3227713" y="6492683"/>
                    <a:pt x="3191776" y="6364080"/>
                    <a:pt x="3119901" y="6256675"/>
                  </a:cubicBezTo>
                  <a:cubicBezTo>
                    <a:pt x="3048027" y="6149271"/>
                    <a:pt x="2961022" y="6095567"/>
                    <a:pt x="2858885" y="6095567"/>
                  </a:cubicBezTo>
                  <a:cubicBezTo>
                    <a:pt x="2758640" y="6095567"/>
                    <a:pt x="2672580" y="6149271"/>
                    <a:pt x="2600705" y="6256675"/>
                  </a:cubicBezTo>
                  <a:cubicBezTo>
                    <a:pt x="2528832" y="6364080"/>
                    <a:pt x="2492895" y="6492683"/>
                    <a:pt x="2492895" y="6642484"/>
                  </a:cubicBezTo>
                  <a:close/>
                  <a:moveTo>
                    <a:pt x="2612054" y="5955660"/>
                  </a:moveTo>
                  <a:lnTo>
                    <a:pt x="2634751" y="5989577"/>
                  </a:lnTo>
                  <a:cubicBezTo>
                    <a:pt x="2744454" y="5876520"/>
                    <a:pt x="2852265" y="5819992"/>
                    <a:pt x="2958184" y="5819992"/>
                  </a:cubicBezTo>
                  <a:cubicBezTo>
                    <a:pt x="3073562" y="5819992"/>
                    <a:pt x="3171915" y="5883586"/>
                    <a:pt x="3253247" y="6010776"/>
                  </a:cubicBezTo>
                  <a:cubicBezTo>
                    <a:pt x="3334578" y="6137964"/>
                    <a:pt x="3375243" y="6289180"/>
                    <a:pt x="3375243" y="6464418"/>
                  </a:cubicBezTo>
                  <a:cubicBezTo>
                    <a:pt x="3375243" y="6611393"/>
                    <a:pt x="3339306" y="6776738"/>
                    <a:pt x="3267432" y="6960457"/>
                  </a:cubicBezTo>
                  <a:lnTo>
                    <a:pt x="3290129" y="6985895"/>
                  </a:lnTo>
                  <a:cubicBezTo>
                    <a:pt x="3401723" y="6847399"/>
                    <a:pt x="3457520" y="6663680"/>
                    <a:pt x="3457520" y="6434741"/>
                  </a:cubicBezTo>
                  <a:cubicBezTo>
                    <a:pt x="3457520" y="6242542"/>
                    <a:pt x="3409289" y="6075075"/>
                    <a:pt x="3312826" y="5932342"/>
                  </a:cubicBezTo>
                  <a:cubicBezTo>
                    <a:pt x="3216364" y="5789608"/>
                    <a:pt x="3103824" y="5718240"/>
                    <a:pt x="2975208" y="5718240"/>
                  </a:cubicBezTo>
                  <a:cubicBezTo>
                    <a:pt x="2831459" y="5718240"/>
                    <a:pt x="2710408" y="5797379"/>
                    <a:pt x="2612054" y="5955660"/>
                  </a:cubicBezTo>
                  <a:close/>
                  <a:moveTo>
                    <a:pt x="3605051" y="6718796"/>
                  </a:moveTo>
                  <a:lnTo>
                    <a:pt x="3647608" y="6718796"/>
                  </a:lnTo>
                  <a:cubicBezTo>
                    <a:pt x="4050482" y="6747061"/>
                    <a:pt x="4376751" y="6814896"/>
                    <a:pt x="4626419" y="6922299"/>
                  </a:cubicBezTo>
                  <a:cubicBezTo>
                    <a:pt x="4876086" y="7029705"/>
                    <a:pt x="5139941" y="7214835"/>
                    <a:pt x="5417979" y="7477694"/>
                  </a:cubicBezTo>
                  <a:lnTo>
                    <a:pt x="5466210" y="7524330"/>
                  </a:lnTo>
                  <a:cubicBezTo>
                    <a:pt x="5545650" y="7272777"/>
                    <a:pt x="5637857" y="7086940"/>
                    <a:pt x="5742831" y="6966816"/>
                  </a:cubicBezTo>
                  <a:cubicBezTo>
                    <a:pt x="5847805" y="6846694"/>
                    <a:pt x="6004320" y="6748473"/>
                    <a:pt x="6212376" y="6672161"/>
                  </a:cubicBezTo>
                  <a:cubicBezTo>
                    <a:pt x="6011886" y="6564755"/>
                    <a:pt x="5864828" y="6447459"/>
                    <a:pt x="5771202" y="6320269"/>
                  </a:cubicBezTo>
                  <a:cubicBezTo>
                    <a:pt x="5677576" y="6193080"/>
                    <a:pt x="5590099" y="5992404"/>
                    <a:pt x="5508768" y="5718240"/>
                  </a:cubicBezTo>
                  <a:cubicBezTo>
                    <a:pt x="5304493" y="5972619"/>
                    <a:pt x="5029765" y="6179655"/>
                    <a:pt x="4684581" y="6339348"/>
                  </a:cubicBezTo>
                  <a:cubicBezTo>
                    <a:pt x="4339395" y="6499042"/>
                    <a:pt x="3998467" y="6578888"/>
                    <a:pt x="3661794" y="6578888"/>
                  </a:cubicBezTo>
                  <a:cubicBezTo>
                    <a:pt x="3656120" y="6578888"/>
                    <a:pt x="3637205" y="6577476"/>
                    <a:pt x="3605051" y="6574649"/>
                  </a:cubicBezTo>
                  <a:lnTo>
                    <a:pt x="3605051" y="6718796"/>
                  </a:lnTo>
                  <a:close/>
                  <a:moveTo>
                    <a:pt x="3809324" y="6290592"/>
                  </a:moveTo>
                  <a:cubicBezTo>
                    <a:pt x="4136541" y="6290592"/>
                    <a:pt x="4466121" y="6218517"/>
                    <a:pt x="4798066" y="6074370"/>
                  </a:cubicBezTo>
                  <a:cubicBezTo>
                    <a:pt x="5130010" y="5930221"/>
                    <a:pt x="5406630" y="5739437"/>
                    <a:pt x="5627927" y="5502017"/>
                  </a:cubicBezTo>
                  <a:cubicBezTo>
                    <a:pt x="5826526" y="6039039"/>
                    <a:pt x="6068629" y="6371144"/>
                    <a:pt x="6354233" y="6498335"/>
                  </a:cubicBezTo>
                  <a:lnTo>
                    <a:pt x="6311677" y="6362666"/>
                  </a:lnTo>
                  <a:cubicBezTo>
                    <a:pt x="6156580" y="6238302"/>
                    <a:pt x="6035055" y="6106873"/>
                    <a:pt x="5947105" y="5968379"/>
                  </a:cubicBezTo>
                  <a:cubicBezTo>
                    <a:pt x="5859154" y="5829884"/>
                    <a:pt x="5769784" y="5632033"/>
                    <a:pt x="5678996" y="5374828"/>
                  </a:cubicBezTo>
                  <a:lnTo>
                    <a:pt x="5653461" y="5298514"/>
                  </a:lnTo>
                  <a:lnTo>
                    <a:pt x="5613742" y="5336671"/>
                  </a:lnTo>
                  <a:cubicBezTo>
                    <a:pt x="5345159" y="5619315"/>
                    <a:pt x="5082252" y="5819992"/>
                    <a:pt x="4825018" y="5938702"/>
                  </a:cubicBezTo>
                  <a:cubicBezTo>
                    <a:pt x="4567785" y="6057412"/>
                    <a:pt x="4238678" y="6133724"/>
                    <a:pt x="3837696" y="6167641"/>
                  </a:cubicBezTo>
                  <a:lnTo>
                    <a:pt x="3809324" y="6171882"/>
                  </a:lnTo>
                  <a:lnTo>
                    <a:pt x="3809324" y="6290592"/>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694349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8"/>
                                        </p:tgtEl>
                                        <p:attrNameLst>
                                          <p:attrName>ppt_x</p:attrName>
                                        </p:attrNameLst>
                                      </p:cBhvr>
                                      <p:tavLst>
                                        <p:tav tm="0">
                                          <p:val>
                                            <p:strVal val="ppt_x"/>
                                          </p:val>
                                        </p:tav>
                                        <p:tav tm="100000">
                                          <p:val>
                                            <p:strVal val="ppt_x"/>
                                          </p:val>
                                        </p:tav>
                                      </p:tavLst>
                                    </p:anim>
                                    <p:anim calcmode="lin" valueType="num">
                                      <p:cBhvr additive="base">
                                        <p:cTn id="7" dur="4000"/>
                                        <p:tgtEl>
                                          <p:spTgt spid="8"/>
                                        </p:tgtEl>
                                        <p:attrNameLst>
                                          <p:attrName>ppt_y</p:attrName>
                                        </p:attrNameLst>
                                      </p:cBhvr>
                                      <p:tavLst>
                                        <p:tav tm="0">
                                          <p:val>
                                            <p:strVal val="ppt_y"/>
                                          </p:val>
                                        </p:tav>
                                        <p:tav tm="100000">
                                          <p:val>
                                            <p:strVal val="0-ppt_h/2"/>
                                          </p:val>
                                        </p:tav>
                                      </p:tavLst>
                                    </p:anim>
                                    <p:set>
                                      <p:cBhvr>
                                        <p:cTn id="8" dur="1" fill="hold">
                                          <p:stCondLst>
                                            <p:cond delay="3999"/>
                                          </p:stCondLst>
                                        </p:cTn>
                                        <p:tgtEl>
                                          <p:spTgt spid="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4000" fill="hold"/>
                                        <p:tgtEl>
                                          <p:spTgt spid="16"/>
                                        </p:tgtEl>
                                        <p:attrNameLst>
                                          <p:attrName>ppt_w</p:attrName>
                                        </p:attrNameLst>
                                      </p:cBhvr>
                                      <p:tavLst>
                                        <p:tav tm="0">
                                          <p:val>
                                            <p:strVal val="4/3*#ppt_w"/>
                                          </p:val>
                                        </p:tav>
                                        <p:tav tm="100000">
                                          <p:val>
                                            <p:strVal val="#ppt_w"/>
                                          </p:val>
                                        </p:tav>
                                      </p:tavLst>
                                    </p:anim>
                                    <p:anim calcmode="lin" valueType="num">
                                      <p:cBhvr>
                                        <p:cTn id="12"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3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41709" y="5774104"/>
            <a:ext cx="9212709" cy="86786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gs>
            </a:gsLst>
            <a:lin ang="135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41706" y="6097586"/>
            <a:ext cx="9212707" cy="89724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59000">
                <a:srgbClr val="FC7680"/>
              </a:gs>
              <a:gs pos="95000">
                <a:srgbClr val="FF0066">
                  <a:lumMod val="0"/>
                </a:srgbClr>
              </a:gs>
              <a:gs pos="72000">
                <a:srgbClr val="FF0000"/>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1706" y="6436442"/>
            <a:ext cx="9212708" cy="5583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10000">
                <a:schemeClr val="accent6">
                  <a:lumMod val="60000"/>
                  <a:lumOff val="40000"/>
                </a:schemeClr>
              </a:gs>
              <a:gs pos="23000">
                <a:srgbClr val="FC7680"/>
              </a:gs>
              <a:gs pos="66000">
                <a:srgbClr val="FF0066">
                  <a:lumMod val="0"/>
                </a:srgbClr>
              </a:gs>
              <a:gs pos="43000">
                <a:srgbClr val="FF0000"/>
              </a:gs>
            </a:gsLst>
            <a:lin ang="135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108519" y="-99391"/>
            <a:ext cx="9298508" cy="6196978"/>
            <a:chOff x="-23844" y="20322"/>
            <a:chExt cx="9195059" cy="5654949"/>
          </a:xfrm>
        </p:grpSpPr>
        <p:sp>
          <p:nvSpPr>
            <p:cNvPr id="11" name="Forma libre 10"/>
            <p:cNvSpPr/>
            <p:nvPr/>
          </p:nvSpPr>
          <p:spPr>
            <a:xfrm>
              <a:off x="5538833" y="4208807"/>
              <a:ext cx="3263931" cy="1146024"/>
            </a:xfrm>
            <a:custGeom>
              <a:avLst/>
              <a:gdLst>
                <a:gd name="connsiteX0" fmla="*/ 1379598 w 3263931"/>
                <a:gd name="connsiteY0" fmla="*/ 636 h 1146024"/>
                <a:gd name="connsiteX1" fmla="*/ 2023675 w 3263931"/>
                <a:gd name="connsiteY1" fmla="*/ 193261 h 1146024"/>
                <a:gd name="connsiteX2" fmla="*/ 2489474 w 3263931"/>
                <a:gd name="connsiteY2" fmla="*/ 781215 h 1146024"/>
                <a:gd name="connsiteX3" fmla="*/ 2649409 w 3263931"/>
                <a:gd name="connsiteY3" fmla="*/ 916674 h 1146024"/>
                <a:gd name="connsiteX4" fmla="*/ 2858930 w 3263931"/>
                <a:gd name="connsiteY4" fmla="*/ 978299 h 1146024"/>
                <a:gd name="connsiteX5" fmla="*/ 3103456 w 3263931"/>
                <a:gd name="connsiteY5" fmla="*/ 916704 h 1146024"/>
                <a:gd name="connsiteX6" fmla="*/ 3179438 w 3263931"/>
                <a:gd name="connsiteY6" fmla="*/ 770550 h 1146024"/>
                <a:gd name="connsiteX7" fmla="*/ 3141652 w 3263931"/>
                <a:gd name="connsiteY7" fmla="*/ 676521 h 1146024"/>
                <a:gd name="connsiteX8" fmla="*/ 2988500 w 3263931"/>
                <a:gd name="connsiteY8" fmla="*/ 623431 h 1146024"/>
                <a:gd name="connsiteX9" fmla="*/ 2920090 w 3263931"/>
                <a:gd name="connsiteY9" fmla="*/ 625464 h 1146024"/>
                <a:gd name="connsiteX10" fmla="*/ 2857434 w 3263931"/>
                <a:gd name="connsiteY10" fmla="*/ 639725 h 1146024"/>
                <a:gd name="connsiteX11" fmla="*/ 2831991 w 3263931"/>
                <a:gd name="connsiteY11" fmla="*/ 644557 h 1146024"/>
                <a:gd name="connsiteX12" fmla="*/ 2811438 w 3263931"/>
                <a:gd name="connsiteY12" fmla="*/ 634224 h 1146024"/>
                <a:gd name="connsiteX13" fmla="*/ 2798181 w 3263931"/>
                <a:gd name="connsiteY13" fmla="*/ 601997 h 1146024"/>
                <a:gd name="connsiteX14" fmla="*/ 2803477 w 3263931"/>
                <a:gd name="connsiteY14" fmla="*/ 577874 h 1146024"/>
                <a:gd name="connsiteX15" fmla="*/ 2862903 w 3263931"/>
                <a:gd name="connsiteY15" fmla="*/ 542096 h 1146024"/>
                <a:gd name="connsiteX16" fmla="*/ 2984509 w 3263931"/>
                <a:gd name="connsiteY16" fmla="*/ 525802 h 1146024"/>
                <a:gd name="connsiteX17" fmla="*/ 3218046 w 3263931"/>
                <a:gd name="connsiteY17" fmla="*/ 614157 h 1146024"/>
                <a:gd name="connsiteX18" fmla="*/ 3263581 w 3263931"/>
                <a:gd name="connsiteY18" fmla="*/ 769229 h 1146024"/>
                <a:gd name="connsiteX19" fmla="*/ 3136416 w 3263931"/>
                <a:gd name="connsiteY19" fmla="*/ 978033 h 1146024"/>
                <a:gd name="connsiteX20" fmla="*/ 2750027 w 3263931"/>
                <a:gd name="connsiteY20" fmla="*/ 1062271 h 1146024"/>
                <a:gd name="connsiteX21" fmla="*/ 2325733 w 3263931"/>
                <a:gd name="connsiteY21" fmla="*/ 915704 h 1146024"/>
                <a:gd name="connsiteX22" fmla="*/ 2041334 w 3263931"/>
                <a:gd name="connsiteY22" fmla="*/ 650665 h 1146024"/>
                <a:gd name="connsiteX23" fmla="*/ 1836135 w 3263931"/>
                <a:gd name="connsiteY23" fmla="*/ 493498 h 1146024"/>
                <a:gd name="connsiteX24" fmla="*/ 1582857 w 3263931"/>
                <a:gd name="connsiteY24" fmla="*/ 376895 h 1146024"/>
                <a:gd name="connsiteX25" fmla="*/ 1228010 w 3263931"/>
                <a:gd name="connsiteY25" fmla="*/ 321516 h 1146024"/>
                <a:gd name="connsiteX26" fmla="*/ 597505 w 3263931"/>
                <a:gd name="connsiteY26" fmla="*/ 411805 h 1146024"/>
                <a:gd name="connsiteX27" fmla="*/ 341771 w 3263931"/>
                <a:gd name="connsiteY27" fmla="*/ 674627 h 1146024"/>
                <a:gd name="connsiteX28" fmla="*/ 505748 w 3263931"/>
                <a:gd name="connsiteY28" fmla="*/ 953023 h 1146024"/>
                <a:gd name="connsiteX29" fmla="*/ 1024441 w 3263931"/>
                <a:gd name="connsiteY29" fmla="*/ 1103861 h 1146024"/>
                <a:gd name="connsiteX30" fmla="*/ 1447820 w 3263931"/>
                <a:gd name="connsiteY30" fmla="*/ 1038393 h 1146024"/>
                <a:gd name="connsiteX31" fmla="*/ 1615859 w 3263931"/>
                <a:gd name="connsiteY31" fmla="*/ 855373 h 1146024"/>
                <a:gd name="connsiteX32" fmla="*/ 1536528 w 3263931"/>
                <a:gd name="connsiteY32" fmla="*/ 703901 h 1146024"/>
                <a:gd name="connsiteX33" fmla="*/ 1264923 w 3263931"/>
                <a:gd name="connsiteY33" fmla="*/ 620661 h 1146024"/>
                <a:gd name="connsiteX34" fmla="*/ 1066148 w 3263931"/>
                <a:gd name="connsiteY34" fmla="*/ 646714 h 1146024"/>
                <a:gd name="connsiteX35" fmla="*/ 982457 w 3263931"/>
                <a:gd name="connsiteY35" fmla="*/ 730972 h 1146024"/>
                <a:gd name="connsiteX36" fmla="*/ 1027012 w 3263931"/>
                <a:gd name="connsiteY36" fmla="*/ 791543 h 1146024"/>
                <a:gd name="connsiteX37" fmla="*/ 1138028 w 3263931"/>
                <a:gd name="connsiteY37" fmla="*/ 823494 h 1146024"/>
                <a:gd name="connsiteX38" fmla="*/ 1230562 w 3263931"/>
                <a:gd name="connsiteY38" fmla="*/ 822552 h 1146024"/>
                <a:gd name="connsiteX39" fmla="*/ 1255890 w 3263931"/>
                <a:gd name="connsiteY39" fmla="*/ 820279 h 1146024"/>
                <a:gd name="connsiteX40" fmla="*/ 1281218 w 3263931"/>
                <a:gd name="connsiteY40" fmla="*/ 818006 h 1146024"/>
                <a:gd name="connsiteX41" fmla="*/ 1293495 w 3263931"/>
                <a:gd name="connsiteY41" fmla="*/ 825400 h 1146024"/>
                <a:gd name="connsiteX42" fmla="*/ 1286314 w 3263931"/>
                <a:gd name="connsiteY42" fmla="*/ 844736 h 1146024"/>
                <a:gd name="connsiteX43" fmla="*/ 1232017 w 3263931"/>
                <a:gd name="connsiteY43" fmla="*/ 883309 h 1146024"/>
                <a:gd name="connsiteX44" fmla="*/ 1083821 w 3263931"/>
                <a:gd name="connsiteY44" fmla="*/ 906522 h 1146024"/>
                <a:gd name="connsiteX45" fmla="*/ 859924 w 3263931"/>
                <a:gd name="connsiteY45" fmla="*/ 837408 h 1146024"/>
                <a:gd name="connsiteX46" fmla="*/ 798315 w 3263931"/>
                <a:gd name="connsiteY46" fmla="*/ 712382 h 1146024"/>
                <a:gd name="connsiteX47" fmla="*/ 925249 w 3263931"/>
                <a:gd name="connsiteY47" fmla="*/ 578364 h 1146024"/>
                <a:gd name="connsiteX48" fmla="*/ 1231100 w 3263931"/>
                <a:gd name="connsiteY48" fmla="*/ 531940 h 1146024"/>
                <a:gd name="connsiteX49" fmla="*/ 1613038 w 3263931"/>
                <a:gd name="connsiteY49" fmla="*/ 638978 h 1146024"/>
                <a:gd name="connsiteX50" fmla="*/ 1725252 w 3263931"/>
                <a:gd name="connsiteY50" fmla="*/ 853485 h 1146024"/>
                <a:gd name="connsiteX51" fmla="*/ 1512568 w 3263931"/>
                <a:gd name="connsiteY51" fmla="*/ 1070814 h 1146024"/>
                <a:gd name="connsiteX52" fmla="*/ 1022666 w 3263931"/>
                <a:gd name="connsiteY52" fmla="*/ 1143102 h 1146024"/>
                <a:gd name="connsiteX53" fmla="*/ 367560 w 3263931"/>
                <a:gd name="connsiteY53" fmla="*/ 996029 h 1146024"/>
                <a:gd name="connsiteX54" fmla="*/ 12552 w 3263931"/>
                <a:gd name="connsiteY54" fmla="*/ 679925 h 1146024"/>
                <a:gd name="connsiteX55" fmla="*/ 133912 w 3263931"/>
                <a:gd name="connsiteY55" fmla="*/ 316270 h 1146024"/>
                <a:gd name="connsiteX56" fmla="*/ 983460 w 3263931"/>
                <a:gd name="connsiteY56" fmla="*/ 14788 h 1146024"/>
                <a:gd name="connsiteX57" fmla="*/ 1379598 w 3263931"/>
                <a:gd name="connsiteY57" fmla="*/ 636 h 114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263931" h="1146024">
                  <a:moveTo>
                    <a:pt x="1379598" y="636"/>
                  </a:moveTo>
                  <a:cubicBezTo>
                    <a:pt x="1613435" y="6003"/>
                    <a:pt x="1854425" y="47216"/>
                    <a:pt x="2023675" y="193261"/>
                  </a:cubicBezTo>
                  <a:cubicBezTo>
                    <a:pt x="2294476" y="426933"/>
                    <a:pt x="2385185" y="660646"/>
                    <a:pt x="2489474" y="781215"/>
                  </a:cubicBezTo>
                  <a:cubicBezTo>
                    <a:pt x="2593763" y="901784"/>
                    <a:pt x="2605763" y="890194"/>
                    <a:pt x="2649409" y="916674"/>
                  </a:cubicBezTo>
                  <a:cubicBezTo>
                    <a:pt x="2712171" y="954276"/>
                    <a:pt x="2782012" y="974818"/>
                    <a:pt x="2858930" y="978299"/>
                  </a:cubicBezTo>
                  <a:cubicBezTo>
                    <a:pt x="2963819" y="983045"/>
                    <a:pt x="3045328" y="962513"/>
                    <a:pt x="3103456" y="916704"/>
                  </a:cubicBezTo>
                  <a:cubicBezTo>
                    <a:pt x="3151409" y="878983"/>
                    <a:pt x="3176736" y="830265"/>
                    <a:pt x="3179438" y="770550"/>
                  </a:cubicBezTo>
                  <a:cubicBezTo>
                    <a:pt x="3181111" y="733584"/>
                    <a:pt x="3168515" y="702241"/>
                    <a:pt x="3141652" y="676521"/>
                  </a:cubicBezTo>
                  <a:cubicBezTo>
                    <a:pt x="3108078" y="644228"/>
                    <a:pt x="3057028" y="626532"/>
                    <a:pt x="2988500" y="623431"/>
                  </a:cubicBezTo>
                  <a:cubicBezTo>
                    <a:pt x="2964726" y="622355"/>
                    <a:pt x="2941922" y="623033"/>
                    <a:pt x="2920090" y="625464"/>
                  </a:cubicBezTo>
                  <a:cubicBezTo>
                    <a:pt x="2898259" y="627896"/>
                    <a:pt x="2877374" y="632649"/>
                    <a:pt x="2857434" y="639725"/>
                  </a:cubicBezTo>
                  <a:cubicBezTo>
                    <a:pt x="2847465" y="643263"/>
                    <a:pt x="2838983" y="644874"/>
                    <a:pt x="2831991" y="644557"/>
                  </a:cubicBezTo>
                  <a:cubicBezTo>
                    <a:pt x="2829194" y="644431"/>
                    <a:pt x="2822343" y="640987"/>
                    <a:pt x="2811438" y="634224"/>
                  </a:cubicBezTo>
                  <a:cubicBezTo>
                    <a:pt x="2802034" y="625251"/>
                    <a:pt x="2797615" y="614508"/>
                    <a:pt x="2798181" y="601997"/>
                  </a:cubicBezTo>
                  <a:cubicBezTo>
                    <a:pt x="2798413" y="596878"/>
                    <a:pt x="2800179" y="588837"/>
                    <a:pt x="2803477" y="577874"/>
                  </a:cubicBezTo>
                  <a:cubicBezTo>
                    <a:pt x="2806776" y="566911"/>
                    <a:pt x="2826585" y="554985"/>
                    <a:pt x="2862903" y="542096"/>
                  </a:cubicBezTo>
                  <a:cubicBezTo>
                    <a:pt x="2899222" y="529208"/>
                    <a:pt x="2939757" y="523777"/>
                    <a:pt x="2984509" y="525802"/>
                  </a:cubicBezTo>
                  <a:cubicBezTo>
                    <a:pt x="3094993" y="530801"/>
                    <a:pt x="3172839" y="560253"/>
                    <a:pt x="3218046" y="614157"/>
                  </a:cubicBezTo>
                  <a:cubicBezTo>
                    <a:pt x="3251310" y="653274"/>
                    <a:pt x="3266489" y="704965"/>
                    <a:pt x="3263581" y="769229"/>
                  </a:cubicBezTo>
                  <a:cubicBezTo>
                    <a:pt x="3259773" y="853398"/>
                    <a:pt x="3217384" y="922999"/>
                    <a:pt x="3136416" y="978033"/>
                  </a:cubicBezTo>
                  <a:cubicBezTo>
                    <a:pt x="3042450" y="1041596"/>
                    <a:pt x="2913653" y="1069675"/>
                    <a:pt x="2750027" y="1062271"/>
                  </a:cubicBezTo>
                  <a:cubicBezTo>
                    <a:pt x="2585001" y="1054804"/>
                    <a:pt x="2443570" y="1005948"/>
                    <a:pt x="2325733" y="915704"/>
                  </a:cubicBezTo>
                  <a:lnTo>
                    <a:pt x="2041334" y="650665"/>
                  </a:lnTo>
                  <a:cubicBezTo>
                    <a:pt x="1960407" y="580898"/>
                    <a:pt x="1892008" y="528509"/>
                    <a:pt x="1836135" y="493498"/>
                  </a:cubicBezTo>
                  <a:cubicBezTo>
                    <a:pt x="1755758" y="442561"/>
                    <a:pt x="1671332" y="403693"/>
                    <a:pt x="1582857" y="376895"/>
                  </a:cubicBezTo>
                  <a:cubicBezTo>
                    <a:pt x="1481948" y="346114"/>
                    <a:pt x="1363666" y="327655"/>
                    <a:pt x="1228010" y="321516"/>
                  </a:cubicBezTo>
                  <a:cubicBezTo>
                    <a:pt x="979072" y="310252"/>
                    <a:pt x="768904" y="340348"/>
                    <a:pt x="597505" y="411805"/>
                  </a:cubicBezTo>
                  <a:cubicBezTo>
                    <a:pt x="431827" y="480671"/>
                    <a:pt x="346583" y="568278"/>
                    <a:pt x="341771" y="674627"/>
                  </a:cubicBezTo>
                  <a:cubicBezTo>
                    <a:pt x="337036" y="779270"/>
                    <a:pt x="391695" y="872068"/>
                    <a:pt x="505748" y="953023"/>
                  </a:cubicBezTo>
                  <a:cubicBezTo>
                    <a:pt x="633374" y="1043709"/>
                    <a:pt x="806272" y="1093989"/>
                    <a:pt x="1024441" y="1103861"/>
                  </a:cubicBezTo>
                  <a:cubicBezTo>
                    <a:pt x="1192264" y="1111455"/>
                    <a:pt x="1333390" y="1089632"/>
                    <a:pt x="1447820" y="1038393"/>
                  </a:cubicBezTo>
                  <a:cubicBezTo>
                    <a:pt x="1556526" y="989743"/>
                    <a:pt x="1612539" y="928737"/>
                    <a:pt x="1615859" y="855373"/>
                  </a:cubicBezTo>
                  <a:cubicBezTo>
                    <a:pt x="1618458" y="797934"/>
                    <a:pt x="1592014" y="747443"/>
                    <a:pt x="1536528" y="703901"/>
                  </a:cubicBezTo>
                  <a:cubicBezTo>
                    <a:pt x="1472933" y="653724"/>
                    <a:pt x="1382398" y="625977"/>
                    <a:pt x="1264923" y="620661"/>
                  </a:cubicBezTo>
                  <a:cubicBezTo>
                    <a:pt x="1186605" y="617117"/>
                    <a:pt x="1120347" y="625802"/>
                    <a:pt x="1066148" y="646714"/>
                  </a:cubicBezTo>
                  <a:cubicBezTo>
                    <a:pt x="1011949" y="667626"/>
                    <a:pt x="984052" y="695713"/>
                    <a:pt x="982457" y="730972"/>
                  </a:cubicBezTo>
                  <a:cubicBezTo>
                    <a:pt x="981505" y="752015"/>
                    <a:pt x="996357" y="772205"/>
                    <a:pt x="1027012" y="791543"/>
                  </a:cubicBezTo>
                  <a:cubicBezTo>
                    <a:pt x="1057669" y="810882"/>
                    <a:pt x="1094674" y="821532"/>
                    <a:pt x="1138028" y="823494"/>
                  </a:cubicBezTo>
                  <a:cubicBezTo>
                    <a:pt x="1171593" y="825012"/>
                    <a:pt x="1202437" y="824699"/>
                    <a:pt x="1230562" y="822552"/>
                  </a:cubicBezTo>
                  <a:cubicBezTo>
                    <a:pt x="1244624" y="821479"/>
                    <a:pt x="1253067" y="820721"/>
                    <a:pt x="1255890" y="820279"/>
                  </a:cubicBezTo>
                  <a:lnTo>
                    <a:pt x="1281218" y="818006"/>
                  </a:lnTo>
                  <a:cubicBezTo>
                    <a:pt x="1289609" y="818385"/>
                    <a:pt x="1293701" y="820850"/>
                    <a:pt x="1293495" y="825400"/>
                  </a:cubicBezTo>
                  <a:cubicBezTo>
                    <a:pt x="1293444" y="826537"/>
                    <a:pt x="1291051" y="832982"/>
                    <a:pt x="1286314" y="844736"/>
                  </a:cubicBezTo>
                  <a:cubicBezTo>
                    <a:pt x="1281578" y="856488"/>
                    <a:pt x="1263479" y="869347"/>
                    <a:pt x="1232017" y="883309"/>
                  </a:cubicBezTo>
                  <a:cubicBezTo>
                    <a:pt x="1191958" y="901442"/>
                    <a:pt x="1142559" y="909180"/>
                    <a:pt x="1083821" y="906522"/>
                  </a:cubicBezTo>
                  <a:cubicBezTo>
                    <a:pt x="985924" y="902092"/>
                    <a:pt x="911292" y="879054"/>
                    <a:pt x="859924" y="837408"/>
                  </a:cubicBezTo>
                  <a:cubicBezTo>
                    <a:pt x="816664" y="802398"/>
                    <a:pt x="796127" y="760723"/>
                    <a:pt x="798315" y="712382"/>
                  </a:cubicBezTo>
                  <a:cubicBezTo>
                    <a:pt x="800708" y="659492"/>
                    <a:pt x="843019" y="614820"/>
                    <a:pt x="925249" y="578364"/>
                  </a:cubicBezTo>
                  <a:cubicBezTo>
                    <a:pt x="1007478" y="541909"/>
                    <a:pt x="1109429" y="526434"/>
                    <a:pt x="1231100" y="531940"/>
                  </a:cubicBezTo>
                  <a:cubicBezTo>
                    <a:pt x="1397524" y="539471"/>
                    <a:pt x="1524837" y="575150"/>
                    <a:pt x="1613038" y="638978"/>
                  </a:cubicBezTo>
                  <a:cubicBezTo>
                    <a:pt x="1691734" y="696108"/>
                    <a:pt x="1729138" y="767610"/>
                    <a:pt x="1725252" y="853485"/>
                  </a:cubicBezTo>
                  <a:cubicBezTo>
                    <a:pt x="1721264" y="941635"/>
                    <a:pt x="1650368" y="1014078"/>
                    <a:pt x="1512568" y="1070814"/>
                  </a:cubicBezTo>
                  <a:cubicBezTo>
                    <a:pt x="1374767" y="1127549"/>
                    <a:pt x="1213500" y="1155566"/>
                    <a:pt x="1022666" y="1143102"/>
                  </a:cubicBezTo>
                  <a:cubicBezTo>
                    <a:pt x="831832" y="1130638"/>
                    <a:pt x="535912" y="1073225"/>
                    <a:pt x="367560" y="996029"/>
                  </a:cubicBezTo>
                  <a:cubicBezTo>
                    <a:pt x="199208" y="918832"/>
                    <a:pt x="51493" y="793218"/>
                    <a:pt x="12552" y="679925"/>
                  </a:cubicBezTo>
                  <a:cubicBezTo>
                    <a:pt x="-26389" y="566632"/>
                    <a:pt x="28383" y="438916"/>
                    <a:pt x="133912" y="316270"/>
                  </a:cubicBezTo>
                  <a:cubicBezTo>
                    <a:pt x="239440" y="193624"/>
                    <a:pt x="668500" y="35289"/>
                    <a:pt x="983460" y="14788"/>
                  </a:cubicBezTo>
                  <a:cubicBezTo>
                    <a:pt x="1101570" y="7100"/>
                    <a:pt x="1239297" y="-2584"/>
                    <a:pt x="1379598" y="636"/>
                  </a:cubicBezTo>
                  <a:close/>
                </a:path>
              </a:pathLst>
            </a:custGeom>
            <a:gradFill flip="none" rotWithShape="1">
              <a:gsLst>
                <a:gs pos="72000">
                  <a:srgbClr val="C00000"/>
                </a:gs>
                <a:gs pos="0">
                  <a:srgbClr val="151517"/>
                </a:gs>
              </a:gsLst>
              <a:path path="circle">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11"/>
            <p:cNvSpPr/>
            <p:nvPr/>
          </p:nvSpPr>
          <p:spPr>
            <a:xfrm>
              <a:off x="2762436" y="4418818"/>
              <a:ext cx="2353588" cy="836516"/>
            </a:xfrm>
            <a:custGeom>
              <a:avLst/>
              <a:gdLst>
                <a:gd name="connsiteX0" fmla="*/ 748397 w 2353588"/>
                <a:gd name="connsiteY0" fmla="*/ 713 h 836516"/>
                <a:gd name="connsiteX1" fmla="*/ 1489992 w 2353588"/>
                <a:gd name="connsiteY1" fmla="*/ 194763 h 836516"/>
                <a:gd name="connsiteX2" fmla="*/ 1790812 w 2353588"/>
                <a:gd name="connsiteY2" fmla="*/ 621739 h 836516"/>
                <a:gd name="connsiteX3" fmla="*/ 1898186 w 2353588"/>
                <a:gd name="connsiteY3" fmla="*/ 723883 h 836516"/>
                <a:gd name="connsiteX4" fmla="*/ 2045980 w 2353588"/>
                <a:gd name="connsiteY4" fmla="*/ 780157 h 836516"/>
                <a:gd name="connsiteX5" fmla="*/ 2226680 w 2353588"/>
                <a:gd name="connsiteY5" fmla="*/ 756457 h 836516"/>
                <a:gd name="connsiteX6" fmla="*/ 2290644 w 2353588"/>
                <a:gd name="connsiteY6" fmla="*/ 664068 h 836516"/>
                <a:gd name="connsiteX7" fmla="*/ 2269092 w 2353588"/>
                <a:gd name="connsiteY7" fmla="*/ 598415 h 836516"/>
                <a:gd name="connsiteX8" fmla="*/ 2161557 w 2353588"/>
                <a:gd name="connsiteY8" fmla="*/ 551896 h 836516"/>
                <a:gd name="connsiteX9" fmla="*/ 2111938 w 2353588"/>
                <a:gd name="connsiteY9" fmla="*/ 548352 h 836516"/>
                <a:gd name="connsiteX10" fmla="*/ 2065730 w 2353588"/>
                <a:gd name="connsiteY10" fmla="*/ 553407 h 836516"/>
                <a:gd name="connsiteX11" fmla="*/ 2047025 w 2353588"/>
                <a:gd name="connsiteY11" fmla="*/ 554817 h 836516"/>
                <a:gd name="connsiteX12" fmla="*/ 2032791 w 2353588"/>
                <a:gd name="connsiteY12" fmla="*/ 546427 h 836516"/>
                <a:gd name="connsiteX13" fmla="*/ 2025183 w 2353588"/>
                <a:gd name="connsiteY13" fmla="*/ 523903 h 836516"/>
                <a:gd name="connsiteX14" fmla="*/ 2030499 w 2353588"/>
                <a:gd name="connsiteY14" fmla="*/ 508135 h 836516"/>
                <a:gd name="connsiteX15" fmla="*/ 2075694 w 2353588"/>
                <a:gd name="connsiteY15" fmla="*/ 488446 h 836516"/>
                <a:gd name="connsiteX16" fmla="*/ 2164677 w 2353588"/>
                <a:gd name="connsiteY16" fmla="*/ 486257 h 836516"/>
                <a:gd name="connsiteX17" fmla="*/ 2328200 w 2353588"/>
                <a:gd name="connsiteY17" fmla="*/ 562146 h 836516"/>
                <a:gd name="connsiteX18" fmla="*/ 2351602 w 2353588"/>
                <a:gd name="connsiteY18" fmla="*/ 669217 h 836516"/>
                <a:gd name="connsiteX19" fmla="*/ 2246752 w 2353588"/>
                <a:gd name="connsiteY19" fmla="*/ 799873 h 836516"/>
                <a:gd name="connsiteX20" fmla="*/ 1962023 w 2353588"/>
                <a:gd name="connsiteY20" fmla="*/ 828560 h 836516"/>
                <a:gd name="connsiteX21" fmla="*/ 1664072 w 2353588"/>
                <a:gd name="connsiteY21" fmla="*/ 700027 h 836516"/>
                <a:gd name="connsiteX22" fmla="*/ 1474623 w 2353588"/>
                <a:gd name="connsiteY22" fmla="*/ 502218 h 836516"/>
                <a:gd name="connsiteX23" fmla="*/ 1335836 w 2353588"/>
                <a:gd name="connsiteY23" fmla="*/ 382298 h 836516"/>
                <a:gd name="connsiteX24" fmla="*/ 1159769 w 2353588"/>
                <a:gd name="connsiteY24" fmla="*/ 286084 h 836516"/>
                <a:gd name="connsiteX25" fmla="*/ 906451 w 2353588"/>
                <a:gd name="connsiteY25" fmla="*/ 223572 h 836516"/>
                <a:gd name="connsiteX26" fmla="*/ 444736 w 2353588"/>
                <a:gd name="connsiteY26" fmla="*/ 238806 h 836516"/>
                <a:gd name="connsiteX27" fmla="*/ 243545 w 2353588"/>
                <a:gd name="connsiteY27" fmla="*/ 396405 h 836516"/>
                <a:gd name="connsiteX28" fmla="*/ 345049 w 2353588"/>
                <a:gd name="connsiteY28" fmla="*/ 594521 h 836516"/>
                <a:gd name="connsiteX29" fmla="*/ 711034 w 2353588"/>
                <a:gd name="connsiteY29" fmla="*/ 732682 h 836516"/>
                <a:gd name="connsiteX30" fmla="*/ 1021368 w 2353588"/>
                <a:gd name="connsiteY30" fmla="*/ 719212 h 836516"/>
                <a:gd name="connsiteX31" fmla="*/ 1154203 w 2353588"/>
                <a:gd name="connsiteY31" fmla="*/ 608746 h 836516"/>
                <a:gd name="connsiteX32" fmla="*/ 1106129 w 2353588"/>
                <a:gd name="connsiteY32" fmla="*/ 501662 h 836516"/>
                <a:gd name="connsiteX33" fmla="*/ 914750 w 2353588"/>
                <a:gd name="connsiteY33" fmla="*/ 426467 h 836516"/>
                <a:gd name="connsiteX34" fmla="*/ 769337 w 2353588"/>
                <a:gd name="connsiteY34" fmla="*/ 429656 h 836516"/>
                <a:gd name="connsiteX35" fmla="*/ 703603 w 2353588"/>
                <a:gd name="connsiteY35" fmla="*/ 480058 h 836516"/>
                <a:gd name="connsiteX36" fmla="*/ 732111 w 2353588"/>
                <a:gd name="connsiteY36" fmla="*/ 523799 h 836516"/>
                <a:gd name="connsiteX37" fmla="*/ 810463 w 2353588"/>
                <a:gd name="connsiteY37" fmla="*/ 553146 h 836516"/>
                <a:gd name="connsiteX38" fmla="*/ 877467 w 2353588"/>
                <a:gd name="connsiteY38" fmla="*/ 559150 h 836516"/>
                <a:gd name="connsiteX39" fmla="*/ 895932 w 2353588"/>
                <a:gd name="connsiteY39" fmla="*/ 559444 h 836516"/>
                <a:gd name="connsiteX40" fmla="*/ 914396 w 2353588"/>
                <a:gd name="connsiteY40" fmla="*/ 559739 h 836516"/>
                <a:gd name="connsiteX41" fmla="*/ 922823 w 2353588"/>
                <a:gd name="connsiteY41" fmla="*/ 565569 h 836516"/>
                <a:gd name="connsiteX42" fmla="*/ 916438 w 2353588"/>
                <a:gd name="connsiteY42" fmla="*/ 577997 h 836516"/>
                <a:gd name="connsiteX43" fmla="*/ 874782 w 2353588"/>
                <a:gd name="connsiteY43" fmla="*/ 599926 h 836516"/>
                <a:gd name="connsiteX44" fmla="*/ 766136 w 2353588"/>
                <a:gd name="connsiteY44" fmla="*/ 604839 h 836516"/>
                <a:gd name="connsiteX45" fmla="*/ 608404 w 2353588"/>
                <a:gd name="connsiteY45" fmla="*/ 542522 h 836516"/>
                <a:gd name="connsiteX46" fmla="*/ 571523 w 2353588"/>
                <a:gd name="connsiteY46" fmla="*/ 454412 h 836516"/>
                <a:gd name="connsiteX47" fmla="*/ 671605 w 2353588"/>
                <a:gd name="connsiteY47" fmla="*/ 373800 h 836516"/>
                <a:gd name="connsiteX48" fmla="*/ 895738 w 2353588"/>
                <a:gd name="connsiteY48" fmla="*/ 364652 h 836516"/>
                <a:gd name="connsiteX49" fmla="*/ 1165478 w 2353588"/>
                <a:gd name="connsiteY49" fmla="*/ 463688 h 836516"/>
                <a:gd name="connsiteX50" fmla="*/ 1233464 w 2353588"/>
                <a:gd name="connsiteY50" fmla="*/ 615325 h 836516"/>
                <a:gd name="connsiteX51" fmla="*/ 1066218 w 2353588"/>
                <a:gd name="connsiteY51" fmla="*/ 745557 h 836516"/>
                <a:gd name="connsiteX52" fmla="*/ 707334 w 2353588"/>
                <a:gd name="connsiteY52" fmla="*/ 758823 h 836516"/>
                <a:gd name="connsiteX53" fmla="*/ 242427 w 2353588"/>
                <a:gd name="connsiteY53" fmla="*/ 613402 h 836516"/>
                <a:gd name="connsiteX54" fmla="*/ 5035 w 2353588"/>
                <a:gd name="connsiteY54" fmla="*/ 376348 h 836516"/>
                <a:gd name="connsiteX55" fmla="*/ 115213 w 2353588"/>
                <a:gd name="connsiteY55" fmla="*/ 141617 h 836516"/>
                <a:gd name="connsiteX56" fmla="*/ 748397 w 2353588"/>
                <a:gd name="connsiteY56" fmla="*/ 713 h 83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353588" h="836516">
                  <a:moveTo>
                    <a:pt x="748397" y="713"/>
                  </a:moveTo>
                  <a:cubicBezTo>
                    <a:pt x="977527" y="9570"/>
                    <a:pt x="1308450" y="18927"/>
                    <a:pt x="1489992" y="194763"/>
                  </a:cubicBezTo>
                  <a:cubicBezTo>
                    <a:pt x="1671533" y="370600"/>
                    <a:pt x="1722779" y="533552"/>
                    <a:pt x="1790812" y="621739"/>
                  </a:cubicBezTo>
                  <a:cubicBezTo>
                    <a:pt x="1858844" y="709926"/>
                    <a:pt x="1868239" y="703028"/>
                    <a:pt x="1898186" y="723883"/>
                  </a:cubicBezTo>
                  <a:cubicBezTo>
                    <a:pt x="1941280" y="753554"/>
                    <a:pt x="1990545" y="772312"/>
                    <a:pt x="2045980" y="780157"/>
                  </a:cubicBezTo>
                  <a:cubicBezTo>
                    <a:pt x="2121573" y="790854"/>
                    <a:pt x="2181806" y="782954"/>
                    <a:pt x="2226680" y="756457"/>
                  </a:cubicBezTo>
                  <a:cubicBezTo>
                    <a:pt x="2263694" y="734644"/>
                    <a:pt x="2285015" y="703848"/>
                    <a:pt x="2290644" y="664068"/>
                  </a:cubicBezTo>
                  <a:cubicBezTo>
                    <a:pt x="2294129" y="639443"/>
                    <a:pt x="2286945" y="617559"/>
                    <a:pt x="2269092" y="598415"/>
                  </a:cubicBezTo>
                  <a:cubicBezTo>
                    <a:pt x="2246789" y="574392"/>
                    <a:pt x="2210945" y="558885"/>
                    <a:pt x="2161557" y="551896"/>
                  </a:cubicBezTo>
                  <a:cubicBezTo>
                    <a:pt x="2144423" y="549471"/>
                    <a:pt x="2127883" y="548290"/>
                    <a:pt x="2111938" y="548352"/>
                  </a:cubicBezTo>
                  <a:cubicBezTo>
                    <a:pt x="2095995" y="548415"/>
                    <a:pt x="2080592" y="550100"/>
                    <a:pt x="2065730" y="553407"/>
                  </a:cubicBezTo>
                  <a:cubicBezTo>
                    <a:pt x="2058300" y="555060"/>
                    <a:pt x="2052064" y="555530"/>
                    <a:pt x="2047025" y="554817"/>
                  </a:cubicBezTo>
                  <a:cubicBezTo>
                    <a:pt x="2045009" y="554532"/>
                    <a:pt x="2040264" y="551735"/>
                    <a:pt x="2032791" y="546427"/>
                  </a:cubicBezTo>
                  <a:cubicBezTo>
                    <a:pt x="2026540" y="539745"/>
                    <a:pt x="2024004" y="532237"/>
                    <a:pt x="2025183" y="523903"/>
                  </a:cubicBezTo>
                  <a:cubicBezTo>
                    <a:pt x="2025666" y="520493"/>
                    <a:pt x="2027438" y="515237"/>
                    <a:pt x="2030499" y="508135"/>
                  </a:cubicBezTo>
                  <a:cubicBezTo>
                    <a:pt x="2033560" y="501032"/>
                    <a:pt x="2048625" y="494469"/>
                    <a:pt x="2075694" y="488446"/>
                  </a:cubicBezTo>
                  <a:cubicBezTo>
                    <a:pt x="2102763" y="482422"/>
                    <a:pt x="2132424" y="481692"/>
                    <a:pt x="2164677" y="486257"/>
                  </a:cubicBezTo>
                  <a:cubicBezTo>
                    <a:pt x="2244302" y="497525"/>
                    <a:pt x="2298810" y="522821"/>
                    <a:pt x="2328200" y="562146"/>
                  </a:cubicBezTo>
                  <a:cubicBezTo>
                    <a:pt x="2349859" y="590716"/>
                    <a:pt x="2357660" y="626406"/>
                    <a:pt x="2351602" y="669217"/>
                  </a:cubicBezTo>
                  <a:cubicBezTo>
                    <a:pt x="2343667" y="725287"/>
                    <a:pt x="2308717" y="768839"/>
                    <a:pt x="2246752" y="799873"/>
                  </a:cubicBezTo>
                  <a:cubicBezTo>
                    <a:pt x="2174858" y="835686"/>
                    <a:pt x="2079948" y="845248"/>
                    <a:pt x="1962023" y="828560"/>
                  </a:cubicBezTo>
                  <a:cubicBezTo>
                    <a:pt x="1843089" y="811730"/>
                    <a:pt x="1743773" y="768885"/>
                    <a:pt x="1664072" y="700027"/>
                  </a:cubicBezTo>
                  <a:lnTo>
                    <a:pt x="1474623" y="502218"/>
                  </a:lnTo>
                  <a:cubicBezTo>
                    <a:pt x="1420367" y="449714"/>
                    <a:pt x="1374105" y="409740"/>
                    <a:pt x="1335836" y="382298"/>
                  </a:cubicBezTo>
                  <a:cubicBezTo>
                    <a:pt x="1280819" y="342437"/>
                    <a:pt x="1222130" y="310366"/>
                    <a:pt x="1159769" y="286084"/>
                  </a:cubicBezTo>
                  <a:cubicBezTo>
                    <a:pt x="1088657" y="258244"/>
                    <a:pt x="1004218" y="237407"/>
                    <a:pt x="906451" y="223572"/>
                  </a:cubicBezTo>
                  <a:cubicBezTo>
                    <a:pt x="727042" y="198183"/>
                    <a:pt x="573137" y="203261"/>
                    <a:pt x="444736" y="238806"/>
                  </a:cubicBezTo>
                  <a:cubicBezTo>
                    <a:pt x="320634" y="273027"/>
                    <a:pt x="253571" y="325560"/>
                    <a:pt x="243545" y="396405"/>
                  </a:cubicBezTo>
                  <a:cubicBezTo>
                    <a:pt x="233680" y="466114"/>
                    <a:pt x="267515" y="532153"/>
                    <a:pt x="345049" y="594521"/>
                  </a:cubicBezTo>
                  <a:cubicBezTo>
                    <a:pt x="431805" y="664378"/>
                    <a:pt x="553799" y="710431"/>
                    <a:pt x="711034" y="732682"/>
                  </a:cubicBezTo>
                  <a:cubicBezTo>
                    <a:pt x="831983" y="749798"/>
                    <a:pt x="935428" y="745308"/>
                    <a:pt x="1021368" y="719212"/>
                  </a:cubicBezTo>
                  <a:cubicBezTo>
                    <a:pt x="1103009" y="694440"/>
                    <a:pt x="1147287" y="657618"/>
                    <a:pt x="1154203" y="608746"/>
                  </a:cubicBezTo>
                  <a:cubicBezTo>
                    <a:pt x="1159618" y="570482"/>
                    <a:pt x="1143593" y="534787"/>
                    <a:pt x="1106129" y="501662"/>
                  </a:cubicBezTo>
                  <a:cubicBezTo>
                    <a:pt x="1063207" y="463513"/>
                    <a:pt x="999414" y="438448"/>
                    <a:pt x="914750" y="426467"/>
                  </a:cubicBezTo>
                  <a:cubicBezTo>
                    <a:pt x="858306" y="418480"/>
                    <a:pt x="809835" y="419543"/>
                    <a:pt x="769337" y="429656"/>
                  </a:cubicBezTo>
                  <a:cubicBezTo>
                    <a:pt x="728838" y="439769"/>
                    <a:pt x="706927" y="456569"/>
                    <a:pt x="703603" y="480058"/>
                  </a:cubicBezTo>
                  <a:cubicBezTo>
                    <a:pt x="701619" y="494076"/>
                    <a:pt x="711122" y="508656"/>
                    <a:pt x="732111" y="523799"/>
                  </a:cubicBezTo>
                  <a:cubicBezTo>
                    <a:pt x="753100" y="538942"/>
                    <a:pt x="779217" y="548725"/>
                    <a:pt x="810463" y="553146"/>
                  </a:cubicBezTo>
                  <a:cubicBezTo>
                    <a:pt x="834653" y="556570"/>
                    <a:pt x="856988" y="558571"/>
                    <a:pt x="877467" y="559150"/>
                  </a:cubicBezTo>
                  <a:cubicBezTo>
                    <a:pt x="887707" y="559440"/>
                    <a:pt x="893862" y="559538"/>
                    <a:pt x="895932" y="559444"/>
                  </a:cubicBezTo>
                  <a:lnTo>
                    <a:pt x="914396" y="559739"/>
                  </a:lnTo>
                  <a:cubicBezTo>
                    <a:pt x="920443" y="560595"/>
                    <a:pt x="923252" y="562538"/>
                    <a:pt x="922823" y="565569"/>
                  </a:cubicBezTo>
                  <a:cubicBezTo>
                    <a:pt x="922716" y="566326"/>
                    <a:pt x="920588" y="570469"/>
                    <a:pt x="916438" y="577997"/>
                  </a:cubicBezTo>
                  <a:cubicBezTo>
                    <a:pt x="912289" y="585525"/>
                    <a:pt x="898403" y="592835"/>
                    <a:pt x="874782" y="599926"/>
                  </a:cubicBezTo>
                  <a:cubicBezTo>
                    <a:pt x="844684" y="609192"/>
                    <a:pt x="808469" y="610830"/>
                    <a:pt x="766136" y="604839"/>
                  </a:cubicBezTo>
                  <a:cubicBezTo>
                    <a:pt x="695582" y="594855"/>
                    <a:pt x="643004" y="574083"/>
                    <a:pt x="608404" y="542522"/>
                  </a:cubicBezTo>
                  <a:cubicBezTo>
                    <a:pt x="579260" y="515984"/>
                    <a:pt x="566966" y="486614"/>
                    <a:pt x="571523" y="454412"/>
                  </a:cubicBezTo>
                  <a:cubicBezTo>
                    <a:pt x="576509" y="419178"/>
                    <a:pt x="609870" y="392308"/>
                    <a:pt x="671605" y="373800"/>
                  </a:cubicBezTo>
                  <a:cubicBezTo>
                    <a:pt x="733339" y="355292"/>
                    <a:pt x="808050" y="352243"/>
                    <a:pt x="895738" y="364652"/>
                  </a:cubicBezTo>
                  <a:cubicBezTo>
                    <a:pt x="1015680" y="381625"/>
                    <a:pt x="1105593" y="414637"/>
                    <a:pt x="1165478" y="463688"/>
                  </a:cubicBezTo>
                  <a:cubicBezTo>
                    <a:pt x="1218897" y="507572"/>
                    <a:pt x="1241559" y="558118"/>
                    <a:pt x="1233464" y="615325"/>
                  </a:cubicBezTo>
                  <a:cubicBezTo>
                    <a:pt x="1225154" y="674047"/>
                    <a:pt x="1169405" y="717458"/>
                    <a:pt x="1066218" y="745557"/>
                  </a:cubicBezTo>
                  <a:cubicBezTo>
                    <a:pt x="963030" y="773656"/>
                    <a:pt x="844633" y="780848"/>
                    <a:pt x="707334" y="758823"/>
                  </a:cubicBezTo>
                  <a:cubicBezTo>
                    <a:pt x="570036" y="736797"/>
                    <a:pt x="359477" y="677148"/>
                    <a:pt x="242427" y="613402"/>
                  </a:cubicBezTo>
                  <a:cubicBezTo>
                    <a:pt x="125377" y="549656"/>
                    <a:pt x="26237" y="454979"/>
                    <a:pt x="5035" y="376348"/>
                  </a:cubicBezTo>
                  <a:cubicBezTo>
                    <a:pt x="-16167" y="297717"/>
                    <a:pt x="31318" y="216151"/>
                    <a:pt x="115213" y="141617"/>
                  </a:cubicBezTo>
                  <a:cubicBezTo>
                    <a:pt x="199108" y="67083"/>
                    <a:pt x="519267" y="-8145"/>
                    <a:pt x="748397" y="713"/>
                  </a:cubicBezTo>
                  <a:close/>
                </a:path>
              </a:pathLst>
            </a:custGeom>
            <a:gradFill>
              <a:gsLst>
                <a:gs pos="76000">
                  <a:srgbClr val="C00000"/>
                </a:gs>
                <a:gs pos="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12"/>
            <p:cNvSpPr/>
            <p:nvPr/>
          </p:nvSpPr>
          <p:spPr>
            <a:xfrm>
              <a:off x="553680" y="4556028"/>
              <a:ext cx="1698100" cy="534021"/>
            </a:xfrm>
            <a:custGeom>
              <a:avLst/>
              <a:gdLst>
                <a:gd name="connsiteX0" fmla="*/ 816474 w 1698100"/>
                <a:gd name="connsiteY0" fmla="*/ 109 h 534021"/>
                <a:gd name="connsiteX1" fmla="*/ 1016610 w 1698100"/>
                <a:gd name="connsiteY1" fmla="*/ 43027 h 534021"/>
                <a:gd name="connsiteX2" fmla="*/ 1298821 w 1698100"/>
                <a:gd name="connsiteY2" fmla="*/ 260580 h 534021"/>
                <a:gd name="connsiteX3" fmla="*/ 1390998 w 1698100"/>
                <a:gd name="connsiteY3" fmla="*/ 306673 h 534021"/>
                <a:gd name="connsiteX4" fmla="*/ 1503523 w 1698100"/>
                <a:gd name="connsiteY4" fmla="*/ 317169 h 534021"/>
                <a:gd name="connsiteX5" fmla="*/ 1625357 w 1698100"/>
                <a:gd name="connsiteY5" fmla="*/ 271917 h 534021"/>
                <a:gd name="connsiteX6" fmla="*/ 1654186 w 1698100"/>
                <a:gd name="connsiteY6" fmla="*/ 203153 h 534021"/>
                <a:gd name="connsiteX7" fmla="*/ 1628000 w 1698100"/>
                <a:gd name="connsiteY7" fmla="*/ 165549 h 534021"/>
                <a:gd name="connsiteX8" fmla="*/ 1545178 w 1698100"/>
                <a:gd name="connsiteY8" fmla="*/ 154412 h 534021"/>
                <a:gd name="connsiteX9" fmla="*/ 1510013 w 1698100"/>
                <a:gd name="connsiteY9" fmla="*/ 160526 h 534021"/>
                <a:gd name="connsiteX10" fmla="*/ 1478686 w 1698100"/>
                <a:gd name="connsiteY10" fmla="*/ 171466 h 534021"/>
                <a:gd name="connsiteX11" fmla="*/ 1465897 w 1698100"/>
                <a:gd name="connsiteY11" fmla="*/ 175496 h 534021"/>
                <a:gd name="connsiteX12" fmla="*/ 1454554 w 1698100"/>
                <a:gd name="connsiteY12" fmla="*/ 172619 h 534021"/>
                <a:gd name="connsiteX13" fmla="*/ 1445421 w 1698100"/>
                <a:gd name="connsiteY13" fmla="*/ 159754 h 534021"/>
                <a:gd name="connsiteX14" fmla="*/ 1446440 w 1698100"/>
                <a:gd name="connsiteY14" fmla="*/ 148960 h 534021"/>
                <a:gd name="connsiteX15" fmla="*/ 1474570 w 1698100"/>
                <a:gd name="connsiteY15" fmla="*/ 129000 h 534021"/>
                <a:gd name="connsiteX16" fmla="*/ 1536179 w 1698100"/>
                <a:gd name="connsiteY16" fmla="*/ 112671 h 534021"/>
                <a:gd name="connsiteX17" fmla="*/ 1662998 w 1698100"/>
                <a:gd name="connsiteY17" fmla="*/ 132841 h 534021"/>
                <a:gd name="connsiteX18" fmla="*/ 1697523 w 1698100"/>
                <a:gd name="connsiteY18" fmla="*/ 196141 h 534021"/>
                <a:gd name="connsiteX19" fmla="*/ 1646728 w 1698100"/>
                <a:gd name="connsiteY19" fmla="*/ 295806 h 534021"/>
                <a:gd name="connsiteX20" fmla="*/ 1453281 w 1698100"/>
                <a:gd name="connsiteY20" fmla="*/ 361674 h 534021"/>
                <a:gd name="connsiteX21" fmla="*/ 1223865 w 1698100"/>
                <a:gd name="connsiteY21" fmla="*/ 331040 h 534021"/>
                <a:gd name="connsiteX22" fmla="*/ 1058235 w 1698100"/>
                <a:gd name="connsiteY22" fmla="*/ 238670 h 534021"/>
                <a:gd name="connsiteX23" fmla="*/ 941151 w 1698100"/>
                <a:gd name="connsiteY23" fmla="*/ 186694 h 534021"/>
                <a:gd name="connsiteX24" fmla="*/ 802135 w 1698100"/>
                <a:gd name="connsiteY24" fmla="*/ 155870 h 534021"/>
                <a:gd name="connsiteX25" fmla="*/ 615045 w 1698100"/>
                <a:gd name="connsiteY25" fmla="*/ 159192 h 534021"/>
                <a:gd name="connsiteX26" fmla="*/ 296028 w 1698100"/>
                <a:gd name="connsiteY26" fmla="*/ 246358 h 534021"/>
                <a:gd name="connsiteX27" fmla="*/ 182712 w 1698100"/>
                <a:gd name="connsiteY27" fmla="*/ 379134 h 534021"/>
                <a:gd name="connsiteX28" fmla="*/ 287135 w 1698100"/>
                <a:gd name="connsiteY28" fmla="*/ 486477 h 534021"/>
                <a:gd name="connsiteX29" fmla="*/ 565579 w 1698100"/>
                <a:gd name="connsiteY29" fmla="*/ 511722 h 534021"/>
                <a:gd name="connsiteX30" fmla="*/ 779452 w 1698100"/>
                <a:gd name="connsiteY30" fmla="*/ 451106 h 534021"/>
                <a:gd name="connsiteX31" fmla="*/ 853177 w 1698100"/>
                <a:gd name="connsiteY31" fmla="*/ 359415 h 534021"/>
                <a:gd name="connsiteX32" fmla="*/ 801464 w 1698100"/>
                <a:gd name="connsiteY32" fmla="*/ 300253 h 534021"/>
                <a:gd name="connsiteX33" fmla="*/ 655359 w 1698100"/>
                <a:gd name="connsiteY33" fmla="*/ 285202 h 534021"/>
                <a:gd name="connsiteX34" fmla="*/ 554614 w 1698100"/>
                <a:gd name="connsiteY34" fmla="*/ 311643 h 534021"/>
                <a:gd name="connsiteX35" fmla="*/ 517405 w 1698100"/>
                <a:gd name="connsiteY35" fmla="*/ 354340 h 534021"/>
                <a:gd name="connsiteX36" fmla="*/ 544708 w 1698100"/>
                <a:gd name="connsiteY36" fmla="*/ 377015 h 534021"/>
                <a:gd name="connsiteX37" fmla="*/ 604279 w 1698100"/>
                <a:gd name="connsiteY37" fmla="*/ 382275 h 534021"/>
                <a:gd name="connsiteX38" fmla="*/ 651973 w 1698100"/>
                <a:gd name="connsiteY38" fmla="*/ 374783 h 534021"/>
                <a:gd name="connsiteX39" fmla="*/ 664885 w 1698100"/>
                <a:gd name="connsiteY39" fmla="*/ 371865 h 534021"/>
                <a:gd name="connsiteX40" fmla="*/ 677796 w 1698100"/>
                <a:gd name="connsiteY40" fmla="*/ 368946 h 534021"/>
                <a:gd name="connsiteX41" fmla="*/ 684659 w 1698100"/>
                <a:gd name="connsiteY41" fmla="*/ 371191 h 534021"/>
                <a:gd name="connsiteX42" fmla="*/ 682326 w 1698100"/>
                <a:gd name="connsiteY42" fmla="*/ 380068 h 534021"/>
                <a:gd name="connsiteX43" fmla="*/ 657043 w 1698100"/>
                <a:gd name="connsiteY43" fmla="*/ 400839 h 534021"/>
                <a:gd name="connsiteX44" fmla="*/ 582202 w 1698100"/>
                <a:gd name="connsiteY44" fmla="*/ 422184 h 534021"/>
                <a:gd name="connsiteX45" fmla="*/ 461725 w 1698100"/>
                <a:gd name="connsiteY45" fmla="*/ 409563 h 534021"/>
                <a:gd name="connsiteX46" fmla="*/ 421040 w 1698100"/>
                <a:gd name="connsiteY46" fmla="*/ 360434 h 534021"/>
                <a:gd name="connsiteX47" fmla="*/ 477031 w 1698100"/>
                <a:gd name="connsiteY47" fmla="*/ 292995 h 534021"/>
                <a:gd name="connsiteX48" fmla="*/ 631596 w 1698100"/>
                <a:gd name="connsiteY48" fmla="*/ 249581 h 534021"/>
                <a:gd name="connsiteX49" fmla="*/ 836340 w 1698100"/>
                <a:gd name="connsiteY49" fmla="*/ 266433 h 534021"/>
                <a:gd name="connsiteX50" fmla="*/ 909506 w 1698100"/>
                <a:gd name="connsiteY50" fmla="*/ 350225 h 534021"/>
                <a:gd name="connsiteX51" fmla="*/ 815176 w 1698100"/>
                <a:gd name="connsiteY51" fmla="*/ 460111 h 534021"/>
                <a:gd name="connsiteX52" fmla="*/ 567451 w 1698100"/>
                <a:gd name="connsiteY52" fmla="*/ 528758 h 534021"/>
                <a:gd name="connsiteX53" fmla="*/ 218867 w 1698100"/>
                <a:gd name="connsiteY53" fmla="*/ 515581 h 534021"/>
                <a:gd name="connsiteX54" fmla="*/ 13163 w 1698100"/>
                <a:gd name="connsiteY54" fmla="*/ 406625 h 534021"/>
                <a:gd name="connsiteX55" fmla="*/ 49955 w 1698100"/>
                <a:gd name="connsiteY55" fmla="*/ 240712 h 534021"/>
                <a:gd name="connsiteX56" fmla="*/ 467020 w 1698100"/>
                <a:gd name="connsiteY56" fmla="*/ 45815 h 534021"/>
                <a:gd name="connsiteX57" fmla="*/ 816474 w 1698100"/>
                <a:gd name="connsiteY57" fmla="*/ 109 h 534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98100" h="534021">
                  <a:moveTo>
                    <a:pt x="816474" y="109"/>
                  </a:moveTo>
                  <a:cubicBezTo>
                    <a:pt x="888676" y="1332"/>
                    <a:pt x="957967" y="13064"/>
                    <a:pt x="1016610" y="43027"/>
                  </a:cubicBezTo>
                  <a:cubicBezTo>
                    <a:pt x="1172992" y="122928"/>
                    <a:pt x="1236422" y="216639"/>
                    <a:pt x="1298821" y="260580"/>
                  </a:cubicBezTo>
                  <a:cubicBezTo>
                    <a:pt x="1361219" y="304521"/>
                    <a:pt x="1366589" y="298610"/>
                    <a:pt x="1390998" y="306673"/>
                  </a:cubicBezTo>
                  <a:cubicBezTo>
                    <a:pt x="1426066" y="318061"/>
                    <a:pt x="1463574" y="321560"/>
                    <a:pt x="1503523" y="317169"/>
                  </a:cubicBezTo>
                  <a:cubicBezTo>
                    <a:pt x="1557998" y="311181"/>
                    <a:pt x="1598610" y="296097"/>
                    <a:pt x="1625357" y="271917"/>
                  </a:cubicBezTo>
                  <a:cubicBezTo>
                    <a:pt x="1647426" y="251999"/>
                    <a:pt x="1657036" y="229078"/>
                    <a:pt x="1654186" y="203153"/>
                  </a:cubicBezTo>
                  <a:cubicBezTo>
                    <a:pt x="1652422" y="187104"/>
                    <a:pt x="1643694" y="174570"/>
                    <a:pt x="1628000" y="165549"/>
                  </a:cubicBezTo>
                  <a:cubicBezTo>
                    <a:pt x="1608376" y="154213"/>
                    <a:pt x="1580769" y="150500"/>
                    <a:pt x="1545178" y="154412"/>
                  </a:cubicBezTo>
                  <a:cubicBezTo>
                    <a:pt x="1532830" y="155769"/>
                    <a:pt x="1521108" y="157807"/>
                    <a:pt x="1510013" y="160526"/>
                  </a:cubicBezTo>
                  <a:cubicBezTo>
                    <a:pt x="1498917" y="163245"/>
                    <a:pt x="1488475" y="166892"/>
                    <a:pt x="1478686" y="171466"/>
                  </a:cubicBezTo>
                  <a:cubicBezTo>
                    <a:pt x="1473792" y="173753"/>
                    <a:pt x="1469529" y="175096"/>
                    <a:pt x="1465897" y="175496"/>
                  </a:cubicBezTo>
                  <a:cubicBezTo>
                    <a:pt x="1464444" y="175655"/>
                    <a:pt x="1460663" y="174697"/>
                    <a:pt x="1454554" y="172619"/>
                  </a:cubicBezTo>
                  <a:cubicBezTo>
                    <a:pt x="1449063" y="169475"/>
                    <a:pt x="1446018" y="165186"/>
                    <a:pt x="1445421" y="159754"/>
                  </a:cubicBezTo>
                  <a:cubicBezTo>
                    <a:pt x="1445177" y="157532"/>
                    <a:pt x="1445517" y="153934"/>
                    <a:pt x="1446440" y="148960"/>
                  </a:cubicBezTo>
                  <a:cubicBezTo>
                    <a:pt x="1447364" y="143985"/>
                    <a:pt x="1456740" y="137332"/>
                    <a:pt x="1474570" y="129000"/>
                  </a:cubicBezTo>
                  <a:cubicBezTo>
                    <a:pt x="1492400" y="120669"/>
                    <a:pt x="1512936" y="115225"/>
                    <a:pt x="1536179" y="112671"/>
                  </a:cubicBezTo>
                  <a:cubicBezTo>
                    <a:pt x="1593560" y="106364"/>
                    <a:pt x="1635833" y="113087"/>
                    <a:pt x="1662998" y="132841"/>
                  </a:cubicBezTo>
                  <a:cubicBezTo>
                    <a:pt x="1682948" y="147141"/>
                    <a:pt x="1694456" y="168240"/>
                    <a:pt x="1697523" y="196141"/>
                  </a:cubicBezTo>
                  <a:cubicBezTo>
                    <a:pt x="1701539" y="232682"/>
                    <a:pt x="1684608" y="265904"/>
                    <a:pt x="1646728" y="295806"/>
                  </a:cubicBezTo>
                  <a:cubicBezTo>
                    <a:pt x="1602745" y="330377"/>
                    <a:pt x="1538262" y="352333"/>
                    <a:pt x="1453281" y="361674"/>
                  </a:cubicBezTo>
                  <a:cubicBezTo>
                    <a:pt x="1367572" y="371094"/>
                    <a:pt x="1291100" y="360883"/>
                    <a:pt x="1223865" y="331040"/>
                  </a:cubicBezTo>
                  <a:lnTo>
                    <a:pt x="1058235" y="238670"/>
                  </a:lnTo>
                  <a:cubicBezTo>
                    <a:pt x="1011506" y="214820"/>
                    <a:pt x="972479" y="197494"/>
                    <a:pt x="941151" y="186694"/>
                  </a:cubicBezTo>
                  <a:cubicBezTo>
                    <a:pt x="896045" y="170911"/>
                    <a:pt x="849706" y="160637"/>
                    <a:pt x="802135" y="155870"/>
                  </a:cubicBezTo>
                  <a:cubicBezTo>
                    <a:pt x="747863" y="150340"/>
                    <a:pt x="685500" y="151448"/>
                    <a:pt x="615045" y="159192"/>
                  </a:cubicBezTo>
                  <a:cubicBezTo>
                    <a:pt x="485756" y="173402"/>
                    <a:pt x="379417" y="202458"/>
                    <a:pt x="296028" y="246358"/>
                  </a:cubicBezTo>
                  <a:cubicBezTo>
                    <a:pt x="215409" y="288704"/>
                    <a:pt x="177637" y="332963"/>
                    <a:pt x="182712" y="379134"/>
                  </a:cubicBezTo>
                  <a:cubicBezTo>
                    <a:pt x="187705" y="424564"/>
                    <a:pt x="222513" y="460345"/>
                    <a:pt x="287135" y="486477"/>
                  </a:cubicBezTo>
                  <a:cubicBezTo>
                    <a:pt x="359455" y="515761"/>
                    <a:pt x="452270" y="524176"/>
                    <a:pt x="565579" y="511722"/>
                  </a:cubicBezTo>
                  <a:cubicBezTo>
                    <a:pt x="652740" y="502142"/>
                    <a:pt x="724031" y="481936"/>
                    <a:pt x="779452" y="451106"/>
                  </a:cubicBezTo>
                  <a:cubicBezTo>
                    <a:pt x="832102" y="421829"/>
                    <a:pt x="856678" y="391266"/>
                    <a:pt x="853177" y="359415"/>
                  </a:cubicBezTo>
                  <a:cubicBezTo>
                    <a:pt x="850436" y="334478"/>
                    <a:pt x="833198" y="314757"/>
                    <a:pt x="801464" y="300253"/>
                  </a:cubicBezTo>
                  <a:cubicBezTo>
                    <a:pt x="765074" y="283513"/>
                    <a:pt x="716372" y="278495"/>
                    <a:pt x="655359" y="285202"/>
                  </a:cubicBezTo>
                  <a:cubicBezTo>
                    <a:pt x="614684" y="289672"/>
                    <a:pt x="581102" y="298486"/>
                    <a:pt x="554614" y="311643"/>
                  </a:cubicBezTo>
                  <a:cubicBezTo>
                    <a:pt x="528126" y="324800"/>
                    <a:pt x="515723" y="339032"/>
                    <a:pt x="517405" y="354340"/>
                  </a:cubicBezTo>
                  <a:cubicBezTo>
                    <a:pt x="518409" y="363476"/>
                    <a:pt x="527510" y="371034"/>
                    <a:pt x="544708" y="377015"/>
                  </a:cubicBezTo>
                  <a:cubicBezTo>
                    <a:pt x="561906" y="382996"/>
                    <a:pt x="581762" y="384750"/>
                    <a:pt x="604279" y="382275"/>
                  </a:cubicBezTo>
                  <a:cubicBezTo>
                    <a:pt x="621712" y="380359"/>
                    <a:pt x="637610" y="377862"/>
                    <a:pt x="651973" y="374783"/>
                  </a:cubicBezTo>
                  <a:cubicBezTo>
                    <a:pt x="659155" y="373244"/>
                    <a:pt x="663459" y="372271"/>
                    <a:pt x="664885" y="371865"/>
                  </a:cubicBezTo>
                  <a:lnTo>
                    <a:pt x="677796" y="368946"/>
                  </a:lnTo>
                  <a:cubicBezTo>
                    <a:pt x="682154" y="368467"/>
                    <a:pt x="684442" y="369216"/>
                    <a:pt x="684659" y="371191"/>
                  </a:cubicBezTo>
                  <a:cubicBezTo>
                    <a:pt x="684713" y="371685"/>
                    <a:pt x="683936" y="374644"/>
                    <a:pt x="682326" y="380068"/>
                  </a:cubicBezTo>
                  <a:cubicBezTo>
                    <a:pt x="680717" y="385493"/>
                    <a:pt x="672290" y="392416"/>
                    <a:pt x="657043" y="400839"/>
                  </a:cubicBezTo>
                  <a:cubicBezTo>
                    <a:pt x="637655" y="411716"/>
                    <a:pt x="612708" y="418831"/>
                    <a:pt x="582202" y="422184"/>
                  </a:cubicBezTo>
                  <a:cubicBezTo>
                    <a:pt x="531357" y="427773"/>
                    <a:pt x="491199" y="423566"/>
                    <a:pt x="461725" y="409563"/>
                  </a:cubicBezTo>
                  <a:cubicBezTo>
                    <a:pt x="436908" y="397798"/>
                    <a:pt x="423346" y="381421"/>
                    <a:pt x="421040" y="360434"/>
                  </a:cubicBezTo>
                  <a:cubicBezTo>
                    <a:pt x="418516" y="337472"/>
                    <a:pt x="437179" y="314993"/>
                    <a:pt x="477031" y="292995"/>
                  </a:cubicBezTo>
                  <a:cubicBezTo>
                    <a:pt x="516882" y="270998"/>
                    <a:pt x="568404" y="256526"/>
                    <a:pt x="631596" y="249581"/>
                  </a:cubicBezTo>
                  <a:cubicBezTo>
                    <a:pt x="718031" y="240080"/>
                    <a:pt x="786279" y="245698"/>
                    <a:pt x="836340" y="266433"/>
                  </a:cubicBezTo>
                  <a:cubicBezTo>
                    <a:pt x="881020" y="285012"/>
                    <a:pt x="905408" y="312943"/>
                    <a:pt x="909506" y="350225"/>
                  </a:cubicBezTo>
                  <a:cubicBezTo>
                    <a:pt x="913712" y="388495"/>
                    <a:pt x="882269" y="425124"/>
                    <a:pt x="815176" y="460111"/>
                  </a:cubicBezTo>
                  <a:cubicBezTo>
                    <a:pt x="748082" y="495098"/>
                    <a:pt x="666836" y="519513"/>
                    <a:pt x="567451" y="528758"/>
                  </a:cubicBezTo>
                  <a:cubicBezTo>
                    <a:pt x="468067" y="538003"/>
                    <a:pt x="311248" y="535936"/>
                    <a:pt x="218867" y="515581"/>
                  </a:cubicBezTo>
                  <a:cubicBezTo>
                    <a:pt x="126485" y="495225"/>
                    <a:pt x="41314" y="452436"/>
                    <a:pt x="13163" y="406625"/>
                  </a:cubicBezTo>
                  <a:cubicBezTo>
                    <a:pt x="-14989" y="360814"/>
                    <a:pt x="4204" y="301615"/>
                    <a:pt x="49955" y="240712"/>
                  </a:cubicBezTo>
                  <a:cubicBezTo>
                    <a:pt x="95707" y="179810"/>
                    <a:pt x="305911" y="78763"/>
                    <a:pt x="467020" y="45815"/>
                  </a:cubicBezTo>
                  <a:cubicBezTo>
                    <a:pt x="567713" y="25223"/>
                    <a:pt x="696137" y="-1929"/>
                    <a:pt x="816474" y="109"/>
                  </a:cubicBezTo>
                  <a:close/>
                </a:path>
              </a:pathLst>
            </a:custGeom>
            <a:gradFill>
              <a:gsLst>
                <a:gs pos="63000">
                  <a:srgbClr val="C00000"/>
                </a:gs>
                <a:gs pos="500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13"/>
            <p:cNvSpPr/>
            <p:nvPr/>
          </p:nvSpPr>
          <p:spPr>
            <a:xfrm>
              <a:off x="-23844" y="20322"/>
              <a:ext cx="9195059" cy="5654949"/>
            </a:xfrm>
            <a:custGeom>
              <a:avLst/>
              <a:gdLst>
                <a:gd name="connsiteX0" fmla="*/ 0 w 9195059"/>
                <a:gd name="connsiteY0" fmla="*/ 0 h 5654949"/>
                <a:gd name="connsiteX1" fmla="*/ 9195059 w 9195059"/>
                <a:gd name="connsiteY1" fmla="*/ 0 h 5654949"/>
                <a:gd name="connsiteX2" fmla="*/ 9185408 w 9195059"/>
                <a:gd name="connsiteY2" fmla="*/ 5452605 h 5654949"/>
                <a:gd name="connsiteX3" fmla="*/ 19301 w 9195059"/>
                <a:gd name="connsiteY3" fmla="*/ 5422385 h 5654949"/>
                <a:gd name="connsiteX4" fmla="*/ 0 w 9195059"/>
                <a:gd name="connsiteY4" fmla="*/ 0 h 5654949"/>
                <a:gd name="connsiteX5" fmla="*/ 6942275 w 9195059"/>
                <a:gd name="connsiteY5" fmla="*/ 4209442 h 5654949"/>
                <a:gd name="connsiteX6" fmla="*/ 6546137 w 9195059"/>
                <a:gd name="connsiteY6" fmla="*/ 4223594 h 5654949"/>
                <a:gd name="connsiteX7" fmla="*/ 5696589 w 9195059"/>
                <a:gd name="connsiteY7" fmla="*/ 4525076 h 5654949"/>
                <a:gd name="connsiteX8" fmla="*/ 5575229 w 9195059"/>
                <a:gd name="connsiteY8" fmla="*/ 4888731 h 5654949"/>
                <a:gd name="connsiteX9" fmla="*/ 5930237 w 9195059"/>
                <a:gd name="connsiteY9" fmla="*/ 5204835 h 5654949"/>
                <a:gd name="connsiteX10" fmla="*/ 6585343 w 9195059"/>
                <a:gd name="connsiteY10" fmla="*/ 5351908 h 5654949"/>
                <a:gd name="connsiteX11" fmla="*/ 7075245 w 9195059"/>
                <a:gd name="connsiteY11" fmla="*/ 5279620 h 5654949"/>
                <a:gd name="connsiteX12" fmla="*/ 7287929 w 9195059"/>
                <a:gd name="connsiteY12" fmla="*/ 5062291 h 5654949"/>
                <a:gd name="connsiteX13" fmla="*/ 7175715 w 9195059"/>
                <a:gd name="connsiteY13" fmla="*/ 4847784 h 5654949"/>
                <a:gd name="connsiteX14" fmla="*/ 6793777 w 9195059"/>
                <a:gd name="connsiteY14" fmla="*/ 4740746 h 5654949"/>
                <a:gd name="connsiteX15" fmla="*/ 6487926 w 9195059"/>
                <a:gd name="connsiteY15" fmla="*/ 4787170 h 5654949"/>
                <a:gd name="connsiteX16" fmla="*/ 6360992 w 9195059"/>
                <a:gd name="connsiteY16" fmla="*/ 4921188 h 5654949"/>
                <a:gd name="connsiteX17" fmla="*/ 6422601 w 9195059"/>
                <a:gd name="connsiteY17" fmla="*/ 5046214 h 5654949"/>
                <a:gd name="connsiteX18" fmla="*/ 6646498 w 9195059"/>
                <a:gd name="connsiteY18" fmla="*/ 5115328 h 5654949"/>
                <a:gd name="connsiteX19" fmla="*/ 6794694 w 9195059"/>
                <a:gd name="connsiteY19" fmla="*/ 5092115 h 5654949"/>
                <a:gd name="connsiteX20" fmla="*/ 6848991 w 9195059"/>
                <a:gd name="connsiteY20" fmla="*/ 5053542 h 5654949"/>
                <a:gd name="connsiteX21" fmla="*/ 6856172 w 9195059"/>
                <a:gd name="connsiteY21" fmla="*/ 5034206 h 5654949"/>
                <a:gd name="connsiteX22" fmla="*/ 6843895 w 9195059"/>
                <a:gd name="connsiteY22" fmla="*/ 5026812 h 5654949"/>
                <a:gd name="connsiteX23" fmla="*/ 6818567 w 9195059"/>
                <a:gd name="connsiteY23" fmla="*/ 5029085 h 5654949"/>
                <a:gd name="connsiteX24" fmla="*/ 6793239 w 9195059"/>
                <a:gd name="connsiteY24" fmla="*/ 5031358 h 5654949"/>
                <a:gd name="connsiteX25" fmla="*/ 6700705 w 9195059"/>
                <a:gd name="connsiteY25" fmla="*/ 5032300 h 5654949"/>
                <a:gd name="connsiteX26" fmla="*/ 6589689 w 9195059"/>
                <a:gd name="connsiteY26" fmla="*/ 5000349 h 5654949"/>
                <a:gd name="connsiteX27" fmla="*/ 6545134 w 9195059"/>
                <a:gd name="connsiteY27" fmla="*/ 4939778 h 5654949"/>
                <a:gd name="connsiteX28" fmla="*/ 6628825 w 9195059"/>
                <a:gd name="connsiteY28" fmla="*/ 4855520 h 5654949"/>
                <a:gd name="connsiteX29" fmla="*/ 6827600 w 9195059"/>
                <a:gd name="connsiteY29" fmla="*/ 4829467 h 5654949"/>
                <a:gd name="connsiteX30" fmla="*/ 7099205 w 9195059"/>
                <a:gd name="connsiteY30" fmla="*/ 4912707 h 5654949"/>
                <a:gd name="connsiteX31" fmla="*/ 7178536 w 9195059"/>
                <a:gd name="connsiteY31" fmla="*/ 5064179 h 5654949"/>
                <a:gd name="connsiteX32" fmla="*/ 7010497 w 9195059"/>
                <a:gd name="connsiteY32" fmla="*/ 5247199 h 5654949"/>
                <a:gd name="connsiteX33" fmla="*/ 6587118 w 9195059"/>
                <a:gd name="connsiteY33" fmla="*/ 5312667 h 5654949"/>
                <a:gd name="connsiteX34" fmla="*/ 6068425 w 9195059"/>
                <a:gd name="connsiteY34" fmla="*/ 5161829 h 5654949"/>
                <a:gd name="connsiteX35" fmla="*/ 5904448 w 9195059"/>
                <a:gd name="connsiteY35" fmla="*/ 4883433 h 5654949"/>
                <a:gd name="connsiteX36" fmla="*/ 6160182 w 9195059"/>
                <a:gd name="connsiteY36" fmla="*/ 4620611 h 5654949"/>
                <a:gd name="connsiteX37" fmla="*/ 6790687 w 9195059"/>
                <a:gd name="connsiteY37" fmla="*/ 4530322 h 5654949"/>
                <a:gd name="connsiteX38" fmla="*/ 7145534 w 9195059"/>
                <a:gd name="connsiteY38" fmla="*/ 4585701 h 5654949"/>
                <a:gd name="connsiteX39" fmla="*/ 7398812 w 9195059"/>
                <a:gd name="connsiteY39" fmla="*/ 4702304 h 5654949"/>
                <a:gd name="connsiteX40" fmla="*/ 7604011 w 9195059"/>
                <a:gd name="connsiteY40" fmla="*/ 4859471 h 5654949"/>
                <a:gd name="connsiteX41" fmla="*/ 7888410 w 9195059"/>
                <a:gd name="connsiteY41" fmla="*/ 5124510 h 5654949"/>
                <a:gd name="connsiteX42" fmla="*/ 8312704 w 9195059"/>
                <a:gd name="connsiteY42" fmla="*/ 5271077 h 5654949"/>
                <a:gd name="connsiteX43" fmla="*/ 8699093 w 9195059"/>
                <a:gd name="connsiteY43" fmla="*/ 5186839 h 5654949"/>
                <a:gd name="connsiteX44" fmla="*/ 8826258 w 9195059"/>
                <a:gd name="connsiteY44" fmla="*/ 4978035 h 5654949"/>
                <a:gd name="connsiteX45" fmla="*/ 8780723 w 9195059"/>
                <a:gd name="connsiteY45" fmla="*/ 4822963 h 5654949"/>
                <a:gd name="connsiteX46" fmla="*/ 8547186 w 9195059"/>
                <a:gd name="connsiteY46" fmla="*/ 4734608 h 5654949"/>
                <a:gd name="connsiteX47" fmla="*/ 8425580 w 9195059"/>
                <a:gd name="connsiteY47" fmla="*/ 4750902 h 5654949"/>
                <a:gd name="connsiteX48" fmla="*/ 8366154 w 9195059"/>
                <a:gd name="connsiteY48" fmla="*/ 4786680 h 5654949"/>
                <a:gd name="connsiteX49" fmla="*/ 8360858 w 9195059"/>
                <a:gd name="connsiteY49" fmla="*/ 4810803 h 5654949"/>
                <a:gd name="connsiteX50" fmla="*/ 8374115 w 9195059"/>
                <a:gd name="connsiteY50" fmla="*/ 4843030 h 5654949"/>
                <a:gd name="connsiteX51" fmla="*/ 8394668 w 9195059"/>
                <a:gd name="connsiteY51" fmla="*/ 4853363 h 5654949"/>
                <a:gd name="connsiteX52" fmla="*/ 8420111 w 9195059"/>
                <a:gd name="connsiteY52" fmla="*/ 4848531 h 5654949"/>
                <a:gd name="connsiteX53" fmla="*/ 8482767 w 9195059"/>
                <a:gd name="connsiteY53" fmla="*/ 4834270 h 5654949"/>
                <a:gd name="connsiteX54" fmla="*/ 8551177 w 9195059"/>
                <a:gd name="connsiteY54" fmla="*/ 4832237 h 5654949"/>
                <a:gd name="connsiteX55" fmla="*/ 8704329 w 9195059"/>
                <a:gd name="connsiteY55" fmla="*/ 4885327 h 5654949"/>
                <a:gd name="connsiteX56" fmla="*/ 8742115 w 9195059"/>
                <a:gd name="connsiteY56" fmla="*/ 4979356 h 5654949"/>
                <a:gd name="connsiteX57" fmla="*/ 8666133 w 9195059"/>
                <a:gd name="connsiteY57" fmla="*/ 5125510 h 5654949"/>
                <a:gd name="connsiteX58" fmla="*/ 8421607 w 9195059"/>
                <a:gd name="connsiteY58" fmla="*/ 5187105 h 5654949"/>
                <a:gd name="connsiteX59" fmla="*/ 8212086 w 9195059"/>
                <a:gd name="connsiteY59" fmla="*/ 5125480 h 5654949"/>
                <a:gd name="connsiteX60" fmla="*/ 8052151 w 9195059"/>
                <a:gd name="connsiteY60" fmla="*/ 4990021 h 5654949"/>
                <a:gd name="connsiteX61" fmla="*/ 7586352 w 9195059"/>
                <a:gd name="connsiteY61" fmla="*/ 4402067 h 5654949"/>
                <a:gd name="connsiteX62" fmla="*/ 6942275 w 9195059"/>
                <a:gd name="connsiteY62" fmla="*/ 4209442 h 5654949"/>
                <a:gd name="connsiteX63" fmla="*/ 3534677 w 9195059"/>
                <a:gd name="connsiteY63" fmla="*/ 4419530 h 5654949"/>
                <a:gd name="connsiteX64" fmla="*/ 2901493 w 9195059"/>
                <a:gd name="connsiteY64" fmla="*/ 4560434 h 5654949"/>
                <a:gd name="connsiteX65" fmla="*/ 2791315 w 9195059"/>
                <a:gd name="connsiteY65" fmla="*/ 4795165 h 5654949"/>
                <a:gd name="connsiteX66" fmla="*/ 3028707 w 9195059"/>
                <a:gd name="connsiteY66" fmla="*/ 5032219 h 5654949"/>
                <a:gd name="connsiteX67" fmla="*/ 3493614 w 9195059"/>
                <a:gd name="connsiteY67" fmla="*/ 5177640 h 5654949"/>
                <a:gd name="connsiteX68" fmla="*/ 3852498 w 9195059"/>
                <a:gd name="connsiteY68" fmla="*/ 5164374 h 5654949"/>
                <a:gd name="connsiteX69" fmla="*/ 4019744 w 9195059"/>
                <a:gd name="connsiteY69" fmla="*/ 5034142 h 5654949"/>
                <a:gd name="connsiteX70" fmla="*/ 3951758 w 9195059"/>
                <a:gd name="connsiteY70" fmla="*/ 4882505 h 5654949"/>
                <a:gd name="connsiteX71" fmla="*/ 3682018 w 9195059"/>
                <a:gd name="connsiteY71" fmla="*/ 4783469 h 5654949"/>
                <a:gd name="connsiteX72" fmla="*/ 3457885 w 9195059"/>
                <a:gd name="connsiteY72" fmla="*/ 4792617 h 5654949"/>
                <a:gd name="connsiteX73" fmla="*/ 3357803 w 9195059"/>
                <a:gd name="connsiteY73" fmla="*/ 4873229 h 5654949"/>
                <a:gd name="connsiteX74" fmla="*/ 3394684 w 9195059"/>
                <a:gd name="connsiteY74" fmla="*/ 4961339 h 5654949"/>
                <a:gd name="connsiteX75" fmla="*/ 3552416 w 9195059"/>
                <a:gd name="connsiteY75" fmla="*/ 5023656 h 5654949"/>
                <a:gd name="connsiteX76" fmla="*/ 3661062 w 9195059"/>
                <a:gd name="connsiteY76" fmla="*/ 5018743 h 5654949"/>
                <a:gd name="connsiteX77" fmla="*/ 3702718 w 9195059"/>
                <a:gd name="connsiteY77" fmla="*/ 4996814 h 5654949"/>
                <a:gd name="connsiteX78" fmla="*/ 3709103 w 9195059"/>
                <a:gd name="connsiteY78" fmla="*/ 4984386 h 5654949"/>
                <a:gd name="connsiteX79" fmla="*/ 3700676 w 9195059"/>
                <a:gd name="connsiteY79" fmla="*/ 4978556 h 5654949"/>
                <a:gd name="connsiteX80" fmla="*/ 3682212 w 9195059"/>
                <a:gd name="connsiteY80" fmla="*/ 4978261 h 5654949"/>
                <a:gd name="connsiteX81" fmla="*/ 3663747 w 9195059"/>
                <a:gd name="connsiteY81" fmla="*/ 4977967 h 5654949"/>
                <a:gd name="connsiteX82" fmla="*/ 3596743 w 9195059"/>
                <a:gd name="connsiteY82" fmla="*/ 4971963 h 5654949"/>
                <a:gd name="connsiteX83" fmla="*/ 3518391 w 9195059"/>
                <a:gd name="connsiteY83" fmla="*/ 4942616 h 5654949"/>
                <a:gd name="connsiteX84" fmla="*/ 3489883 w 9195059"/>
                <a:gd name="connsiteY84" fmla="*/ 4898875 h 5654949"/>
                <a:gd name="connsiteX85" fmla="*/ 3555617 w 9195059"/>
                <a:gd name="connsiteY85" fmla="*/ 4848473 h 5654949"/>
                <a:gd name="connsiteX86" fmla="*/ 3701030 w 9195059"/>
                <a:gd name="connsiteY86" fmla="*/ 4845284 h 5654949"/>
                <a:gd name="connsiteX87" fmla="*/ 3892409 w 9195059"/>
                <a:gd name="connsiteY87" fmla="*/ 4920479 h 5654949"/>
                <a:gd name="connsiteX88" fmla="*/ 3940483 w 9195059"/>
                <a:gd name="connsiteY88" fmla="*/ 5027563 h 5654949"/>
                <a:gd name="connsiteX89" fmla="*/ 3807648 w 9195059"/>
                <a:gd name="connsiteY89" fmla="*/ 5138029 h 5654949"/>
                <a:gd name="connsiteX90" fmla="*/ 3497314 w 9195059"/>
                <a:gd name="connsiteY90" fmla="*/ 5151499 h 5654949"/>
                <a:gd name="connsiteX91" fmla="*/ 3131329 w 9195059"/>
                <a:gd name="connsiteY91" fmla="*/ 5013338 h 5654949"/>
                <a:gd name="connsiteX92" fmla="*/ 3029825 w 9195059"/>
                <a:gd name="connsiteY92" fmla="*/ 4815222 h 5654949"/>
                <a:gd name="connsiteX93" fmla="*/ 3231016 w 9195059"/>
                <a:gd name="connsiteY93" fmla="*/ 4657623 h 5654949"/>
                <a:gd name="connsiteX94" fmla="*/ 3692731 w 9195059"/>
                <a:gd name="connsiteY94" fmla="*/ 4642389 h 5654949"/>
                <a:gd name="connsiteX95" fmla="*/ 3946049 w 9195059"/>
                <a:gd name="connsiteY95" fmla="*/ 4704901 h 5654949"/>
                <a:gd name="connsiteX96" fmla="*/ 4122116 w 9195059"/>
                <a:gd name="connsiteY96" fmla="*/ 4801115 h 5654949"/>
                <a:gd name="connsiteX97" fmla="*/ 4260903 w 9195059"/>
                <a:gd name="connsiteY97" fmla="*/ 4921035 h 5654949"/>
                <a:gd name="connsiteX98" fmla="*/ 4450352 w 9195059"/>
                <a:gd name="connsiteY98" fmla="*/ 5118844 h 5654949"/>
                <a:gd name="connsiteX99" fmla="*/ 4748303 w 9195059"/>
                <a:gd name="connsiteY99" fmla="*/ 5247377 h 5654949"/>
                <a:gd name="connsiteX100" fmla="*/ 5033032 w 9195059"/>
                <a:gd name="connsiteY100" fmla="*/ 5218690 h 5654949"/>
                <a:gd name="connsiteX101" fmla="*/ 5137882 w 9195059"/>
                <a:gd name="connsiteY101" fmla="*/ 5088034 h 5654949"/>
                <a:gd name="connsiteX102" fmla="*/ 5114480 w 9195059"/>
                <a:gd name="connsiteY102" fmla="*/ 4980963 h 5654949"/>
                <a:gd name="connsiteX103" fmla="*/ 4950957 w 9195059"/>
                <a:gd name="connsiteY103" fmla="*/ 4905074 h 5654949"/>
                <a:gd name="connsiteX104" fmla="*/ 4861974 w 9195059"/>
                <a:gd name="connsiteY104" fmla="*/ 4907263 h 5654949"/>
                <a:gd name="connsiteX105" fmla="*/ 4816779 w 9195059"/>
                <a:gd name="connsiteY105" fmla="*/ 4926952 h 5654949"/>
                <a:gd name="connsiteX106" fmla="*/ 4811463 w 9195059"/>
                <a:gd name="connsiteY106" fmla="*/ 4942720 h 5654949"/>
                <a:gd name="connsiteX107" fmla="*/ 4819071 w 9195059"/>
                <a:gd name="connsiteY107" fmla="*/ 4965244 h 5654949"/>
                <a:gd name="connsiteX108" fmla="*/ 4833305 w 9195059"/>
                <a:gd name="connsiteY108" fmla="*/ 4973634 h 5654949"/>
                <a:gd name="connsiteX109" fmla="*/ 4852010 w 9195059"/>
                <a:gd name="connsiteY109" fmla="*/ 4972224 h 5654949"/>
                <a:gd name="connsiteX110" fmla="*/ 4898218 w 9195059"/>
                <a:gd name="connsiteY110" fmla="*/ 4967169 h 5654949"/>
                <a:gd name="connsiteX111" fmla="*/ 4947837 w 9195059"/>
                <a:gd name="connsiteY111" fmla="*/ 4970713 h 5654949"/>
                <a:gd name="connsiteX112" fmla="*/ 5055372 w 9195059"/>
                <a:gd name="connsiteY112" fmla="*/ 5017232 h 5654949"/>
                <a:gd name="connsiteX113" fmla="*/ 5076924 w 9195059"/>
                <a:gd name="connsiteY113" fmla="*/ 5082885 h 5654949"/>
                <a:gd name="connsiteX114" fmla="*/ 5012960 w 9195059"/>
                <a:gd name="connsiteY114" fmla="*/ 5175274 h 5654949"/>
                <a:gd name="connsiteX115" fmla="*/ 4832260 w 9195059"/>
                <a:gd name="connsiteY115" fmla="*/ 5198974 h 5654949"/>
                <a:gd name="connsiteX116" fmla="*/ 4684466 w 9195059"/>
                <a:gd name="connsiteY116" fmla="*/ 5142700 h 5654949"/>
                <a:gd name="connsiteX117" fmla="*/ 4577092 w 9195059"/>
                <a:gd name="connsiteY117" fmla="*/ 5040556 h 5654949"/>
                <a:gd name="connsiteX118" fmla="*/ 4276272 w 9195059"/>
                <a:gd name="connsiteY118" fmla="*/ 4613580 h 5654949"/>
                <a:gd name="connsiteX119" fmla="*/ 3534677 w 9195059"/>
                <a:gd name="connsiteY119" fmla="*/ 4419530 h 5654949"/>
                <a:gd name="connsiteX120" fmla="*/ 1393998 w 9195059"/>
                <a:gd name="connsiteY120" fmla="*/ 4556135 h 5654949"/>
                <a:gd name="connsiteX121" fmla="*/ 1044544 w 9195059"/>
                <a:gd name="connsiteY121" fmla="*/ 4601841 h 5654949"/>
                <a:gd name="connsiteX122" fmla="*/ 627479 w 9195059"/>
                <a:gd name="connsiteY122" fmla="*/ 4796738 h 5654949"/>
                <a:gd name="connsiteX123" fmla="*/ 590687 w 9195059"/>
                <a:gd name="connsiteY123" fmla="*/ 4962651 h 5654949"/>
                <a:gd name="connsiteX124" fmla="*/ 796391 w 9195059"/>
                <a:gd name="connsiteY124" fmla="*/ 5071607 h 5654949"/>
                <a:gd name="connsiteX125" fmla="*/ 1144975 w 9195059"/>
                <a:gd name="connsiteY125" fmla="*/ 5084784 h 5654949"/>
                <a:gd name="connsiteX126" fmla="*/ 1392700 w 9195059"/>
                <a:gd name="connsiteY126" fmla="*/ 5016137 h 5654949"/>
                <a:gd name="connsiteX127" fmla="*/ 1487030 w 9195059"/>
                <a:gd name="connsiteY127" fmla="*/ 4906251 h 5654949"/>
                <a:gd name="connsiteX128" fmla="*/ 1413864 w 9195059"/>
                <a:gd name="connsiteY128" fmla="*/ 4822459 h 5654949"/>
                <a:gd name="connsiteX129" fmla="*/ 1209120 w 9195059"/>
                <a:gd name="connsiteY129" fmla="*/ 4805607 h 5654949"/>
                <a:gd name="connsiteX130" fmla="*/ 1054555 w 9195059"/>
                <a:gd name="connsiteY130" fmla="*/ 4849021 h 5654949"/>
                <a:gd name="connsiteX131" fmla="*/ 998564 w 9195059"/>
                <a:gd name="connsiteY131" fmla="*/ 4916460 h 5654949"/>
                <a:gd name="connsiteX132" fmla="*/ 1039249 w 9195059"/>
                <a:gd name="connsiteY132" fmla="*/ 4965589 h 5654949"/>
                <a:gd name="connsiteX133" fmla="*/ 1159726 w 9195059"/>
                <a:gd name="connsiteY133" fmla="*/ 4978210 h 5654949"/>
                <a:gd name="connsiteX134" fmla="*/ 1234567 w 9195059"/>
                <a:gd name="connsiteY134" fmla="*/ 4956865 h 5654949"/>
                <a:gd name="connsiteX135" fmla="*/ 1259850 w 9195059"/>
                <a:gd name="connsiteY135" fmla="*/ 4936094 h 5654949"/>
                <a:gd name="connsiteX136" fmla="*/ 1262183 w 9195059"/>
                <a:gd name="connsiteY136" fmla="*/ 4927217 h 5654949"/>
                <a:gd name="connsiteX137" fmla="*/ 1255320 w 9195059"/>
                <a:gd name="connsiteY137" fmla="*/ 4924972 h 5654949"/>
                <a:gd name="connsiteX138" fmla="*/ 1242409 w 9195059"/>
                <a:gd name="connsiteY138" fmla="*/ 4927891 h 5654949"/>
                <a:gd name="connsiteX139" fmla="*/ 1229497 w 9195059"/>
                <a:gd name="connsiteY139" fmla="*/ 4930809 h 5654949"/>
                <a:gd name="connsiteX140" fmla="*/ 1181803 w 9195059"/>
                <a:gd name="connsiteY140" fmla="*/ 4938301 h 5654949"/>
                <a:gd name="connsiteX141" fmla="*/ 1122232 w 9195059"/>
                <a:gd name="connsiteY141" fmla="*/ 4933041 h 5654949"/>
                <a:gd name="connsiteX142" fmla="*/ 1094929 w 9195059"/>
                <a:gd name="connsiteY142" fmla="*/ 4910366 h 5654949"/>
                <a:gd name="connsiteX143" fmla="*/ 1132138 w 9195059"/>
                <a:gd name="connsiteY143" fmla="*/ 4867669 h 5654949"/>
                <a:gd name="connsiteX144" fmla="*/ 1232883 w 9195059"/>
                <a:gd name="connsiteY144" fmla="*/ 4841228 h 5654949"/>
                <a:gd name="connsiteX145" fmla="*/ 1378988 w 9195059"/>
                <a:gd name="connsiteY145" fmla="*/ 4856279 h 5654949"/>
                <a:gd name="connsiteX146" fmla="*/ 1430701 w 9195059"/>
                <a:gd name="connsiteY146" fmla="*/ 4915441 h 5654949"/>
                <a:gd name="connsiteX147" fmla="*/ 1356976 w 9195059"/>
                <a:gd name="connsiteY147" fmla="*/ 5007132 h 5654949"/>
                <a:gd name="connsiteX148" fmla="*/ 1143103 w 9195059"/>
                <a:gd name="connsiteY148" fmla="*/ 5067748 h 5654949"/>
                <a:gd name="connsiteX149" fmla="*/ 864659 w 9195059"/>
                <a:gd name="connsiteY149" fmla="*/ 5042503 h 5654949"/>
                <a:gd name="connsiteX150" fmla="*/ 760236 w 9195059"/>
                <a:gd name="connsiteY150" fmla="*/ 4935160 h 5654949"/>
                <a:gd name="connsiteX151" fmla="*/ 873552 w 9195059"/>
                <a:gd name="connsiteY151" fmla="*/ 4802384 h 5654949"/>
                <a:gd name="connsiteX152" fmla="*/ 1192569 w 9195059"/>
                <a:gd name="connsiteY152" fmla="*/ 4715218 h 5654949"/>
                <a:gd name="connsiteX153" fmla="*/ 1379659 w 9195059"/>
                <a:gd name="connsiteY153" fmla="*/ 4711896 h 5654949"/>
                <a:gd name="connsiteX154" fmla="*/ 1518675 w 9195059"/>
                <a:gd name="connsiteY154" fmla="*/ 4742720 h 5654949"/>
                <a:gd name="connsiteX155" fmla="*/ 1635759 w 9195059"/>
                <a:gd name="connsiteY155" fmla="*/ 4794696 h 5654949"/>
                <a:gd name="connsiteX156" fmla="*/ 1801389 w 9195059"/>
                <a:gd name="connsiteY156" fmla="*/ 4887066 h 5654949"/>
                <a:gd name="connsiteX157" fmla="*/ 2030805 w 9195059"/>
                <a:gd name="connsiteY157" fmla="*/ 4917700 h 5654949"/>
                <a:gd name="connsiteX158" fmla="*/ 2224252 w 9195059"/>
                <a:gd name="connsiteY158" fmla="*/ 4851832 h 5654949"/>
                <a:gd name="connsiteX159" fmla="*/ 2275047 w 9195059"/>
                <a:gd name="connsiteY159" fmla="*/ 4752167 h 5654949"/>
                <a:gd name="connsiteX160" fmla="*/ 2240522 w 9195059"/>
                <a:gd name="connsiteY160" fmla="*/ 4688867 h 5654949"/>
                <a:gd name="connsiteX161" fmla="*/ 2113703 w 9195059"/>
                <a:gd name="connsiteY161" fmla="*/ 4668697 h 5654949"/>
                <a:gd name="connsiteX162" fmla="*/ 2052094 w 9195059"/>
                <a:gd name="connsiteY162" fmla="*/ 4685026 h 5654949"/>
                <a:gd name="connsiteX163" fmla="*/ 2023964 w 9195059"/>
                <a:gd name="connsiteY163" fmla="*/ 4704986 h 5654949"/>
                <a:gd name="connsiteX164" fmla="*/ 2022945 w 9195059"/>
                <a:gd name="connsiteY164" fmla="*/ 4715780 h 5654949"/>
                <a:gd name="connsiteX165" fmla="*/ 2032078 w 9195059"/>
                <a:gd name="connsiteY165" fmla="*/ 4728645 h 5654949"/>
                <a:gd name="connsiteX166" fmla="*/ 2043421 w 9195059"/>
                <a:gd name="connsiteY166" fmla="*/ 4731522 h 5654949"/>
                <a:gd name="connsiteX167" fmla="*/ 2056210 w 9195059"/>
                <a:gd name="connsiteY167" fmla="*/ 4727492 h 5654949"/>
                <a:gd name="connsiteX168" fmla="*/ 2087537 w 9195059"/>
                <a:gd name="connsiteY168" fmla="*/ 4716552 h 5654949"/>
                <a:gd name="connsiteX169" fmla="*/ 2122702 w 9195059"/>
                <a:gd name="connsiteY169" fmla="*/ 4710438 h 5654949"/>
                <a:gd name="connsiteX170" fmla="*/ 2205524 w 9195059"/>
                <a:gd name="connsiteY170" fmla="*/ 4721575 h 5654949"/>
                <a:gd name="connsiteX171" fmla="*/ 2231710 w 9195059"/>
                <a:gd name="connsiteY171" fmla="*/ 4759179 h 5654949"/>
                <a:gd name="connsiteX172" fmla="*/ 2202881 w 9195059"/>
                <a:gd name="connsiteY172" fmla="*/ 4827943 h 5654949"/>
                <a:gd name="connsiteX173" fmla="*/ 2081047 w 9195059"/>
                <a:gd name="connsiteY173" fmla="*/ 4873195 h 5654949"/>
                <a:gd name="connsiteX174" fmla="*/ 1968522 w 9195059"/>
                <a:gd name="connsiteY174" fmla="*/ 4862699 h 5654949"/>
                <a:gd name="connsiteX175" fmla="*/ 1876345 w 9195059"/>
                <a:gd name="connsiteY175" fmla="*/ 4816606 h 5654949"/>
                <a:gd name="connsiteX176" fmla="*/ 1594134 w 9195059"/>
                <a:gd name="connsiteY176" fmla="*/ 4599053 h 5654949"/>
                <a:gd name="connsiteX177" fmla="*/ 1393998 w 9195059"/>
                <a:gd name="connsiteY177" fmla="*/ 4556135 h 5654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9195059" h="5654949">
                  <a:moveTo>
                    <a:pt x="0" y="0"/>
                  </a:moveTo>
                  <a:lnTo>
                    <a:pt x="9195059" y="0"/>
                  </a:lnTo>
                  <a:lnTo>
                    <a:pt x="9185408" y="5452605"/>
                  </a:lnTo>
                  <a:cubicBezTo>
                    <a:pt x="5786828" y="6083183"/>
                    <a:pt x="4902835" y="4999437"/>
                    <a:pt x="19301" y="5422385"/>
                  </a:cubicBezTo>
                  <a:lnTo>
                    <a:pt x="0" y="0"/>
                  </a:lnTo>
                  <a:close/>
                  <a:moveTo>
                    <a:pt x="6942275" y="4209442"/>
                  </a:moveTo>
                  <a:cubicBezTo>
                    <a:pt x="6801974" y="4206222"/>
                    <a:pt x="6664247" y="4215906"/>
                    <a:pt x="6546137" y="4223594"/>
                  </a:cubicBezTo>
                  <a:cubicBezTo>
                    <a:pt x="6231177" y="4244095"/>
                    <a:pt x="5802117" y="4402430"/>
                    <a:pt x="5696589" y="4525076"/>
                  </a:cubicBezTo>
                  <a:cubicBezTo>
                    <a:pt x="5591060" y="4647722"/>
                    <a:pt x="5536288" y="4775438"/>
                    <a:pt x="5575229" y="4888731"/>
                  </a:cubicBezTo>
                  <a:cubicBezTo>
                    <a:pt x="5614170" y="5002024"/>
                    <a:pt x="5761885" y="5127638"/>
                    <a:pt x="5930237" y="5204835"/>
                  </a:cubicBezTo>
                  <a:cubicBezTo>
                    <a:pt x="6098589" y="5282031"/>
                    <a:pt x="6394509" y="5339444"/>
                    <a:pt x="6585343" y="5351908"/>
                  </a:cubicBezTo>
                  <a:cubicBezTo>
                    <a:pt x="6776177" y="5364372"/>
                    <a:pt x="6937444" y="5336355"/>
                    <a:pt x="7075245" y="5279620"/>
                  </a:cubicBezTo>
                  <a:cubicBezTo>
                    <a:pt x="7213045" y="5222884"/>
                    <a:pt x="7283941" y="5150441"/>
                    <a:pt x="7287929" y="5062291"/>
                  </a:cubicBezTo>
                  <a:cubicBezTo>
                    <a:pt x="7291815" y="4976416"/>
                    <a:pt x="7254411" y="4904914"/>
                    <a:pt x="7175715" y="4847784"/>
                  </a:cubicBezTo>
                  <a:cubicBezTo>
                    <a:pt x="7087514" y="4783956"/>
                    <a:pt x="6960201" y="4748277"/>
                    <a:pt x="6793777" y="4740746"/>
                  </a:cubicBezTo>
                  <a:cubicBezTo>
                    <a:pt x="6672106" y="4735240"/>
                    <a:pt x="6570155" y="4750715"/>
                    <a:pt x="6487926" y="4787170"/>
                  </a:cubicBezTo>
                  <a:cubicBezTo>
                    <a:pt x="6405696" y="4823626"/>
                    <a:pt x="6363385" y="4868298"/>
                    <a:pt x="6360992" y="4921188"/>
                  </a:cubicBezTo>
                  <a:cubicBezTo>
                    <a:pt x="6358804" y="4969529"/>
                    <a:pt x="6379341" y="5011204"/>
                    <a:pt x="6422601" y="5046214"/>
                  </a:cubicBezTo>
                  <a:cubicBezTo>
                    <a:pt x="6473969" y="5087860"/>
                    <a:pt x="6548601" y="5110898"/>
                    <a:pt x="6646498" y="5115328"/>
                  </a:cubicBezTo>
                  <a:cubicBezTo>
                    <a:pt x="6705236" y="5117986"/>
                    <a:pt x="6754635" y="5110248"/>
                    <a:pt x="6794694" y="5092115"/>
                  </a:cubicBezTo>
                  <a:cubicBezTo>
                    <a:pt x="6826156" y="5078153"/>
                    <a:pt x="6844255" y="5065294"/>
                    <a:pt x="6848991" y="5053542"/>
                  </a:cubicBezTo>
                  <a:cubicBezTo>
                    <a:pt x="6853728" y="5041788"/>
                    <a:pt x="6856121" y="5035343"/>
                    <a:pt x="6856172" y="5034206"/>
                  </a:cubicBezTo>
                  <a:cubicBezTo>
                    <a:pt x="6856378" y="5029656"/>
                    <a:pt x="6852286" y="5027191"/>
                    <a:pt x="6843895" y="5026812"/>
                  </a:cubicBezTo>
                  <a:lnTo>
                    <a:pt x="6818567" y="5029085"/>
                  </a:lnTo>
                  <a:cubicBezTo>
                    <a:pt x="6815744" y="5029527"/>
                    <a:pt x="6807301" y="5030285"/>
                    <a:pt x="6793239" y="5031358"/>
                  </a:cubicBezTo>
                  <a:cubicBezTo>
                    <a:pt x="6765114" y="5033505"/>
                    <a:pt x="6734270" y="5033818"/>
                    <a:pt x="6700705" y="5032300"/>
                  </a:cubicBezTo>
                  <a:cubicBezTo>
                    <a:pt x="6657351" y="5030338"/>
                    <a:pt x="6620346" y="5019688"/>
                    <a:pt x="6589689" y="5000349"/>
                  </a:cubicBezTo>
                  <a:cubicBezTo>
                    <a:pt x="6559034" y="4981011"/>
                    <a:pt x="6544182" y="4960821"/>
                    <a:pt x="6545134" y="4939778"/>
                  </a:cubicBezTo>
                  <a:cubicBezTo>
                    <a:pt x="6546729" y="4904519"/>
                    <a:pt x="6574626" y="4876432"/>
                    <a:pt x="6628825" y="4855520"/>
                  </a:cubicBezTo>
                  <a:cubicBezTo>
                    <a:pt x="6683024" y="4834608"/>
                    <a:pt x="6749282" y="4825923"/>
                    <a:pt x="6827600" y="4829467"/>
                  </a:cubicBezTo>
                  <a:cubicBezTo>
                    <a:pt x="6945075" y="4834783"/>
                    <a:pt x="7035610" y="4862530"/>
                    <a:pt x="7099205" y="4912707"/>
                  </a:cubicBezTo>
                  <a:cubicBezTo>
                    <a:pt x="7154691" y="4956249"/>
                    <a:pt x="7181135" y="5006740"/>
                    <a:pt x="7178536" y="5064179"/>
                  </a:cubicBezTo>
                  <a:cubicBezTo>
                    <a:pt x="7175216" y="5137543"/>
                    <a:pt x="7119203" y="5198549"/>
                    <a:pt x="7010497" y="5247199"/>
                  </a:cubicBezTo>
                  <a:cubicBezTo>
                    <a:pt x="6896067" y="5298438"/>
                    <a:pt x="6754941" y="5320261"/>
                    <a:pt x="6587118" y="5312667"/>
                  </a:cubicBezTo>
                  <a:cubicBezTo>
                    <a:pt x="6368949" y="5302795"/>
                    <a:pt x="6196051" y="5252515"/>
                    <a:pt x="6068425" y="5161829"/>
                  </a:cubicBezTo>
                  <a:cubicBezTo>
                    <a:pt x="5954372" y="5080874"/>
                    <a:pt x="5899713" y="4988076"/>
                    <a:pt x="5904448" y="4883433"/>
                  </a:cubicBezTo>
                  <a:cubicBezTo>
                    <a:pt x="5909260" y="4777084"/>
                    <a:pt x="5994504" y="4689477"/>
                    <a:pt x="6160182" y="4620611"/>
                  </a:cubicBezTo>
                  <a:cubicBezTo>
                    <a:pt x="6331581" y="4549154"/>
                    <a:pt x="6541749" y="4519058"/>
                    <a:pt x="6790687" y="4530322"/>
                  </a:cubicBezTo>
                  <a:cubicBezTo>
                    <a:pt x="6926343" y="4536461"/>
                    <a:pt x="7044625" y="4554920"/>
                    <a:pt x="7145534" y="4585701"/>
                  </a:cubicBezTo>
                  <a:cubicBezTo>
                    <a:pt x="7234009" y="4612499"/>
                    <a:pt x="7318435" y="4651367"/>
                    <a:pt x="7398812" y="4702304"/>
                  </a:cubicBezTo>
                  <a:cubicBezTo>
                    <a:pt x="7454685" y="4737315"/>
                    <a:pt x="7523084" y="4789704"/>
                    <a:pt x="7604011" y="4859471"/>
                  </a:cubicBezTo>
                  <a:lnTo>
                    <a:pt x="7888410" y="5124510"/>
                  </a:lnTo>
                  <a:cubicBezTo>
                    <a:pt x="8006247" y="5214754"/>
                    <a:pt x="8147678" y="5263610"/>
                    <a:pt x="8312704" y="5271077"/>
                  </a:cubicBezTo>
                  <a:cubicBezTo>
                    <a:pt x="8476330" y="5278481"/>
                    <a:pt x="8605127" y="5250402"/>
                    <a:pt x="8699093" y="5186839"/>
                  </a:cubicBezTo>
                  <a:cubicBezTo>
                    <a:pt x="8780061" y="5131805"/>
                    <a:pt x="8822450" y="5062204"/>
                    <a:pt x="8826258" y="4978035"/>
                  </a:cubicBezTo>
                  <a:cubicBezTo>
                    <a:pt x="8829166" y="4913771"/>
                    <a:pt x="8813987" y="4862080"/>
                    <a:pt x="8780723" y="4822963"/>
                  </a:cubicBezTo>
                  <a:cubicBezTo>
                    <a:pt x="8735516" y="4769059"/>
                    <a:pt x="8657670" y="4739607"/>
                    <a:pt x="8547186" y="4734608"/>
                  </a:cubicBezTo>
                  <a:cubicBezTo>
                    <a:pt x="8502434" y="4732583"/>
                    <a:pt x="8461899" y="4738014"/>
                    <a:pt x="8425580" y="4750902"/>
                  </a:cubicBezTo>
                  <a:cubicBezTo>
                    <a:pt x="8389262" y="4763791"/>
                    <a:pt x="8369453" y="4775717"/>
                    <a:pt x="8366154" y="4786680"/>
                  </a:cubicBezTo>
                  <a:cubicBezTo>
                    <a:pt x="8362856" y="4797643"/>
                    <a:pt x="8361090" y="4805684"/>
                    <a:pt x="8360858" y="4810803"/>
                  </a:cubicBezTo>
                  <a:cubicBezTo>
                    <a:pt x="8360292" y="4823314"/>
                    <a:pt x="8364711" y="4834057"/>
                    <a:pt x="8374115" y="4843030"/>
                  </a:cubicBezTo>
                  <a:cubicBezTo>
                    <a:pt x="8385020" y="4849793"/>
                    <a:pt x="8391871" y="4853237"/>
                    <a:pt x="8394668" y="4853363"/>
                  </a:cubicBezTo>
                  <a:cubicBezTo>
                    <a:pt x="8401660" y="4853680"/>
                    <a:pt x="8410142" y="4852069"/>
                    <a:pt x="8420111" y="4848531"/>
                  </a:cubicBezTo>
                  <a:cubicBezTo>
                    <a:pt x="8440051" y="4841455"/>
                    <a:pt x="8460936" y="4836702"/>
                    <a:pt x="8482767" y="4834270"/>
                  </a:cubicBezTo>
                  <a:cubicBezTo>
                    <a:pt x="8504599" y="4831839"/>
                    <a:pt x="8527403" y="4831161"/>
                    <a:pt x="8551177" y="4832237"/>
                  </a:cubicBezTo>
                  <a:cubicBezTo>
                    <a:pt x="8619705" y="4835338"/>
                    <a:pt x="8670755" y="4853034"/>
                    <a:pt x="8704329" y="4885327"/>
                  </a:cubicBezTo>
                  <a:cubicBezTo>
                    <a:pt x="8731192" y="4911047"/>
                    <a:pt x="8743788" y="4942390"/>
                    <a:pt x="8742115" y="4979356"/>
                  </a:cubicBezTo>
                  <a:cubicBezTo>
                    <a:pt x="8739413" y="5039071"/>
                    <a:pt x="8714086" y="5087789"/>
                    <a:pt x="8666133" y="5125510"/>
                  </a:cubicBezTo>
                  <a:cubicBezTo>
                    <a:pt x="8608005" y="5171319"/>
                    <a:pt x="8526496" y="5191851"/>
                    <a:pt x="8421607" y="5187105"/>
                  </a:cubicBezTo>
                  <a:cubicBezTo>
                    <a:pt x="8344689" y="5183624"/>
                    <a:pt x="8274848" y="5163082"/>
                    <a:pt x="8212086" y="5125480"/>
                  </a:cubicBezTo>
                  <a:cubicBezTo>
                    <a:pt x="8168440" y="5099000"/>
                    <a:pt x="8156440" y="5110590"/>
                    <a:pt x="8052151" y="4990021"/>
                  </a:cubicBezTo>
                  <a:cubicBezTo>
                    <a:pt x="7947862" y="4869452"/>
                    <a:pt x="7857153" y="4635739"/>
                    <a:pt x="7586352" y="4402067"/>
                  </a:cubicBezTo>
                  <a:cubicBezTo>
                    <a:pt x="7417102" y="4256022"/>
                    <a:pt x="7176112" y="4214809"/>
                    <a:pt x="6942275" y="4209442"/>
                  </a:cubicBezTo>
                  <a:close/>
                  <a:moveTo>
                    <a:pt x="3534677" y="4419530"/>
                  </a:moveTo>
                  <a:cubicBezTo>
                    <a:pt x="3305547" y="4410672"/>
                    <a:pt x="2985388" y="4485900"/>
                    <a:pt x="2901493" y="4560434"/>
                  </a:cubicBezTo>
                  <a:cubicBezTo>
                    <a:pt x="2817598" y="4634968"/>
                    <a:pt x="2770113" y="4716534"/>
                    <a:pt x="2791315" y="4795165"/>
                  </a:cubicBezTo>
                  <a:cubicBezTo>
                    <a:pt x="2812517" y="4873796"/>
                    <a:pt x="2911657" y="4968473"/>
                    <a:pt x="3028707" y="5032219"/>
                  </a:cubicBezTo>
                  <a:cubicBezTo>
                    <a:pt x="3145757" y="5095965"/>
                    <a:pt x="3356316" y="5155614"/>
                    <a:pt x="3493614" y="5177640"/>
                  </a:cubicBezTo>
                  <a:cubicBezTo>
                    <a:pt x="3630913" y="5199665"/>
                    <a:pt x="3749310" y="5192473"/>
                    <a:pt x="3852498" y="5164374"/>
                  </a:cubicBezTo>
                  <a:cubicBezTo>
                    <a:pt x="3955685" y="5136275"/>
                    <a:pt x="4011434" y="5092864"/>
                    <a:pt x="4019744" y="5034142"/>
                  </a:cubicBezTo>
                  <a:cubicBezTo>
                    <a:pt x="4027839" y="4976935"/>
                    <a:pt x="4005177" y="4926389"/>
                    <a:pt x="3951758" y="4882505"/>
                  </a:cubicBezTo>
                  <a:cubicBezTo>
                    <a:pt x="3891873" y="4833454"/>
                    <a:pt x="3801960" y="4800442"/>
                    <a:pt x="3682018" y="4783469"/>
                  </a:cubicBezTo>
                  <a:cubicBezTo>
                    <a:pt x="3594330" y="4771060"/>
                    <a:pt x="3519619" y="4774109"/>
                    <a:pt x="3457885" y="4792617"/>
                  </a:cubicBezTo>
                  <a:cubicBezTo>
                    <a:pt x="3396150" y="4811125"/>
                    <a:pt x="3362789" y="4837995"/>
                    <a:pt x="3357803" y="4873229"/>
                  </a:cubicBezTo>
                  <a:cubicBezTo>
                    <a:pt x="3353246" y="4905431"/>
                    <a:pt x="3365540" y="4934801"/>
                    <a:pt x="3394684" y="4961339"/>
                  </a:cubicBezTo>
                  <a:cubicBezTo>
                    <a:pt x="3429284" y="4992900"/>
                    <a:pt x="3481862" y="5013672"/>
                    <a:pt x="3552416" y="5023656"/>
                  </a:cubicBezTo>
                  <a:cubicBezTo>
                    <a:pt x="3594749" y="5029647"/>
                    <a:pt x="3630964" y="5028009"/>
                    <a:pt x="3661062" y="5018743"/>
                  </a:cubicBezTo>
                  <a:cubicBezTo>
                    <a:pt x="3684683" y="5011652"/>
                    <a:pt x="3698569" y="5004342"/>
                    <a:pt x="3702718" y="4996814"/>
                  </a:cubicBezTo>
                  <a:cubicBezTo>
                    <a:pt x="3706868" y="4989286"/>
                    <a:pt x="3708996" y="4985143"/>
                    <a:pt x="3709103" y="4984386"/>
                  </a:cubicBezTo>
                  <a:cubicBezTo>
                    <a:pt x="3709532" y="4981355"/>
                    <a:pt x="3706723" y="4979412"/>
                    <a:pt x="3700676" y="4978556"/>
                  </a:cubicBezTo>
                  <a:lnTo>
                    <a:pt x="3682212" y="4978261"/>
                  </a:lnTo>
                  <a:cubicBezTo>
                    <a:pt x="3680142" y="4978355"/>
                    <a:pt x="3673987" y="4978257"/>
                    <a:pt x="3663747" y="4977967"/>
                  </a:cubicBezTo>
                  <a:cubicBezTo>
                    <a:pt x="3643268" y="4977388"/>
                    <a:pt x="3620933" y="4975387"/>
                    <a:pt x="3596743" y="4971963"/>
                  </a:cubicBezTo>
                  <a:cubicBezTo>
                    <a:pt x="3565497" y="4967542"/>
                    <a:pt x="3539380" y="4957759"/>
                    <a:pt x="3518391" y="4942616"/>
                  </a:cubicBezTo>
                  <a:cubicBezTo>
                    <a:pt x="3497402" y="4927473"/>
                    <a:pt x="3487899" y="4912893"/>
                    <a:pt x="3489883" y="4898875"/>
                  </a:cubicBezTo>
                  <a:cubicBezTo>
                    <a:pt x="3493207" y="4875386"/>
                    <a:pt x="3515118" y="4858586"/>
                    <a:pt x="3555617" y="4848473"/>
                  </a:cubicBezTo>
                  <a:cubicBezTo>
                    <a:pt x="3596115" y="4838360"/>
                    <a:pt x="3644586" y="4837297"/>
                    <a:pt x="3701030" y="4845284"/>
                  </a:cubicBezTo>
                  <a:cubicBezTo>
                    <a:pt x="3785694" y="4857265"/>
                    <a:pt x="3849487" y="4882330"/>
                    <a:pt x="3892409" y="4920479"/>
                  </a:cubicBezTo>
                  <a:cubicBezTo>
                    <a:pt x="3929873" y="4953604"/>
                    <a:pt x="3945898" y="4989299"/>
                    <a:pt x="3940483" y="5027563"/>
                  </a:cubicBezTo>
                  <a:cubicBezTo>
                    <a:pt x="3933567" y="5076435"/>
                    <a:pt x="3889289" y="5113257"/>
                    <a:pt x="3807648" y="5138029"/>
                  </a:cubicBezTo>
                  <a:cubicBezTo>
                    <a:pt x="3721708" y="5164125"/>
                    <a:pt x="3618263" y="5168615"/>
                    <a:pt x="3497314" y="5151499"/>
                  </a:cubicBezTo>
                  <a:cubicBezTo>
                    <a:pt x="3340079" y="5129248"/>
                    <a:pt x="3218085" y="5083195"/>
                    <a:pt x="3131329" y="5013338"/>
                  </a:cubicBezTo>
                  <a:cubicBezTo>
                    <a:pt x="3053795" y="4950970"/>
                    <a:pt x="3019960" y="4884931"/>
                    <a:pt x="3029825" y="4815222"/>
                  </a:cubicBezTo>
                  <a:cubicBezTo>
                    <a:pt x="3039851" y="4744377"/>
                    <a:pt x="3106914" y="4691844"/>
                    <a:pt x="3231016" y="4657623"/>
                  </a:cubicBezTo>
                  <a:cubicBezTo>
                    <a:pt x="3359417" y="4622078"/>
                    <a:pt x="3513322" y="4617000"/>
                    <a:pt x="3692731" y="4642389"/>
                  </a:cubicBezTo>
                  <a:cubicBezTo>
                    <a:pt x="3790498" y="4656224"/>
                    <a:pt x="3874937" y="4677061"/>
                    <a:pt x="3946049" y="4704901"/>
                  </a:cubicBezTo>
                  <a:cubicBezTo>
                    <a:pt x="4008410" y="4729183"/>
                    <a:pt x="4067099" y="4761254"/>
                    <a:pt x="4122116" y="4801115"/>
                  </a:cubicBezTo>
                  <a:cubicBezTo>
                    <a:pt x="4160385" y="4828557"/>
                    <a:pt x="4206647" y="4868531"/>
                    <a:pt x="4260903" y="4921035"/>
                  </a:cubicBezTo>
                  <a:lnTo>
                    <a:pt x="4450352" y="5118844"/>
                  </a:lnTo>
                  <a:cubicBezTo>
                    <a:pt x="4530053" y="5187702"/>
                    <a:pt x="4629369" y="5230547"/>
                    <a:pt x="4748303" y="5247377"/>
                  </a:cubicBezTo>
                  <a:cubicBezTo>
                    <a:pt x="4866228" y="5264065"/>
                    <a:pt x="4961138" y="5254503"/>
                    <a:pt x="5033032" y="5218690"/>
                  </a:cubicBezTo>
                  <a:cubicBezTo>
                    <a:pt x="5094997" y="5187656"/>
                    <a:pt x="5129947" y="5144104"/>
                    <a:pt x="5137882" y="5088034"/>
                  </a:cubicBezTo>
                  <a:cubicBezTo>
                    <a:pt x="5143940" y="5045223"/>
                    <a:pt x="5136139" y="5009533"/>
                    <a:pt x="5114480" y="4980963"/>
                  </a:cubicBezTo>
                  <a:cubicBezTo>
                    <a:pt x="5085090" y="4941638"/>
                    <a:pt x="5030582" y="4916342"/>
                    <a:pt x="4950957" y="4905074"/>
                  </a:cubicBezTo>
                  <a:cubicBezTo>
                    <a:pt x="4918704" y="4900509"/>
                    <a:pt x="4889043" y="4901239"/>
                    <a:pt x="4861974" y="4907263"/>
                  </a:cubicBezTo>
                  <a:cubicBezTo>
                    <a:pt x="4834905" y="4913286"/>
                    <a:pt x="4819840" y="4919849"/>
                    <a:pt x="4816779" y="4926952"/>
                  </a:cubicBezTo>
                  <a:cubicBezTo>
                    <a:pt x="4813718" y="4934054"/>
                    <a:pt x="4811946" y="4939310"/>
                    <a:pt x="4811463" y="4942720"/>
                  </a:cubicBezTo>
                  <a:cubicBezTo>
                    <a:pt x="4810284" y="4951054"/>
                    <a:pt x="4812820" y="4958562"/>
                    <a:pt x="4819071" y="4965244"/>
                  </a:cubicBezTo>
                  <a:cubicBezTo>
                    <a:pt x="4826544" y="4970552"/>
                    <a:pt x="4831289" y="4973349"/>
                    <a:pt x="4833305" y="4973634"/>
                  </a:cubicBezTo>
                  <a:cubicBezTo>
                    <a:pt x="4838344" y="4974347"/>
                    <a:pt x="4844580" y="4973877"/>
                    <a:pt x="4852010" y="4972224"/>
                  </a:cubicBezTo>
                  <a:cubicBezTo>
                    <a:pt x="4866872" y="4968917"/>
                    <a:pt x="4882275" y="4967232"/>
                    <a:pt x="4898218" y="4967169"/>
                  </a:cubicBezTo>
                  <a:cubicBezTo>
                    <a:pt x="4914163" y="4967107"/>
                    <a:pt x="4930703" y="4968288"/>
                    <a:pt x="4947837" y="4970713"/>
                  </a:cubicBezTo>
                  <a:cubicBezTo>
                    <a:pt x="4997225" y="4977702"/>
                    <a:pt x="5033069" y="4993209"/>
                    <a:pt x="5055372" y="5017232"/>
                  </a:cubicBezTo>
                  <a:cubicBezTo>
                    <a:pt x="5073225" y="5036376"/>
                    <a:pt x="5080409" y="5058260"/>
                    <a:pt x="5076924" y="5082885"/>
                  </a:cubicBezTo>
                  <a:cubicBezTo>
                    <a:pt x="5071295" y="5122665"/>
                    <a:pt x="5049974" y="5153461"/>
                    <a:pt x="5012960" y="5175274"/>
                  </a:cubicBezTo>
                  <a:cubicBezTo>
                    <a:pt x="4968086" y="5201771"/>
                    <a:pt x="4907853" y="5209671"/>
                    <a:pt x="4832260" y="5198974"/>
                  </a:cubicBezTo>
                  <a:cubicBezTo>
                    <a:pt x="4776825" y="5191129"/>
                    <a:pt x="4727560" y="5172371"/>
                    <a:pt x="4684466" y="5142700"/>
                  </a:cubicBezTo>
                  <a:cubicBezTo>
                    <a:pt x="4654519" y="5121845"/>
                    <a:pt x="4645124" y="5128743"/>
                    <a:pt x="4577092" y="5040556"/>
                  </a:cubicBezTo>
                  <a:cubicBezTo>
                    <a:pt x="4509059" y="4952369"/>
                    <a:pt x="4457813" y="4789417"/>
                    <a:pt x="4276272" y="4613580"/>
                  </a:cubicBezTo>
                  <a:cubicBezTo>
                    <a:pt x="4094730" y="4437744"/>
                    <a:pt x="3763807" y="4428387"/>
                    <a:pt x="3534677" y="4419530"/>
                  </a:cubicBezTo>
                  <a:close/>
                  <a:moveTo>
                    <a:pt x="1393998" y="4556135"/>
                  </a:moveTo>
                  <a:cubicBezTo>
                    <a:pt x="1273661" y="4554097"/>
                    <a:pt x="1145237" y="4581249"/>
                    <a:pt x="1044544" y="4601841"/>
                  </a:cubicBezTo>
                  <a:cubicBezTo>
                    <a:pt x="883435" y="4634789"/>
                    <a:pt x="673231" y="4735836"/>
                    <a:pt x="627479" y="4796738"/>
                  </a:cubicBezTo>
                  <a:cubicBezTo>
                    <a:pt x="581728" y="4857641"/>
                    <a:pt x="562535" y="4916840"/>
                    <a:pt x="590687" y="4962651"/>
                  </a:cubicBezTo>
                  <a:cubicBezTo>
                    <a:pt x="618838" y="5008462"/>
                    <a:pt x="704009" y="5051251"/>
                    <a:pt x="796391" y="5071607"/>
                  </a:cubicBezTo>
                  <a:cubicBezTo>
                    <a:pt x="888772" y="5091962"/>
                    <a:pt x="1045591" y="5094029"/>
                    <a:pt x="1144975" y="5084784"/>
                  </a:cubicBezTo>
                  <a:cubicBezTo>
                    <a:pt x="1244360" y="5075539"/>
                    <a:pt x="1325606" y="5051124"/>
                    <a:pt x="1392700" y="5016137"/>
                  </a:cubicBezTo>
                  <a:cubicBezTo>
                    <a:pt x="1459793" y="4981150"/>
                    <a:pt x="1491236" y="4944521"/>
                    <a:pt x="1487030" y="4906251"/>
                  </a:cubicBezTo>
                  <a:cubicBezTo>
                    <a:pt x="1482932" y="4868969"/>
                    <a:pt x="1458544" y="4841038"/>
                    <a:pt x="1413864" y="4822459"/>
                  </a:cubicBezTo>
                  <a:cubicBezTo>
                    <a:pt x="1363803" y="4801724"/>
                    <a:pt x="1295555" y="4796106"/>
                    <a:pt x="1209120" y="4805607"/>
                  </a:cubicBezTo>
                  <a:cubicBezTo>
                    <a:pt x="1145928" y="4812552"/>
                    <a:pt x="1094406" y="4827024"/>
                    <a:pt x="1054555" y="4849021"/>
                  </a:cubicBezTo>
                  <a:cubicBezTo>
                    <a:pt x="1014703" y="4871019"/>
                    <a:pt x="996040" y="4893498"/>
                    <a:pt x="998564" y="4916460"/>
                  </a:cubicBezTo>
                  <a:cubicBezTo>
                    <a:pt x="1000870" y="4937447"/>
                    <a:pt x="1014432" y="4953824"/>
                    <a:pt x="1039249" y="4965589"/>
                  </a:cubicBezTo>
                  <a:cubicBezTo>
                    <a:pt x="1068723" y="4979592"/>
                    <a:pt x="1108881" y="4983799"/>
                    <a:pt x="1159726" y="4978210"/>
                  </a:cubicBezTo>
                  <a:cubicBezTo>
                    <a:pt x="1190232" y="4974857"/>
                    <a:pt x="1215179" y="4967742"/>
                    <a:pt x="1234567" y="4956865"/>
                  </a:cubicBezTo>
                  <a:cubicBezTo>
                    <a:pt x="1249814" y="4948442"/>
                    <a:pt x="1258241" y="4941519"/>
                    <a:pt x="1259850" y="4936094"/>
                  </a:cubicBezTo>
                  <a:cubicBezTo>
                    <a:pt x="1261460" y="4930670"/>
                    <a:pt x="1262237" y="4927711"/>
                    <a:pt x="1262183" y="4927217"/>
                  </a:cubicBezTo>
                  <a:cubicBezTo>
                    <a:pt x="1261966" y="4925242"/>
                    <a:pt x="1259678" y="4924493"/>
                    <a:pt x="1255320" y="4924972"/>
                  </a:cubicBezTo>
                  <a:lnTo>
                    <a:pt x="1242409" y="4927891"/>
                  </a:lnTo>
                  <a:cubicBezTo>
                    <a:pt x="1240983" y="4928297"/>
                    <a:pt x="1236679" y="4929270"/>
                    <a:pt x="1229497" y="4930809"/>
                  </a:cubicBezTo>
                  <a:cubicBezTo>
                    <a:pt x="1215134" y="4933888"/>
                    <a:pt x="1199236" y="4936385"/>
                    <a:pt x="1181803" y="4938301"/>
                  </a:cubicBezTo>
                  <a:cubicBezTo>
                    <a:pt x="1159286" y="4940776"/>
                    <a:pt x="1139430" y="4939022"/>
                    <a:pt x="1122232" y="4933041"/>
                  </a:cubicBezTo>
                  <a:cubicBezTo>
                    <a:pt x="1105034" y="4927060"/>
                    <a:pt x="1095933" y="4919502"/>
                    <a:pt x="1094929" y="4910366"/>
                  </a:cubicBezTo>
                  <a:cubicBezTo>
                    <a:pt x="1093247" y="4895058"/>
                    <a:pt x="1105650" y="4880826"/>
                    <a:pt x="1132138" y="4867669"/>
                  </a:cubicBezTo>
                  <a:cubicBezTo>
                    <a:pt x="1158626" y="4854512"/>
                    <a:pt x="1192208" y="4845698"/>
                    <a:pt x="1232883" y="4841228"/>
                  </a:cubicBezTo>
                  <a:cubicBezTo>
                    <a:pt x="1293896" y="4834521"/>
                    <a:pt x="1342598" y="4839539"/>
                    <a:pt x="1378988" y="4856279"/>
                  </a:cubicBezTo>
                  <a:cubicBezTo>
                    <a:pt x="1410722" y="4870783"/>
                    <a:pt x="1427960" y="4890504"/>
                    <a:pt x="1430701" y="4915441"/>
                  </a:cubicBezTo>
                  <a:cubicBezTo>
                    <a:pt x="1434202" y="4947292"/>
                    <a:pt x="1409626" y="4977855"/>
                    <a:pt x="1356976" y="5007132"/>
                  </a:cubicBezTo>
                  <a:cubicBezTo>
                    <a:pt x="1301555" y="5037962"/>
                    <a:pt x="1230264" y="5058168"/>
                    <a:pt x="1143103" y="5067748"/>
                  </a:cubicBezTo>
                  <a:cubicBezTo>
                    <a:pt x="1029794" y="5080202"/>
                    <a:pt x="936979" y="5071787"/>
                    <a:pt x="864659" y="5042503"/>
                  </a:cubicBezTo>
                  <a:cubicBezTo>
                    <a:pt x="800037" y="5016371"/>
                    <a:pt x="765229" y="4980590"/>
                    <a:pt x="760236" y="4935160"/>
                  </a:cubicBezTo>
                  <a:cubicBezTo>
                    <a:pt x="755161" y="4888989"/>
                    <a:pt x="792933" y="4844730"/>
                    <a:pt x="873552" y="4802384"/>
                  </a:cubicBezTo>
                  <a:cubicBezTo>
                    <a:pt x="956941" y="4758484"/>
                    <a:pt x="1063280" y="4729428"/>
                    <a:pt x="1192569" y="4715218"/>
                  </a:cubicBezTo>
                  <a:cubicBezTo>
                    <a:pt x="1263024" y="4707474"/>
                    <a:pt x="1325387" y="4706366"/>
                    <a:pt x="1379659" y="4711896"/>
                  </a:cubicBezTo>
                  <a:cubicBezTo>
                    <a:pt x="1427230" y="4716663"/>
                    <a:pt x="1473569" y="4726937"/>
                    <a:pt x="1518675" y="4742720"/>
                  </a:cubicBezTo>
                  <a:cubicBezTo>
                    <a:pt x="1550003" y="4753520"/>
                    <a:pt x="1589030" y="4770846"/>
                    <a:pt x="1635759" y="4794696"/>
                  </a:cubicBezTo>
                  <a:lnTo>
                    <a:pt x="1801389" y="4887066"/>
                  </a:lnTo>
                  <a:cubicBezTo>
                    <a:pt x="1868624" y="4916909"/>
                    <a:pt x="1945096" y="4927120"/>
                    <a:pt x="2030805" y="4917700"/>
                  </a:cubicBezTo>
                  <a:cubicBezTo>
                    <a:pt x="2115786" y="4908359"/>
                    <a:pt x="2180269" y="4886403"/>
                    <a:pt x="2224252" y="4851832"/>
                  </a:cubicBezTo>
                  <a:cubicBezTo>
                    <a:pt x="2262132" y="4821930"/>
                    <a:pt x="2279063" y="4788708"/>
                    <a:pt x="2275047" y="4752167"/>
                  </a:cubicBezTo>
                  <a:cubicBezTo>
                    <a:pt x="2271980" y="4724266"/>
                    <a:pt x="2260472" y="4703167"/>
                    <a:pt x="2240522" y="4688867"/>
                  </a:cubicBezTo>
                  <a:cubicBezTo>
                    <a:pt x="2213357" y="4669113"/>
                    <a:pt x="2171084" y="4662390"/>
                    <a:pt x="2113703" y="4668697"/>
                  </a:cubicBezTo>
                  <a:cubicBezTo>
                    <a:pt x="2090460" y="4671251"/>
                    <a:pt x="2069924" y="4676695"/>
                    <a:pt x="2052094" y="4685026"/>
                  </a:cubicBezTo>
                  <a:cubicBezTo>
                    <a:pt x="2034264" y="4693358"/>
                    <a:pt x="2024888" y="4700011"/>
                    <a:pt x="2023964" y="4704986"/>
                  </a:cubicBezTo>
                  <a:cubicBezTo>
                    <a:pt x="2023041" y="4709960"/>
                    <a:pt x="2022701" y="4713558"/>
                    <a:pt x="2022945" y="4715780"/>
                  </a:cubicBezTo>
                  <a:cubicBezTo>
                    <a:pt x="2023542" y="4721212"/>
                    <a:pt x="2026587" y="4725501"/>
                    <a:pt x="2032078" y="4728645"/>
                  </a:cubicBezTo>
                  <a:cubicBezTo>
                    <a:pt x="2038187" y="4730723"/>
                    <a:pt x="2041968" y="4731681"/>
                    <a:pt x="2043421" y="4731522"/>
                  </a:cubicBezTo>
                  <a:cubicBezTo>
                    <a:pt x="2047053" y="4731122"/>
                    <a:pt x="2051316" y="4729779"/>
                    <a:pt x="2056210" y="4727492"/>
                  </a:cubicBezTo>
                  <a:cubicBezTo>
                    <a:pt x="2065999" y="4722918"/>
                    <a:pt x="2076441" y="4719271"/>
                    <a:pt x="2087537" y="4716552"/>
                  </a:cubicBezTo>
                  <a:cubicBezTo>
                    <a:pt x="2098632" y="4713833"/>
                    <a:pt x="2110354" y="4711795"/>
                    <a:pt x="2122702" y="4710438"/>
                  </a:cubicBezTo>
                  <a:cubicBezTo>
                    <a:pt x="2158293" y="4706526"/>
                    <a:pt x="2185900" y="4710239"/>
                    <a:pt x="2205524" y="4721575"/>
                  </a:cubicBezTo>
                  <a:cubicBezTo>
                    <a:pt x="2221218" y="4730596"/>
                    <a:pt x="2229946" y="4743130"/>
                    <a:pt x="2231710" y="4759179"/>
                  </a:cubicBezTo>
                  <a:cubicBezTo>
                    <a:pt x="2234560" y="4785104"/>
                    <a:pt x="2224950" y="4808025"/>
                    <a:pt x="2202881" y="4827943"/>
                  </a:cubicBezTo>
                  <a:cubicBezTo>
                    <a:pt x="2176134" y="4852123"/>
                    <a:pt x="2135522" y="4867207"/>
                    <a:pt x="2081047" y="4873195"/>
                  </a:cubicBezTo>
                  <a:cubicBezTo>
                    <a:pt x="2041098" y="4877586"/>
                    <a:pt x="2003590" y="4874087"/>
                    <a:pt x="1968522" y="4862699"/>
                  </a:cubicBezTo>
                  <a:cubicBezTo>
                    <a:pt x="1944113" y="4854636"/>
                    <a:pt x="1938743" y="4860547"/>
                    <a:pt x="1876345" y="4816606"/>
                  </a:cubicBezTo>
                  <a:cubicBezTo>
                    <a:pt x="1813946" y="4772665"/>
                    <a:pt x="1750516" y="4678954"/>
                    <a:pt x="1594134" y="4599053"/>
                  </a:cubicBezTo>
                  <a:cubicBezTo>
                    <a:pt x="1535491" y="4569090"/>
                    <a:pt x="1466200" y="4557358"/>
                    <a:pt x="1393998" y="4556135"/>
                  </a:cubicBezTo>
                  <a:close/>
                </a:path>
              </a:pathLst>
            </a:custGeom>
            <a:gradFill flip="none" rotWithShape="1">
              <a:gsLst>
                <a:gs pos="0">
                  <a:schemeClr val="accent6">
                    <a:lumMod val="20000"/>
                    <a:lumOff val="80000"/>
                  </a:schemeClr>
                </a:gs>
                <a:gs pos="50000">
                  <a:schemeClr val="accent6">
                    <a:lumMod val="60000"/>
                    <a:lumOff val="40000"/>
                    <a:alpha val="30000"/>
                  </a:schemeClr>
                </a:gs>
                <a:gs pos="98230">
                  <a:srgbClr val="580303">
                    <a:alpha val="41000"/>
                  </a:srgbClr>
                </a:gs>
                <a:gs pos="80000">
                  <a:srgbClr val="C00000">
                    <a:alpha val="41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spTree>
    <p:extLst>
      <p:ext uri="{BB962C8B-B14F-4D97-AF65-F5344CB8AC3E}">
        <p14:creationId xmlns:p14="http://schemas.microsoft.com/office/powerpoint/2010/main" val="1134826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4000" fill="hold"/>
                                        <p:tgtEl>
                                          <p:spTgt spid="15"/>
                                        </p:tgtEl>
                                        <p:attrNameLst>
                                          <p:attrName>ppt_w</p:attrName>
                                        </p:attrNameLst>
                                      </p:cBhvr>
                                      <p:tavLst>
                                        <p:tav tm="0">
                                          <p:val>
                                            <p:strVal val="4/3*#ppt_w"/>
                                          </p:val>
                                        </p:tav>
                                        <p:tav tm="100000">
                                          <p:val>
                                            <p:strVal val="#ppt_w"/>
                                          </p:val>
                                        </p:tav>
                                      </p:tavLst>
                                    </p:anim>
                                    <p:anim calcmode="lin" valueType="num">
                                      <p:cBhvr>
                                        <p:cTn id="12" dur="4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3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D5B8A5"/>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23033" y="-99392"/>
            <a:ext cx="9195059" cy="5814390"/>
            <a:chOff x="0" y="404664"/>
            <a:chExt cx="9195059" cy="5715000"/>
          </a:xfrm>
        </p:grpSpPr>
        <p:sp>
          <p:nvSpPr>
            <p:cNvPr id="10" name="Forma libre 9"/>
            <p:cNvSpPr/>
            <p:nvPr/>
          </p:nvSpPr>
          <p:spPr>
            <a:xfrm>
              <a:off x="7496322" y="4581129"/>
              <a:ext cx="1185966" cy="1132406"/>
            </a:xfrm>
            <a:custGeom>
              <a:avLst/>
              <a:gdLst>
                <a:gd name="connsiteX0" fmla="*/ 592983 w 1185966"/>
                <a:gd name="connsiteY0" fmla="*/ 0 h 1132406"/>
                <a:gd name="connsiteX1" fmla="*/ 1185966 w 1185966"/>
                <a:gd name="connsiteY1" fmla="*/ 566203 h 1132406"/>
                <a:gd name="connsiteX2" fmla="*/ 592983 w 1185966"/>
                <a:gd name="connsiteY2" fmla="*/ 1132406 h 1132406"/>
                <a:gd name="connsiteX3" fmla="*/ 0 w 1185966"/>
                <a:gd name="connsiteY3" fmla="*/ 566203 h 1132406"/>
                <a:gd name="connsiteX4" fmla="*/ 592983 w 1185966"/>
                <a:gd name="connsiteY4" fmla="*/ 0 h 113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966" h="1132406">
                  <a:moveTo>
                    <a:pt x="592983" y="0"/>
                  </a:moveTo>
                  <a:cubicBezTo>
                    <a:pt x="920478" y="0"/>
                    <a:pt x="1185966" y="253498"/>
                    <a:pt x="1185966" y="566203"/>
                  </a:cubicBezTo>
                  <a:cubicBezTo>
                    <a:pt x="1185966" y="878908"/>
                    <a:pt x="920478" y="1132406"/>
                    <a:pt x="592983" y="1132406"/>
                  </a:cubicBezTo>
                  <a:cubicBezTo>
                    <a:pt x="265488" y="1132406"/>
                    <a:pt x="0" y="878908"/>
                    <a:pt x="0" y="566203"/>
                  </a:cubicBezTo>
                  <a:cubicBezTo>
                    <a:pt x="0" y="253498"/>
                    <a:pt x="265488" y="0"/>
                    <a:pt x="592983" y="0"/>
                  </a:cubicBezTo>
                  <a:close/>
                </a:path>
              </a:pathLst>
            </a:custGeom>
            <a:gradFill>
              <a:gsLst>
                <a:gs pos="0">
                  <a:schemeClr val="accent6">
                    <a:lumMod val="20000"/>
                    <a:lumOff val="80000"/>
                  </a:schemeClr>
                </a:gs>
                <a:gs pos="50000">
                  <a:srgbClr val="A8B5B2">
                    <a:alpha val="40000"/>
                  </a:srgbClr>
                </a:gs>
                <a:gs pos="93000">
                  <a:srgbClr val="321712"/>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2819890" y="4683978"/>
              <a:ext cx="693020" cy="648072"/>
            </a:xfrm>
            <a:custGeom>
              <a:avLst/>
              <a:gdLst>
                <a:gd name="connsiteX0" fmla="*/ 346510 w 693020"/>
                <a:gd name="connsiteY0" fmla="*/ 0 h 648072"/>
                <a:gd name="connsiteX1" fmla="*/ 693020 w 693020"/>
                <a:gd name="connsiteY1" fmla="*/ 324036 h 648072"/>
                <a:gd name="connsiteX2" fmla="*/ 346510 w 693020"/>
                <a:gd name="connsiteY2" fmla="*/ 648072 h 648072"/>
                <a:gd name="connsiteX3" fmla="*/ 0 w 693020"/>
                <a:gd name="connsiteY3" fmla="*/ 324036 h 648072"/>
                <a:gd name="connsiteX4" fmla="*/ 346510 w 693020"/>
                <a:gd name="connsiteY4" fmla="*/ 0 h 6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020" h="648072">
                  <a:moveTo>
                    <a:pt x="346510" y="0"/>
                  </a:moveTo>
                  <a:cubicBezTo>
                    <a:pt x="537882" y="0"/>
                    <a:pt x="693020" y="145076"/>
                    <a:pt x="693020" y="324036"/>
                  </a:cubicBezTo>
                  <a:cubicBezTo>
                    <a:pt x="693020" y="502996"/>
                    <a:pt x="537882" y="648072"/>
                    <a:pt x="346510" y="648072"/>
                  </a:cubicBezTo>
                  <a:cubicBezTo>
                    <a:pt x="155138" y="648072"/>
                    <a:pt x="0" y="502996"/>
                    <a:pt x="0" y="324036"/>
                  </a:cubicBezTo>
                  <a:cubicBezTo>
                    <a:pt x="0" y="145076"/>
                    <a:pt x="155138" y="0"/>
                    <a:pt x="346510" y="0"/>
                  </a:cubicBezTo>
                  <a:close/>
                </a:path>
              </a:pathLst>
            </a:custGeom>
            <a:gradFill flip="none" rotWithShape="1">
              <a:gsLst>
                <a:gs pos="0">
                  <a:schemeClr val="accent6">
                    <a:lumMod val="20000"/>
                    <a:lumOff val="80000"/>
                  </a:schemeClr>
                </a:gs>
                <a:gs pos="50000">
                  <a:srgbClr val="A8B5B2">
                    <a:alpha val="40000"/>
                  </a:srgbClr>
                </a:gs>
                <a:gs pos="93000">
                  <a:srgbClr val="32171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1507689" y="4777431"/>
              <a:ext cx="589776" cy="521794"/>
            </a:xfrm>
            <a:custGeom>
              <a:avLst/>
              <a:gdLst>
                <a:gd name="connsiteX0" fmla="*/ 294888 w 589776"/>
                <a:gd name="connsiteY0" fmla="*/ 0 h 521794"/>
                <a:gd name="connsiteX1" fmla="*/ 589776 w 589776"/>
                <a:gd name="connsiteY1" fmla="*/ 260897 h 521794"/>
                <a:gd name="connsiteX2" fmla="*/ 294888 w 589776"/>
                <a:gd name="connsiteY2" fmla="*/ 521794 h 521794"/>
                <a:gd name="connsiteX3" fmla="*/ 0 w 589776"/>
                <a:gd name="connsiteY3" fmla="*/ 260897 h 521794"/>
                <a:gd name="connsiteX4" fmla="*/ 294888 w 589776"/>
                <a:gd name="connsiteY4" fmla="*/ 0 h 521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776" h="521794">
                  <a:moveTo>
                    <a:pt x="294888" y="0"/>
                  </a:moveTo>
                  <a:cubicBezTo>
                    <a:pt x="457750" y="0"/>
                    <a:pt x="589776" y="116808"/>
                    <a:pt x="589776" y="260897"/>
                  </a:cubicBezTo>
                  <a:cubicBezTo>
                    <a:pt x="589776" y="404986"/>
                    <a:pt x="457750" y="521794"/>
                    <a:pt x="294888" y="521794"/>
                  </a:cubicBezTo>
                  <a:cubicBezTo>
                    <a:pt x="132026" y="521794"/>
                    <a:pt x="0" y="404986"/>
                    <a:pt x="0" y="260897"/>
                  </a:cubicBezTo>
                  <a:cubicBezTo>
                    <a:pt x="0" y="116808"/>
                    <a:pt x="132026" y="0"/>
                    <a:pt x="294888" y="0"/>
                  </a:cubicBezTo>
                  <a:close/>
                </a:path>
              </a:pathLst>
            </a:custGeom>
            <a:gradFill flip="none" rotWithShape="1">
              <a:gsLst>
                <a:gs pos="0">
                  <a:schemeClr val="accent6">
                    <a:lumMod val="20000"/>
                    <a:lumOff val="80000"/>
                  </a:schemeClr>
                </a:gs>
                <a:gs pos="50000">
                  <a:srgbClr val="A8B5B2">
                    <a:alpha val="40000"/>
                  </a:srgbClr>
                </a:gs>
                <a:gs pos="93000">
                  <a:srgbClr val="32171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4235335" y="4808263"/>
              <a:ext cx="826164" cy="774352"/>
            </a:xfrm>
            <a:custGeom>
              <a:avLst/>
              <a:gdLst>
                <a:gd name="connsiteX0" fmla="*/ 413082 w 826164"/>
                <a:gd name="connsiteY0" fmla="*/ 0 h 774352"/>
                <a:gd name="connsiteX1" fmla="*/ 826164 w 826164"/>
                <a:gd name="connsiteY1" fmla="*/ 387176 h 774352"/>
                <a:gd name="connsiteX2" fmla="*/ 413082 w 826164"/>
                <a:gd name="connsiteY2" fmla="*/ 774352 h 774352"/>
                <a:gd name="connsiteX3" fmla="*/ 0 w 826164"/>
                <a:gd name="connsiteY3" fmla="*/ 387176 h 774352"/>
                <a:gd name="connsiteX4" fmla="*/ 413082 w 826164"/>
                <a:gd name="connsiteY4" fmla="*/ 0 h 77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64" h="774352">
                  <a:moveTo>
                    <a:pt x="413082" y="0"/>
                  </a:moveTo>
                  <a:cubicBezTo>
                    <a:pt x="641221" y="0"/>
                    <a:pt x="826164" y="173345"/>
                    <a:pt x="826164" y="387176"/>
                  </a:cubicBezTo>
                  <a:cubicBezTo>
                    <a:pt x="826164" y="601007"/>
                    <a:pt x="641221" y="774352"/>
                    <a:pt x="413082" y="774352"/>
                  </a:cubicBezTo>
                  <a:cubicBezTo>
                    <a:pt x="184943" y="774352"/>
                    <a:pt x="0" y="601007"/>
                    <a:pt x="0" y="387176"/>
                  </a:cubicBezTo>
                  <a:cubicBezTo>
                    <a:pt x="0" y="173345"/>
                    <a:pt x="184943" y="0"/>
                    <a:pt x="413082" y="0"/>
                  </a:cubicBezTo>
                  <a:close/>
                </a:path>
              </a:pathLst>
            </a:custGeom>
            <a:gradFill>
              <a:gsLst>
                <a:gs pos="0">
                  <a:schemeClr val="accent6">
                    <a:lumMod val="20000"/>
                    <a:lumOff val="80000"/>
                  </a:schemeClr>
                </a:gs>
                <a:gs pos="50000">
                  <a:srgbClr val="A8B5B2">
                    <a:alpha val="40000"/>
                  </a:srgbClr>
                </a:gs>
                <a:gs pos="93000">
                  <a:srgbClr val="321712"/>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5796136" y="4858307"/>
              <a:ext cx="970368" cy="947486"/>
            </a:xfrm>
            <a:custGeom>
              <a:avLst/>
              <a:gdLst>
                <a:gd name="connsiteX0" fmla="*/ 485184 w 970368"/>
                <a:gd name="connsiteY0" fmla="*/ 0 h 947486"/>
                <a:gd name="connsiteX1" fmla="*/ 970368 w 970368"/>
                <a:gd name="connsiteY1" fmla="*/ 473743 h 947486"/>
                <a:gd name="connsiteX2" fmla="*/ 485184 w 970368"/>
                <a:gd name="connsiteY2" fmla="*/ 947486 h 947486"/>
                <a:gd name="connsiteX3" fmla="*/ 0 w 970368"/>
                <a:gd name="connsiteY3" fmla="*/ 473743 h 947486"/>
                <a:gd name="connsiteX4" fmla="*/ 485184 w 970368"/>
                <a:gd name="connsiteY4" fmla="*/ 0 h 947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8" h="947486">
                  <a:moveTo>
                    <a:pt x="485184" y="0"/>
                  </a:moveTo>
                  <a:cubicBezTo>
                    <a:pt x="753144" y="0"/>
                    <a:pt x="970368" y="212102"/>
                    <a:pt x="970368" y="473743"/>
                  </a:cubicBezTo>
                  <a:cubicBezTo>
                    <a:pt x="970368" y="735384"/>
                    <a:pt x="753144" y="947486"/>
                    <a:pt x="485184" y="947486"/>
                  </a:cubicBezTo>
                  <a:cubicBezTo>
                    <a:pt x="217224" y="947486"/>
                    <a:pt x="0" y="735384"/>
                    <a:pt x="0" y="473743"/>
                  </a:cubicBezTo>
                  <a:cubicBezTo>
                    <a:pt x="0" y="212102"/>
                    <a:pt x="217224" y="0"/>
                    <a:pt x="485184" y="0"/>
                  </a:cubicBezTo>
                  <a:close/>
                </a:path>
              </a:pathLst>
            </a:custGeom>
            <a:gradFill>
              <a:gsLst>
                <a:gs pos="0">
                  <a:schemeClr val="accent6">
                    <a:lumMod val="20000"/>
                    <a:lumOff val="80000"/>
                  </a:schemeClr>
                </a:gs>
                <a:gs pos="50000">
                  <a:srgbClr val="A8B5B2">
                    <a:alpha val="40000"/>
                  </a:srgbClr>
                </a:gs>
                <a:gs pos="93000">
                  <a:srgbClr val="321712"/>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a:off x="339009" y="5038328"/>
              <a:ext cx="487260" cy="461168"/>
            </a:xfrm>
            <a:custGeom>
              <a:avLst/>
              <a:gdLst>
                <a:gd name="connsiteX0" fmla="*/ 243630 w 487260"/>
                <a:gd name="connsiteY0" fmla="*/ 0 h 461168"/>
                <a:gd name="connsiteX1" fmla="*/ 487260 w 487260"/>
                <a:gd name="connsiteY1" fmla="*/ 230584 h 461168"/>
                <a:gd name="connsiteX2" fmla="*/ 243630 w 487260"/>
                <a:gd name="connsiteY2" fmla="*/ 461168 h 461168"/>
                <a:gd name="connsiteX3" fmla="*/ 0 w 487260"/>
                <a:gd name="connsiteY3" fmla="*/ 230584 h 461168"/>
                <a:gd name="connsiteX4" fmla="*/ 243630 w 487260"/>
                <a:gd name="connsiteY4" fmla="*/ 0 h 46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60" h="461168">
                  <a:moveTo>
                    <a:pt x="243630" y="0"/>
                  </a:moveTo>
                  <a:cubicBezTo>
                    <a:pt x="378183" y="0"/>
                    <a:pt x="487260" y="103236"/>
                    <a:pt x="487260" y="230584"/>
                  </a:cubicBezTo>
                  <a:cubicBezTo>
                    <a:pt x="487260" y="357932"/>
                    <a:pt x="378183" y="461168"/>
                    <a:pt x="243630" y="461168"/>
                  </a:cubicBezTo>
                  <a:cubicBezTo>
                    <a:pt x="109077" y="461168"/>
                    <a:pt x="0" y="357932"/>
                    <a:pt x="0" y="230584"/>
                  </a:cubicBezTo>
                  <a:cubicBezTo>
                    <a:pt x="0" y="103236"/>
                    <a:pt x="109077" y="0"/>
                    <a:pt x="243630" y="0"/>
                  </a:cubicBezTo>
                  <a:close/>
                </a:path>
              </a:pathLst>
            </a:custGeom>
            <a:gradFill flip="none" rotWithShape="1">
              <a:gsLst>
                <a:gs pos="0">
                  <a:schemeClr val="accent6">
                    <a:lumMod val="20000"/>
                    <a:lumOff val="80000"/>
                  </a:schemeClr>
                </a:gs>
                <a:gs pos="50000">
                  <a:srgbClr val="A8B5B2">
                    <a:alpha val="40000"/>
                  </a:srgbClr>
                </a:gs>
                <a:gs pos="93000">
                  <a:srgbClr val="32171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a:off x="0" y="404664"/>
              <a:ext cx="9195059" cy="5715000"/>
            </a:xfrm>
            <a:custGeom>
              <a:avLst/>
              <a:gdLst>
                <a:gd name="connsiteX0" fmla="*/ 0 w 9195059"/>
                <a:gd name="connsiteY0" fmla="*/ 0 h 5715000"/>
                <a:gd name="connsiteX1" fmla="*/ 9195059 w 9195059"/>
                <a:gd name="connsiteY1" fmla="*/ 0 h 5715000"/>
                <a:gd name="connsiteX2" fmla="*/ 9185408 w 9195059"/>
                <a:gd name="connsiteY2" fmla="*/ 5536260 h 5715000"/>
                <a:gd name="connsiteX3" fmla="*/ 19301 w 9195059"/>
                <a:gd name="connsiteY3" fmla="*/ 5505576 h 5715000"/>
                <a:gd name="connsiteX4" fmla="*/ 0 w 9195059"/>
                <a:gd name="connsiteY4" fmla="*/ 0 h 5715000"/>
                <a:gd name="connsiteX5" fmla="*/ 8089305 w 9195059"/>
                <a:gd name="connsiteY5" fmla="*/ 4176465 h 5715000"/>
                <a:gd name="connsiteX6" fmla="*/ 7496322 w 9195059"/>
                <a:gd name="connsiteY6" fmla="*/ 4742668 h 5715000"/>
                <a:gd name="connsiteX7" fmla="*/ 8089305 w 9195059"/>
                <a:gd name="connsiteY7" fmla="*/ 5308871 h 5715000"/>
                <a:gd name="connsiteX8" fmla="*/ 8682288 w 9195059"/>
                <a:gd name="connsiteY8" fmla="*/ 4742668 h 5715000"/>
                <a:gd name="connsiteX9" fmla="*/ 8089305 w 9195059"/>
                <a:gd name="connsiteY9" fmla="*/ 4176465 h 5715000"/>
                <a:gd name="connsiteX10" fmla="*/ 3166400 w 9195059"/>
                <a:gd name="connsiteY10" fmla="*/ 4279314 h 5715000"/>
                <a:gd name="connsiteX11" fmla="*/ 2819890 w 9195059"/>
                <a:gd name="connsiteY11" fmla="*/ 4603350 h 5715000"/>
                <a:gd name="connsiteX12" fmla="*/ 3166400 w 9195059"/>
                <a:gd name="connsiteY12" fmla="*/ 4927386 h 5715000"/>
                <a:gd name="connsiteX13" fmla="*/ 3512910 w 9195059"/>
                <a:gd name="connsiteY13" fmla="*/ 4603350 h 5715000"/>
                <a:gd name="connsiteX14" fmla="*/ 3166400 w 9195059"/>
                <a:gd name="connsiteY14" fmla="*/ 4279314 h 5715000"/>
                <a:gd name="connsiteX15" fmla="*/ 4648417 w 9195059"/>
                <a:gd name="connsiteY15" fmla="*/ 4403599 h 5715000"/>
                <a:gd name="connsiteX16" fmla="*/ 4235335 w 9195059"/>
                <a:gd name="connsiteY16" fmla="*/ 4790775 h 5715000"/>
                <a:gd name="connsiteX17" fmla="*/ 4648417 w 9195059"/>
                <a:gd name="connsiteY17" fmla="*/ 5177951 h 5715000"/>
                <a:gd name="connsiteX18" fmla="*/ 5061499 w 9195059"/>
                <a:gd name="connsiteY18" fmla="*/ 4790775 h 5715000"/>
                <a:gd name="connsiteX19" fmla="*/ 4648417 w 9195059"/>
                <a:gd name="connsiteY19" fmla="*/ 4403599 h 5715000"/>
                <a:gd name="connsiteX20" fmla="*/ 6281320 w 9195059"/>
                <a:gd name="connsiteY20" fmla="*/ 4453643 h 5715000"/>
                <a:gd name="connsiteX21" fmla="*/ 5796136 w 9195059"/>
                <a:gd name="connsiteY21" fmla="*/ 4927386 h 5715000"/>
                <a:gd name="connsiteX22" fmla="*/ 6281320 w 9195059"/>
                <a:gd name="connsiteY22" fmla="*/ 5401129 h 5715000"/>
                <a:gd name="connsiteX23" fmla="*/ 6766504 w 9195059"/>
                <a:gd name="connsiteY23" fmla="*/ 4927386 h 5715000"/>
                <a:gd name="connsiteX24" fmla="*/ 6281320 w 9195059"/>
                <a:gd name="connsiteY24" fmla="*/ 4453643 h 5715000"/>
                <a:gd name="connsiteX25" fmla="*/ 1802577 w 9195059"/>
                <a:gd name="connsiteY25" fmla="*/ 4372767 h 5715000"/>
                <a:gd name="connsiteX26" fmla="*/ 1507689 w 9195059"/>
                <a:gd name="connsiteY26" fmla="*/ 4633664 h 5715000"/>
                <a:gd name="connsiteX27" fmla="*/ 1802577 w 9195059"/>
                <a:gd name="connsiteY27" fmla="*/ 4894561 h 5715000"/>
                <a:gd name="connsiteX28" fmla="*/ 2097465 w 9195059"/>
                <a:gd name="connsiteY28" fmla="*/ 4633664 h 5715000"/>
                <a:gd name="connsiteX29" fmla="*/ 1802577 w 9195059"/>
                <a:gd name="connsiteY29" fmla="*/ 4372767 h 5715000"/>
                <a:gd name="connsiteX30" fmla="*/ 582639 w 9195059"/>
                <a:gd name="connsiteY30" fmla="*/ 4633664 h 5715000"/>
                <a:gd name="connsiteX31" fmla="*/ 339009 w 9195059"/>
                <a:gd name="connsiteY31" fmla="*/ 4864248 h 5715000"/>
                <a:gd name="connsiteX32" fmla="*/ 582639 w 9195059"/>
                <a:gd name="connsiteY32" fmla="*/ 5094832 h 5715000"/>
                <a:gd name="connsiteX33" fmla="*/ 826269 w 9195059"/>
                <a:gd name="connsiteY33" fmla="*/ 4864248 h 5715000"/>
                <a:gd name="connsiteX34" fmla="*/ 582639 w 9195059"/>
                <a:gd name="connsiteY34" fmla="*/ 4633664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195059" h="5715000">
                  <a:moveTo>
                    <a:pt x="0" y="0"/>
                  </a:moveTo>
                  <a:lnTo>
                    <a:pt x="9195059" y="0"/>
                  </a:lnTo>
                  <a:lnTo>
                    <a:pt x="9185408" y="5536260"/>
                  </a:lnTo>
                  <a:cubicBezTo>
                    <a:pt x="3873622" y="6147947"/>
                    <a:pt x="4902835" y="4947587"/>
                    <a:pt x="19301" y="5505576"/>
                  </a:cubicBezTo>
                  <a:lnTo>
                    <a:pt x="0" y="0"/>
                  </a:lnTo>
                  <a:close/>
                  <a:moveTo>
                    <a:pt x="8089305" y="4176465"/>
                  </a:moveTo>
                  <a:cubicBezTo>
                    <a:pt x="7761810" y="4176465"/>
                    <a:pt x="7496322" y="4429963"/>
                    <a:pt x="7496322" y="4742668"/>
                  </a:cubicBezTo>
                  <a:cubicBezTo>
                    <a:pt x="7496322" y="5055373"/>
                    <a:pt x="7761810" y="5308871"/>
                    <a:pt x="8089305" y="5308871"/>
                  </a:cubicBezTo>
                  <a:cubicBezTo>
                    <a:pt x="8416800" y="5308871"/>
                    <a:pt x="8682288" y="5055373"/>
                    <a:pt x="8682288" y="4742668"/>
                  </a:cubicBezTo>
                  <a:cubicBezTo>
                    <a:pt x="8682288" y="4429963"/>
                    <a:pt x="8416800" y="4176465"/>
                    <a:pt x="8089305" y="4176465"/>
                  </a:cubicBezTo>
                  <a:close/>
                  <a:moveTo>
                    <a:pt x="3166400" y="4279314"/>
                  </a:moveTo>
                  <a:cubicBezTo>
                    <a:pt x="2975028" y="4279314"/>
                    <a:pt x="2819890" y="4424390"/>
                    <a:pt x="2819890" y="4603350"/>
                  </a:cubicBezTo>
                  <a:cubicBezTo>
                    <a:pt x="2819890" y="4782310"/>
                    <a:pt x="2975028" y="4927386"/>
                    <a:pt x="3166400" y="4927386"/>
                  </a:cubicBezTo>
                  <a:cubicBezTo>
                    <a:pt x="3357772" y="4927386"/>
                    <a:pt x="3512910" y="4782310"/>
                    <a:pt x="3512910" y="4603350"/>
                  </a:cubicBezTo>
                  <a:cubicBezTo>
                    <a:pt x="3512910" y="4424390"/>
                    <a:pt x="3357772" y="4279314"/>
                    <a:pt x="3166400" y="4279314"/>
                  </a:cubicBezTo>
                  <a:close/>
                  <a:moveTo>
                    <a:pt x="4648417" y="4403599"/>
                  </a:moveTo>
                  <a:cubicBezTo>
                    <a:pt x="4420278" y="4403599"/>
                    <a:pt x="4235335" y="4576944"/>
                    <a:pt x="4235335" y="4790775"/>
                  </a:cubicBezTo>
                  <a:cubicBezTo>
                    <a:pt x="4235335" y="5004606"/>
                    <a:pt x="4420278" y="5177951"/>
                    <a:pt x="4648417" y="5177951"/>
                  </a:cubicBezTo>
                  <a:cubicBezTo>
                    <a:pt x="4876556" y="5177951"/>
                    <a:pt x="5061499" y="5004606"/>
                    <a:pt x="5061499" y="4790775"/>
                  </a:cubicBezTo>
                  <a:cubicBezTo>
                    <a:pt x="5061499" y="4576944"/>
                    <a:pt x="4876556" y="4403599"/>
                    <a:pt x="4648417" y="4403599"/>
                  </a:cubicBezTo>
                  <a:close/>
                  <a:moveTo>
                    <a:pt x="6281320" y="4453643"/>
                  </a:moveTo>
                  <a:cubicBezTo>
                    <a:pt x="6013360" y="4453643"/>
                    <a:pt x="5796136" y="4665745"/>
                    <a:pt x="5796136" y="4927386"/>
                  </a:cubicBezTo>
                  <a:cubicBezTo>
                    <a:pt x="5796136" y="5189027"/>
                    <a:pt x="6013360" y="5401129"/>
                    <a:pt x="6281320" y="5401129"/>
                  </a:cubicBezTo>
                  <a:cubicBezTo>
                    <a:pt x="6549280" y="5401129"/>
                    <a:pt x="6766504" y="5189027"/>
                    <a:pt x="6766504" y="4927386"/>
                  </a:cubicBezTo>
                  <a:cubicBezTo>
                    <a:pt x="6766504" y="4665745"/>
                    <a:pt x="6549280" y="4453643"/>
                    <a:pt x="6281320" y="4453643"/>
                  </a:cubicBezTo>
                  <a:close/>
                  <a:moveTo>
                    <a:pt x="1802577" y="4372767"/>
                  </a:moveTo>
                  <a:cubicBezTo>
                    <a:pt x="1639715" y="4372767"/>
                    <a:pt x="1507689" y="4489575"/>
                    <a:pt x="1507689" y="4633664"/>
                  </a:cubicBezTo>
                  <a:cubicBezTo>
                    <a:pt x="1507689" y="4777753"/>
                    <a:pt x="1639715" y="4894561"/>
                    <a:pt x="1802577" y="4894561"/>
                  </a:cubicBezTo>
                  <a:cubicBezTo>
                    <a:pt x="1965439" y="4894561"/>
                    <a:pt x="2097465" y="4777753"/>
                    <a:pt x="2097465" y="4633664"/>
                  </a:cubicBezTo>
                  <a:cubicBezTo>
                    <a:pt x="2097465" y="4489575"/>
                    <a:pt x="1965439" y="4372767"/>
                    <a:pt x="1802577" y="4372767"/>
                  </a:cubicBezTo>
                  <a:close/>
                  <a:moveTo>
                    <a:pt x="582639" y="4633664"/>
                  </a:moveTo>
                  <a:cubicBezTo>
                    <a:pt x="448086" y="4633664"/>
                    <a:pt x="339009" y="4736900"/>
                    <a:pt x="339009" y="4864248"/>
                  </a:cubicBezTo>
                  <a:cubicBezTo>
                    <a:pt x="339009" y="4991596"/>
                    <a:pt x="448086" y="5094832"/>
                    <a:pt x="582639" y="5094832"/>
                  </a:cubicBezTo>
                  <a:cubicBezTo>
                    <a:pt x="717192" y="5094832"/>
                    <a:pt x="826269" y="4991596"/>
                    <a:pt x="826269" y="4864248"/>
                  </a:cubicBezTo>
                  <a:cubicBezTo>
                    <a:pt x="826269" y="4736900"/>
                    <a:pt x="717192" y="4633664"/>
                    <a:pt x="582639" y="4633664"/>
                  </a:cubicBezTo>
                  <a:close/>
                </a:path>
              </a:pathLst>
            </a:custGeom>
            <a:gradFill flip="none" rotWithShape="1">
              <a:gsLst>
                <a:gs pos="0">
                  <a:schemeClr val="accent6">
                    <a:lumMod val="20000"/>
                    <a:lumOff val="80000"/>
                  </a:schemeClr>
                </a:gs>
                <a:gs pos="50000">
                  <a:srgbClr val="A8B5B2">
                    <a:alpha val="40000"/>
                  </a:srgbClr>
                </a:gs>
                <a:gs pos="93000">
                  <a:srgbClr val="230B0A"/>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73054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0" fill="hold"/>
                                        <p:tgtEl>
                                          <p:spTgt spid="17"/>
                                        </p:tgtEl>
                                        <p:attrNameLst>
                                          <p:attrName>ppt_w</p:attrName>
                                        </p:attrNameLst>
                                      </p:cBhvr>
                                      <p:tavLst>
                                        <p:tav tm="0">
                                          <p:val>
                                            <p:strVal val="4/3*#ppt_w"/>
                                          </p:val>
                                        </p:tav>
                                        <p:tav tm="100000">
                                          <p:val>
                                            <p:strVal val="#ppt_w"/>
                                          </p:val>
                                        </p:tav>
                                      </p:tavLst>
                                    </p:anim>
                                    <p:anim calcmode="lin" valueType="num">
                                      <p:cBhvr>
                                        <p:cTn id="12" dur="4000" fill="hold"/>
                                        <p:tgtEl>
                                          <p:spTgt spid="1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1511616" y="980728"/>
            <a:ext cx="6120680" cy="3816429"/>
          </a:xfrm>
          <a:prstGeom prst="rect">
            <a:avLst/>
          </a:prstGeom>
        </p:spPr>
        <p:txBody>
          <a:bodyPr wrap="square">
            <a:spAutoFit/>
            <a:scene3d>
              <a:camera prst="obliqueBottomLeft"/>
              <a:lightRig rig="threePt" dir="t"/>
            </a:scene3d>
            <a:sp3d extrusionH="38100">
              <a:extrusionClr>
                <a:schemeClr val="tx1">
                  <a:lumMod val="95000"/>
                </a:schemeClr>
              </a:extrusionClr>
            </a:sp3d>
          </a:bodyPr>
          <a:lstStyle/>
          <a:p>
            <a:endParaRPr lang="es-ES" b="1" dirty="0" smtClean="0">
              <a:effectLst>
                <a:outerShdw blurRad="50800" dist="50800" dir="5400000" algn="ctr" rotWithShape="0">
                  <a:schemeClr val="accent2">
                    <a:lumMod val="50000"/>
                  </a:schemeClr>
                </a:outerShdw>
              </a:effectLst>
              <a:latin typeface="Harrington" panose="04040505050A02020702" pitchFamily="82" charset="0"/>
            </a:endParaRPr>
          </a:p>
          <a:p>
            <a:pPr algn="ctr"/>
            <a:r>
              <a:rPr lang="es-ES" sz="3200" b="1" dirty="0" smtClean="0">
                <a:effectLst>
                  <a:outerShdw blurRad="50800" dist="50800" dir="5400000" algn="ctr" rotWithShape="0">
                    <a:schemeClr val="accent2">
                      <a:lumMod val="50000"/>
                    </a:schemeClr>
                  </a:outerShdw>
                </a:effectLst>
                <a:latin typeface="Harrington" panose="04040505050A02020702" pitchFamily="82" charset="0"/>
              </a:rPr>
              <a:t>Pero </a:t>
            </a:r>
            <a:r>
              <a:rPr lang="es-ES" sz="3200" b="1" dirty="0">
                <a:effectLst>
                  <a:outerShdw blurRad="50800" dist="50800" dir="5400000" algn="ctr" rotWithShape="0">
                    <a:schemeClr val="accent2">
                      <a:lumMod val="50000"/>
                    </a:schemeClr>
                  </a:outerShdw>
                </a:effectLst>
                <a:latin typeface="Harrington" panose="04040505050A02020702" pitchFamily="82" charset="0"/>
              </a:rPr>
              <a:t>recuerda que nuestra belleza surge desde adentro… tienes que cuidar tu interior, aprender que lo bello está dentro de ti, en el interior de tu alma y de tu ser.</a:t>
            </a:r>
          </a:p>
          <a:p>
            <a:pPr algn="ctr"/>
            <a:endParaRPr lang="es-ES" sz="3200" b="1" dirty="0">
              <a:effectLst>
                <a:outerShdw blurRad="50800" dist="50800" dir="5400000" algn="ctr" rotWithShape="0">
                  <a:schemeClr val="accent2">
                    <a:lumMod val="50000"/>
                  </a:schemeClr>
                </a:outerShdw>
              </a:effectLst>
              <a:latin typeface="Harrington" panose="04040505050A02020702" pitchFamily="82" charset="0"/>
            </a:endParaRPr>
          </a:p>
        </p:txBody>
      </p:sp>
    </p:spTree>
    <p:extLst>
      <p:ext uri="{BB962C8B-B14F-4D97-AF65-F5344CB8AC3E}">
        <p14:creationId xmlns:p14="http://schemas.microsoft.com/office/powerpoint/2010/main" val="3552299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4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284" y="5811344"/>
            <a:ext cx="9200336" cy="104679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39921"/>
              <a:gd name="connsiteX1" fmla="*/ 9144000 w 9144000"/>
              <a:gd name="connsiteY1" fmla="*/ 0 h 939921"/>
              <a:gd name="connsiteX2" fmla="*/ 9144000 w 9144000"/>
              <a:gd name="connsiteY2" fmla="*/ 685800 h 939921"/>
              <a:gd name="connsiteX3" fmla="*/ 0 w 9144000"/>
              <a:gd name="connsiteY3" fmla="*/ 685800 h 939921"/>
              <a:gd name="connsiteX4" fmla="*/ 0 w 9144000"/>
              <a:gd name="connsiteY4" fmla="*/ 0 h 939921"/>
              <a:gd name="connsiteX0" fmla="*/ 0 w 9144000"/>
              <a:gd name="connsiteY0" fmla="*/ 0 h 939921"/>
              <a:gd name="connsiteX1" fmla="*/ 9144000 w 9144000"/>
              <a:gd name="connsiteY1" fmla="*/ 0 h 939921"/>
              <a:gd name="connsiteX2" fmla="*/ 9144000 w 9144000"/>
              <a:gd name="connsiteY2" fmla="*/ 685800 h 939921"/>
              <a:gd name="connsiteX3" fmla="*/ 0 w 9144000"/>
              <a:gd name="connsiteY3" fmla="*/ 685800 h 939921"/>
              <a:gd name="connsiteX4" fmla="*/ 0 w 9144000"/>
              <a:gd name="connsiteY4" fmla="*/ 0 h 939921"/>
              <a:gd name="connsiteX0" fmla="*/ 0 w 9144000"/>
              <a:gd name="connsiteY0" fmla="*/ 0 h 946784"/>
              <a:gd name="connsiteX1" fmla="*/ 9144000 w 9144000"/>
              <a:gd name="connsiteY1" fmla="*/ 0 h 946784"/>
              <a:gd name="connsiteX2" fmla="*/ 9144000 w 9144000"/>
              <a:gd name="connsiteY2" fmla="*/ 685800 h 946784"/>
              <a:gd name="connsiteX3" fmla="*/ 28120 w 9144000"/>
              <a:gd name="connsiteY3" fmla="*/ 725932 h 946784"/>
              <a:gd name="connsiteX4" fmla="*/ 0 w 9144000"/>
              <a:gd name="connsiteY4" fmla="*/ 0 h 946784"/>
              <a:gd name="connsiteX0" fmla="*/ 0 w 9144000"/>
              <a:gd name="connsiteY0" fmla="*/ 0 h 927208"/>
              <a:gd name="connsiteX1" fmla="*/ 9144000 w 9144000"/>
              <a:gd name="connsiteY1" fmla="*/ 0 h 927208"/>
              <a:gd name="connsiteX2" fmla="*/ 9144000 w 9144000"/>
              <a:gd name="connsiteY2" fmla="*/ 685800 h 927208"/>
              <a:gd name="connsiteX3" fmla="*/ 28120 w 9144000"/>
              <a:gd name="connsiteY3" fmla="*/ 725932 h 927208"/>
              <a:gd name="connsiteX4" fmla="*/ 0 w 9144000"/>
              <a:gd name="connsiteY4" fmla="*/ 0 h 927208"/>
              <a:gd name="connsiteX0" fmla="*/ 0 w 9144000"/>
              <a:gd name="connsiteY0" fmla="*/ 0 h 942648"/>
              <a:gd name="connsiteX1" fmla="*/ 9144000 w 9144000"/>
              <a:gd name="connsiteY1" fmla="*/ 0 h 942648"/>
              <a:gd name="connsiteX2" fmla="*/ 9144000 w 9144000"/>
              <a:gd name="connsiteY2" fmla="*/ 685800 h 942648"/>
              <a:gd name="connsiteX3" fmla="*/ 28120 w 9144000"/>
              <a:gd name="connsiteY3" fmla="*/ 725932 h 942648"/>
              <a:gd name="connsiteX4" fmla="*/ 0 w 9144000"/>
              <a:gd name="connsiteY4" fmla="*/ 0 h 942648"/>
              <a:gd name="connsiteX0" fmla="*/ 0 w 9144000"/>
              <a:gd name="connsiteY0" fmla="*/ 0 h 977140"/>
              <a:gd name="connsiteX1" fmla="*/ 9144000 w 9144000"/>
              <a:gd name="connsiteY1" fmla="*/ 0 h 977140"/>
              <a:gd name="connsiteX2" fmla="*/ 9144000 w 9144000"/>
              <a:gd name="connsiteY2" fmla="*/ 685800 h 977140"/>
              <a:gd name="connsiteX3" fmla="*/ 28120 w 9144000"/>
              <a:gd name="connsiteY3" fmla="*/ 725932 h 977140"/>
              <a:gd name="connsiteX4" fmla="*/ 0 w 9144000"/>
              <a:gd name="connsiteY4" fmla="*/ 0 h 977140"/>
              <a:gd name="connsiteX0" fmla="*/ 0 w 9144000"/>
              <a:gd name="connsiteY0" fmla="*/ 0 h 964908"/>
              <a:gd name="connsiteX1" fmla="*/ 9144000 w 9144000"/>
              <a:gd name="connsiteY1" fmla="*/ 0 h 964908"/>
              <a:gd name="connsiteX2" fmla="*/ 9144000 w 9144000"/>
              <a:gd name="connsiteY2" fmla="*/ 685800 h 964908"/>
              <a:gd name="connsiteX3" fmla="*/ 28120 w 9144000"/>
              <a:gd name="connsiteY3" fmla="*/ 725932 h 964908"/>
              <a:gd name="connsiteX4" fmla="*/ 0 w 9144000"/>
              <a:gd name="connsiteY4" fmla="*/ 0 h 964908"/>
              <a:gd name="connsiteX0" fmla="*/ 0 w 9144000"/>
              <a:gd name="connsiteY0" fmla="*/ 0 h 982010"/>
              <a:gd name="connsiteX1" fmla="*/ 9144000 w 9144000"/>
              <a:gd name="connsiteY1" fmla="*/ 0 h 982010"/>
              <a:gd name="connsiteX2" fmla="*/ 9144000 w 9144000"/>
              <a:gd name="connsiteY2" fmla="*/ 685800 h 982010"/>
              <a:gd name="connsiteX3" fmla="*/ 28120 w 9144000"/>
              <a:gd name="connsiteY3" fmla="*/ 725932 h 982010"/>
              <a:gd name="connsiteX4" fmla="*/ 0 w 9144000"/>
              <a:gd name="connsiteY4" fmla="*/ 0 h 982010"/>
              <a:gd name="connsiteX0" fmla="*/ 0 w 9144000"/>
              <a:gd name="connsiteY0" fmla="*/ 0 h 993168"/>
              <a:gd name="connsiteX1" fmla="*/ 9144000 w 9144000"/>
              <a:gd name="connsiteY1" fmla="*/ 0 h 993168"/>
              <a:gd name="connsiteX2" fmla="*/ 9129940 w 9144000"/>
              <a:gd name="connsiteY2" fmla="*/ 699176 h 993168"/>
              <a:gd name="connsiteX3" fmla="*/ 28120 w 9144000"/>
              <a:gd name="connsiteY3" fmla="*/ 725932 h 993168"/>
              <a:gd name="connsiteX4" fmla="*/ 0 w 9144000"/>
              <a:gd name="connsiteY4" fmla="*/ 0 h 993168"/>
              <a:gd name="connsiteX0" fmla="*/ 281 w 9144281"/>
              <a:gd name="connsiteY0" fmla="*/ 0 h 995421"/>
              <a:gd name="connsiteX1" fmla="*/ 9144281 w 9144281"/>
              <a:gd name="connsiteY1" fmla="*/ 0 h 995421"/>
              <a:gd name="connsiteX2" fmla="*/ 9130221 w 9144281"/>
              <a:gd name="connsiteY2" fmla="*/ 699176 h 995421"/>
              <a:gd name="connsiteX3" fmla="*/ 0 w 9144281"/>
              <a:gd name="connsiteY3" fmla="*/ 739518 h 995421"/>
              <a:gd name="connsiteX4" fmla="*/ 281 w 9144281"/>
              <a:gd name="connsiteY4" fmla="*/ 0 h 995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281" h="995421">
                <a:moveTo>
                  <a:pt x="281" y="0"/>
                </a:moveTo>
                <a:lnTo>
                  <a:pt x="9144281" y="0"/>
                </a:lnTo>
                <a:lnTo>
                  <a:pt x="9130221" y="699176"/>
                </a:lnTo>
                <a:cubicBezTo>
                  <a:pt x="7235143" y="1548381"/>
                  <a:pt x="3821301" y="251499"/>
                  <a:pt x="0" y="739518"/>
                </a:cubicBezTo>
                <a:cubicBezTo>
                  <a:pt x="94" y="493012"/>
                  <a:pt x="187" y="246506"/>
                  <a:pt x="281" y="0"/>
                </a:cubicBezTo>
                <a:close/>
              </a:path>
            </a:pathLst>
          </a:custGeom>
          <a:gradFill flip="none" rotWithShape="1">
            <a:gsLst>
              <a:gs pos="13000">
                <a:schemeClr val="accent6">
                  <a:lumMod val="20000"/>
                  <a:lumOff val="80000"/>
                </a:schemeClr>
              </a:gs>
              <a:gs pos="27000">
                <a:srgbClr val="C00000">
                  <a:lumMod val="13000"/>
                  <a:lumOff val="87000"/>
                </a:srgbClr>
              </a:gs>
              <a:gs pos="28000">
                <a:schemeClr val="accent6">
                  <a:lumMod val="60000"/>
                  <a:lumOff val="40000"/>
                </a:schemeClr>
              </a:gs>
              <a:gs pos="74000">
                <a:srgbClr val="002060">
                  <a:lumMod val="60000"/>
                </a:srgbClr>
              </a:gs>
              <a:gs pos="99000">
                <a:srgbClr val="C00000">
                  <a:lumMod val="0"/>
                </a:srgbClr>
              </a:gs>
            </a:gsLst>
            <a:lin ang="27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2 Onda"/>
          <p:cNvSpPr/>
          <p:nvPr/>
        </p:nvSpPr>
        <p:spPr>
          <a:xfrm rot="10800000" flipH="1">
            <a:off x="-14289" y="6100317"/>
            <a:ext cx="9214341" cy="76875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39921"/>
              <a:gd name="connsiteX1" fmla="*/ 9144000 w 9144000"/>
              <a:gd name="connsiteY1" fmla="*/ 0 h 939921"/>
              <a:gd name="connsiteX2" fmla="*/ 9144000 w 9144000"/>
              <a:gd name="connsiteY2" fmla="*/ 685800 h 939921"/>
              <a:gd name="connsiteX3" fmla="*/ 0 w 9144000"/>
              <a:gd name="connsiteY3" fmla="*/ 685800 h 939921"/>
              <a:gd name="connsiteX4" fmla="*/ 0 w 9144000"/>
              <a:gd name="connsiteY4" fmla="*/ 0 h 939921"/>
              <a:gd name="connsiteX0" fmla="*/ 0 w 9144000"/>
              <a:gd name="connsiteY0" fmla="*/ 0 h 939921"/>
              <a:gd name="connsiteX1" fmla="*/ 9144000 w 9144000"/>
              <a:gd name="connsiteY1" fmla="*/ 0 h 939921"/>
              <a:gd name="connsiteX2" fmla="*/ 9144000 w 9144000"/>
              <a:gd name="connsiteY2" fmla="*/ 685800 h 939921"/>
              <a:gd name="connsiteX3" fmla="*/ 0 w 9144000"/>
              <a:gd name="connsiteY3" fmla="*/ 685800 h 939921"/>
              <a:gd name="connsiteX4" fmla="*/ 0 w 9144000"/>
              <a:gd name="connsiteY4" fmla="*/ 0 h 939921"/>
              <a:gd name="connsiteX0" fmla="*/ 0 w 9144000"/>
              <a:gd name="connsiteY0" fmla="*/ 0 h 946784"/>
              <a:gd name="connsiteX1" fmla="*/ 9144000 w 9144000"/>
              <a:gd name="connsiteY1" fmla="*/ 0 h 946784"/>
              <a:gd name="connsiteX2" fmla="*/ 9144000 w 9144000"/>
              <a:gd name="connsiteY2" fmla="*/ 685800 h 946784"/>
              <a:gd name="connsiteX3" fmla="*/ 28120 w 9144000"/>
              <a:gd name="connsiteY3" fmla="*/ 725932 h 946784"/>
              <a:gd name="connsiteX4" fmla="*/ 0 w 9144000"/>
              <a:gd name="connsiteY4" fmla="*/ 0 h 946784"/>
              <a:gd name="connsiteX0" fmla="*/ 0 w 9144000"/>
              <a:gd name="connsiteY0" fmla="*/ 0 h 927208"/>
              <a:gd name="connsiteX1" fmla="*/ 9144000 w 9144000"/>
              <a:gd name="connsiteY1" fmla="*/ 0 h 927208"/>
              <a:gd name="connsiteX2" fmla="*/ 9144000 w 9144000"/>
              <a:gd name="connsiteY2" fmla="*/ 685800 h 927208"/>
              <a:gd name="connsiteX3" fmla="*/ 28120 w 9144000"/>
              <a:gd name="connsiteY3" fmla="*/ 725932 h 927208"/>
              <a:gd name="connsiteX4" fmla="*/ 0 w 9144000"/>
              <a:gd name="connsiteY4" fmla="*/ 0 h 927208"/>
              <a:gd name="connsiteX0" fmla="*/ 0 w 9144000"/>
              <a:gd name="connsiteY0" fmla="*/ 0 h 942648"/>
              <a:gd name="connsiteX1" fmla="*/ 9144000 w 9144000"/>
              <a:gd name="connsiteY1" fmla="*/ 0 h 942648"/>
              <a:gd name="connsiteX2" fmla="*/ 9144000 w 9144000"/>
              <a:gd name="connsiteY2" fmla="*/ 685800 h 942648"/>
              <a:gd name="connsiteX3" fmla="*/ 28120 w 9144000"/>
              <a:gd name="connsiteY3" fmla="*/ 725932 h 942648"/>
              <a:gd name="connsiteX4" fmla="*/ 0 w 9144000"/>
              <a:gd name="connsiteY4" fmla="*/ 0 h 942648"/>
              <a:gd name="connsiteX0" fmla="*/ 0 w 9144000"/>
              <a:gd name="connsiteY0" fmla="*/ 0 h 977140"/>
              <a:gd name="connsiteX1" fmla="*/ 9144000 w 9144000"/>
              <a:gd name="connsiteY1" fmla="*/ 0 h 977140"/>
              <a:gd name="connsiteX2" fmla="*/ 9144000 w 9144000"/>
              <a:gd name="connsiteY2" fmla="*/ 685800 h 977140"/>
              <a:gd name="connsiteX3" fmla="*/ 28120 w 9144000"/>
              <a:gd name="connsiteY3" fmla="*/ 725932 h 977140"/>
              <a:gd name="connsiteX4" fmla="*/ 0 w 9144000"/>
              <a:gd name="connsiteY4" fmla="*/ 0 h 977140"/>
              <a:gd name="connsiteX0" fmla="*/ 0 w 9144000"/>
              <a:gd name="connsiteY0" fmla="*/ 0 h 964908"/>
              <a:gd name="connsiteX1" fmla="*/ 9144000 w 9144000"/>
              <a:gd name="connsiteY1" fmla="*/ 0 h 964908"/>
              <a:gd name="connsiteX2" fmla="*/ 9144000 w 9144000"/>
              <a:gd name="connsiteY2" fmla="*/ 685800 h 964908"/>
              <a:gd name="connsiteX3" fmla="*/ 28120 w 9144000"/>
              <a:gd name="connsiteY3" fmla="*/ 725932 h 964908"/>
              <a:gd name="connsiteX4" fmla="*/ 0 w 9144000"/>
              <a:gd name="connsiteY4" fmla="*/ 0 h 964908"/>
              <a:gd name="connsiteX0" fmla="*/ 0 w 9144000"/>
              <a:gd name="connsiteY0" fmla="*/ 0 h 982010"/>
              <a:gd name="connsiteX1" fmla="*/ 9144000 w 9144000"/>
              <a:gd name="connsiteY1" fmla="*/ 0 h 982010"/>
              <a:gd name="connsiteX2" fmla="*/ 9144000 w 9144000"/>
              <a:gd name="connsiteY2" fmla="*/ 685800 h 982010"/>
              <a:gd name="connsiteX3" fmla="*/ 28120 w 9144000"/>
              <a:gd name="connsiteY3" fmla="*/ 725932 h 982010"/>
              <a:gd name="connsiteX4" fmla="*/ 0 w 9144000"/>
              <a:gd name="connsiteY4" fmla="*/ 0 h 982010"/>
              <a:gd name="connsiteX0" fmla="*/ 0 w 9144000"/>
              <a:gd name="connsiteY0" fmla="*/ 0 h 993168"/>
              <a:gd name="connsiteX1" fmla="*/ 9144000 w 9144000"/>
              <a:gd name="connsiteY1" fmla="*/ 0 h 993168"/>
              <a:gd name="connsiteX2" fmla="*/ 9129940 w 9144000"/>
              <a:gd name="connsiteY2" fmla="*/ 699176 h 993168"/>
              <a:gd name="connsiteX3" fmla="*/ 28120 w 9144000"/>
              <a:gd name="connsiteY3" fmla="*/ 725932 h 993168"/>
              <a:gd name="connsiteX4" fmla="*/ 0 w 9144000"/>
              <a:gd name="connsiteY4" fmla="*/ 0 h 993168"/>
              <a:gd name="connsiteX0" fmla="*/ 28682 w 9172682"/>
              <a:gd name="connsiteY0" fmla="*/ 0 h 996102"/>
              <a:gd name="connsiteX1" fmla="*/ 9172682 w 9172682"/>
              <a:gd name="connsiteY1" fmla="*/ 0 h 996102"/>
              <a:gd name="connsiteX2" fmla="*/ 9158622 w 9172682"/>
              <a:gd name="connsiteY2" fmla="*/ 699176 h 996102"/>
              <a:gd name="connsiteX3" fmla="*/ 0 w 9172682"/>
              <a:gd name="connsiteY3" fmla="*/ 743582 h 996102"/>
              <a:gd name="connsiteX4" fmla="*/ 28682 w 9172682"/>
              <a:gd name="connsiteY4" fmla="*/ 0 h 996102"/>
              <a:gd name="connsiteX0" fmla="*/ 14481 w 9172682"/>
              <a:gd name="connsiteY0" fmla="*/ 0 h 996102"/>
              <a:gd name="connsiteX1" fmla="*/ 9172682 w 9172682"/>
              <a:gd name="connsiteY1" fmla="*/ 0 h 996102"/>
              <a:gd name="connsiteX2" fmla="*/ 9158622 w 9172682"/>
              <a:gd name="connsiteY2" fmla="*/ 699176 h 996102"/>
              <a:gd name="connsiteX3" fmla="*/ 0 w 9172682"/>
              <a:gd name="connsiteY3" fmla="*/ 743582 h 996102"/>
              <a:gd name="connsiteX4" fmla="*/ 14481 w 9172682"/>
              <a:gd name="connsiteY4" fmla="*/ 0 h 996102"/>
              <a:gd name="connsiteX0" fmla="*/ 0 w 9158201"/>
              <a:gd name="connsiteY0" fmla="*/ 0 h 984719"/>
              <a:gd name="connsiteX1" fmla="*/ 9158201 w 9158201"/>
              <a:gd name="connsiteY1" fmla="*/ 0 h 984719"/>
              <a:gd name="connsiteX2" fmla="*/ 9144141 w 9158201"/>
              <a:gd name="connsiteY2" fmla="*/ 699176 h 984719"/>
              <a:gd name="connsiteX3" fmla="*/ 13920 w 9158201"/>
              <a:gd name="connsiteY3" fmla="*/ 672979 h 984719"/>
              <a:gd name="connsiteX4" fmla="*/ 0 w 9158201"/>
              <a:gd name="connsiteY4" fmla="*/ 0 h 984719"/>
              <a:gd name="connsiteX0" fmla="*/ 0 w 9158201"/>
              <a:gd name="connsiteY0" fmla="*/ 0 h 949729"/>
              <a:gd name="connsiteX1" fmla="*/ 9158201 w 9158201"/>
              <a:gd name="connsiteY1" fmla="*/ 0 h 949729"/>
              <a:gd name="connsiteX2" fmla="*/ 9144141 w 9158201"/>
              <a:gd name="connsiteY2" fmla="*/ 699176 h 949729"/>
              <a:gd name="connsiteX3" fmla="*/ 13920 w 9158201"/>
              <a:gd name="connsiteY3" fmla="*/ 672979 h 949729"/>
              <a:gd name="connsiteX4" fmla="*/ 0 w 9158201"/>
              <a:gd name="connsiteY4" fmla="*/ 0 h 949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8201" h="949729">
                <a:moveTo>
                  <a:pt x="0" y="0"/>
                </a:moveTo>
                <a:lnTo>
                  <a:pt x="9158201" y="0"/>
                </a:lnTo>
                <a:lnTo>
                  <a:pt x="9144141" y="699176"/>
                </a:lnTo>
                <a:cubicBezTo>
                  <a:pt x="7249063" y="1548381"/>
                  <a:pt x="3835221" y="-97454"/>
                  <a:pt x="13920" y="672979"/>
                </a:cubicBezTo>
                <a:lnTo>
                  <a:pt x="0" y="0"/>
                </a:lnTo>
                <a:close/>
              </a:path>
            </a:pathLst>
          </a:custGeom>
          <a:gradFill flip="none" rotWithShape="1">
            <a:gsLst>
              <a:gs pos="13000">
                <a:schemeClr val="accent6">
                  <a:lumMod val="20000"/>
                  <a:lumOff val="80000"/>
                </a:schemeClr>
              </a:gs>
              <a:gs pos="27000">
                <a:srgbClr val="C00000">
                  <a:lumMod val="13000"/>
                  <a:lumOff val="87000"/>
                </a:srgbClr>
              </a:gs>
              <a:gs pos="28000">
                <a:schemeClr val="accent6">
                  <a:lumMod val="60000"/>
                  <a:lumOff val="40000"/>
                </a:schemeClr>
              </a:gs>
              <a:gs pos="74000">
                <a:srgbClr val="002060">
                  <a:lumMod val="60000"/>
                </a:srgbClr>
              </a:gs>
              <a:gs pos="99000">
                <a:srgbClr val="C00000">
                  <a:lumMod val="0"/>
                </a:srgbClr>
              </a:gs>
            </a:gsLst>
            <a:lin ang="27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22" name="Grupo 21"/>
          <p:cNvGrpSpPr/>
          <p:nvPr/>
        </p:nvGrpSpPr>
        <p:grpSpPr>
          <a:xfrm>
            <a:off x="-108519" y="0"/>
            <a:ext cx="9308572" cy="6243638"/>
            <a:chOff x="4994" y="24813"/>
            <a:chExt cx="9195059" cy="6243638"/>
          </a:xfrm>
          <a:gradFill>
            <a:gsLst>
              <a:gs pos="0">
                <a:schemeClr val="accent6">
                  <a:lumMod val="20000"/>
                  <a:lumOff val="80000"/>
                </a:schemeClr>
              </a:gs>
              <a:gs pos="50000">
                <a:schemeClr val="accent6">
                  <a:lumMod val="60000"/>
                  <a:lumOff val="40000"/>
                  <a:alpha val="32000"/>
                </a:schemeClr>
              </a:gs>
              <a:gs pos="95575">
                <a:srgbClr val="002060">
                  <a:lumMod val="7000"/>
                </a:srgbClr>
              </a:gs>
              <a:gs pos="85000">
                <a:srgbClr val="262F43"/>
              </a:gs>
            </a:gsLst>
            <a:path path="rect">
              <a:fillToRect l="100000" t="100000"/>
            </a:path>
          </a:gradFill>
        </p:grpSpPr>
        <p:sp>
          <p:nvSpPr>
            <p:cNvPr id="23" name="Forma libre 22"/>
            <p:cNvSpPr/>
            <p:nvPr/>
          </p:nvSpPr>
          <p:spPr>
            <a:xfrm flipH="1">
              <a:off x="4994" y="24813"/>
              <a:ext cx="9195059" cy="6243638"/>
            </a:xfrm>
            <a:custGeom>
              <a:avLst/>
              <a:gdLst>
                <a:gd name="connsiteX0" fmla="*/ 9195059 w 9195059"/>
                <a:gd name="connsiteY0" fmla="*/ 0 h 6243638"/>
                <a:gd name="connsiteX1" fmla="*/ 0 w 9195059"/>
                <a:gd name="connsiteY1" fmla="*/ 0 h 6243638"/>
                <a:gd name="connsiteX2" fmla="*/ 19301 w 9195059"/>
                <a:gd name="connsiteY2" fmla="*/ 6014842 h 6243638"/>
                <a:gd name="connsiteX3" fmla="*/ 9185408 w 9195059"/>
                <a:gd name="connsiteY3" fmla="*/ 6048364 h 6243638"/>
                <a:gd name="connsiteX4" fmla="*/ 9195059 w 9195059"/>
                <a:gd name="connsiteY4" fmla="*/ 0 h 6243638"/>
                <a:gd name="connsiteX5" fmla="*/ 6428253 w 9195059"/>
                <a:gd name="connsiteY5" fmla="*/ 4412299 h 6243638"/>
                <a:gd name="connsiteX6" fmla="*/ 8804517 w 9195059"/>
                <a:gd name="connsiteY6" fmla="*/ 5152477 h 6243638"/>
                <a:gd name="connsiteX7" fmla="*/ 6428253 w 9195059"/>
                <a:gd name="connsiteY7" fmla="*/ 5892655 h 6243638"/>
                <a:gd name="connsiteX8" fmla="*/ 4051989 w 9195059"/>
                <a:gd name="connsiteY8" fmla="*/ 5152477 h 6243638"/>
                <a:gd name="connsiteX9" fmla="*/ 6428253 w 9195059"/>
                <a:gd name="connsiteY9" fmla="*/ 4412299 h 6243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95059" h="6243638">
                  <a:moveTo>
                    <a:pt x="9195059" y="0"/>
                  </a:moveTo>
                  <a:lnTo>
                    <a:pt x="0" y="0"/>
                  </a:lnTo>
                  <a:lnTo>
                    <a:pt x="19301" y="6014842"/>
                  </a:lnTo>
                  <a:cubicBezTo>
                    <a:pt x="4902835" y="5405239"/>
                    <a:pt x="3873622" y="6716633"/>
                    <a:pt x="9185408" y="6048364"/>
                  </a:cubicBezTo>
                  <a:lnTo>
                    <a:pt x="9195059" y="0"/>
                  </a:lnTo>
                  <a:close/>
                  <a:moveTo>
                    <a:pt x="6428253" y="4412299"/>
                  </a:moveTo>
                  <a:cubicBezTo>
                    <a:pt x="7740628" y="4412299"/>
                    <a:pt x="8804517" y="4743688"/>
                    <a:pt x="8804517" y="5152477"/>
                  </a:cubicBezTo>
                  <a:cubicBezTo>
                    <a:pt x="8804517" y="5561266"/>
                    <a:pt x="7740628" y="5892655"/>
                    <a:pt x="6428253" y="5892655"/>
                  </a:cubicBezTo>
                  <a:cubicBezTo>
                    <a:pt x="5115878" y="5892655"/>
                    <a:pt x="4051989" y="5561266"/>
                    <a:pt x="4051989" y="5152477"/>
                  </a:cubicBezTo>
                  <a:cubicBezTo>
                    <a:pt x="4051989" y="4743688"/>
                    <a:pt x="5115878" y="4412299"/>
                    <a:pt x="6428253" y="4412299"/>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4" name="Forma libre 23"/>
            <p:cNvSpPr/>
            <p:nvPr/>
          </p:nvSpPr>
          <p:spPr>
            <a:xfrm flipH="1">
              <a:off x="509964" y="4473738"/>
              <a:ext cx="4523670" cy="1407107"/>
            </a:xfrm>
            <a:custGeom>
              <a:avLst/>
              <a:gdLst>
                <a:gd name="connsiteX0" fmla="*/ 2261835 w 4523670"/>
                <a:gd name="connsiteY0" fmla="*/ 0 h 1407107"/>
                <a:gd name="connsiteX1" fmla="*/ 0 w 4523670"/>
                <a:gd name="connsiteY1" fmla="*/ 703553 h 1407107"/>
                <a:gd name="connsiteX2" fmla="*/ 2261835 w 4523670"/>
                <a:gd name="connsiteY2" fmla="*/ 1407107 h 1407107"/>
                <a:gd name="connsiteX3" fmla="*/ 4523670 w 4523670"/>
                <a:gd name="connsiteY3" fmla="*/ 703553 h 1407107"/>
                <a:gd name="connsiteX4" fmla="*/ 2261835 w 4523670"/>
                <a:gd name="connsiteY4" fmla="*/ 0 h 1407107"/>
                <a:gd name="connsiteX5" fmla="*/ 2261835 w 4523670"/>
                <a:gd name="connsiteY5" fmla="*/ 89002 h 1407107"/>
                <a:gd name="connsiteX6" fmla="*/ 4305705 w 4523670"/>
                <a:gd name="connsiteY6" fmla="*/ 703553 h 1407107"/>
                <a:gd name="connsiteX7" fmla="*/ 2261835 w 4523670"/>
                <a:gd name="connsiteY7" fmla="*/ 1318104 h 1407107"/>
                <a:gd name="connsiteX8" fmla="*/ 217965 w 4523670"/>
                <a:gd name="connsiteY8" fmla="*/ 703553 h 1407107"/>
                <a:gd name="connsiteX9" fmla="*/ 2261835 w 4523670"/>
                <a:gd name="connsiteY9" fmla="*/ 89002 h 1407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523670" h="1407107">
                  <a:moveTo>
                    <a:pt x="2261835" y="0"/>
                  </a:moveTo>
                  <a:cubicBezTo>
                    <a:pt x="1012658" y="0"/>
                    <a:pt x="0" y="314991"/>
                    <a:pt x="0" y="703553"/>
                  </a:cubicBezTo>
                  <a:cubicBezTo>
                    <a:pt x="0" y="1092115"/>
                    <a:pt x="1012658" y="1407107"/>
                    <a:pt x="2261835" y="1407107"/>
                  </a:cubicBezTo>
                  <a:cubicBezTo>
                    <a:pt x="3511012" y="1407107"/>
                    <a:pt x="4523670" y="1092115"/>
                    <a:pt x="4523670" y="703553"/>
                  </a:cubicBezTo>
                  <a:cubicBezTo>
                    <a:pt x="4523670" y="314991"/>
                    <a:pt x="3511012" y="0"/>
                    <a:pt x="2261835" y="0"/>
                  </a:cubicBezTo>
                  <a:close/>
                  <a:moveTo>
                    <a:pt x="2261835" y="89002"/>
                  </a:moveTo>
                  <a:cubicBezTo>
                    <a:pt x="3390633" y="89002"/>
                    <a:pt x="4305705" y="364146"/>
                    <a:pt x="4305705" y="703553"/>
                  </a:cubicBezTo>
                  <a:cubicBezTo>
                    <a:pt x="4305705" y="1042960"/>
                    <a:pt x="3390633" y="1318104"/>
                    <a:pt x="2261835" y="1318104"/>
                  </a:cubicBezTo>
                  <a:cubicBezTo>
                    <a:pt x="1133037" y="1318104"/>
                    <a:pt x="217965" y="1042960"/>
                    <a:pt x="217965" y="703553"/>
                  </a:cubicBezTo>
                  <a:cubicBezTo>
                    <a:pt x="217965" y="364146"/>
                    <a:pt x="1133037" y="89002"/>
                    <a:pt x="2261835" y="89002"/>
                  </a:cubicBezTo>
                  <a:close/>
                </a:path>
              </a:pathLst>
            </a:custGeom>
            <a:gradFill>
              <a:gsLst>
                <a:gs pos="0">
                  <a:schemeClr val="accent6">
                    <a:lumMod val="20000"/>
                    <a:lumOff val="80000"/>
                  </a:schemeClr>
                </a:gs>
                <a:gs pos="50000">
                  <a:schemeClr val="accent6">
                    <a:lumMod val="60000"/>
                    <a:lumOff val="40000"/>
                    <a:alpha val="32000"/>
                  </a:schemeClr>
                </a:gs>
                <a:gs pos="80000">
                  <a:srgbClr val="353E5F"/>
                </a:gs>
              </a:gsLst>
              <a:path path="rect">
                <a:fillToRect l="100000" t="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5" name="Forma libre 24"/>
            <p:cNvSpPr/>
            <p:nvPr/>
          </p:nvSpPr>
          <p:spPr>
            <a:xfrm flipH="1">
              <a:off x="841600" y="4599122"/>
              <a:ext cx="3860398" cy="1156339"/>
            </a:xfrm>
            <a:custGeom>
              <a:avLst/>
              <a:gdLst>
                <a:gd name="connsiteX0" fmla="*/ 1930199 w 3860398"/>
                <a:gd name="connsiteY0" fmla="*/ 0 h 1156339"/>
                <a:gd name="connsiteX1" fmla="*/ 0 w 3860398"/>
                <a:gd name="connsiteY1" fmla="*/ 578169 h 1156339"/>
                <a:gd name="connsiteX2" fmla="*/ 1930199 w 3860398"/>
                <a:gd name="connsiteY2" fmla="*/ 1156339 h 1156339"/>
                <a:gd name="connsiteX3" fmla="*/ 3860398 w 3860398"/>
                <a:gd name="connsiteY3" fmla="*/ 578169 h 1156339"/>
                <a:gd name="connsiteX4" fmla="*/ 1930199 w 3860398"/>
                <a:gd name="connsiteY4" fmla="*/ 0 h 1156339"/>
                <a:gd name="connsiteX5" fmla="*/ 1916051 w 3860398"/>
                <a:gd name="connsiteY5" fmla="*/ 68872 h 1156339"/>
                <a:gd name="connsiteX6" fmla="*/ 3613381 w 3860398"/>
                <a:gd name="connsiteY6" fmla="*/ 575905 h 1156339"/>
                <a:gd name="connsiteX7" fmla="*/ 1916051 w 3860398"/>
                <a:gd name="connsiteY7" fmla="*/ 1082939 h 1156339"/>
                <a:gd name="connsiteX8" fmla="*/ 218720 w 3860398"/>
                <a:gd name="connsiteY8" fmla="*/ 575905 h 1156339"/>
                <a:gd name="connsiteX9" fmla="*/ 1916051 w 3860398"/>
                <a:gd name="connsiteY9" fmla="*/ 68872 h 1156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0398" h="1156339">
                  <a:moveTo>
                    <a:pt x="1930199" y="0"/>
                  </a:moveTo>
                  <a:cubicBezTo>
                    <a:pt x="864179" y="0"/>
                    <a:pt x="0" y="258855"/>
                    <a:pt x="0" y="578169"/>
                  </a:cubicBezTo>
                  <a:cubicBezTo>
                    <a:pt x="0" y="897483"/>
                    <a:pt x="864179" y="1156339"/>
                    <a:pt x="1930199" y="1156339"/>
                  </a:cubicBezTo>
                  <a:cubicBezTo>
                    <a:pt x="2996219" y="1156339"/>
                    <a:pt x="3860398" y="897483"/>
                    <a:pt x="3860398" y="578169"/>
                  </a:cubicBezTo>
                  <a:cubicBezTo>
                    <a:pt x="3860398" y="258855"/>
                    <a:pt x="2996219" y="0"/>
                    <a:pt x="1930199" y="0"/>
                  </a:cubicBezTo>
                  <a:close/>
                  <a:moveTo>
                    <a:pt x="1916051" y="68872"/>
                  </a:moveTo>
                  <a:cubicBezTo>
                    <a:pt x="2853461" y="68872"/>
                    <a:pt x="3613381" y="295879"/>
                    <a:pt x="3613381" y="575905"/>
                  </a:cubicBezTo>
                  <a:cubicBezTo>
                    <a:pt x="3613381" y="855932"/>
                    <a:pt x="2853461" y="1082939"/>
                    <a:pt x="1916051" y="1082939"/>
                  </a:cubicBezTo>
                  <a:cubicBezTo>
                    <a:pt x="978641" y="1082939"/>
                    <a:pt x="218720" y="855932"/>
                    <a:pt x="218720" y="575905"/>
                  </a:cubicBezTo>
                  <a:cubicBezTo>
                    <a:pt x="218720" y="295879"/>
                    <a:pt x="978641" y="68872"/>
                    <a:pt x="1916051" y="68872"/>
                  </a:cubicBezTo>
                  <a:close/>
                </a:path>
              </a:pathLst>
            </a:custGeom>
            <a:gradFill>
              <a:gsLst>
                <a:gs pos="0">
                  <a:schemeClr val="accent6">
                    <a:lumMod val="20000"/>
                    <a:lumOff val="80000"/>
                  </a:schemeClr>
                </a:gs>
                <a:gs pos="50000">
                  <a:schemeClr val="accent6">
                    <a:lumMod val="60000"/>
                    <a:lumOff val="40000"/>
                    <a:alpha val="32000"/>
                  </a:schemeClr>
                </a:gs>
                <a:gs pos="80000">
                  <a:srgbClr val="353E5F"/>
                </a:gs>
              </a:gsLst>
              <a:path path="rect">
                <a:fillToRect l="100000" t="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6" name="Forma libre 25"/>
            <p:cNvSpPr/>
            <p:nvPr/>
          </p:nvSpPr>
          <p:spPr>
            <a:xfrm flipH="1">
              <a:off x="1205782" y="4705494"/>
              <a:ext cx="3160330" cy="939067"/>
            </a:xfrm>
            <a:custGeom>
              <a:avLst/>
              <a:gdLst>
                <a:gd name="connsiteX0" fmla="*/ 1580165 w 3160330"/>
                <a:gd name="connsiteY0" fmla="*/ 0 h 939067"/>
                <a:gd name="connsiteX1" fmla="*/ 0 w 3160330"/>
                <a:gd name="connsiteY1" fmla="*/ 469533 h 939067"/>
                <a:gd name="connsiteX2" fmla="*/ 1580165 w 3160330"/>
                <a:gd name="connsiteY2" fmla="*/ 939067 h 939067"/>
                <a:gd name="connsiteX3" fmla="*/ 3160330 w 3160330"/>
                <a:gd name="connsiteY3" fmla="*/ 469533 h 939067"/>
                <a:gd name="connsiteX4" fmla="*/ 1580165 w 3160330"/>
                <a:gd name="connsiteY4" fmla="*/ 0 h 939067"/>
                <a:gd name="connsiteX5" fmla="*/ 1580165 w 3160330"/>
                <a:gd name="connsiteY5" fmla="*/ 66623 h 939067"/>
                <a:gd name="connsiteX6" fmla="*/ 2884987 w 3160330"/>
                <a:gd name="connsiteY6" fmla="*/ 465006 h 939067"/>
                <a:gd name="connsiteX7" fmla="*/ 1580165 w 3160330"/>
                <a:gd name="connsiteY7" fmla="*/ 863390 h 939067"/>
                <a:gd name="connsiteX8" fmla="*/ 275343 w 3160330"/>
                <a:gd name="connsiteY8" fmla="*/ 465006 h 939067"/>
                <a:gd name="connsiteX9" fmla="*/ 1580165 w 3160330"/>
                <a:gd name="connsiteY9" fmla="*/ 66623 h 939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60330" h="939067">
                  <a:moveTo>
                    <a:pt x="1580165" y="0"/>
                  </a:moveTo>
                  <a:cubicBezTo>
                    <a:pt x="707464" y="0"/>
                    <a:pt x="0" y="210218"/>
                    <a:pt x="0" y="469533"/>
                  </a:cubicBezTo>
                  <a:cubicBezTo>
                    <a:pt x="0" y="728849"/>
                    <a:pt x="707464" y="939067"/>
                    <a:pt x="1580165" y="939067"/>
                  </a:cubicBezTo>
                  <a:cubicBezTo>
                    <a:pt x="2452866" y="939067"/>
                    <a:pt x="3160330" y="728849"/>
                    <a:pt x="3160330" y="469533"/>
                  </a:cubicBezTo>
                  <a:cubicBezTo>
                    <a:pt x="3160330" y="210218"/>
                    <a:pt x="2452866" y="0"/>
                    <a:pt x="1580165" y="0"/>
                  </a:cubicBezTo>
                  <a:close/>
                  <a:moveTo>
                    <a:pt x="1580165" y="66623"/>
                  </a:moveTo>
                  <a:cubicBezTo>
                    <a:pt x="2300798" y="66623"/>
                    <a:pt x="2884987" y="244985"/>
                    <a:pt x="2884987" y="465006"/>
                  </a:cubicBezTo>
                  <a:cubicBezTo>
                    <a:pt x="2884987" y="685028"/>
                    <a:pt x="2300798" y="863390"/>
                    <a:pt x="1580165" y="863390"/>
                  </a:cubicBezTo>
                  <a:cubicBezTo>
                    <a:pt x="859532" y="863390"/>
                    <a:pt x="275343" y="685028"/>
                    <a:pt x="275343" y="465006"/>
                  </a:cubicBezTo>
                  <a:cubicBezTo>
                    <a:pt x="275343" y="244985"/>
                    <a:pt x="859532" y="66623"/>
                    <a:pt x="1580165" y="66623"/>
                  </a:cubicBezTo>
                  <a:close/>
                </a:path>
              </a:pathLst>
            </a:custGeom>
            <a:gradFill>
              <a:gsLst>
                <a:gs pos="0">
                  <a:schemeClr val="accent6">
                    <a:lumMod val="20000"/>
                    <a:lumOff val="80000"/>
                  </a:schemeClr>
                </a:gs>
                <a:gs pos="50000">
                  <a:schemeClr val="accent6">
                    <a:lumMod val="60000"/>
                    <a:lumOff val="40000"/>
                    <a:alpha val="32000"/>
                  </a:schemeClr>
                </a:gs>
                <a:gs pos="80000">
                  <a:srgbClr val="353E5F"/>
                </a:gs>
              </a:gsLst>
              <a:path path="rect">
                <a:fillToRect l="100000" t="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7" name="Forma libre 26"/>
            <p:cNvSpPr/>
            <p:nvPr/>
          </p:nvSpPr>
          <p:spPr>
            <a:xfrm flipH="1">
              <a:off x="1585506" y="4805524"/>
              <a:ext cx="2400882" cy="729950"/>
            </a:xfrm>
            <a:custGeom>
              <a:avLst/>
              <a:gdLst>
                <a:gd name="connsiteX0" fmla="*/ 1200441 w 2400882"/>
                <a:gd name="connsiteY0" fmla="*/ 0 h 729950"/>
                <a:gd name="connsiteX1" fmla="*/ 0 w 2400882"/>
                <a:gd name="connsiteY1" fmla="*/ 364975 h 729950"/>
                <a:gd name="connsiteX2" fmla="*/ 1200441 w 2400882"/>
                <a:gd name="connsiteY2" fmla="*/ 729950 h 729950"/>
                <a:gd name="connsiteX3" fmla="*/ 2400882 w 2400882"/>
                <a:gd name="connsiteY3" fmla="*/ 364975 h 729950"/>
                <a:gd name="connsiteX4" fmla="*/ 1200441 w 2400882"/>
                <a:gd name="connsiteY4" fmla="*/ 0 h 729950"/>
                <a:gd name="connsiteX5" fmla="*/ 1214586 w 2400882"/>
                <a:gd name="connsiteY5" fmla="*/ 79769 h 729950"/>
                <a:gd name="connsiteX6" fmla="*/ 2176407 w 2400882"/>
                <a:gd name="connsiteY6" fmla="*/ 368936 h 729950"/>
                <a:gd name="connsiteX7" fmla="*/ 1214586 w 2400882"/>
                <a:gd name="connsiteY7" fmla="*/ 658104 h 729950"/>
                <a:gd name="connsiteX8" fmla="*/ 252765 w 2400882"/>
                <a:gd name="connsiteY8" fmla="*/ 368936 h 729950"/>
                <a:gd name="connsiteX9" fmla="*/ 1214586 w 2400882"/>
                <a:gd name="connsiteY9" fmla="*/ 79769 h 729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00882" h="729950">
                  <a:moveTo>
                    <a:pt x="1200441" y="0"/>
                  </a:moveTo>
                  <a:cubicBezTo>
                    <a:pt x="537456" y="0"/>
                    <a:pt x="0" y="163405"/>
                    <a:pt x="0" y="364975"/>
                  </a:cubicBezTo>
                  <a:cubicBezTo>
                    <a:pt x="0" y="566545"/>
                    <a:pt x="537456" y="729950"/>
                    <a:pt x="1200441" y="729950"/>
                  </a:cubicBezTo>
                  <a:cubicBezTo>
                    <a:pt x="1863425" y="729950"/>
                    <a:pt x="2400882" y="566545"/>
                    <a:pt x="2400882" y="364975"/>
                  </a:cubicBezTo>
                  <a:cubicBezTo>
                    <a:pt x="2400882" y="163405"/>
                    <a:pt x="1863425" y="0"/>
                    <a:pt x="1200441" y="0"/>
                  </a:cubicBezTo>
                  <a:close/>
                  <a:moveTo>
                    <a:pt x="1214586" y="79769"/>
                  </a:moveTo>
                  <a:cubicBezTo>
                    <a:pt x="1745786" y="79769"/>
                    <a:pt x="2176407" y="209234"/>
                    <a:pt x="2176407" y="368936"/>
                  </a:cubicBezTo>
                  <a:cubicBezTo>
                    <a:pt x="2176407" y="528639"/>
                    <a:pt x="1745786" y="658104"/>
                    <a:pt x="1214586" y="658104"/>
                  </a:cubicBezTo>
                  <a:cubicBezTo>
                    <a:pt x="683386" y="658104"/>
                    <a:pt x="252765" y="528639"/>
                    <a:pt x="252765" y="368936"/>
                  </a:cubicBezTo>
                  <a:cubicBezTo>
                    <a:pt x="252765" y="209234"/>
                    <a:pt x="683386" y="79769"/>
                    <a:pt x="1214586" y="79769"/>
                  </a:cubicBezTo>
                  <a:close/>
                </a:path>
              </a:pathLst>
            </a:custGeom>
            <a:gradFill>
              <a:gsLst>
                <a:gs pos="0">
                  <a:schemeClr val="accent6">
                    <a:lumMod val="20000"/>
                    <a:lumOff val="80000"/>
                  </a:schemeClr>
                </a:gs>
                <a:gs pos="50000">
                  <a:schemeClr val="accent6">
                    <a:lumMod val="60000"/>
                    <a:lumOff val="40000"/>
                    <a:alpha val="32000"/>
                  </a:schemeClr>
                </a:gs>
                <a:gs pos="80000">
                  <a:srgbClr val="353E5F"/>
                </a:gs>
              </a:gsLst>
              <a:path path="rect">
                <a:fillToRect l="100000" t="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8" name="Forma libre 27"/>
            <p:cNvSpPr/>
            <p:nvPr/>
          </p:nvSpPr>
          <p:spPr>
            <a:xfrm flipH="1">
              <a:off x="1926583" y="4922614"/>
              <a:ext cx="1690436" cy="503695"/>
            </a:xfrm>
            <a:custGeom>
              <a:avLst/>
              <a:gdLst>
                <a:gd name="connsiteX0" fmla="*/ 845218 w 1690436"/>
                <a:gd name="connsiteY0" fmla="*/ 0 h 503695"/>
                <a:gd name="connsiteX1" fmla="*/ 0 w 1690436"/>
                <a:gd name="connsiteY1" fmla="*/ 251847 h 503695"/>
                <a:gd name="connsiteX2" fmla="*/ 845218 w 1690436"/>
                <a:gd name="connsiteY2" fmla="*/ 503695 h 503695"/>
                <a:gd name="connsiteX3" fmla="*/ 1690436 w 1690436"/>
                <a:gd name="connsiteY3" fmla="*/ 251847 h 503695"/>
                <a:gd name="connsiteX4" fmla="*/ 845218 w 1690436"/>
                <a:gd name="connsiteY4" fmla="*/ 0 h 503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0436" h="503695">
                  <a:moveTo>
                    <a:pt x="845218" y="0"/>
                  </a:moveTo>
                  <a:cubicBezTo>
                    <a:pt x="378416" y="0"/>
                    <a:pt x="0" y="112756"/>
                    <a:pt x="0" y="251847"/>
                  </a:cubicBezTo>
                  <a:cubicBezTo>
                    <a:pt x="0" y="390939"/>
                    <a:pt x="378416" y="503695"/>
                    <a:pt x="845218" y="503695"/>
                  </a:cubicBezTo>
                  <a:cubicBezTo>
                    <a:pt x="1312019" y="503695"/>
                    <a:pt x="1690436" y="390939"/>
                    <a:pt x="1690436" y="251847"/>
                  </a:cubicBezTo>
                  <a:cubicBezTo>
                    <a:pt x="1690436" y="112756"/>
                    <a:pt x="1312019" y="0"/>
                    <a:pt x="845218" y="0"/>
                  </a:cubicBezTo>
                  <a:close/>
                </a:path>
              </a:pathLst>
            </a:custGeom>
            <a:gradFill>
              <a:gsLst>
                <a:gs pos="0">
                  <a:schemeClr val="accent6">
                    <a:lumMod val="20000"/>
                    <a:lumOff val="80000"/>
                  </a:schemeClr>
                </a:gs>
                <a:gs pos="50000">
                  <a:schemeClr val="accent6">
                    <a:lumMod val="60000"/>
                    <a:lumOff val="40000"/>
                    <a:alpha val="32000"/>
                  </a:schemeClr>
                </a:gs>
                <a:gs pos="80000">
                  <a:srgbClr val="353E5F"/>
                </a:gs>
              </a:gsLst>
              <a:path path="rect">
                <a:fillToRect l="100000" t="100000"/>
              </a:path>
            </a:gradFill>
            <a:ln>
              <a:noFill/>
            </a:ln>
            <a:scene3d>
              <a:camera prst="orthographicFront"/>
              <a:lightRig rig="fla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spTree>
    <p:extLst>
      <p:ext uri="{BB962C8B-B14F-4D97-AF65-F5344CB8AC3E}">
        <p14:creationId xmlns:p14="http://schemas.microsoft.com/office/powerpoint/2010/main" val="281140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22"/>
                                        </p:tgtEl>
                                        <p:attrNameLst>
                                          <p:attrName>ppt_x</p:attrName>
                                        </p:attrNameLst>
                                      </p:cBhvr>
                                      <p:tavLst>
                                        <p:tav tm="0">
                                          <p:val>
                                            <p:strVal val="ppt_x"/>
                                          </p:val>
                                        </p:tav>
                                        <p:tav tm="100000">
                                          <p:val>
                                            <p:strVal val="ppt_x"/>
                                          </p:val>
                                        </p:tav>
                                      </p:tavLst>
                                    </p:anim>
                                    <p:anim calcmode="lin" valueType="num">
                                      <p:cBhvr additive="base">
                                        <p:cTn id="7" dur="4000"/>
                                        <p:tgtEl>
                                          <p:spTgt spid="22"/>
                                        </p:tgtEl>
                                        <p:attrNameLst>
                                          <p:attrName>ppt_y</p:attrName>
                                        </p:attrNameLst>
                                      </p:cBhvr>
                                      <p:tavLst>
                                        <p:tav tm="0">
                                          <p:val>
                                            <p:strVal val="ppt_y"/>
                                          </p:val>
                                        </p:tav>
                                        <p:tav tm="100000">
                                          <p:val>
                                            <p:strVal val="0-ppt_h/2"/>
                                          </p:val>
                                        </p:tav>
                                      </p:tavLst>
                                    </p:anim>
                                    <p:set>
                                      <p:cBhvr>
                                        <p:cTn id="8" dur="1" fill="hold">
                                          <p:stCondLst>
                                            <p:cond delay="3999"/>
                                          </p:stCondLst>
                                        </p:cTn>
                                        <p:tgtEl>
                                          <p:spTgt spid="22"/>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23 Imagen" descr="Diapositiva4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26550" y="5425066"/>
            <a:ext cx="9170550" cy="88425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88380"/>
              <a:gd name="connsiteX1" fmla="*/ 9144000 w 9144000"/>
              <a:gd name="connsiteY1" fmla="*/ 0 h 888380"/>
              <a:gd name="connsiteX2" fmla="*/ 9144000 w 9144000"/>
              <a:gd name="connsiteY2" fmla="*/ 685800 h 888380"/>
              <a:gd name="connsiteX3" fmla="*/ 0 w 9144000"/>
              <a:gd name="connsiteY3" fmla="*/ 685800 h 888380"/>
              <a:gd name="connsiteX4" fmla="*/ 0 w 9144000"/>
              <a:gd name="connsiteY4" fmla="*/ 0 h 888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88380">
                <a:moveTo>
                  <a:pt x="0" y="0"/>
                </a:moveTo>
                <a:lnTo>
                  <a:pt x="9144000" y="0"/>
                </a:lnTo>
                <a:lnTo>
                  <a:pt x="9144000" y="685800"/>
                </a:lnTo>
                <a:cubicBezTo>
                  <a:pt x="6713186" y="1292934"/>
                  <a:pt x="3048000" y="304800"/>
                  <a:pt x="0" y="685800"/>
                </a:cubicBezTo>
                <a:lnTo>
                  <a:pt x="0" y="0"/>
                </a:lnTo>
                <a:close/>
              </a:path>
            </a:pathLst>
          </a:custGeom>
          <a:gradFill>
            <a:gsLst>
              <a:gs pos="26000">
                <a:srgbClr val="FFC000">
                  <a:lumMod val="60000"/>
                  <a:lumOff val="40000"/>
                </a:srgbClr>
              </a:gs>
              <a:gs pos="38000">
                <a:schemeClr val="accent6">
                  <a:lumMod val="75000"/>
                </a:schemeClr>
              </a:gs>
              <a:gs pos="76667">
                <a:srgbClr val="C00000">
                  <a:lumMod val="0"/>
                </a:srgbClr>
              </a:gs>
              <a:gs pos="65000">
                <a:srgbClr val="C00000">
                  <a:lumMod val="3100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18330" y="5779757"/>
            <a:ext cx="9162329" cy="1059125"/>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85000">
                <a:srgbClr val="FFC000">
                  <a:lumMod val="79000"/>
                  <a:lumOff val="21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18330" y="6158002"/>
            <a:ext cx="9162329" cy="77839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26000">
                <a:srgbClr val="FFC000">
                  <a:lumMod val="60000"/>
                  <a:lumOff val="40000"/>
                </a:srgbClr>
              </a:gs>
              <a:gs pos="50000">
                <a:schemeClr val="accent6">
                  <a:lumMod val="75000"/>
                </a:schemeClr>
              </a:gs>
              <a:gs pos="77917">
                <a:srgbClr val="C00000">
                  <a:lumMod val="0"/>
                </a:srgbClr>
              </a:gs>
              <a:gs pos="69000">
                <a:srgbClr val="C00000">
                  <a:lumMod val="31000"/>
                </a:srgbClr>
              </a:gs>
            </a:gsLst>
            <a:lin ang="135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flipH="1">
            <a:off x="-18330" y="-25761"/>
            <a:ext cx="9209625" cy="5779757"/>
            <a:chOff x="-66528" y="-9954"/>
            <a:chExt cx="9209625" cy="5942298"/>
          </a:xfrm>
        </p:grpSpPr>
        <p:sp>
          <p:nvSpPr>
            <p:cNvPr id="10" name="Forma libre 9"/>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0E1C38"/>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FFDE67"/>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8A3D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FFDE67"/>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8A3D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chemeClr val="bg1">
                <a:lumMod val="95000"/>
                <a:lumOff val="5000"/>
              </a:schemeClr>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8A3D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FFC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FFC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FFDE67"/>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17363D"/>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rgbClr val="3A1C11"/>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51410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4000" fill="hold"/>
                                        <p:tgtEl>
                                          <p:spTgt spid="24"/>
                                        </p:tgtEl>
                                        <p:attrNameLst>
                                          <p:attrName>ppt_w</p:attrName>
                                        </p:attrNameLst>
                                      </p:cBhvr>
                                      <p:tavLst>
                                        <p:tav tm="0">
                                          <p:val>
                                            <p:strVal val="4/3*#ppt_w"/>
                                          </p:val>
                                        </p:tav>
                                        <p:tav tm="100000">
                                          <p:val>
                                            <p:strVal val="#ppt_w"/>
                                          </p:val>
                                        </p:tav>
                                      </p:tavLst>
                                    </p:anim>
                                    <p:anim calcmode="lin" valueType="num">
                                      <p:cBhvr>
                                        <p:cTn id="12" dur="4000" fill="hold"/>
                                        <p:tgtEl>
                                          <p:spTgt spid="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2"/>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229200"/>
            <a:ext cx="9144000" cy="162880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52000">
                <a:srgbClr val="C00000">
                  <a:lumMod val="2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5" name="Picture 2"/>
          <p:cNvPicPr>
            <a:picLocks noChangeAspect="1" noChangeArrowheads="1"/>
          </p:cNvPicPr>
          <p:nvPr/>
        </p:nvPicPr>
        <p:blipFill>
          <a:blip r:embed="rId4" cstate="print">
            <a:duotone>
              <a:prstClr val="black"/>
              <a:schemeClr val="accent6">
                <a:tint val="45000"/>
                <a:satMod val="400000"/>
              </a:schemeClr>
            </a:duotone>
          </a:blip>
          <a:srcRect l="7757" t="16825"/>
          <a:stretch>
            <a:fillRect/>
          </a:stretch>
        </p:blipFill>
        <p:spPr bwMode="auto">
          <a:xfrm>
            <a:off x="8288862" y="0"/>
            <a:ext cx="855137" cy="212140"/>
          </a:xfrm>
          <a:prstGeom prst="rect">
            <a:avLst/>
          </a:prstGeom>
          <a:solidFill>
            <a:schemeClr val="bg1"/>
          </a:solidFill>
          <a:ln w="9525">
            <a:noFill/>
            <a:miter lim="800000"/>
            <a:headEnd/>
            <a:tailEnd/>
          </a:ln>
          <a:effectLst/>
        </p:spPr>
      </p:pic>
      <p:sp>
        <p:nvSpPr>
          <p:cNvPr id="6" name="2 Onda"/>
          <p:cNvSpPr/>
          <p:nvPr/>
        </p:nvSpPr>
        <p:spPr>
          <a:xfrm rot="10800000" flipH="1">
            <a:off x="0" y="5586932"/>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4000">
                <a:schemeClr val="accent6">
                  <a:lumMod val="38000"/>
                  <a:lumOff val="62000"/>
                </a:schemeClr>
              </a:gs>
              <a:gs pos="60000">
                <a:srgbClr val="C00000">
                  <a:lumMod val="0"/>
                </a:srgbClr>
              </a:gs>
              <a:gs pos="45000">
                <a:schemeClr val="accent6">
                  <a:lumMod val="92000"/>
                  <a:lumOff val="8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949279"/>
            <a:ext cx="9144000" cy="90872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64000">
                <a:srgbClr val="C00000">
                  <a:lumMod val="22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flipH="1">
            <a:off x="-25532" y="-99392"/>
            <a:ext cx="9195059" cy="5830349"/>
            <a:chOff x="-51255" y="35100"/>
            <a:chExt cx="9195059" cy="5143503"/>
          </a:xfrm>
          <a:gradFill>
            <a:gsLst>
              <a:gs pos="0">
                <a:schemeClr val="accent6">
                  <a:lumMod val="20000"/>
                  <a:lumOff val="80000"/>
                </a:schemeClr>
              </a:gs>
              <a:gs pos="59000">
                <a:schemeClr val="accent6">
                  <a:lumMod val="60000"/>
                  <a:lumOff val="40000"/>
                  <a:alpha val="55000"/>
                </a:schemeClr>
              </a:gs>
              <a:gs pos="97917">
                <a:srgbClr val="563C3D">
                  <a:lumMod val="0"/>
                </a:srgbClr>
              </a:gs>
              <a:gs pos="84000">
                <a:srgbClr val="563C3D">
                  <a:alpha val="72000"/>
                </a:srgbClr>
              </a:gs>
            </a:gsLst>
            <a:path path="rect">
              <a:fillToRect l="100000" t="100000"/>
            </a:path>
          </a:gradFill>
        </p:grpSpPr>
        <p:sp>
          <p:nvSpPr>
            <p:cNvPr id="11" name="Forma libre 10"/>
            <p:cNvSpPr/>
            <p:nvPr/>
          </p:nvSpPr>
          <p:spPr>
            <a:xfrm>
              <a:off x="5148062" y="3284984"/>
              <a:ext cx="3528393" cy="1551590"/>
            </a:xfrm>
            <a:custGeom>
              <a:avLst/>
              <a:gdLst>
                <a:gd name="connsiteX0" fmla="*/ 1462770 w 3528393"/>
                <a:gd name="connsiteY0" fmla="*/ 1953 h 1551590"/>
                <a:gd name="connsiteX1" fmla="*/ 1921238 w 3528393"/>
                <a:gd name="connsiteY1" fmla="*/ 21688 h 1551590"/>
                <a:gd name="connsiteX2" fmla="*/ 1933508 w 3528393"/>
                <a:gd name="connsiteY2" fmla="*/ 23563 h 1551590"/>
                <a:gd name="connsiteX3" fmla="*/ 1973169 w 3528393"/>
                <a:gd name="connsiteY3" fmla="*/ 19124 h 1551590"/>
                <a:gd name="connsiteX4" fmla="*/ 3341258 w 3528393"/>
                <a:gd name="connsiteY4" fmla="*/ 348784 h 1551590"/>
                <a:gd name="connsiteX5" fmla="*/ 2763632 w 3528393"/>
                <a:gd name="connsiteY5" fmla="*/ 1418168 h 1551590"/>
                <a:gd name="connsiteX6" fmla="*/ 1498735 w 3528393"/>
                <a:gd name="connsiteY6" fmla="*/ 1520720 h 1551590"/>
                <a:gd name="connsiteX7" fmla="*/ 1422482 w 3528393"/>
                <a:gd name="connsiteY7" fmla="*/ 1506639 h 1551590"/>
                <a:gd name="connsiteX8" fmla="*/ 1324212 w 3528393"/>
                <a:gd name="connsiteY8" fmla="*/ 1505693 h 1551590"/>
                <a:gd name="connsiteX9" fmla="*/ 174061 w 3528393"/>
                <a:gd name="connsiteY9" fmla="*/ 1144190 h 1551590"/>
                <a:gd name="connsiteX10" fmla="*/ 247686 w 3528393"/>
                <a:gd name="connsiteY10" fmla="*/ 373427 h 1551590"/>
                <a:gd name="connsiteX11" fmla="*/ 789049 w 3528393"/>
                <a:gd name="connsiteY11" fmla="*/ 109422 h 1551590"/>
                <a:gd name="connsiteX12" fmla="*/ 996937 w 3528393"/>
                <a:gd name="connsiteY12" fmla="*/ 57325 h 1551590"/>
                <a:gd name="connsiteX13" fmla="*/ 1462770 w 3528393"/>
                <a:gd name="connsiteY13" fmla="*/ 1953 h 1551590"/>
                <a:gd name="connsiteX14" fmla="*/ 1961288 w 3528393"/>
                <a:gd name="connsiteY14" fmla="*/ 27807 h 1551590"/>
                <a:gd name="connsiteX15" fmla="*/ 2055457 w 3528393"/>
                <a:gd name="connsiteY15" fmla="*/ 42194 h 1551590"/>
                <a:gd name="connsiteX16" fmla="*/ 2798690 w 3528393"/>
                <a:gd name="connsiteY16" fmla="*/ 362569 h 1551590"/>
                <a:gd name="connsiteX17" fmla="*/ 2839020 w 3528393"/>
                <a:gd name="connsiteY17" fmla="*/ 404985 h 1551590"/>
                <a:gd name="connsiteX18" fmla="*/ 2800346 w 3528393"/>
                <a:gd name="connsiteY18" fmla="*/ 380253 h 1551590"/>
                <a:gd name="connsiteX19" fmla="*/ 1154654 w 3528393"/>
                <a:gd name="connsiteY19" fmla="*/ 285336 h 1551590"/>
                <a:gd name="connsiteX20" fmla="*/ 591284 w 3528393"/>
                <a:gd name="connsiteY20" fmla="*/ 578237 h 1551590"/>
                <a:gd name="connsiteX21" fmla="*/ 563705 w 3528393"/>
                <a:gd name="connsiteY21" fmla="*/ 1193988 h 1551590"/>
                <a:gd name="connsiteX22" fmla="*/ 1254114 w 3528393"/>
                <a:gd name="connsiteY22" fmla="*/ 1471172 h 1551590"/>
                <a:gd name="connsiteX23" fmla="*/ 1278004 w 3528393"/>
                <a:gd name="connsiteY23" fmla="*/ 1474312 h 1551590"/>
                <a:gd name="connsiteX24" fmla="*/ 1243875 w 3528393"/>
                <a:gd name="connsiteY24" fmla="*/ 1465877 h 1551590"/>
                <a:gd name="connsiteX25" fmla="*/ 743236 w 3528393"/>
                <a:gd name="connsiteY25" fmla="*/ 1214807 h 1551590"/>
                <a:gd name="connsiteX26" fmla="*/ 701325 w 3528393"/>
                <a:gd name="connsiteY26" fmla="*/ 1172740 h 1551590"/>
                <a:gd name="connsiteX27" fmla="*/ 740933 w 3528393"/>
                <a:gd name="connsiteY27" fmla="*/ 1196860 h 1551590"/>
                <a:gd name="connsiteX28" fmla="*/ 2391324 w 3528393"/>
                <a:gd name="connsiteY28" fmla="*/ 1249047 h 1551590"/>
                <a:gd name="connsiteX29" fmla="*/ 2949503 w 3528393"/>
                <a:gd name="connsiteY29" fmla="*/ 308626 h 1551590"/>
                <a:gd name="connsiteX30" fmla="*/ 2023987 w 3528393"/>
                <a:gd name="connsiteY30" fmla="*/ 28605 h 1551590"/>
                <a:gd name="connsiteX31" fmla="*/ 1961288 w 3528393"/>
                <a:gd name="connsiteY31" fmla="*/ 27807 h 1551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528393" h="1551590">
                  <a:moveTo>
                    <a:pt x="1462770" y="1953"/>
                  </a:moveTo>
                  <a:cubicBezTo>
                    <a:pt x="1618746" y="-3743"/>
                    <a:pt x="1773496" y="3078"/>
                    <a:pt x="1921238" y="21688"/>
                  </a:cubicBezTo>
                  <a:lnTo>
                    <a:pt x="1933508" y="23563"/>
                  </a:lnTo>
                  <a:lnTo>
                    <a:pt x="1973169" y="19124"/>
                  </a:lnTo>
                  <a:cubicBezTo>
                    <a:pt x="2518944" y="-19327"/>
                    <a:pt x="3058014" y="98919"/>
                    <a:pt x="3341258" y="348784"/>
                  </a:cubicBezTo>
                  <a:cubicBezTo>
                    <a:pt x="3739668" y="700242"/>
                    <a:pt x="3481056" y="1179022"/>
                    <a:pt x="2763632" y="1418168"/>
                  </a:cubicBezTo>
                  <a:cubicBezTo>
                    <a:pt x="2360082" y="1552687"/>
                    <a:pt x="1897319" y="1582731"/>
                    <a:pt x="1498735" y="1520720"/>
                  </a:cubicBezTo>
                  <a:lnTo>
                    <a:pt x="1422482" y="1506639"/>
                  </a:lnTo>
                  <a:lnTo>
                    <a:pt x="1324212" y="1505693"/>
                  </a:lnTo>
                  <a:cubicBezTo>
                    <a:pt x="852352" y="1492900"/>
                    <a:pt x="413634" y="1365428"/>
                    <a:pt x="174061" y="1144190"/>
                  </a:cubicBezTo>
                  <a:cubicBezTo>
                    <a:pt x="-90711" y="899682"/>
                    <a:pt x="-43311" y="604300"/>
                    <a:pt x="247686" y="373427"/>
                  </a:cubicBezTo>
                  <a:cubicBezTo>
                    <a:pt x="379957" y="268485"/>
                    <a:pt x="562558" y="176871"/>
                    <a:pt x="789049" y="109422"/>
                  </a:cubicBezTo>
                  <a:cubicBezTo>
                    <a:pt x="856996" y="89187"/>
                    <a:pt x="926482" y="71845"/>
                    <a:pt x="996937" y="57325"/>
                  </a:cubicBezTo>
                  <a:cubicBezTo>
                    <a:pt x="1149589" y="25865"/>
                    <a:pt x="1306793" y="7650"/>
                    <a:pt x="1462770" y="1953"/>
                  </a:cubicBezTo>
                  <a:close/>
                  <a:moveTo>
                    <a:pt x="1961288" y="27807"/>
                  </a:moveTo>
                  <a:lnTo>
                    <a:pt x="2055457" y="42194"/>
                  </a:lnTo>
                  <a:cubicBezTo>
                    <a:pt x="2363206" y="97757"/>
                    <a:pt x="2630199" y="206973"/>
                    <a:pt x="2798690" y="362569"/>
                  </a:cubicBezTo>
                  <a:lnTo>
                    <a:pt x="2839020" y="404985"/>
                  </a:lnTo>
                  <a:lnTo>
                    <a:pt x="2800346" y="380253"/>
                  </a:lnTo>
                  <a:cubicBezTo>
                    <a:pt x="2415929" y="160870"/>
                    <a:pt x="1730140" y="113955"/>
                    <a:pt x="1154654" y="285336"/>
                  </a:cubicBezTo>
                  <a:cubicBezTo>
                    <a:pt x="908016" y="358786"/>
                    <a:pt x="716662" y="461900"/>
                    <a:pt x="591284" y="578237"/>
                  </a:cubicBezTo>
                  <a:cubicBezTo>
                    <a:pt x="382320" y="772132"/>
                    <a:pt x="356625" y="1002757"/>
                    <a:pt x="563705" y="1193988"/>
                  </a:cubicBezTo>
                  <a:cubicBezTo>
                    <a:pt x="715131" y="1333826"/>
                    <a:pt x="964822" y="1428397"/>
                    <a:pt x="1254114" y="1471172"/>
                  </a:cubicBezTo>
                  <a:lnTo>
                    <a:pt x="1278004" y="1474312"/>
                  </a:lnTo>
                  <a:lnTo>
                    <a:pt x="1243875" y="1465877"/>
                  </a:lnTo>
                  <a:cubicBezTo>
                    <a:pt x="1041671" y="1409037"/>
                    <a:pt x="867739" y="1324638"/>
                    <a:pt x="743236" y="1214807"/>
                  </a:cubicBezTo>
                  <a:lnTo>
                    <a:pt x="701325" y="1172740"/>
                  </a:lnTo>
                  <a:lnTo>
                    <a:pt x="740933" y="1196860"/>
                  </a:lnTo>
                  <a:cubicBezTo>
                    <a:pt x="1133657" y="1409698"/>
                    <a:pt x="1821672" y="1438935"/>
                    <a:pt x="2391324" y="1249047"/>
                  </a:cubicBezTo>
                  <a:cubicBezTo>
                    <a:pt x="3042357" y="1032032"/>
                    <a:pt x="3292262" y="610992"/>
                    <a:pt x="2949503" y="308626"/>
                  </a:cubicBezTo>
                  <a:cubicBezTo>
                    <a:pt x="2753690" y="135889"/>
                    <a:pt x="2406808" y="39252"/>
                    <a:pt x="2023987" y="28605"/>
                  </a:cubicBezTo>
                  <a:lnTo>
                    <a:pt x="1961288" y="27807"/>
                  </a:lnTo>
                  <a:close/>
                </a:path>
              </a:pathLst>
            </a:custGeom>
            <a:gradFill flip="none" rotWithShape="1">
              <a:gsLst>
                <a:gs pos="40833">
                  <a:schemeClr val="accent6">
                    <a:lumMod val="60000"/>
                    <a:lumOff val="40000"/>
                  </a:schemeClr>
                </a:gs>
                <a:gs pos="55000">
                  <a:schemeClr val="accent6">
                    <a:lumMod val="60000"/>
                    <a:lumOff val="40000"/>
                    <a:alpha val="55000"/>
                  </a:schemeClr>
                </a:gs>
                <a:gs pos="97917">
                  <a:srgbClr val="563C3D">
                    <a:lumMod val="0"/>
                  </a:srgbClr>
                </a:gs>
                <a:gs pos="70826">
                  <a:srgbClr val="644B3B">
                    <a:lumMod val="88000"/>
                  </a:srgbClr>
                </a:gs>
              </a:gsLst>
              <a:path path="circle">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5718766" y="3504952"/>
              <a:ext cx="2412633" cy="1088520"/>
            </a:xfrm>
            <a:custGeom>
              <a:avLst/>
              <a:gdLst>
                <a:gd name="connsiteX0" fmla="*/ 1270366 w 2412633"/>
                <a:gd name="connsiteY0" fmla="*/ 82 h 1088520"/>
                <a:gd name="connsiteX1" fmla="*/ 2411015 w 2412633"/>
                <a:gd name="connsiteY1" fmla="*/ 469021 h 1088520"/>
                <a:gd name="connsiteX2" fmla="*/ 2062557 w 2412633"/>
                <a:gd name="connsiteY2" fmla="*/ 840779 h 1088520"/>
                <a:gd name="connsiteX3" fmla="*/ 2015794 w 2412633"/>
                <a:gd name="connsiteY3" fmla="*/ 857262 h 1088520"/>
                <a:gd name="connsiteX4" fmla="*/ 1977392 w 2412633"/>
                <a:gd name="connsiteY4" fmla="*/ 883535 h 1088520"/>
                <a:gd name="connsiteX5" fmla="*/ 1082506 w 2412633"/>
                <a:gd name="connsiteY5" fmla="*/ 1088520 h 1088520"/>
                <a:gd name="connsiteX6" fmla="*/ 0 w 2412633"/>
                <a:gd name="connsiteY6" fmla="*/ 619614 h 1088520"/>
                <a:gd name="connsiteX7" fmla="*/ 12473 w 2412633"/>
                <a:gd name="connsiteY7" fmla="*/ 548204 h 1088520"/>
                <a:gd name="connsiteX8" fmla="*/ 118425 w 2412633"/>
                <a:gd name="connsiteY8" fmla="*/ 406144 h 1088520"/>
                <a:gd name="connsiteX9" fmla="*/ 317058 w 2412633"/>
                <a:gd name="connsiteY9" fmla="*/ 288047 h 1088520"/>
                <a:gd name="connsiteX10" fmla="*/ 324086 w 2412633"/>
                <a:gd name="connsiteY10" fmla="*/ 285280 h 1088520"/>
                <a:gd name="connsiteX11" fmla="*/ 333457 w 2412633"/>
                <a:gd name="connsiteY11" fmla="*/ 273266 h 1088520"/>
                <a:gd name="connsiteX12" fmla="*/ 1270366 w 2412633"/>
                <a:gd name="connsiteY12" fmla="*/ 82 h 1088520"/>
                <a:gd name="connsiteX13" fmla="*/ 1071028 w 2412633"/>
                <a:gd name="connsiteY13" fmla="*/ 94178 h 1088520"/>
                <a:gd name="connsiteX14" fmla="*/ 364745 w 2412633"/>
                <a:gd name="connsiteY14" fmla="*/ 262310 h 1088520"/>
                <a:gd name="connsiteX15" fmla="*/ 339997 w 2412633"/>
                <a:gd name="connsiteY15" fmla="*/ 279016 h 1088520"/>
                <a:gd name="connsiteX16" fmla="*/ 393932 w 2412633"/>
                <a:gd name="connsiteY16" fmla="*/ 257783 h 1088520"/>
                <a:gd name="connsiteX17" fmla="*/ 1082506 w 2412633"/>
                <a:gd name="connsiteY17" fmla="*/ 150707 h 1088520"/>
                <a:gd name="connsiteX18" fmla="*/ 1151688 w 2412633"/>
                <a:gd name="connsiteY18" fmla="*/ 152221 h 1088520"/>
                <a:gd name="connsiteX19" fmla="*/ 1105611 w 2412633"/>
                <a:gd name="connsiteY19" fmla="*/ 155434 h 1088520"/>
                <a:gd name="connsiteX20" fmla="*/ 362002 w 2412633"/>
                <a:gd name="connsiteY20" fmla="*/ 572302 h 1088520"/>
                <a:gd name="connsiteX21" fmla="*/ 1293299 w 2412633"/>
                <a:gd name="connsiteY21" fmla="*/ 997814 h 1088520"/>
                <a:gd name="connsiteX22" fmla="*/ 1906978 w 2412633"/>
                <a:gd name="connsiteY22" fmla="*/ 892374 h 1088520"/>
                <a:gd name="connsiteX23" fmla="*/ 1920012 w 2412633"/>
                <a:gd name="connsiteY23" fmla="*/ 886839 h 1088520"/>
                <a:gd name="connsiteX24" fmla="*/ 1896372 w 2412633"/>
                <a:gd name="connsiteY24" fmla="*/ 893592 h 1088520"/>
                <a:gd name="connsiteX25" fmla="*/ 1387722 w 2412633"/>
                <a:gd name="connsiteY25" fmla="*/ 955399 h 1088520"/>
                <a:gd name="connsiteX26" fmla="*/ 1318385 w 2412633"/>
                <a:gd name="connsiteY26" fmla="*/ 954415 h 1088520"/>
                <a:gd name="connsiteX27" fmla="*/ 1364038 w 2412633"/>
                <a:gd name="connsiteY27" fmla="*/ 950771 h 1088520"/>
                <a:gd name="connsiteX28" fmla="*/ 2055112 w 2412633"/>
                <a:gd name="connsiteY28" fmla="*/ 520132 h 1088520"/>
                <a:gd name="connsiteX29" fmla="*/ 1071028 w 2412633"/>
                <a:gd name="connsiteY29" fmla="*/ 94178 h 1088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412633" h="1088520">
                  <a:moveTo>
                    <a:pt x="1270366" y="82"/>
                  </a:moveTo>
                  <a:cubicBezTo>
                    <a:pt x="1867922" y="-4734"/>
                    <a:pt x="2378608" y="205217"/>
                    <a:pt x="2411015" y="469021"/>
                  </a:cubicBezTo>
                  <a:cubicBezTo>
                    <a:pt x="2429244" y="617410"/>
                    <a:pt x="2292260" y="751231"/>
                    <a:pt x="2062557" y="840779"/>
                  </a:cubicBezTo>
                  <a:lnTo>
                    <a:pt x="2015794" y="857262"/>
                  </a:lnTo>
                  <a:lnTo>
                    <a:pt x="1977392" y="883535"/>
                  </a:lnTo>
                  <a:cubicBezTo>
                    <a:pt x="1782513" y="1007281"/>
                    <a:pt x="1454412" y="1088520"/>
                    <a:pt x="1082506" y="1088520"/>
                  </a:cubicBezTo>
                  <a:cubicBezTo>
                    <a:pt x="484655" y="1088520"/>
                    <a:pt x="0" y="878584"/>
                    <a:pt x="0" y="619614"/>
                  </a:cubicBezTo>
                  <a:cubicBezTo>
                    <a:pt x="0" y="595335"/>
                    <a:pt x="4259" y="571488"/>
                    <a:pt x="12473" y="548204"/>
                  </a:cubicBezTo>
                  <a:cubicBezTo>
                    <a:pt x="30268" y="497756"/>
                    <a:pt x="66623" y="449952"/>
                    <a:pt x="118425" y="406144"/>
                  </a:cubicBezTo>
                  <a:cubicBezTo>
                    <a:pt x="170227" y="362334"/>
                    <a:pt x="237476" y="322520"/>
                    <a:pt x="317058" y="288047"/>
                  </a:cubicBezTo>
                  <a:lnTo>
                    <a:pt x="324086" y="285280"/>
                  </a:lnTo>
                  <a:lnTo>
                    <a:pt x="333457" y="273266"/>
                  </a:lnTo>
                  <a:cubicBezTo>
                    <a:pt x="491180" y="114557"/>
                    <a:pt x="845541" y="3506"/>
                    <a:pt x="1270366" y="82"/>
                  </a:cubicBezTo>
                  <a:close/>
                  <a:moveTo>
                    <a:pt x="1071028" y="94178"/>
                  </a:moveTo>
                  <a:cubicBezTo>
                    <a:pt x="777336" y="96545"/>
                    <a:pt x="523192" y="161993"/>
                    <a:pt x="364745" y="262310"/>
                  </a:cubicBezTo>
                  <a:lnTo>
                    <a:pt x="339997" y="279016"/>
                  </a:lnTo>
                  <a:lnTo>
                    <a:pt x="393932" y="257783"/>
                  </a:lnTo>
                  <a:cubicBezTo>
                    <a:pt x="581053" y="190891"/>
                    <a:pt x="820946" y="150707"/>
                    <a:pt x="1082506" y="150707"/>
                  </a:cubicBezTo>
                  <a:lnTo>
                    <a:pt x="1151688" y="152221"/>
                  </a:lnTo>
                  <a:lnTo>
                    <a:pt x="1105611" y="155434"/>
                  </a:lnTo>
                  <a:cubicBezTo>
                    <a:pt x="681233" y="195111"/>
                    <a:pt x="362002" y="366673"/>
                    <a:pt x="362002" y="572302"/>
                  </a:cubicBezTo>
                  <a:cubicBezTo>
                    <a:pt x="362002" y="807306"/>
                    <a:pt x="778958" y="997814"/>
                    <a:pt x="1293299" y="997814"/>
                  </a:cubicBezTo>
                  <a:cubicBezTo>
                    <a:pt x="1528369" y="997815"/>
                    <a:pt x="1743098" y="958022"/>
                    <a:pt x="1906978" y="892374"/>
                  </a:cubicBezTo>
                  <a:lnTo>
                    <a:pt x="1920012" y="886839"/>
                  </a:lnTo>
                  <a:lnTo>
                    <a:pt x="1896372" y="893592"/>
                  </a:lnTo>
                  <a:cubicBezTo>
                    <a:pt x="1747580" y="931594"/>
                    <a:pt x="1574458" y="953894"/>
                    <a:pt x="1387722" y="955399"/>
                  </a:cubicBezTo>
                  <a:lnTo>
                    <a:pt x="1318385" y="954415"/>
                  </a:lnTo>
                  <a:lnTo>
                    <a:pt x="1364038" y="950771"/>
                  </a:lnTo>
                  <a:cubicBezTo>
                    <a:pt x="1783240" y="906934"/>
                    <a:pt x="2080844" y="729599"/>
                    <a:pt x="2055112" y="520132"/>
                  </a:cubicBezTo>
                  <a:cubicBezTo>
                    <a:pt x="2025704" y="280741"/>
                    <a:pt x="1585114" y="90035"/>
                    <a:pt x="1071028" y="94178"/>
                  </a:cubicBezTo>
                  <a:close/>
                </a:path>
              </a:pathLst>
            </a:custGeom>
            <a:gradFill>
              <a:gsLst>
                <a:gs pos="0">
                  <a:srgbClr val="FF8190">
                    <a:lumMod val="34000"/>
                    <a:lumOff val="66000"/>
                  </a:srgbClr>
                </a:gs>
                <a:gs pos="59000">
                  <a:schemeClr val="accent6">
                    <a:lumMod val="60000"/>
                    <a:lumOff val="40000"/>
                    <a:alpha val="55000"/>
                  </a:schemeClr>
                </a:gs>
                <a:gs pos="97917">
                  <a:srgbClr val="563C3D">
                    <a:lumMod val="0"/>
                  </a:srgbClr>
                </a:gs>
                <a:gs pos="84000">
                  <a:srgbClr val="C00000">
                    <a:lumMod val="44000"/>
                  </a:srgbClr>
                </a:gs>
              </a:gsLst>
              <a:path path="circle">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a:off x="-51255" y="35100"/>
              <a:ext cx="9195059" cy="5143503"/>
            </a:xfrm>
            <a:custGeom>
              <a:avLst/>
              <a:gdLst>
                <a:gd name="connsiteX0" fmla="*/ 0 w 9195059"/>
                <a:gd name="connsiteY0" fmla="*/ 0 h 5143503"/>
                <a:gd name="connsiteX1" fmla="*/ 9195059 w 9195059"/>
                <a:gd name="connsiteY1" fmla="*/ 0 h 5143503"/>
                <a:gd name="connsiteX2" fmla="*/ 9185408 w 9195059"/>
                <a:gd name="connsiteY2" fmla="*/ 4887447 h 5143503"/>
                <a:gd name="connsiteX3" fmla="*/ 19301 w 9195059"/>
                <a:gd name="connsiteY3" fmla="*/ 4860359 h 5143503"/>
                <a:gd name="connsiteX4" fmla="*/ 0 w 9195059"/>
                <a:gd name="connsiteY4" fmla="*/ 0 h 5143503"/>
                <a:gd name="connsiteX5" fmla="*/ 6662087 w 9195059"/>
                <a:gd name="connsiteY5" fmla="*/ 3251837 h 5143503"/>
                <a:gd name="connsiteX6" fmla="*/ 6196254 w 9195059"/>
                <a:gd name="connsiteY6" fmla="*/ 3307209 h 5143503"/>
                <a:gd name="connsiteX7" fmla="*/ 5988366 w 9195059"/>
                <a:gd name="connsiteY7" fmla="*/ 3359306 h 5143503"/>
                <a:gd name="connsiteX8" fmla="*/ 5447003 w 9195059"/>
                <a:gd name="connsiteY8" fmla="*/ 3623311 h 5143503"/>
                <a:gd name="connsiteX9" fmla="*/ 5373378 w 9195059"/>
                <a:gd name="connsiteY9" fmla="*/ 4394074 h 5143503"/>
                <a:gd name="connsiteX10" fmla="*/ 6523529 w 9195059"/>
                <a:gd name="connsiteY10" fmla="*/ 4755577 h 5143503"/>
                <a:gd name="connsiteX11" fmla="*/ 6621799 w 9195059"/>
                <a:gd name="connsiteY11" fmla="*/ 4756523 h 5143503"/>
                <a:gd name="connsiteX12" fmla="*/ 6698052 w 9195059"/>
                <a:gd name="connsiteY12" fmla="*/ 4770604 h 5143503"/>
                <a:gd name="connsiteX13" fmla="*/ 7962949 w 9195059"/>
                <a:gd name="connsiteY13" fmla="*/ 4668052 h 5143503"/>
                <a:gd name="connsiteX14" fmla="*/ 8540575 w 9195059"/>
                <a:gd name="connsiteY14" fmla="*/ 3598668 h 5143503"/>
                <a:gd name="connsiteX15" fmla="*/ 7172486 w 9195059"/>
                <a:gd name="connsiteY15" fmla="*/ 3269008 h 5143503"/>
                <a:gd name="connsiteX16" fmla="*/ 7132825 w 9195059"/>
                <a:gd name="connsiteY16" fmla="*/ 3273447 h 5143503"/>
                <a:gd name="connsiteX17" fmla="*/ 7120555 w 9195059"/>
                <a:gd name="connsiteY17" fmla="*/ 3271572 h 5143503"/>
                <a:gd name="connsiteX18" fmla="*/ 6662087 w 9195059"/>
                <a:gd name="connsiteY18" fmla="*/ 3251837 h 5143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195059" h="5143503">
                  <a:moveTo>
                    <a:pt x="0" y="0"/>
                  </a:moveTo>
                  <a:lnTo>
                    <a:pt x="9195059" y="0"/>
                  </a:lnTo>
                  <a:lnTo>
                    <a:pt x="9185408" y="4887447"/>
                  </a:lnTo>
                  <a:cubicBezTo>
                    <a:pt x="5280393" y="5668129"/>
                    <a:pt x="4902835" y="4367763"/>
                    <a:pt x="19301" y="4860359"/>
                  </a:cubicBezTo>
                  <a:lnTo>
                    <a:pt x="0" y="0"/>
                  </a:lnTo>
                  <a:close/>
                  <a:moveTo>
                    <a:pt x="6662087" y="3251837"/>
                  </a:moveTo>
                  <a:cubicBezTo>
                    <a:pt x="6506110" y="3257534"/>
                    <a:pt x="6348906" y="3275749"/>
                    <a:pt x="6196254" y="3307209"/>
                  </a:cubicBezTo>
                  <a:cubicBezTo>
                    <a:pt x="6125799" y="3321729"/>
                    <a:pt x="6056313" y="3339071"/>
                    <a:pt x="5988366" y="3359306"/>
                  </a:cubicBezTo>
                  <a:cubicBezTo>
                    <a:pt x="5761875" y="3426755"/>
                    <a:pt x="5579274" y="3518369"/>
                    <a:pt x="5447003" y="3623311"/>
                  </a:cubicBezTo>
                  <a:cubicBezTo>
                    <a:pt x="5156006" y="3854184"/>
                    <a:pt x="5108606" y="4149566"/>
                    <a:pt x="5373378" y="4394074"/>
                  </a:cubicBezTo>
                  <a:cubicBezTo>
                    <a:pt x="5612951" y="4615312"/>
                    <a:pt x="6051669" y="4742784"/>
                    <a:pt x="6523529" y="4755577"/>
                  </a:cubicBezTo>
                  <a:lnTo>
                    <a:pt x="6621799" y="4756523"/>
                  </a:lnTo>
                  <a:lnTo>
                    <a:pt x="6698052" y="4770604"/>
                  </a:lnTo>
                  <a:cubicBezTo>
                    <a:pt x="7096636" y="4832615"/>
                    <a:pt x="7559399" y="4802571"/>
                    <a:pt x="7962949" y="4668052"/>
                  </a:cubicBezTo>
                  <a:cubicBezTo>
                    <a:pt x="8680373" y="4428906"/>
                    <a:pt x="8938985" y="3950126"/>
                    <a:pt x="8540575" y="3598668"/>
                  </a:cubicBezTo>
                  <a:cubicBezTo>
                    <a:pt x="8257331" y="3348803"/>
                    <a:pt x="7718261" y="3230557"/>
                    <a:pt x="7172486" y="3269008"/>
                  </a:cubicBezTo>
                  <a:lnTo>
                    <a:pt x="7132825" y="3273447"/>
                  </a:lnTo>
                  <a:lnTo>
                    <a:pt x="7120555" y="3271572"/>
                  </a:lnTo>
                  <a:cubicBezTo>
                    <a:pt x="6972813" y="3252962"/>
                    <a:pt x="6818063" y="3246141"/>
                    <a:pt x="6662087" y="325183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a:off x="5568902" y="3312792"/>
              <a:ext cx="2682325" cy="1446505"/>
            </a:xfrm>
            <a:custGeom>
              <a:avLst/>
              <a:gdLst>
                <a:gd name="connsiteX0" fmla="*/ 1540448 w 2682325"/>
                <a:gd name="connsiteY0" fmla="*/ 0 h 1446505"/>
                <a:gd name="connsiteX1" fmla="*/ 1603147 w 2682325"/>
                <a:gd name="connsiteY1" fmla="*/ 798 h 1446505"/>
                <a:gd name="connsiteX2" fmla="*/ 2528663 w 2682325"/>
                <a:gd name="connsiteY2" fmla="*/ 280819 h 1446505"/>
                <a:gd name="connsiteX3" fmla="*/ 1970484 w 2682325"/>
                <a:gd name="connsiteY3" fmla="*/ 1221240 h 1446505"/>
                <a:gd name="connsiteX4" fmla="*/ 320093 w 2682325"/>
                <a:gd name="connsiteY4" fmla="*/ 1169053 h 1446505"/>
                <a:gd name="connsiteX5" fmla="*/ 280485 w 2682325"/>
                <a:gd name="connsiteY5" fmla="*/ 1144933 h 1446505"/>
                <a:gd name="connsiteX6" fmla="*/ 322396 w 2682325"/>
                <a:gd name="connsiteY6" fmla="*/ 1187000 h 1446505"/>
                <a:gd name="connsiteX7" fmla="*/ 823035 w 2682325"/>
                <a:gd name="connsiteY7" fmla="*/ 1438070 h 1446505"/>
                <a:gd name="connsiteX8" fmla="*/ 857164 w 2682325"/>
                <a:gd name="connsiteY8" fmla="*/ 1446505 h 1446505"/>
                <a:gd name="connsiteX9" fmla="*/ 833274 w 2682325"/>
                <a:gd name="connsiteY9" fmla="*/ 1443365 h 1446505"/>
                <a:gd name="connsiteX10" fmla="*/ 142865 w 2682325"/>
                <a:gd name="connsiteY10" fmla="*/ 1166181 h 1446505"/>
                <a:gd name="connsiteX11" fmla="*/ 170444 w 2682325"/>
                <a:gd name="connsiteY11" fmla="*/ 550430 h 1446505"/>
                <a:gd name="connsiteX12" fmla="*/ 733814 w 2682325"/>
                <a:gd name="connsiteY12" fmla="*/ 257529 h 1446505"/>
                <a:gd name="connsiteX13" fmla="*/ 2379506 w 2682325"/>
                <a:gd name="connsiteY13" fmla="*/ 352446 h 1446505"/>
                <a:gd name="connsiteX14" fmla="*/ 2418180 w 2682325"/>
                <a:gd name="connsiteY14" fmla="*/ 377178 h 1446505"/>
                <a:gd name="connsiteX15" fmla="*/ 2377850 w 2682325"/>
                <a:gd name="connsiteY15" fmla="*/ 334762 h 1446505"/>
                <a:gd name="connsiteX16" fmla="*/ 1634617 w 2682325"/>
                <a:gd name="connsiteY16" fmla="*/ 14387 h 1446505"/>
                <a:gd name="connsiteX17" fmla="*/ 1540448 w 2682325"/>
                <a:gd name="connsiteY17" fmla="*/ 0 h 1446505"/>
                <a:gd name="connsiteX18" fmla="*/ 1420230 w 2682325"/>
                <a:gd name="connsiteY18" fmla="*/ 192243 h 1446505"/>
                <a:gd name="connsiteX19" fmla="*/ 483321 w 2682325"/>
                <a:gd name="connsiteY19" fmla="*/ 465427 h 1446505"/>
                <a:gd name="connsiteX20" fmla="*/ 473950 w 2682325"/>
                <a:gd name="connsiteY20" fmla="*/ 477441 h 1446505"/>
                <a:gd name="connsiteX21" fmla="*/ 466922 w 2682325"/>
                <a:gd name="connsiteY21" fmla="*/ 480208 h 1446505"/>
                <a:gd name="connsiteX22" fmla="*/ 268289 w 2682325"/>
                <a:gd name="connsiteY22" fmla="*/ 598305 h 1446505"/>
                <a:gd name="connsiteX23" fmla="*/ 162337 w 2682325"/>
                <a:gd name="connsiteY23" fmla="*/ 740365 h 1446505"/>
                <a:gd name="connsiteX24" fmla="*/ 149864 w 2682325"/>
                <a:gd name="connsiteY24" fmla="*/ 811775 h 1446505"/>
                <a:gd name="connsiteX25" fmla="*/ 1232370 w 2682325"/>
                <a:gd name="connsiteY25" fmla="*/ 1280681 h 1446505"/>
                <a:gd name="connsiteX26" fmla="*/ 2127256 w 2682325"/>
                <a:gd name="connsiteY26" fmla="*/ 1075696 h 1446505"/>
                <a:gd name="connsiteX27" fmla="*/ 2165658 w 2682325"/>
                <a:gd name="connsiteY27" fmla="*/ 1049423 h 1446505"/>
                <a:gd name="connsiteX28" fmla="*/ 2212421 w 2682325"/>
                <a:gd name="connsiteY28" fmla="*/ 1032940 h 1446505"/>
                <a:gd name="connsiteX29" fmla="*/ 2560879 w 2682325"/>
                <a:gd name="connsiteY29" fmla="*/ 661182 h 1446505"/>
                <a:gd name="connsiteX30" fmla="*/ 1420230 w 2682325"/>
                <a:gd name="connsiteY30" fmla="*/ 192243 h 1446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682325" h="1446505">
                  <a:moveTo>
                    <a:pt x="1540448" y="0"/>
                  </a:moveTo>
                  <a:lnTo>
                    <a:pt x="1603147" y="798"/>
                  </a:lnTo>
                  <a:cubicBezTo>
                    <a:pt x="1985968" y="11445"/>
                    <a:pt x="2332850" y="108082"/>
                    <a:pt x="2528663" y="280819"/>
                  </a:cubicBezTo>
                  <a:cubicBezTo>
                    <a:pt x="2871422" y="583185"/>
                    <a:pt x="2621517" y="1004225"/>
                    <a:pt x="1970484" y="1221240"/>
                  </a:cubicBezTo>
                  <a:cubicBezTo>
                    <a:pt x="1400832" y="1411128"/>
                    <a:pt x="712817" y="1381891"/>
                    <a:pt x="320093" y="1169053"/>
                  </a:cubicBezTo>
                  <a:lnTo>
                    <a:pt x="280485" y="1144933"/>
                  </a:lnTo>
                  <a:lnTo>
                    <a:pt x="322396" y="1187000"/>
                  </a:lnTo>
                  <a:cubicBezTo>
                    <a:pt x="446899" y="1296831"/>
                    <a:pt x="620831" y="1381230"/>
                    <a:pt x="823035" y="1438070"/>
                  </a:cubicBezTo>
                  <a:lnTo>
                    <a:pt x="857164" y="1446505"/>
                  </a:lnTo>
                  <a:lnTo>
                    <a:pt x="833274" y="1443365"/>
                  </a:lnTo>
                  <a:cubicBezTo>
                    <a:pt x="543982" y="1400590"/>
                    <a:pt x="294291" y="1306019"/>
                    <a:pt x="142865" y="1166181"/>
                  </a:cubicBezTo>
                  <a:cubicBezTo>
                    <a:pt x="-64215" y="974950"/>
                    <a:pt x="-38520" y="744325"/>
                    <a:pt x="170444" y="550430"/>
                  </a:cubicBezTo>
                  <a:cubicBezTo>
                    <a:pt x="295822" y="434093"/>
                    <a:pt x="487176" y="330979"/>
                    <a:pt x="733814" y="257529"/>
                  </a:cubicBezTo>
                  <a:cubicBezTo>
                    <a:pt x="1309300" y="86148"/>
                    <a:pt x="1995089" y="133063"/>
                    <a:pt x="2379506" y="352446"/>
                  </a:cubicBezTo>
                  <a:lnTo>
                    <a:pt x="2418180" y="377178"/>
                  </a:lnTo>
                  <a:lnTo>
                    <a:pt x="2377850" y="334762"/>
                  </a:lnTo>
                  <a:cubicBezTo>
                    <a:pt x="2209359" y="179166"/>
                    <a:pt x="1942366" y="69950"/>
                    <a:pt x="1634617" y="14387"/>
                  </a:cubicBezTo>
                  <a:lnTo>
                    <a:pt x="1540448" y="0"/>
                  </a:lnTo>
                  <a:close/>
                  <a:moveTo>
                    <a:pt x="1420230" y="192243"/>
                  </a:moveTo>
                  <a:cubicBezTo>
                    <a:pt x="995405" y="195667"/>
                    <a:pt x="641044" y="306718"/>
                    <a:pt x="483321" y="465427"/>
                  </a:cubicBezTo>
                  <a:lnTo>
                    <a:pt x="473950" y="477441"/>
                  </a:lnTo>
                  <a:lnTo>
                    <a:pt x="466922" y="480208"/>
                  </a:lnTo>
                  <a:cubicBezTo>
                    <a:pt x="387340" y="514681"/>
                    <a:pt x="320091" y="554495"/>
                    <a:pt x="268289" y="598305"/>
                  </a:cubicBezTo>
                  <a:cubicBezTo>
                    <a:pt x="216487" y="642113"/>
                    <a:pt x="180132" y="689917"/>
                    <a:pt x="162337" y="740365"/>
                  </a:cubicBezTo>
                  <a:cubicBezTo>
                    <a:pt x="154123" y="763649"/>
                    <a:pt x="149864" y="787496"/>
                    <a:pt x="149864" y="811775"/>
                  </a:cubicBezTo>
                  <a:cubicBezTo>
                    <a:pt x="149864" y="1070745"/>
                    <a:pt x="634519" y="1280681"/>
                    <a:pt x="1232370" y="1280681"/>
                  </a:cubicBezTo>
                  <a:cubicBezTo>
                    <a:pt x="1604276" y="1280681"/>
                    <a:pt x="1932377" y="1199442"/>
                    <a:pt x="2127256" y="1075696"/>
                  </a:cubicBezTo>
                  <a:lnTo>
                    <a:pt x="2165658" y="1049423"/>
                  </a:lnTo>
                  <a:lnTo>
                    <a:pt x="2212421" y="1032940"/>
                  </a:lnTo>
                  <a:cubicBezTo>
                    <a:pt x="2442124" y="943392"/>
                    <a:pt x="2579108" y="809571"/>
                    <a:pt x="2560879" y="661182"/>
                  </a:cubicBezTo>
                  <a:cubicBezTo>
                    <a:pt x="2528472" y="397378"/>
                    <a:pt x="2017786" y="187427"/>
                    <a:pt x="1420230" y="19224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a:off x="6058763" y="3599064"/>
              <a:ext cx="1716663" cy="903703"/>
            </a:xfrm>
            <a:custGeom>
              <a:avLst/>
              <a:gdLst>
                <a:gd name="connsiteX0" fmla="*/ 731031 w 1716663"/>
                <a:gd name="connsiteY0" fmla="*/ 67 h 903703"/>
                <a:gd name="connsiteX1" fmla="*/ 1715115 w 1716663"/>
                <a:gd name="connsiteY1" fmla="*/ 426021 h 903703"/>
                <a:gd name="connsiteX2" fmla="*/ 1024041 w 1716663"/>
                <a:gd name="connsiteY2" fmla="*/ 856660 h 903703"/>
                <a:gd name="connsiteX3" fmla="*/ 978388 w 1716663"/>
                <a:gd name="connsiteY3" fmla="*/ 860304 h 903703"/>
                <a:gd name="connsiteX4" fmla="*/ 1047725 w 1716663"/>
                <a:gd name="connsiteY4" fmla="*/ 861288 h 903703"/>
                <a:gd name="connsiteX5" fmla="*/ 1556375 w 1716663"/>
                <a:gd name="connsiteY5" fmla="*/ 799481 h 903703"/>
                <a:gd name="connsiteX6" fmla="*/ 1580015 w 1716663"/>
                <a:gd name="connsiteY6" fmla="*/ 792728 h 903703"/>
                <a:gd name="connsiteX7" fmla="*/ 1566981 w 1716663"/>
                <a:gd name="connsiteY7" fmla="*/ 798263 h 903703"/>
                <a:gd name="connsiteX8" fmla="*/ 953302 w 1716663"/>
                <a:gd name="connsiteY8" fmla="*/ 903703 h 903703"/>
                <a:gd name="connsiteX9" fmla="*/ 22005 w 1716663"/>
                <a:gd name="connsiteY9" fmla="*/ 478191 h 903703"/>
                <a:gd name="connsiteX10" fmla="*/ 765614 w 1716663"/>
                <a:gd name="connsiteY10" fmla="*/ 61323 h 903703"/>
                <a:gd name="connsiteX11" fmla="*/ 811691 w 1716663"/>
                <a:gd name="connsiteY11" fmla="*/ 58110 h 903703"/>
                <a:gd name="connsiteX12" fmla="*/ 742509 w 1716663"/>
                <a:gd name="connsiteY12" fmla="*/ 56596 h 903703"/>
                <a:gd name="connsiteX13" fmla="*/ 53935 w 1716663"/>
                <a:gd name="connsiteY13" fmla="*/ 163672 h 903703"/>
                <a:gd name="connsiteX14" fmla="*/ 0 w 1716663"/>
                <a:gd name="connsiteY14" fmla="*/ 184905 h 903703"/>
                <a:gd name="connsiteX15" fmla="*/ 24748 w 1716663"/>
                <a:gd name="connsiteY15" fmla="*/ 168199 h 903703"/>
                <a:gd name="connsiteX16" fmla="*/ 731031 w 1716663"/>
                <a:gd name="connsiteY16" fmla="*/ 67 h 90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6663" h="903703">
                  <a:moveTo>
                    <a:pt x="731031" y="67"/>
                  </a:moveTo>
                  <a:cubicBezTo>
                    <a:pt x="1245117" y="-4076"/>
                    <a:pt x="1685707" y="186630"/>
                    <a:pt x="1715115" y="426021"/>
                  </a:cubicBezTo>
                  <a:cubicBezTo>
                    <a:pt x="1740847" y="635488"/>
                    <a:pt x="1443243" y="812823"/>
                    <a:pt x="1024041" y="856660"/>
                  </a:cubicBezTo>
                  <a:lnTo>
                    <a:pt x="978388" y="860304"/>
                  </a:lnTo>
                  <a:lnTo>
                    <a:pt x="1047725" y="861288"/>
                  </a:lnTo>
                  <a:cubicBezTo>
                    <a:pt x="1234461" y="859783"/>
                    <a:pt x="1407583" y="837483"/>
                    <a:pt x="1556375" y="799481"/>
                  </a:cubicBezTo>
                  <a:lnTo>
                    <a:pt x="1580015" y="792728"/>
                  </a:lnTo>
                  <a:lnTo>
                    <a:pt x="1566981" y="798263"/>
                  </a:lnTo>
                  <a:cubicBezTo>
                    <a:pt x="1403101" y="863911"/>
                    <a:pt x="1188372" y="903704"/>
                    <a:pt x="953302" y="903703"/>
                  </a:cubicBezTo>
                  <a:cubicBezTo>
                    <a:pt x="438961" y="903703"/>
                    <a:pt x="22005" y="713195"/>
                    <a:pt x="22005" y="478191"/>
                  </a:cubicBezTo>
                  <a:cubicBezTo>
                    <a:pt x="22005" y="272562"/>
                    <a:pt x="341236" y="101000"/>
                    <a:pt x="765614" y="61323"/>
                  </a:cubicBezTo>
                  <a:lnTo>
                    <a:pt x="811691" y="58110"/>
                  </a:lnTo>
                  <a:lnTo>
                    <a:pt x="742509" y="56596"/>
                  </a:lnTo>
                  <a:cubicBezTo>
                    <a:pt x="480949" y="56596"/>
                    <a:pt x="241056" y="96780"/>
                    <a:pt x="53935" y="163672"/>
                  </a:cubicBezTo>
                  <a:lnTo>
                    <a:pt x="0" y="184905"/>
                  </a:lnTo>
                  <a:lnTo>
                    <a:pt x="24748" y="168199"/>
                  </a:lnTo>
                  <a:cubicBezTo>
                    <a:pt x="183195" y="67882"/>
                    <a:pt x="437339" y="2434"/>
                    <a:pt x="731031" y="67"/>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68954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4000" fill="hold"/>
                                        <p:tgtEl>
                                          <p:spTgt spid="16"/>
                                        </p:tgtEl>
                                        <p:attrNameLst>
                                          <p:attrName>ppt_w</p:attrName>
                                        </p:attrNameLst>
                                      </p:cBhvr>
                                      <p:tavLst>
                                        <p:tav tm="0">
                                          <p:val>
                                            <p:strVal val="4/3*#ppt_w"/>
                                          </p:val>
                                        </p:tav>
                                        <p:tav tm="100000">
                                          <p:val>
                                            <p:strVal val="#ppt_w"/>
                                          </p:val>
                                        </p:tav>
                                      </p:tavLst>
                                    </p:anim>
                                    <p:anim calcmode="lin" valueType="num">
                                      <p:cBhvr>
                                        <p:cTn id="12"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8"/>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3"/>
            <a:ext cx="9144000" cy="6858003"/>
          </a:xfrm>
          <a:prstGeom prst="rect">
            <a:avLst/>
          </a:prstGeom>
          <a:noFill/>
          <a:ln>
            <a:noFill/>
          </a:ln>
        </p:spPr>
      </p:pic>
      <p:sp>
        <p:nvSpPr>
          <p:cNvPr id="4" name="2 Onda"/>
          <p:cNvSpPr/>
          <p:nvPr/>
        </p:nvSpPr>
        <p:spPr>
          <a:xfrm rot="16200000">
            <a:off x="-3017787" y="3005797"/>
            <a:ext cx="6858006" cy="84640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90051"/>
              <a:gd name="connsiteX1" fmla="*/ 9144000 w 9144000"/>
              <a:gd name="connsiteY1" fmla="*/ 0 h 890051"/>
              <a:gd name="connsiteX2" fmla="*/ 9144000 w 9144000"/>
              <a:gd name="connsiteY2" fmla="*/ 685800 h 890051"/>
              <a:gd name="connsiteX3" fmla="*/ 0 w 9144000"/>
              <a:gd name="connsiteY3" fmla="*/ 685800 h 890051"/>
              <a:gd name="connsiteX4" fmla="*/ 0 w 9144000"/>
              <a:gd name="connsiteY4" fmla="*/ 0 h 890051"/>
              <a:gd name="connsiteX0" fmla="*/ 3 w 9144003"/>
              <a:gd name="connsiteY0" fmla="*/ 0 h 917772"/>
              <a:gd name="connsiteX1" fmla="*/ 9144003 w 9144003"/>
              <a:gd name="connsiteY1" fmla="*/ 0 h 917772"/>
              <a:gd name="connsiteX2" fmla="*/ 9144003 w 9144003"/>
              <a:gd name="connsiteY2" fmla="*/ 685800 h 917772"/>
              <a:gd name="connsiteX3" fmla="*/ 0 w 9144003"/>
              <a:gd name="connsiteY3" fmla="*/ 844001 h 917772"/>
              <a:gd name="connsiteX4" fmla="*/ 3 w 9144003"/>
              <a:gd name="connsiteY4" fmla="*/ 0 h 917772"/>
              <a:gd name="connsiteX0" fmla="*/ 3 w 9144003"/>
              <a:gd name="connsiteY0" fmla="*/ 0 h 865318"/>
              <a:gd name="connsiteX1" fmla="*/ 9144003 w 9144003"/>
              <a:gd name="connsiteY1" fmla="*/ 0 h 865318"/>
              <a:gd name="connsiteX2" fmla="*/ 9144003 w 9144003"/>
              <a:gd name="connsiteY2" fmla="*/ 685800 h 865318"/>
              <a:gd name="connsiteX3" fmla="*/ 0 w 9144003"/>
              <a:gd name="connsiteY3" fmla="*/ 844001 h 865318"/>
              <a:gd name="connsiteX4" fmla="*/ 3 w 9144003"/>
              <a:gd name="connsiteY4" fmla="*/ 0 h 865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3" h="865318">
                <a:moveTo>
                  <a:pt x="3" y="0"/>
                </a:moveTo>
                <a:lnTo>
                  <a:pt x="9144003" y="0"/>
                </a:lnTo>
                <a:lnTo>
                  <a:pt x="9144003" y="685800"/>
                </a:lnTo>
                <a:cubicBezTo>
                  <a:pt x="5927191" y="1296911"/>
                  <a:pt x="2841674" y="89069"/>
                  <a:pt x="0" y="844001"/>
                </a:cubicBezTo>
                <a:cubicBezTo>
                  <a:pt x="1" y="562667"/>
                  <a:pt x="2" y="281334"/>
                  <a:pt x="3" y="0"/>
                </a:cubicBezTo>
                <a:close/>
              </a:path>
            </a:pathLst>
          </a:custGeom>
          <a:gradFill flip="none" rotWithShape="1">
            <a:gsLst>
              <a:gs pos="11000">
                <a:schemeClr val="accent6">
                  <a:lumMod val="20000"/>
                  <a:lumOff val="80000"/>
                </a:schemeClr>
              </a:gs>
              <a:gs pos="55000">
                <a:srgbClr val="FF0000"/>
              </a:gs>
              <a:gs pos="98333">
                <a:schemeClr val="accent2">
                  <a:lumMod val="1000"/>
                </a:schemeClr>
              </a:gs>
              <a:gs pos="78000">
                <a:schemeClr val="accent2">
                  <a:lumMod val="37000"/>
                </a:schemeClr>
              </a:gs>
            </a:gsLst>
            <a:lin ang="108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6" name="Grupo 5"/>
          <p:cNvGrpSpPr/>
          <p:nvPr/>
        </p:nvGrpSpPr>
        <p:grpSpPr>
          <a:xfrm>
            <a:off x="496447" y="-12032"/>
            <a:ext cx="8647553" cy="6870032"/>
            <a:chOff x="622980" y="0"/>
            <a:chExt cx="8647553" cy="6870032"/>
          </a:xfrm>
        </p:grpSpPr>
        <p:sp>
          <p:nvSpPr>
            <p:cNvPr id="8" name="Forma libre 7"/>
            <p:cNvSpPr/>
            <p:nvPr/>
          </p:nvSpPr>
          <p:spPr>
            <a:xfrm>
              <a:off x="1526586" y="2914391"/>
              <a:ext cx="837453" cy="738749"/>
            </a:xfrm>
            <a:custGeom>
              <a:avLst/>
              <a:gdLst>
                <a:gd name="connsiteX0" fmla="*/ 798567 w 837453"/>
                <a:gd name="connsiteY0" fmla="*/ 1 h 738749"/>
                <a:gd name="connsiteX1" fmla="*/ 837453 w 837453"/>
                <a:gd name="connsiteY1" fmla="*/ 4394 h 738749"/>
                <a:gd name="connsiteX2" fmla="*/ 806032 w 837453"/>
                <a:gd name="connsiteY2" fmla="*/ 6596 h 738749"/>
                <a:gd name="connsiteX3" fmla="*/ 283915 w 837453"/>
                <a:gd name="connsiteY3" fmla="*/ 353748 h 738749"/>
                <a:gd name="connsiteX4" fmla="*/ 115299 w 837453"/>
                <a:gd name="connsiteY4" fmla="*/ 632832 h 738749"/>
                <a:gd name="connsiteX5" fmla="*/ 107229 w 837453"/>
                <a:gd name="connsiteY5" fmla="*/ 654545 h 738749"/>
                <a:gd name="connsiteX6" fmla="*/ 82061 w 837453"/>
                <a:gd name="connsiteY6" fmla="*/ 672251 h 738749"/>
                <a:gd name="connsiteX7" fmla="*/ 4184 w 837453"/>
                <a:gd name="connsiteY7" fmla="*/ 738749 h 738749"/>
                <a:gd name="connsiteX8" fmla="*/ 3265 w 837453"/>
                <a:gd name="connsiteY8" fmla="*/ 738473 h 738749"/>
                <a:gd name="connsiteX9" fmla="*/ 1581 w 837453"/>
                <a:gd name="connsiteY9" fmla="*/ 719834 h 738749"/>
                <a:gd name="connsiteX10" fmla="*/ 895 w 837453"/>
                <a:gd name="connsiteY10" fmla="*/ 618845 h 738749"/>
                <a:gd name="connsiteX11" fmla="*/ 5546 w 837453"/>
                <a:gd name="connsiteY11" fmla="*/ 565194 h 738749"/>
                <a:gd name="connsiteX12" fmla="*/ 28264 w 837453"/>
                <a:gd name="connsiteY12" fmla="*/ 527855 h 738749"/>
                <a:gd name="connsiteX13" fmla="*/ 107041 w 837453"/>
                <a:gd name="connsiteY13" fmla="*/ 420531 h 738749"/>
                <a:gd name="connsiteX14" fmla="*/ 798567 w 837453"/>
                <a:gd name="connsiteY14" fmla="*/ 1 h 738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37453" h="738749">
                  <a:moveTo>
                    <a:pt x="798567" y="1"/>
                  </a:moveTo>
                  <a:lnTo>
                    <a:pt x="837453" y="4394"/>
                  </a:lnTo>
                  <a:lnTo>
                    <a:pt x="806032" y="6596"/>
                  </a:lnTo>
                  <a:cubicBezTo>
                    <a:pt x="636465" y="34223"/>
                    <a:pt x="441700" y="157114"/>
                    <a:pt x="283915" y="353748"/>
                  </a:cubicBezTo>
                  <a:cubicBezTo>
                    <a:pt x="212229" y="443084"/>
                    <a:pt x="155692" y="538275"/>
                    <a:pt x="115299" y="632832"/>
                  </a:cubicBezTo>
                  <a:lnTo>
                    <a:pt x="107229" y="654545"/>
                  </a:lnTo>
                  <a:lnTo>
                    <a:pt x="82061" y="672251"/>
                  </a:lnTo>
                  <a:lnTo>
                    <a:pt x="4184" y="738749"/>
                  </a:lnTo>
                  <a:lnTo>
                    <a:pt x="3265" y="738473"/>
                  </a:lnTo>
                  <a:lnTo>
                    <a:pt x="1581" y="719834"/>
                  </a:lnTo>
                  <a:cubicBezTo>
                    <a:pt x="-256" y="687121"/>
                    <a:pt x="-501" y="653379"/>
                    <a:pt x="895" y="618845"/>
                  </a:cubicBezTo>
                  <a:lnTo>
                    <a:pt x="5546" y="565194"/>
                  </a:lnTo>
                  <a:lnTo>
                    <a:pt x="28264" y="527855"/>
                  </a:lnTo>
                  <a:cubicBezTo>
                    <a:pt x="52549" y="491565"/>
                    <a:pt x="78825" y="455694"/>
                    <a:pt x="107041" y="420531"/>
                  </a:cubicBezTo>
                  <a:cubicBezTo>
                    <a:pt x="321011" y="153878"/>
                    <a:pt x="588952" y="-302"/>
                    <a:pt x="798567" y="1"/>
                  </a:cubicBezTo>
                  <a:close/>
                </a:path>
              </a:pathLst>
            </a:custGeom>
            <a:gradFill>
              <a:gsLst>
                <a:gs pos="0">
                  <a:srgbClr val="FF3330"/>
                </a:gs>
                <a:gs pos="61000">
                  <a:srgbClr val="C00000">
                    <a:lumMod val="69000"/>
                    <a:alpha val="46000"/>
                  </a:srgbClr>
                </a:gs>
                <a:gs pos="35000">
                  <a:srgbClr val="D80B0A"/>
                </a:gs>
                <a:gs pos="100000">
                  <a:srgbClr val="220000">
                    <a:lumMod val="0"/>
                  </a:srgbClr>
                </a:gs>
                <a:gs pos="100000">
                  <a:srgbClr val="220000">
                    <a:lumMod val="84000"/>
                  </a:srgbClr>
                </a:gs>
              </a:gsLst>
              <a:path path="rect">
                <a:fillToRect t="100000" r="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8"/>
            <p:cNvSpPr/>
            <p:nvPr/>
          </p:nvSpPr>
          <p:spPr>
            <a:xfrm>
              <a:off x="1414535" y="3344688"/>
              <a:ext cx="884135" cy="1028508"/>
            </a:xfrm>
            <a:custGeom>
              <a:avLst/>
              <a:gdLst>
                <a:gd name="connsiteX0" fmla="*/ 884135 w 884135"/>
                <a:gd name="connsiteY0" fmla="*/ 0 h 1028508"/>
                <a:gd name="connsiteX1" fmla="*/ 849425 w 884135"/>
                <a:gd name="connsiteY1" fmla="*/ 8202 h 1028508"/>
                <a:gd name="connsiteX2" fmla="*/ 295002 w 884135"/>
                <a:gd name="connsiteY2" fmla="*/ 517092 h 1028508"/>
                <a:gd name="connsiteX3" fmla="*/ 127955 w 884135"/>
                <a:gd name="connsiteY3" fmla="*/ 881770 h 1028508"/>
                <a:gd name="connsiteX4" fmla="*/ 120562 w 884135"/>
                <a:gd name="connsiteY4" fmla="*/ 909249 h 1028508"/>
                <a:gd name="connsiteX5" fmla="*/ 93905 w 884135"/>
                <a:gd name="connsiteY5" fmla="*/ 934946 h 1028508"/>
                <a:gd name="connsiteX6" fmla="*/ 12268 w 884135"/>
                <a:gd name="connsiteY6" fmla="*/ 1028508 h 1028508"/>
                <a:gd name="connsiteX7" fmla="*/ 11228 w 884135"/>
                <a:gd name="connsiteY7" fmla="*/ 1028339 h 1028508"/>
                <a:gd name="connsiteX8" fmla="*/ 8020 w 884135"/>
                <a:gd name="connsiteY8" fmla="*/ 1006275 h 1028508"/>
                <a:gd name="connsiteX9" fmla="*/ 0 w 884135"/>
                <a:gd name="connsiteY9" fmla="*/ 885229 h 1028508"/>
                <a:gd name="connsiteX10" fmla="*/ 1303 w 884135"/>
                <a:gd name="connsiteY10" fmla="*/ 820036 h 1028508"/>
                <a:gd name="connsiteX11" fmla="*/ 23829 w 884135"/>
                <a:gd name="connsiteY11" fmla="*/ 771217 h 1028508"/>
                <a:gd name="connsiteX12" fmla="*/ 103530 w 884135"/>
                <a:gd name="connsiteY12" fmla="*/ 628512 h 1028508"/>
                <a:gd name="connsiteX13" fmla="*/ 840668 w 884135"/>
                <a:gd name="connsiteY13" fmla="*/ 1609 h 1028508"/>
                <a:gd name="connsiteX14" fmla="*/ 884135 w 884135"/>
                <a:gd name="connsiteY14" fmla="*/ 0 h 1028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4135" h="1028508">
                  <a:moveTo>
                    <a:pt x="884135" y="0"/>
                  </a:moveTo>
                  <a:lnTo>
                    <a:pt x="849425" y="8202"/>
                  </a:lnTo>
                  <a:cubicBezTo>
                    <a:pt x="663248" y="71350"/>
                    <a:pt x="455956" y="253253"/>
                    <a:pt x="295002" y="517092"/>
                  </a:cubicBezTo>
                  <a:cubicBezTo>
                    <a:pt x="221876" y="636960"/>
                    <a:pt x="165981" y="761173"/>
                    <a:pt x="127955" y="881770"/>
                  </a:cubicBezTo>
                  <a:lnTo>
                    <a:pt x="120562" y="909249"/>
                  </a:lnTo>
                  <a:lnTo>
                    <a:pt x="93905" y="934946"/>
                  </a:lnTo>
                  <a:lnTo>
                    <a:pt x="12268" y="1028508"/>
                  </a:lnTo>
                  <a:lnTo>
                    <a:pt x="11228" y="1028339"/>
                  </a:lnTo>
                  <a:lnTo>
                    <a:pt x="8020" y="1006275"/>
                  </a:lnTo>
                  <a:cubicBezTo>
                    <a:pt x="3630" y="967351"/>
                    <a:pt x="932" y="926911"/>
                    <a:pt x="0" y="885229"/>
                  </a:cubicBezTo>
                  <a:lnTo>
                    <a:pt x="1303" y="820036"/>
                  </a:lnTo>
                  <a:lnTo>
                    <a:pt x="23829" y="771217"/>
                  </a:lnTo>
                  <a:cubicBezTo>
                    <a:pt x="48168" y="723379"/>
                    <a:pt x="74747" y="675693"/>
                    <a:pt x="103530" y="628512"/>
                  </a:cubicBezTo>
                  <a:cubicBezTo>
                    <a:pt x="321799" y="270724"/>
                    <a:pt x="608042" y="38332"/>
                    <a:pt x="840668" y="1609"/>
                  </a:cubicBezTo>
                  <a:lnTo>
                    <a:pt x="884135" y="0"/>
                  </a:lnTo>
                  <a:close/>
                </a:path>
              </a:pathLst>
            </a:custGeom>
            <a:gradFill>
              <a:gsLst>
                <a:gs pos="0">
                  <a:srgbClr val="FF3330"/>
                </a:gs>
                <a:gs pos="61000">
                  <a:srgbClr val="C00000">
                    <a:lumMod val="69000"/>
                    <a:alpha val="46000"/>
                  </a:srgbClr>
                </a:gs>
                <a:gs pos="35000">
                  <a:srgbClr val="D80B0A"/>
                </a:gs>
                <a:gs pos="100000">
                  <a:srgbClr val="220000">
                    <a:lumMod val="0"/>
                  </a:srgbClr>
                </a:gs>
                <a:gs pos="100000">
                  <a:srgbClr val="220000">
                    <a:lumMod val="84000"/>
                  </a:srgbClr>
                </a:gs>
              </a:gsLst>
              <a:path path="rect">
                <a:fillToRect t="100000" r="10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9"/>
            <p:cNvSpPr/>
            <p:nvPr/>
          </p:nvSpPr>
          <p:spPr>
            <a:xfrm>
              <a:off x="1357681" y="3857423"/>
              <a:ext cx="751635" cy="1518414"/>
            </a:xfrm>
            <a:custGeom>
              <a:avLst/>
              <a:gdLst>
                <a:gd name="connsiteX0" fmla="*/ 751635 w 751635"/>
                <a:gd name="connsiteY0" fmla="*/ 0 h 1518414"/>
                <a:gd name="connsiteX1" fmla="*/ 713853 w 751635"/>
                <a:gd name="connsiteY1" fmla="*/ 25161 h 1518414"/>
                <a:gd name="connsiteX2" fmla="*/ 239735 w 751635"/>
                <a:gd name="connsiteY2" fmla="*/ 834166 h 1518414"/>
                <a:gd name="connsiteX3" fmla="*/ 169245 w 751635"/>
                <a:gd name="connsiteY3" fmla="*/ 1305609 h 1518414"/>
                <a:gd name="connsiteX4" fmla="*/ 170007 w 751635"/>
                <a:gd name="connsiteY4" fmla="*/ 1338691 h 1518414"/>
                <a:gd name="connsiteX5" fmla="*/ 147633 w 751635"/>
                <a:gd name="connsiteY5" fmla="*/ 1378913 h 1518414"/>
                <a:gd name="connsiteX6" fmla="*/ 84199 w 751635"/>
                <a:gd name="connsiteY6" fmla="*/ 1518106 h 1518414"/>
                <a:gd name="connsiteX7" fmla="*/ 82925 w 751635"/>
                <a:gd name="connsiteY7" fmla="*/ 1518414 h 1518414"/>
                <a:gd name="connsiteX8" fmla="*/ 71618 w 751635"/>
                <a:gd name="connsiteY8" fmla="*/ 1496151 h 1518414"/>
                <a:gd name="connsiteX9" fmla="*/ 20796 w 751635"/>
                <a:gd name="connsiteY9" fmla="*/ 1369519 h 1518414"/>
                <a:gd name="connsiteX10" fmla="*/ 0 w 751635"/>
                <a:gd name="connsiteY10" fmla="*/ 1298673 h 1518414"/>
                <a:gd name="connsiteX11" fmla="*/ 9628 w 751635"/>
                <a:gd name="connsiteY11" fmla="*/ 1235485 h 1518414"/>
                <a:gd name="connsiteX12" fmla="*/ 53973 w 751635"/>
                <a:gd name="connsiteY12" fmla="*/ 1044258 h 1518414"/>
                <a:gd name="connsiteX13" fmla="*/ 701354 w 751635"/>
                <a:gd name="connsiteY13" fmla="*/ 22177 h 1518414"/>
                <a:gd name="connsiteX14" fmla="*/ 751635 w 751635"/>
                <a:gd name="connsiteY14" fmla="*/ 0 h 1518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51635" h="1518414">
                  <a:moveTo>
                    <a:pt x="751635" y="0"/>
                  </a:moveTo>
                  <a:lnTo>
                    <a:pt x="713853" y="25161"/>
                  </a:lnTo>
                  <a:cubicBezTo>
                    <a:pt x="517755" y="180758"/>
                    <a:pt x="337624" y="474225"/>
                    <a:pt x="239735" y="834166"/>
                  </a:cubicBezTo>
                  <a:cubicBezTo>
                    <a:pt x="195260" y="997697"/>
                    <a:pt x="172423" y="1157804"/>
                    <a:pt x="169245" y="1305609"/>
                  </a:cubicBezTo>
                  <a:lnTo>
                    <a:pt x="170007" y="1338691"/>
                  </a:lnTo>
                  <a:lnTo>
                    <a:pt x="147633" y="1378913"/>
                  </a:lnTo>
                  <a:lnTo>
                    <a:pt x="84199" y="1518106"/>
                  </a:lnTo>
                  <a:lnTo>
                    <a:pt x="82925" y="1518414"/>
                  </a:lnTo>
                  <a:lnTo>
                    <a:pt x="71618" y="1496151"/>
                  </a:lnTo>
                  <a:cubicBezTo>
                    <a:pt x="53158" y="1456283"/>
                    <a:pt x="36158" y="1413985"/>
                    <a:pt x="20796" y="1369519"/>
                  </a:cubicBezTo>
                  <a:lnTo>
                    <a:pt x="0" y="1298673"/>
                  </a:lnTo>
                  <a:lnTo>
                    <a:pt x="9628" y="1235485"/>
                  </a:lnTo>
                  <a:cubicBezTo>
                    <a:pt x="21712" y="1172500"/>
                    <a:pt x="36468" y="1108625"/>
                    <a:pt x="53973" y="1044258"/>
                  </a:cubicBezTo>
                  <a:cubicBezTo>
                    <a:pt x="186721" y="556146"/>
                    <a:pt x="441892" y="171153"/>
                    <a:pt x="701354" y="22177"/>
                  </a:cubicBezTo>
                  <a:lnTo>
                    <a:pt x="751635" y="0"/>
                  </a:lnTo>
                  <a:close/>
                </a:path>
              </a:pathLst>
            </a:custGeom>
            <a:gradFill>
              <a:gsLst>
                <a:gs pos="0">
                  <a:srgbClr val="FF3330"/>
                </a:gs>
                <a:gs pos="61000">
                  <a:srgbClr val="C00000">
                    <a:lumMod val="69000"/>
                    <a:alpha val="46000"/>
                  </a:srgbClr>
                </a:gs>
                <a:gs pos="35000">
                  <a:srgbClr val="D80B0A"/>
                </a:gs>
                <a:gs pos="100000">
                  <a:srgbClr val="220000">
                    <a:lumMod val="0"/>
                  </a:srgbClr>
                </a:gs>
                <a:gs pos="100000">
                  <a:srgbClr val="220000">
                    <a:lumMod val="84000"/>
                  </a:srgbClr>
                </a:gs>
              </a:gsLst>
              <a:path path="rect">
                <a:fillToRect t="100000" r="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1716329" y="4289689"/>
              <a:ext cx="418941" cy="2089567"/>
            </a:xfrm>
            <a:custGeom>
              <a:avLst/>
              <a:gdLst>
                <a:gd name="connsiteX0" fmla="*/ 418941 w 418941"/>
                <a:gd name="connsiteY0" fmla="*/ 0 h 2089567"/>
                <a:gd name="connsiteX1" fmla="*/ 385116 w 418941"/>
                <a:gd name="connsiteY1" fmla="*/ 45520 h 2089567"/>
                <a:gd name="connsiteX2" fmla="*/ 137920 w 418941"/>
                <a:gd name="connsiteY2" fmla="*/ 1206913 h 2089567"/>
                <a:gd name="connsiteX3" fmla="*/ 227372 w 418941"/>
                <a:gd name="connsiteY3" fmla="*/ 1799734 h 2089567"/>
                <a:gd name="connsiteX4" fmla="*/ 240126 w 418941"/>
                <a:gd name="connsiteY4" fmla="*/ 1839003 h 2089567"/>
                <a:gd name="connsiteX5" fmla="*/ 229195 w 418941"/>
                <a:gd name="connsiteY5" fmla="*/ 1896256 h 2089567"/>
                <a:gd name="connsiteX6" fmla="*/ 207245 w 418941"/>
                <a:gd name="connsiteY6" fmla="*/ 2088678 h 2089567"/>
                <a:gd name="connsiteX7" fmla="*/ 205910 w 418941"/>
                <a:gd name="connsiteY7" fmla="*/ 2089567 h 2089567"/>
                <a:gd name="connsiteX8" fmla="*/ 185081 w 418941"/>
                <a:gd name="connsiteY8" fmla="*/ 2067545 h 2089567"/>
                <a:gd name="connsiteX9" fmla="*/ 81908 w 418941"/>
                <a:gd name="connsiteY9" fmla="*/ 1936773 h 2089567"/>
                <a:gd name="connsiteX10" fmla="*/ 32850 w 418941"/>
                <a:gd name="connsiteY10" fmla="*/ 1860494 h 2089567"/>
                <a:gd name="connsiteX11" fmla="*/ 21064 w 418941"/>
                <a:gd name="connsiteY11" fmla="*/ 1780963 h 2089567"/>
                <a:gd name="connsiteX12" fmla="*/ 2654 w 418941"/>
                <a:gd name="connsiteY12" fmla="*/ 1534076 h 2089567"/>
                <a:gd name="connsiteX13" fmla="*/ 369863 w 418941"/>
                <a:gd name="connsiteY13" fmla="*/ 47050 h 2089567"/>
                <a:gd name="connsiteX14" fmla="*/ 418941 w 418941"/>
                <a:gd name="connsiteY14" fmla="*/ 0 h 2089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8941" h="2089567">
                  <a:moveTo>
                    <a:pt x="418941" y="0"/>
                  </a:moveTo>
                  <a:lnTo>
                    <a:pt x="385116" y="45520"/>
                  </a:lnTo>
                  <a:cubicBezTo>
                    <a:pt x="218539" y="311701"/>
                    <a:pt x="119628" y="736318"/>
                    <a:pt x="137920" y="1206913"/>
                  </a:cubicBezTo>
                  <a:cubicBezTo>
                    <a:pt x="146228" y="1420717"/>
                    <a:pt x="177858" y="1621596"/>
                    <a:pt x="227372" y="1799734"/>
                  </a:cubicBezTo>
                  <a:lnTo>
                    <a:pt x="240126" y="1839003"/>
                  </a:lnTo>
                  <a:lnTo>
                    <a:pt x="229195" y="1896256"/>
                  </a:lnTo>
                  <a:lnTo>
                    <a:pt x="207245" y="2088678"/>
                  </a:lnTo>
                  <a:lnTo>
                    <a:pt x="205910" y="2089567"/>
                  </a:lnTo>
                  <a:lnTo>
                    <a:pt x="185081" y="2067545"/>
                  </a:lnTo>
                  <a:cubicBezTo>
                    <a:pt x="149808" y="2027376"/>
                    <a:pt x="115318" y="1983706"/>
                    <a:pt x="81908" y="1936773"/>
                  </a:cubicBezTo>
                  <a:lnTo>
                    <a:pt x="32850" y="1860494"/>
                  </a:lnTo>
                  <a:lnTo>
                    <a:pt x="21064" y="1780963"/>
                  </a:lnTo>
                  <a:cubicBezTo>
                    <a:pt x="12139" y="1700675"/>
                    <a:pt x="5925" y="1618230"/>
                    <a:pt x="2654" y="1534076"/>
                  </a:cubicBezTo>
                  <a:cubicBezTo>
                    <a:pt x="-22149" y="895908"/>
                    <a:pt x="129012" y="331163"/>
                    <a:pt x="369863" y="47050"/>
                  </a:cubicBezTo>
                  <a:lnTo>
                    <a:pt x="418941" y="0"/>
                  </a:lnTo>
                  <a:close/>
                </a:path>
              </a:pathLst>
            </a:custGeom>
            <a:gradFill flip="none" rotWithShape="1">
              <a:gsLst>
                <a:gs pos="0">
                  <a:srgbClr val="FF3330"/>
                </a:gs>
                <a:gs pos="61000">
                  <a:srgbClr val="C00000">
                    <a:lumMod val="69000"/>
                    <a:alpha val="46000"/>
                  </a:srgbClr>
                </a:gs>
                <a:gs pos="35000">
                  <a:srgbClr val="D80B0A"/>
                </a:gs>
                <a:gs pos="100000">
                  <a:srgbClr val="220000">
                    <a:lumMod val="0"/>
                  </a:srgbClr>
                </a:gs>
                <a:gs pos="100000">
                  <a:srgbClr val="220000">
                    <a:lumMod val="84000"/>
                  </a:srgbClr>
                </a:gs>
              </a:gsLst>
              <a:path path="rect">
                <a:fillToRect t="100000" r="100000"/>
              </a:path>
              <a:tileRect l="-100000" b="-100000"/>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622980" y="0"/>
              <a:ext cx="8647553" cy="6870032"/>
            </a:xfrm>
            <a:custGeom>
              <a:avLst/>
              <a:gdLst>
                <a:gd name="connsiteX0" fmla="*/ 185738 w 8647553"/>
                <a:gd name="connsiteY0" fmla="*/ 0 h 6870032"/>
                <a:gd name="connsiteX1" fmla="*/ 8647553 w 8647553"/>
                <a:gd name="connsiteY1" fmla="*/ 0 h 6870032"/>
                <a:gd name="connsiteX2" fmla="*/ 8647553 w 8647553"/>
                <a:gd name="connsiteY2" fmla="*/ 6858000 h 6870032"/>
                <a:gd name="connsiteX3" fmla="*/ 197770 w 8647553"/>
                <a:gd name="connsiteY3" fmla="*/ 6870032 h 6870032"/>
                <a:gd name="connsiteX4" fmla="*/ 185738 w 8647553"/>
                <a:gd name="connsiteY4" fmla="*/ 0 h 6870032"/>
                <a:gd name="connsiteX5" fmla="*/ 1702173 w 8647553"/>
                <a:gd name="connsiteY5" fmla="*/ 2914391 h 6870032"/>
                <a:gd name="connsiteX6" fmla="*/ 1010647 w 8647553"/>
                <a:gd name="connsiteY6" fmla="*/ 3334921 h 6870032"/>
                <a:gd name="connsiteX7" fmla="*/ 931870 w 8647553"/>
                <a:gd name="connsiteY7" fmla="*/ 3442245 h 6870032"/>
                <a:gd name="connsiteX8" fmla="*/ 909152 w 8647553"/>
                <a:gd name="connsiteY8" fmla="*/ 3479584 h 6870032"/>
                <a:gd name="connsiteX9" fmla="*/ 904501 w 8647553"/>
                <a:gd name="connsiteY9" fmla="*/ 3533235 h 6870032"/>
                <a:gd name="connsiteX10" fmla="*/ 905187 w 8647553"/>
                <a:gd name="connsiteY10" fmla="*/ 3634224 h 6870032"/>
                <a:gd name="connsiteX11" fmla="*/ 906871 w 8647553"/>
                <a:gd name="connsiteY11" fmla="*/ 3652863 h 6870032"/>
                <a:gd name="connsiteX12" fmla="*/ 907790 w 8647553"/>
                <a:gd name="connsiteY12" fmla="*/ 3653139 h 6870032"/>
                <a:gd name="connsiteX13" fmla="*/ 985667 w 8647553"/>
                <a:gd name="connsiteY13" fmla="*/ 3586641 h 6870032"/>
                <a:gd name="connsiteX14" fmla="*/ 1010835 w 8647553"/>
                <a:gd name="connsiteY14" fmla="*/ 3568935 h 6870032"/>
                <a:gd name="connsiteX15" fmla="*/ 1018905 w 8647553"/>
                <a:gd name="connsiteY15" fmla="*/ 3547222 h 6870032"/>
                <a:gd name="connsiteX16" fmla="*/ 1187521 w 8647553"/>
                <a:gd name="connsiteY16" fmla="*/ 3268138 h 6870032"/>
                <a:gd name="connsiteX17" fmla="*/ 1709638 w 8647553"/>
                <a:gd name="connsiteY17" fmla="*/ 2920986 h 6870032"/>
                <a:gd name="connsiteX18" fmla="*/ 1741059 w 8647553"/>
                <a:gd name="connsiteY18" fmla="*/ 2918784 h 6870032"/>
                <a:gd name="connsiteX19" fmla="*/ 1702173 w 8647553"/>
                <a:gd name="connsiteY19" fmla="*/ 2914391 h 6870032"/>
                <a:gd name="connsiteX20" fmla="*/ 1675690 w 8647553"/>
                <a:gd name="connsiteY20" fmla="*/ 3344688 h 6870032"/>
                <a:gd name="connsiteX21" fmla="*/ 1632223 w 8647553"/>
                <a:gd name="connsiteY21" fmla="*/ 3346297 h 6870032"/>
                <a:gd name="connsiteX22" fmla="*/ 895085 w 8647553"/>
                <a:gd name="connsiteY22" fmla="*/ 3973200 h 6870032"/>
                <a:gd name="connsiteX23" fmla="*/ 815384 w 8647553"/>
                <a:gd name="connsiteY23" fmla="*/ 4115905 h 6870032"/>
                <a:gd name="connsiteX24" fmla="*/ 792858 w 8647553"/>
                <a:gd name="connsiteY24" fmla="*/ 4164724 h 6870032"/>
                <a:gd name="connsiteX25" fmla="*/ 791555 w 8647553"/>
                <a:gd name="connsiteY25" fmla="*/ 4229917 h 6870032"/>
                <a:gd name="connsiteX26" fmla="*/ 799575 w 8647553"/>
                <a:gd name="connsiteY26" fmla="*/ 4350963 h 6870032"/>
                <a:gd name="connsiteX27" fmla="*/ 802783 w 8647553"/>
                <a:gd name="connsiteY27" fmla="*/ 4373027 h 6870032"/>
                <a:gd name="connsiteX28" fmla="*/ 803823 w 8647553"/>
                <a:gd name="connsiteY28" fmla="*/ 4373196 h 6870032"/>
                <a:gd name="connsiteX29" fmla="*/ 885460 w 8647553"/>
                <a:gd name="connsiteY29" fmla="*/ 4279634 h 6870032"/>
                <a:gd name="connsiteX30" fmla="*/ 912117 w 8647553"/>
                <a:gd name="connsiteY30" fmla="*/ 4253937 h 6870032"/>
                <a:gd name="connsiteX31" fmla="*/ 919510 w 8647553"/>
                <a:gd name="connsiteY31" fmla="*/ 4226458 h 6870032"/>
                <a:gd name="connsiteX32" fmla="*/ 1086557 w 8647553"/>
                <a:gd name="connsiteY32" fmla="*/ 3861780 h 6870032"/>
                <a:gd name="connsiteX33" fmla="*/ 1640980 w 8647553"/>
                <a:gd name="connsiteY33" fmla="*/ 3352890 h 6870032"/>
                <a:gd name="connsiteX34" fmla="*/ 1675690 w 8647553"/>
                <a:gd name="connsiteY34" fmla="*/ 3344688 h 6870032"/>
                <a:gd name="connsiteX35" fmla="*/ 1486336 w 8647553"/>
                <a:gd name="connsiteY35" fmla="*/ 3857423 h 6870032"/>
                <a:gd name="connsiteX36" fmla="*/ 1436055 w 8647553"/>
                <a:gd name="connsiteY36" fmla="*/ 3879600 h 6870032"/>
                <a:gd name="connsiteX37" fmla="*/ 788674 w 8647553"/>
                <a:gd name="connsiteY37" fmla="*/ 4901681 h 6870032"/>
                <a:gd name="connsiteX38" fmla="*/ 744329 w 8647553"/>
                <a:gd name="connsiteY38" fmla="*/ 5092908 h 6870032"/>
                <a:gd name="connsiteX39" fmla="*/ 734701 w 8647553"/>
                <a:gd name="connsiteY39" fmla="*/ 5156096 h 6870032"/>
                <a:gd name="connsiteX40" fmla="*/ 755497 w 8647553"/>
                <a:gd name="connsiteY40" fmla="*/ 5226942 h 6870032"/>
                <a:gd name="connsiteX41" fmla="*/ 806319 w 8647553"/>
                <a:gd name="connsiteY41" fmla="*/ 5353574 h 6870032"/>
                <a:gd name="connsiteX42" fmla="*/ 817626 w 8647553"/>
                <a:gd name="connsiteY42" fmla="*/ 5375837 h 6870032"/>
                <a:gd name="connsiteX43" fmla="*/ 818900 w 8647553"/>
                <a:gd name="connsiteY43" fmla="*/ 5375529 h 6870032"/>
                <a:gd name="connsiteX44" fmla="*/ 882334 w 8647553"/>
                <a:gd name="connsiteY44" fmla="*/ 5236336 h 6870032"/>
                <a:gd name="connsiteX45" fmla="*/ 904708 w 8647553"/>
                <a:gd name="connsiteY45" fmla="*/ 5196114 h 6870032"/>
                <a:gd name="connsiteX46" fmla="*/ 903946 w 8647553"/>
                <a:gd name="connsiteY46" fmla="*/ 5163032 h 6870032"/>
                <a:gd name="connsiteX47" fmla="*/ 974436 w 8647553"/>
                <a:gd name="connsiteY47" fmla="*/ 4691589 h 6870032"/>
                <a:gd name="connsiteX48" fmla="*/ 1448554 w 8647553"/>
                <a:gd name="connsiteY48" fmla="*/ 3882584 h 6870032"/>
                <a:gd name="connsiteX49" fmla="*/ 1486336 w 8647553"/>
                <a:gd name="connsiteY49" fmla="*/ 3857423 h 6870032"/>
                <a:gd name="connsiteX50" fmla="*/ 1512290 w 8647553"/>
                <a:gd name="connsiteY50" fmla="*/ 4289688 h 6870032"/>
                <a:gd name="connsiteX51" fmla="*/ 1463212 w 8647553"/>
                <a:gd name="connsiteY51" fmla="*/ 4336738 h 6870032"/>
                <a:gd name="connsiteX52" fmla="*/ 1096003 w 8647553"/>
                <a:gd name="connsiteY52" fmla="*/ 5823764 h 6870032"/>
                <a:gd name="connsiteX53" fmla="*/ 1114413 w 8647553"/>
                <a:gd name="connsiteY53" fmla="*/ 6070651 h 6870032"/>
                <a:gd name="connsiteX54" fmla="*/ 1126199 w 8647553"/>
                <a:gd name="connsiteY54" fmla="*/ 6150182 h 6870032"/>
                <a:gd name="connsiteX55" fmla="*/ 1175257 w 8647553"/>
                <a:gd name="connsiteY55" fmla="*/ 6226461 h 6870032"/>
                <a:gd name="connsiteX56" fmla="*/ 1278430 w 8647553"/>
                <a:gd name="connsiteY56" fmla="*/ 6357233 h 6870032"/>
                <a:gd name="connsiteX57" fmla="*/ 1299259 w 8647553"/>
                <a:gd name="connsiteY57" fmla="*/ 6379255 h 6870032"/>
                <a:gd name="connsiteX58" fmla="*/ 1300594 w 8647553"/>
                <a:gd name="connsiteY58" fmla="*/ 6378366 h 6870032"/>
                <a:gd name="connsiteX59" fmla="*/ 1322544 w 8647553"/>
                <a:gd name="connsiteY59" fmla="*/ 6185944 h 6870032"/>
                <a:gd name="connsiteX60" fmla="*/ 1333475 w 8647553"/>
                <a:gd name="connsiteY60" fmla="*/ 6128691 h 6870032"/>
                <a:gd name="connsiteX61" fmla="*/ 1320721 w 8647553"/>
                <a:gd name="connsiteY61" fmla="*/ 6089422 h 6870032"/>
                <a:gd name="connsiteX62" fmla="*/ 1231269 w 8647553"/>
                <a:gd name="connsiteY62" fmla="*/ 5496601 h 6870032"/>
                <a:gd name="connsiteX63" fmla="*/ 1478465 w 8647553"/>
                <a:gd name="connsiteY63" fmla="*/ 4335208 h 6870032"/>
                <a:gd name="connsiteX64" fmla="*/ 1512290 w 8647553"/>
                <a:gd name="connsiteY64" fmla="*/ 4289688 h 687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8647553" h="6870032">
                  <a:moveTo>
                    <a:pt x="185738" y="0"/>
                  </a:moveTo>
                  <a:lnTo>
                    <a:pt x="8647553" y="0"/>
                  </a:lnTo>
                  <a:lnTo>
                    <a:pt x="8647553" y="6858000"/>
                  </a:lnTo>
                  <a:lnTo>
                    <a:pt x="197770" y="6870032"/>
                  </a:lnTo>
                  <a:cubicBezTo>
                    <a:pt x="-407820" y="4848726"/>
                    <a:pt x="610854" y="2177716"/>
                    <a:pt x="185738" y="0"/>
                  </a:cubicBezTo>
                  <a:close/>
                  <a:moveTo>
                    <a:pt x="1702173" y="2914391"/>
                  </a:moveTo>
                  <a:cubicBezTo>
                    <a:pt x="1492558" y="2914088"/>
                    <a:pt x="1224617" y="3068268"/>
                    <a:pt x="1010647" y="3334921"/>
                  </a:cubicBezTo>
                  <a:cubicBezTo>
                    <a:pt x="982431" y="3370084"/>
                    <a:pt x="956155" y="3405955"/>
                    <a:pt x="931870" y="3442245"/>
                  </a:cubicBezTo>
                  <a:lnTo>
                    <a:pt x="909152" y="3479584"/>
                  </a:lnTo>
                  <a:lnTo>
                    <a:pt x="904501" y="3533235"/>
                  </a:lnTo>
                  <a:cubicBezTo>
                    <a:pt x="903105" y="3567769"/>
                    <a:pt x="903350" y="3601511"/>
                    <a:pt x="905187" y="3634224"/>
                  </a:cubicBezTo>
                  <a:lnTo>
                    <a:pt x="906871" y="3652863"/>
                  </a:lnTo>
                  <a:lnTo>
                    <a:pt x="907790" y="3653139"/>
                  </a:lnTo>
                  <a:lnTo>
                    <a:pt x="985667" y="3586641"/>
                  </a:lnTo>
                  <a:lnTo>
                    <a:pt x="1010835" y="3568935"/>
                  </a:lnTo>
                  <a:lnTo>
                    <a:pt x="1018905" y="3547222"/>
                  </a:lnTo>
                  <a:cubicBezTo>
                    <a:pt x="1059298" y="3452665"/>
                    <a:pt x="1115835" y="3357474"/>
                    <a:pt x="1187521" y="3268138"/>
                  </a:cubicBezTo>
                  <a:cubicBezTo>
                    <a:pt x="1345306" y="3071504"/>
                    <a:pt x="1540071" y="2948613"/>
                    <a:pt x="1709638" y="2920986"/>
                  </a:cubicBezTo>
                  <a:lnTo>
                    <a:pt x="1741059" y="2918784"/>
                  </a:lnTo>
                  <a:lnTo>
                    <a:pt x="1702173" y="2914391"/>
                  </a:lnTo>
                  <a:close/>
                  <a:moveTo>
                    <a:pt x="1675690" y="3344688"/>
                  </a:moveTo>
                  <a:lnTo>
                    <a:pt x="1632223" y="3346297"/>
                  </a:lnTo>
                  <a:cubicBezTo>
                    <a:pt x="1399597" y="3383020"/>
                    <a:pt x="1113354" y="3615412"/>
                    <a:pt x="895085" y="3973200"/>
                  </a:cubicBezTo>
                  <a:cubicBezTo>
                    <a:pt x="866302" y="4020381"/>
                    <a:pt x="839723" y="4068067"/>
                    <a:pt x="815384" y="4115905"/>
                  </a:cubicBezTo>
                  <a:lnTo>
                    <a:pt x="792858" y="4164724"/>
                  </a:lnTo>
                  <a:lnTo>
                    <a:pt x="791555" y="4229917"/>
                  </a:lnTo>
                  <a:cubicBezTo>
                    <a:pt x="792487" y="4271599"/>
                    <a:pt x="795185" y="4312039"/>
                    <a:pt x="799575" y="4350963"/>
                  </a:cubicBezTo>
                  <a:lnTo>
                    <a:pt x="802783" y="4373027"/>
                  </a:lnTo>
                  <a:lnTo>
                    <a:pt x="803823" y="4373196"/>
                  </a:lnTo>
                  <a:lnTo>
                    <a:pt x="885460" y="4279634"/>
                  </a:lnTo>
                  <a:lnTo>
                    <a:pt x="912117" y="4253937"/>
                  </a:lnTo>
                  <a:lnTo>
                    <a:pt x="919510" y="4226458"/>
                  </a:lnTo>
                  <a:cubicBezTo>
                    <a:pt x="957536" y="4105861"/>
                    <a:pt x="1013431" y="3981648"/>
                    <a:pt x="1086557" y="3861780"/>
                  </a:cubicBezTo>
                  <a:cubicBezTo>
                    <a:pt x="1247511" y="3597941"/>
                    <a:pt x="1454803" y="3416038"/>
                    <a:pt x="1640980" y="3352890"/>
                  </a:cubicBezTo>
                  <a:lnTo>
                    <a:pt x="1675690" y="3344688"/>
                  </a:lnTo>
                  <a:close/>
                  <a:moveTo>
                    <a:pt x="1486336" y="3857423"/>
                  </a:moveTo>
                  <a:lnTo>
                    <a:pt x="1436055" y="3879600"/>
                  </a:lnTo>
                  <a:cubicBezTo>
                    <a:pt x="1176593" y="4028576"/>
                    <a:pt x="921422" y="4413569"/>
                    <a:pt x="788674" y="4901681"/>
                  </a:cubicBezTo>
                  <a:cubicBezTo>
                    <a:pt x="771169" y="4966048"/>
                    <a:pt x="756413" y="5029923"/>
                    <a:pt x="744329" y="5092908"/>
                  </a:cubicBezTo>
                  <a:lnTo>
                    <a:pt x="734701" y="5156096"/>
                  </a:lnTo>
                  <a:lnTo>
                    <a:pt x="755497" y="5226942"/>
                  </a:lnTo>
                  <a:cubicBezTo>
                    <a:pt x="770859" y="5271408"/>
                    <a:pt x="787859" y="5313706"/>
                    <a:pt x="806319" y="5353574"/>
                  </a:cubicBezTo>
                  <a:lnTo>
                    <a:pt x="817626" y="5375837"/>
                  </a:lnTo>
                  <a:lnTo>
                    <a:pt x="818900" y="5375529"/>
                  </a:lnTo>
                  <a:lnTo>
                    <a:pt x="882334" y="5236336"/>
                  </a:lnTo>
                  <a:lnTo>
                    <a:pt x="904708" y="5196114"/>
                  </a:lnTo>
                  <a:lnTo>
                    <a:pt x="903946" y="5163032"/>
                  </a:lnTo>
                  <a:cubicBezTo>
                    <a:pt x="907124" y="5015227"/>
                    <a:pt x="929961" y="4855120"/>
                    <a:pt x="974436" y="4691589"/>
                  </a:cubicBezTo>
                  <a:cubicBezTo>
                    <a:pt x="1072325" y="4331648"/>
                    <a:pt x="1252456" y="4038181"/>
                    <a:pt x="1448554" y="3882584"/>
                  </a:cubicBezTo>
                  <a:lnTo>
                    <a:pt x="1486336" y="3857423"/>
                  </a:lnTo>
                  <a:close/>
                  <a:moveTo>
                    <a:pt x="1512290" y="4289688"/>
                  </a:moveTo>
                  <a:lnTo>
                    <a:pt x="1463212" y="4336738"/>
                  </a:lnTo>
                  <a:cubicBezTo>
                    <a:pt x="1222361" y="4620851"/>
                    <a:pt x="1071200" y="5185596"/>
                    <a:pt x="1096003" y="5823764"/>
                  </a:cubicBezTo>
                  <a:cubicBezTo>
                    <a:pt x="1099274" y="5907918"/>
                    <a:pt x="1105488" y="5990363"/>
                    <a:pt x="1114413" y="6070651"/>
                  </a:cubicBezTo>
                  <a:lnTo>
                    <a:pt x="1126199" y="6150182"/>
                  </a:lnTo>
                  <a:lnTo>
                    <a:pt x="1175257" y="6226461"/>
                  </a:lnTo>
                  <a:cubicBezTo>
                    <a:pt x="1208667" y="6273394"/>
                    <a:pt x="1243157" y="6317064"/>
                    <a:pt x="1278430" y="6357233"/>
                  </a:cubicBezTo>
                  <a:lnTo>
                    <a:pt x="1299259" y="6379255"/>
                  </a:lnTo>
                  <a:lnTo>
                    <a:pt x="1300594" y="6378366"/>
                  </a:lnTo>
                  <a:lnTo>
                    <a:pt x="1322544" y="6185944"/>
                  </a:lnTo>
                  <a:lnTo>
                    <a:pt x="1333475" y="6128691"/>
                  </a:lnTo>
                  <a:lnTo>
                    <a:pt x="1320721" y="6089422"/>
                  </a:lnTo>
                  <a:cubicBezTo>
                    <a:pt x="1271207" y="5911284"/>
                    <a:pt x="1239577" y="5710405"/>
                    <a:pt x="1231269" y="5496601"/>
                  </a:cubicBezTo>
                  <a:cubicBezTo>
                    <a:pt x="1212977" y="5026006"/>
                    <a:pt x="1311888" y="4601389"/>
                    <a:pt x="1478465" y="4335208"/>
                  </a:cubicBezTo>
                  <a:lnTo>
                    <a:pt x="1512290" y="4289688"/>
                  </a:lnTo>
                  <a:close/>
                </a:path>
              </a:pathLst>
            </a:custGeom>
            <a:gradFill flip="none" rotWithShape="1">
              <a:gsLst>
                <a:gs pos="0">
                  <a:schemeClr val="accent6">
                    <a:lumMod val="20000"/>
                    <a:lumOff val="80000"/>
                  </a:schemeClr>
                </a:gs>
                <a:gs pos="77920">
                  <a:srgbClr val="C00000">
                    <a:lumMod val="69000"/>
                    <a:alpha val="46000"/>
                  </a:srgbClr>
                </a:gs>
                <a:gs pos="52000">
                  <a:schemeClr val="tx1">
                    <a:lumMod val="85000"/>
                    <a:alpha val="41000"/>
                  </a:schemeClr>
                </a:gs>
                <a:gs pos="100000">
                  <a:srgbClr val="220000">
                    <a:lumMod val="0"/>
                  </a:srgbClr>
                </a:gs>
                <a:gs pos="100000">
                  <a:srgbClr val="220000">
                    <a:lumMod val="84000"/>
                  </a:srgbClr>
                </a:gs>
              </a:gsLst>
              <a:path path="rect">
                <a:fillToRect t="100000" r="100000"/>
              </a:path>
              <a:tileRect l="-100000" b="-100000"/>
            </a:gradFill>
            <a:ln>
              <a:noFill/>
            </a:ln>
            <a:scene3d>
              <a:camera prst="orthographicFront"/>
              <a:lightRig rig="threePt" dir="t"/>
            </a:scene3d>
            <a:sp3d>
              <a:bevelT w="508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111813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6"/>
                                        </p:tgtEl>
                                        <p:attrNameLst>
                                          <p:attrName>ppt_x</p:attrName>
                                        </p:attrNameLst>
                                      </p:cBhvr>
                                      <p:tavLst>
                                        <p:tav tm="0">
                                          <p:val>
                                            <p:strVal val="ppt_x"/>
                                          </p:val>
                                        </p:tav>
                                        <p:tav tm="100000">
                                          <p:val>
                                            <p:strVal val="1+ppt_w/2"/>
                                          </p:val>
                                        </p:tav>
                                      </p:tavLst>
                                    </p:anim>
                                    <p:anim calcmode="lin" valueType="num">
                                      <p:cBhvr additive="base">
                                        <p:cTn id="7" dur="4000"/>
                                        <p:tgtEl>
                                          <p:spTgt spid="6"/>
                                        </p:tgtEl>
                                        <p:attrNameLst>
                                          <p:attrName>ppt_y</p:attrName>
                                        </p:attrNameLst>
                                      </p:cBhvr>
                                      <p:tavLst>
                                        <p:tav tm="0">
                                          <p:val>
                                            <p:strVal val="ppt_y"/>
                                          </p:val>
                                        </p:tav>
                                        <p:tav tm="100000">
                                          <p:val>
                                            <p:strVal val="ppt_y"/>
                                          </p:val>
                                        </p:tav>
                                      </p:tavLst>
                                    </p:anim>
                                    <p:set>
                                      <p:cBhvr>
                                        <p:cTn id="8" dur="1" fill="hold">
                                          <p:stCondLst>
                                            <p:cond delay="3999"/>
                                          </p:stCondLst>
                                        </p:cTn>
                                        <p:tgtEl>
                                          <p:spTgt spid="6"/>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44"/>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12" name="2 Onda"/>
          <p:cNvSpPr/>
          <p:nvPr/>
        </p:nvSpPr>
        <p:spPr>
          <a:xfrm rot="10800000">
            <a:off x="-5010" y="5580892"/>
            <a:ext cx="9174983" cy="129614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40000">
                <a:schemeClr val="accent6">
                  <a:lumMod val="20000"/>
                  <a:lumOff val="80000"/>
                </a:schemeClr>
              </a:gs>
              <a:gs pos="55000">
                <a:schemeClr val="tx1">
                  <a:lumMod val="50000"/>
                </a:schemeClr>
              </a:gs>
              <a:gs pos="85833">
                <a:srgbClr val="C00000">
                  <a:lumMod val="1000"/>
                </a:srgbClr>
              </a:gs>
              <a:gs pos="72000">
                <a:srgbClr val="C00000">
                  <a:lumMod val="15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2 Onda"/>
          <p:cNvSpPr/>
          <p:nvPr/>
        </p:nvSpPr>
        <p:spPr>
          <a:xfrm rot="10800000">
            <a:off x="-5009" y="5888105"/>
            <a:ext cx="9172383" cy="100088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40000">
                <a:schemeClr val="accent6">
                  <a:lumMod val="20000"/>
                  <a:lumOff val="80000"/>
                </a:schemeClr>
              </a:gs>
              <a:gs pos="66000">
                <a:schemeClr val="tx1">
                  <a:lumMod val="50000"/>
                </a:schemeClr>
              </a:gs>
              <a:gs pos="100000">
                <a:srgbClr val="C00000">
                  <a:lumMod val="1000"/>
                </a:srgbClr>
              </a:gs>
              <a:gs pos="100000">
                <a:srgbClr val="C00000">
                  <a:lumMod val="15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2 Onda"/>
          <p:cNvSpPr/>
          <p:nvPr/>
        </p:nvSpPr>
        <p:spPr>
          <a:xfrm rot="10800000">
            <a:off x="-5010" y="6228964"/>
            <a:ext cx="9174983" cy="93971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40000">
                <a:schemeClr val="accent6">
                  <a:lumMod val="20000"/>
                  <a:lumOff val="80000"/>
                </a:schemeClr>
              </a:gs>
              <a:gs pos="55000">
                <a:schemeClr val="tx1">
                  <a:lumMod val="50000"/>
                </a:schemeClr>
              </a:gs>
              <a:gs pos="85833">
                <a:srgbClr val="C00000">
                  <a:lumMod val="1000"/>
                </a:srgbClr>
              </a:gs>
              <a:gs pos="72000">
                <a:srgbClr val="C00000">
                  <a:lumMod val="15000"/>
                </a:srgb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5" name="Grupo 14"/>
          <p:cNvGrpSpPr/>
          <p:nvPr/>
        </p:nvGrpSpPr>
        <p:grpSpPr>
          <a:xfrm>
            <a:off x="-25085" y="0"/>
            <a:ext cx="9195059" cy="5924906"/>
            <a:chOff x="3548" y="0"/>
            <a:chExt cx="9195059" cy="5689397"/>
          </a:xfrm>
        </p:grpSpPr>
        <p:sp>
          <p:nvSpPr>
            <p:cNvPr id="16" name="Forma libre 15"/>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adFill flip="none" rotWithShape="1">
              <a:gsLst>
                <a:gs pos="0">
                  <a:schemeClr val="accent6">
                    <a:lumMod val="20000"/>
                    <a:lumOff val="80000"/>
                    <a:alpha val="43000"/>
                  </a:schemeClr>
                </a:gs>
                <a:gs pos="9000">
                  <a:srgbClr val="6B0007">
                    <a:lumMod val="40000"/>
                  </a:srgbClr>
                </a:gs>
                <a:gs pos="93000">
                  <a:srgbClr val="010101"/>
                </a:gs>
              </a:gsLst>
              <a:path path="rect">
                <a:fillToRect l="100000" t="100000"/>
              </a:path>
              <a:tileRect r="-100000" b="-100000"/>
            </a:grad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adFill flip="none" rotWithShape="1">
              <a:gsLst>
                <a:gs pos="0">
                  <a:schemeClr val="accent6">
                    <a:lumMod val="20000"/>
                    <a:lumOff val="80000"/>
                    <a:alpha val="43000"/>
                  </a:schemeClr>
                </a:gs>
                <a:gs pos="59000">
                  <a:srgbClr val="B8B1AC">
                    <a:alpha val="55000"/>
                  </a:srgbClr>
                </a:gs>
                <a:gs pos="100000">
                  <a:srgbClr val="010101"/>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7069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5"/>
                                        </p:tgtEl>
                                        <p:attrNameLst>
                                          <p:attrName>ppt_x</p:attrName>
                                        </p:attrNameLst>
                                      </p:cBhvr>
                                      <p:tavLst>
                                        <p:tav tm="0">
                                          <p:val>
                                            <p:strVal val="ppt_x"/>
                                          </p:val>
                                        </p:tav>
                                        <p:tav tm="100000">
                                          <p:val>
                                            <p:strVal val="ppt_x"/>
                                          </p:val>
                                        </p:tav>
                                      </p:tavLst>
                                    </p:anim>
                                    <p:anim calcmode="lin" valueType="num">
                                      <p:cBhvr additive="base">
                                        <p:cTn id="7" dur="4000"/>
                                        <p:tgtEl>
                                          <p:spTgt spid="15"/>
                                        </p:tgtEl>
                                        <p:attrNameLst>
                                          <p:attrName>ppt_y</p:attrName>
                                        </p:attrNameLst>
                                      </p:cBhvr>
                                      <p:tavLst>
                                        <p:tav tm="0">
                                          <p:val>
                                            <p:strVal val="ppt_y"/>
                                          </p:val>
                                        </p:tav>
                                        <p:tav tm="100000">
                                          <p:val>
                                            <p:strVal val="0-ppt_h/2"/>
                                          </p:val>
                                        </p:tav>
                                      </p:tavLst>
                                    </p:anim>
                                    <p:set>
                                      <p:cBhvr>
                                        <p:cTn id="8" dur="1" fill="hold">
                                          <p:stCondLst>
                                            <p:cond delay="3999"/>
                                          </p:stCondLst>
                                        </p:cTn>
                                        <p:tgtEl>
                                          <p:spTgt spid="15"/>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p:cTn id="11" dur="4000" fill="hold"/>
                                        <p:tgtEl>
                                          <p:spTgt spid="18"/>
                                        </p:tgtEl>
                                        <p:attrNameLst>
                                          <p:attrName>ppt_w</p:attrName>
                                        </p:attrNameLst>
                                      </p:cBhvr>
                                      <p:tavLst>
                                        <p:tav tm="0">
                                          <p:val>
                                            <p:strVal val="4/3*#ppt_w"/>
                                          </p:val>
                                        </p:tav>
                                        <p:tav tm="100000">
                                          <p:val>
                                            <p:strVal val="#ppt_w"/>
                                          </p:val>
                                        </p:tav>
                                      </p:tavLst>
                                    </p:anim>
                                    <p:anim calcmode="lin" valueType="num">
                                      <p:cBhvr>
                                        <p:cTn id="12" dur="4000" fill="hold"/>
                                        <p:tgtEl>
                                          <p:spTgt spid="1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4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0800000" flipH="1">
            <a:off x="-52249" y="5981269"/>
            <a:ext cx="9196249" cy="87673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76343"/>
              <a:gd name="connsiteX1" fmla="*/ 9144000 w 9144000"/>
              <a:gd name="connsiteY1" fmla="*/ 0 h 976343"/>
              <a:gd name="connsiteX2" fmla="*/ 9144000 w 9144000"/>
              <a:gd name="connsiteY2" fmla="*/ 685800 h 976343"/>
              <a:gd name="connsiteX3" fmla="*/ 0 w 9144000"/>
              <a:gd name="connsiteY3" fmla="*/ 685800 h 976343"/>
              <a:gd name="connsiteX4" fmla="*/ 0 w 9144000"/>
              <a:gd name="connsiteY4" fmla="*/ 0 h 976343"/>
              <a:gd name="connsiteX0" fmla="*/ 0 w 9144000"/>
              <a:gd name="connsiteY0" fmla="*/ 0 h 999637"/>
              <a:gd name="connsiteX1" fmla="*/ 9144000 w 9144000"/>
              <a:gd name="connsiteY1" fmla="*/ 0 h 999637"/>
              <a:gd name="connsiteX2" fmla="*/ 9144000 w 9144000"/>
              <a:gd name="connsiteY2" fmla="*/ 685800 h 999637"/>
              <a:gd name="connsiteX3" fmla="*/ 0 w 9144000"/>
              <a:gd name="connsiteY3" fmla="*/ 685800 h 999637"/>
              <a:gd name="connsiteX4" fmla="*/ 0 w 9144000"/>
              <a:gd name="connsiteY4" fmla="*/ 0 h 999637"/>
              <a:gd name="connsiteX0" fmla="*/ 0 w 9144000"/>
              <a:gd name="connsiteY0" fmla="*/ 0 h 1009599"/>
              <a:gd name="connsiteX1" fmla="*/ 9144000 w 9144000"/>
              <a:gd name="connsiteY1" fmla="*/ 0 h 1009599"/>
              <a:gd name="connsiteX2" fmla="*/ 9144000 w 9144000"/>
              <a:gd name="connsiteY2" fmla="*/ 685800 h 1009599"/>
              <a:gd name="connsiteX3" fmla="*/ 69514 w 9144000"/>
              <a:gd name="connsiteY3" fmla="*/ 739910 h 1009599"/>
              <a:gd name="connsiteX4" fmla="*/ 0 w 9144000"/>
              <a:gd name="connsiteY4" fmla="*/ 0 h 1009599"/>
              <a:gd name="connsiteX0" fmla="*/ 0 w 9088389"/>
              <a:gd name="connsiteY0" fmla="*/ 0 h 1009599"/>
              <a:gd name="connsiteX1" fmla="*/ 9088389 w 9088389"/>
              <a:gd name="connsiteY1" fmla="*/ 0 h 1009599"/>
              <a:gd name="connsiteX2" fmla="*/ 9088389 w 9088389"/>
              <a:gd name="connsiteY2" fmla="*/ 685800 h 1009599"/>
              <a:gd name="connsiteX3" fmla="*/ 13903 w 9088389"/>
              <a:gd name="connsiteY3" fmla="*/ 739910 h 1009599"/>
              <a:gd name="connsiteX4" fmla="*/ 0 w 9088389"/>
              <a:gd name="connsiteY4" fmla="*/ 0 h 1009599"/>
              <a:gd name="connsiteX0" fmla="*/ 0 w 9088389"/>
              <a:gd name="connsiteY0" fmla="*/ 0 h 978957"/>
              <a:gd name="connsiteX1" fmla="*/ 9088389 w 9088389"/>
              <a:gd name="connsiteY1" fmla="*/ 0 h 978957"/>
              <a:gd name="connsiteX2" fmla="*/ 9088389 w 9088389"/>
              <a:gd name="connsiteY2" fmla="*/ 685800 h 978957"/>
              <a:gd name="connsiteX3" fmla="*/ 13903 w 9088389"/>
              <a:gd name="connsiteY3" fmla="*/ 739910 h 978957"/>
              <a:gd name="connsiteX4" fmla="*/ 0 w 9088389"/>
              <a:gd name="connsiteY4" fmla="*/ 0 h 978957"/>
              <a:gd name="connsiteX0" fmla="*/ 0 w 9088389"/>
              <a:gd name="connsiteY0" fmla="*/ 0 h 973935"/>
              <a:gd name="connsiteX1" fmla="*/ 9088389 w 9088389"/>
              <a:gd name="connsiteY1" fmla="*/ 0 h 973935"/>
              <a:gd name="connsiteX2" fmla="*/ 9088389 w 9088389"/>
              <a:gd name="connsiteY2" fmla="*/ 685800 h 973935"/>
              <a:gd name="connsiteX3" fmla="*/ 13903 w 9088389"/>
              <a:gd name="connsiteY3" fmla="*/ 739910 h 973935"/>
              <a:gd name="connsiteX4" fmla="*/ 0 w 9088389"/>
              <a:gd name="connsiteY4" fmla="*/ 0 h 973935"/>
              <a:gd name="connsiteX0" fmla="*/ 0 w 9088389"/>
              <a:gd name="connsiteY0" fmla="*/ 0 h 1042602"/>
              <a:gd name="connsiteX1" fmla="*/ 9088389 w 9088389"/>
              <a:gd name="connsiteY1" fmla="*/ 0 h 1042602"/>
              <a:gd name="connsiteX2" fmla="*/ 9088389 w 9088389"/>
              <a:gd name="connsiteY2" fmla="*/ 685800 h 1042602"/>
              <a:gd name="connsiteX3" fmla="*/ 13903 w 9088389"/>
              <a:gd name="connsiteY3" fmla="*/ 739910 h 1042602"/>
              <a:gd name="connsiteX4" fmla="*/ 0 w 9088389"/>
              <a:gd name="connsiteY4" fmla="*/ 0 h 1042602"/>
              <a:gd name="connsiteX0" fmla="*/ 0 w 9088389"/>
              <a:gd name="connsiteY0" fmla="*/ 0 h 1113071"/>
              <a:gd name="connsiteX1" fmla="*/ 9088389 w 9088389"/>
              <a:gd name="connsiteY1" fmla="*/ 0 h 1113071"/>
              <a:gd name="connsiteX2" fmla="*/ 9077631 w 9088389"/>
              <a:gd name="connsiteY2" fmla="*/ 769539 h 1113071"/>
              <a:gd name="connsiteX3" fmla="*/ 13903 w 9088389"/>
              <a:gd name="connsiteY3" fmla="*/ 739910 h 1113071"/>
              <a:gd name="connsiteX4" fmla="*/ 0 w 9088389"/>
              <a:gd name="connsiteY4" fmla="*/ 0 h 1113071"/>
              <a:gd name="connsiteX0" fmla="*/ 0 w 9088389"/>
              <a:gd name="connsiteY0" fmla="*/ 0 h 1124056"/>
              <a:gd name="connsiteX1" fmla="*/ 9088389 w 9088389"/>
              <a:gd name="connsiteY1" fmla="*/ 0 h 1124056"/>
              <a:gd name="connsiteX2" fmla="*/ 9077631 w 9088389"/>
              <a:gd name="connsiteY2" fmla="*/ 769539 h 1124056"/>
              <a:gd name="connsiteX3" fmla="*/ 13903 w 9088389"/>
              <a:gd name="connsiteY3" fmla="*/ 809693 h 1124056"/>
              <a:gd name="connsiteX4" fmla="*/ 0 w 9088389"/>
              <a:gd name="connsiteY4" fmla="*/ 0 h 112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88389" h="1124056">
                <a:moveTo>
                  <a:pt x="0" y="0"/>
                </a:moveTo>
                <a:lnTo>
                  <a:pt x="9088389" y="0"/>
                </a:lnTo>
                <a:cubicBezTo>
                  <a:pt x="9088389" y="228600"/>
                  <a:pt x="9077631" y="540939"/>
                  <a:pt x="9077631" y="769539"/>
                </a:cubicBezTo>
                <a:cubicBezTo>
                  <a:pt x="6724769" y="1799844"/>
                  <a:pt x="2881168" y="194221"/>
                  <a:pt x="13903" y="809693"/>
                </a:cubicBezTo>
                <a:lnTo>
                  <a:pt x="0" y="0"/>
                </a:lnTo>
                <a:close/>
              </a:path>
            </a:pathLst>
          </a:custGeom>
          <a:gradFill flip="none" rotWithShape="1">
            <a:gsLst>
              <a:gs pos="0">
                <a:schemeClr val="accent6">
                  <a:lumMod val="20000"/>
                  <a:lumOff val="80000"/>
                </a:schemeClr>
              </a:gs>
              <a:gs pos="38000">
                <a:schemeClr val="accent6">
                  <a:lumMod val="38000"/>
                  <a:lumOff val="62000"/>
                </a:schemeClr>
              </a:gs>
              <a:gs pos="71250">
                <a:srgbClr val="C00000">
                  <a:lumMod val="0"/>
                </a:srgbClr>
              </a:gs>
              <a:gs pos="64000">
                <a:srgbClr val="C00000">
                  <a:lumMod val="22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5" name="Grupo 4"/>
          <p:cNvGrpSpPr/>
          <p:nvPr/>
        </p:nvGrpSpPr>
        <p:grpSpPr>
          <a:xfrm flipH="1">
            <a:off x="-52251" y="-99392"/>
            <a:ext cx="9304769" cy="6520950"/>
            <a:chOff x="0" y="404664"/>
            <a:chExt cx="9195059" cy="5715000"/>
          </a:xfrm>
        </p:grpSpPr>
        <p:sp>
          <p:nvSpPr>
            <p:cNvPr id="6" name="Forma libre 5"/>
            <p:cNvSpPr/>
            <p:nvPr/>
          </p:nvSpPr>
          <p:spPr>
            <a:xfrm>
              <a:off x="7496322" y="4581129"/>
              <a:ext cx="1185966" cy="1132406"/>
            </a:xfrm>
            <a:custGeom>
              <a:avLst/>
              <a:gdLst>
                <a:gd name="connsiteX0" fmla="*/ 592983 w 1185966"/>
                <a:gd name="connsiteY0" fmla="*/ 0 h 1132406"/>
                <a:gd name="connsiteX1" fmla="*/ 1185966 w 1185966"/>
                <a:gd name="connsiteY1" fmla="*/ 566203 h 1132406"/>
                <a:gd name="connsiteX2" fmla="*/ 592983 w 1185966"/>
                <a:gd name="connsiteY2" fmla="*/ 1132406 h 1132406"/>
                <a:gd name="connsiteX3" fmla="*/ 0 w 1185966"/>
                <a:gd name="connsiteY3" fmla="*/ 566203 h 1132406"/>
                <a:gd name="connsiteX4" fmla="*/ 592983 w 1185966"/>
                <a:gd name="connsiteY4" fmla="*/ 0 h 113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966" h="1132406">
                  <a:moveTo>
                    <a:pt x="592983" y="0"/>
                  </a:moveTo>
                  <a:cubicBezTo>
                    <a:pt x="920478" y="0"/>
                    <a:pt x="1185966" y="253498"/>
                    <a:pt x="1185966" y="566203"/>
                  </a:cubicBezTo>
                  <a:cubicBezTo>
                    <a:pt x="1185966" y="878908"/>
                    <a:pt x="920478" y="1132406"/>
                    <a:pt x="592983" y="1132406"/>
                  </a:cubicBezTo>
                  <a:cubicBezTo>
                    <a:pt x="265488" y="1132406"/>
                    <a:pt x="0" y="878908"/>
                    <a:pt x="0" y="566203"/>
                  </a:cubicBezTo>
                  <a:cubicBezTo>
                    <a:pt x="0" y="253498"/>
                    <a:pt x="265488" y="0"/>
                    <a:pt x="592983"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7" name="Forma libre 6"/>
            <p:cNvSpPr/>
            <p:nvPr/>
          </p:nvSpPr>
          <p:spPr>
            <a:xfrm>
              <a:off x="2819890" y="4683978"/>
              <a:ext cx="693020" cy="648072"/>
            </a:xfrm>
            <a:custGeom>
              <a:avLst/>
              <a:gdLst>
                <a:gd name="connsiteX0" fmla="*/ 346510 w 693020"/>
                <a:gd name="connsiteY0" fmla="*/ 0 h 648072"/>
                <a:gd name="connsiteX1" fmla="*/ 693020 w 693020"/>
                <a:gd name="connsiteY1" fmla="*/ 324036 h 648072"/>
                <a:gd name="connsiteX2" fmla="*/ 346510 w 693020"/>
                <a:gd name="connsiteY2" fmla="*/ 648072 h 648072"/>
                <a:gd name="connsiteX3" fmla="*/ 0 w 693020"/>
                <a:gd name="connsiteY3" fmla="*/ 324036 h 648072"/>
                <a:gd name="connsiteX4" fmla="*/ 346510 w 693020"/>
                <a:gd name="connsiteY4" fmla="*/ 0 h 6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020" h="648072">
                  <a:moveTo>
                    <a:pt x="346510" y="0"/>
                  </a:moveTo>
                  <a:cubicBezTo>
                    <a:pt x="537882" y="0"/>
                    <a:pt x="693020" y="145076"/>
                    <a:pt x="693020" y="324036"/>
                  </a:cubicBezTo>
                  <a:cubicBezTo>
                    <a:pt x="693020" y="502996"/>
                    <a:pt x="537882" y="648072"/>
                    <a:pt x="346510" y="648072"/>
                  </a:cubicBezTo>
                  <a:cubicBezTo>
                    <a:pt x="155138" y="648072"/>
                    <a:pt x="0" y="502996"/>
                    <a:pt x="0" y="324036"/>
                  </a:cubicBezTo>
                  <a:cubicBezTo>
                    <a:pt x="0" y="145076"/>
                    <a:pt x="155138" y="0"/>
                    <a:pt x="346510"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8" name="Forma libre 7"/>
            <p:cNvSpPr/>
            <p:nvPr/>
          </p:nvSpPr>
          <p:spPr>
            <a:xfrm>
              <a:off x="1507689" y="4777431"/>
              <a:ext cx="589776" cy="521794"/>
            </a:xfrm>
            <a:custGeom>
              <a:avLst/>
              <a:gdLst>
                <a:gd name="connsiteX0" fmla="*/ 294888 w 589776"/>
                <a:gd name="connsiteY0" fmla="*/ 0 h 521794"/>
                <a:gd name="connsiteX1" fmla="*/ 589776 w 589776"/>
                <a:gd name="connsiteY1" fmla="*/ 260897 h 521794"/>
                <a:gd name="connsiteX2" fmla="*/ 294888 w 589776"/>
                <a:gd name="connsiteY2" fmla="*/ 521794 h 521794"/>
                <a:gd name="connsiteX3" fmla="*/ 0 w 589776"/>
                <a:gd name="connsiteY3" fmla="*/ 260897 h 521794"/>
                <a:gd name="connsiteX4" fmla="*/ 294888 w 589776"/>
                <a:gd name="connsiteY4" fmla="*/ 0 h 521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776" h="521794">
                  <a:moveTo>
                    <a:pt x="294888" y="0"/>
                  </a:moveTo>
                  <a:cubicBezTo>
                    <a:pt x="457750" y="0"/>
                    <a:pt x="589776" y="116808"/>
                    <a:pt x="589776" y="260897"/>
                  </a:cubicBezTo>
                  <a:cubicBezTo>
                    <a:pt x="589776" y="404986"/>
                    <a:pt x="457750" y="521794"/>
                    <a:pt x="294888" y="521794"/>
                  </a:cubicBezTo>
                  <a:cubicBezTo>
                    <a:pt x="132026" y="521794"/>
                    <a:pt x="0" y="404986"/>
                    <a:pt x="0" y="260897"/>
                  </a:cubicBezTo>
                  <a:cubicBezTo>
                    <a:pt x="0" y="116808"/>
                    <a:pt x="132026" y="0"/>
                    <a:pt x="294888"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9" name="Forma libre 8"/>
            <p:cNvSpPr/>
            <p:nvPr/>
          </p:nvSpPr>
          <p:spPr>
            <a:xfrm>
              <a:off x="4235335" y="4808263"/>
              <a:ext cx="826164" cy="774352"/>
            </a:xfrm>
            <a:custGeom>
              <a:avLst/>
              <a:gdLst>
                <a:gd name="connsiteX0" fmla="*/ 413082 w 826164"/>
                <a:gd name="connsiteY0" fmla="*/ 0 h 774352"/>
                <a:gd name="connsiteX1" fmla="*/ 826164 w 826164"/>
                <a:gd name="connsiteY1" fmla="*/ 387176 h 774352"/>
                <a:gd name="connsiteX2" fmla="*/ 413082 w 826164"/>
                <a:gd name="connsiteY2" fmla="*/ 774352 h 774352"/>
                <a:gd name="connsiteX3" fmla="*/ 0 w 826164"/>
                <a:gd name="connsiteY3" fmla="*/ 387176 h 774352"/>
                <a:gd name="connsiteX4" fmla="*/ 413082 w 826164"/>
                <a:gd name="connsiteY4" fmla="*/ 0 h 77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64" h="774352">
                  <a:moveTo>
                    <a:pt x="413082" y="0"/>
                  </a:moveTo>
                  <a:cubicBezTo>
                    <a:pt x="641221" y="0"/>
                    <a:pt x="826164" y="173345"/>
                    <a:pt x="826164" y="387176"/>
                  </a:cubicBezTo>
                  <a:cubicBezTo>
                    <a:pt x="826164" y="601007"/>
                    <a:pt x="641221" y="774352"/>
                    <a:pt x="413082" y="774352"/>
                  </a:cubicBezTo>
                  <a:cubicBezTo>
                    <a:pt x="184943" y="774352"/>
                    <a:pt x="0" y="601007"/>
                    <a:pt x="0" y="387176"/>
                  </a:cubicBezTo>
                  <a:cubicBezTo>
                    <a:pt x="0" y="173345"/>
                    <a:pt x="184943" y="0"/>
                    <a:pt x="413082"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0" name="Forma libre 9"/>
            <p:cNvSpPr/>
            <p:nvPr/>
          </p:nvSpPr>
          <p:spPr>
            <a:xfrm>
              <a:off x="5796136" y="4858307"/>
              <a:ext cx="970368" cy="947486"/>
            </a:xfrm>
            <a:custGeom>
              <a:avLst/>
              <a:gdLst>
                <a:gd name="connsiteX0" fmla="*/ 485184 w 970368"/>
                <a:gd name="connsiteY0" fmla="*/ 0 h 947486"/>
                <a:gd name="connsiteX1" fmla="*/ 970368 w 970368"/>
                <a:gd name="connsiteY1" fmla="*/ 473743 h 947486"/>
                <a:gd name="connsiteX2" fmla="*/ 485184 w 970368"/>
                <a:gd name="connsiteY2" fmla="*/ 947486 h 947486"/>
                <a:gd name="connsiteX3" fmla="*/ 0 w 970368"/>
                <a:gd name="connsiteY3" fmla="*/ 473743 h 947486"/>
                <a:gd name="connsiteX4" fmla="*/ 485184 w 970368"/>
                <a:gd name="connsiteY4" fmla="*/ 0 h 947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8" h="947486">
                  <a:moveTo>
                    <a:pt x="485184" y="0"/>
                  </a:moveTo>
                  <a:cubicBezTo>
                    <a:pt x="753144" y="0"/>
                    <a:pt x="970368" y="212102"/>
                    <a:pt x="970368" y="473743"/>
                  </a:cubicBezTo>
                  <a:cubicBezTo>
                    <a:pt x="970368" y="735384"/>
                    <a:pt x="753144" y="947486"/>
                    <a:pt x="485184" y="947486"/>
                  </a:cubicBezTo>
                  <a:cubicBezTo>
                    <a:pt x="217224" y="947486"/>
                    <a:pt x="0" y="735384"/>
                    <a:pt x="0" y="473743"/>
                  </a:cubicBezTo>
                  <a:cubicBezTo>
                    <a:pt x="0" y="212102"/>
                    <a:pt x="217224" y="0"/>
                    <a:pt x="485184"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a:off x="339009" y="5038328"/>
              <a:ext cx="487260" cy="461168"/>
            </a:xfrm>
            <a:custGeom>
              <a:avLst/>
              <a:gdLst>
                <a:gd name="connsiteX0" fmla="*/ 243630 w 487260"/>
                <a:gd name="connsiteY0" fmla="*/ 0 h 461168"/>
                <a:gd name="connsiteX1" fmla="*/ 487260 w 487260"/>
                <a:gd name="connsiteY1" fmla="*/ 230584 h 461168"/>
                <a:gd name="connsiteX2" fmla="*/ 243630 w 487260"/>
                <a:gd name="connsiteY2" fmla="*/ 461168 h 461168"/>
                <a:gd name="connsiteX3" fmla="*/ 0 w 487260"/>
                <a:gd name="connsiteY3" fmla="*/ 230584 h 461168"/>
                <a:gd name="connsiteX4" fmla="*/ 243630 w 487260"/>
                <a:gd name="connsiteY4" fmla="*/ 0 h 46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60" h="461168">
                  <a:moveTo>
                    <a:pt x="243630" y="0"/>
                  </a:moveTo>
                  <a:cubicBezTo>
                    <a:pt x="378183" y="0"/>
                    <a:pt x="487260" y="103236"/>
                    <a:pt x="487260" y="230584"/>
                  </a:cubicBezTo>
                  <a:cubicBezTo>
                    <a:pt x="487260" y="357932"/>
                    <a:pt x="378183" y="461168"/>
                    <a:pt x="243630" y="461168"/>
                  </a:cubicBezTo>
                  <a:cubicBezTo>
                    <a:pt x="109077" y="461168"/>
                    <a:pt x="0" y="357932"/>
                    <a:pt x="0" y="230584"/>
                  </a:cubicBezTo>
                  <a:cubicBezTo>
                    <a:pt x="0" y="103236"/>
                    <a:pt x="109077" y="0"/>
                    <a:pt x="243630"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a:off x="0" y="404664"/>
              <a:ext cx="9195059" cy="5715000"/>
            </a:xfrm>
            <a:custGeom>
              <a:avLst/>
              <a:gdLst>
                <a:gd name="connsiteX0" fmla="*/ 0 w 9195059"/>
                <a:gd name="connsiteY0" fmla="*/ 0 h 5715000"/>
                <a:gd name="connsiteX1" fmla="*/ 9195059 w 9195059"/>
                <a:gd name="connsiteY1" fmla="*/ 0 h 5715000"/>
                <a:gd name="connsiteX2" fmla="*/ 9185408 w 9195059"/>
                <a:gd name="connsiteY2" fmla="*/ 5536260 h 5715000"/>
                <a:gd name="connsiteX3" fmla="*/ 19301 w 9195059"/>
                <a:gd name="connsiteY3" fmla="*/ 5505576 h 5715000"/>
                <a:gd name="connsiteX4" fmla="*/ 0 w 9195059"/>
                <a:gd name="connsiteY4" fmla="*/ 0 h 5715000"/>
                <a:gd name="connsiteX5" fmla="*/ 8089305 w 9195059"/>
                <a:gd name="connsiteY5" fmla="*/ 4176465 h 5715000"/>
                <a:gd name="connsiteX6" fmla="*/ 7496322 w 9195059"/>
                <a:gd name="connsiteY6" fmla="*/ 4742668 h 5715000"/>
                <a:gd name="connsiteX7" fmla="*/ 8089305 w 9195059"/>
                <a:gd name="connsiteY7" fmla="*/ 5308871 h 5715000"/>
                <a:gd name="connsiteX8" fmla="*/ 8682288 w 9195059"/>
                <a:gd name="connsiteY8" fmla="*/ 4742668 h 5715000"/>
                <a:gd name="connsiteX9" fmla="*/ 8089305 w 9195059"/>
                <a:gd name="connsiteY9" fmla="*/ 4176465 h 5715000"/>
                <a:gd name="connsiteX10" fmla="*/ 3166400 w 9195059"/>
                <a:gd name="connsiteY10" fmla="*/ 4279314 h 5715000"/>
                <a:gd name="connsiteX11" fmla="*/ 2819890 w 9195059"/>
                <a:gd name="connsiteY11" fmla="*/ 4603350 h 5715000"/>
                <a:gd name="connsiteX12" fmla="*/ 3166400 w 9195059"/>
                <a:gd name="connsiteY12" fmla="*/ 4927386 h 5715000"/>
                <a:gd name="connsiteX13" fmla="*/ 3512910 w 9195059"/>
                <a:gd name="connsiteY13" fmla="*/ 4603350 h 5715000"/>
                <a:gd name="connsiteX14" fmla="*/ 3166400 w 9195059"/>
                <a:gd name="connsiteY14" fmla="*/ 4279314 h 5715000"/>
                <a:gd name="connsiteX15" fmla="*/ 4648417 w 9195059"/>
                <a:gd name="connsiteY15" fmla="*/ 4403599 h 5715000"/>
                <a:gd name="connsiteX16" fmla="*/ 4235335 w 9195059"/>
                <a:gd name="connsiteY16" fmla="*/ 4790775 h 5715000"/>
                <a:gd name="connsiteX17" fmla="*/ 4648417 w 9195059"/>
                <a:gd name="connsiteY17" fmla="*/ 5177951 h 5715000"/>
                <a:gd name="connsiteX18" fmla="*/ 5061499 w 9195059"/>
                <a:gd name="connsiteY18" fmla="*/ 4790775 h 5715000"/>
                <a:gd name="connsiteX19" fmla="*/ 4648417 w 9195059"/>
                <a:gd name="connsiteY19" fmla="*/ 4403599 h 5715000"/>
                <a:gd name="connsiteX20" fmla="*/ 6281320 w 9195059"/>
                <a:gd name="connsiteY20" fmla="*/ 4453643 h 5715000"/>
                <a:gd name="connsiteX21" fmla="*/ 5796136 w 9195059"/>
                <a:gd name="connsiteY21" fmla="*/ 4927386 h 5715000"/>
                <a:gd name="connsiteX22" fmla="*/ 6281320 w 9195059"/>
                <a:gd name="connsiteY22" fmla="*/ 5401129 h 5715000"/>
                <a:gd name="connsiteX23" fmla="*/ 6766504 w 9195059"/>
                <a:gd name="connsiteY23" fmla="*/ 4927386 h 5715000"/>
                <a:gd name="connsiteX24" fmla="*/ 6281320 w 9195059"/>
                <a:gd name="connsiteY24" fmla="*/ 4453643 h 5715000"/>
                <a:gd name="connsiteX25" fmla="*/ 1802577 w 9195059"/>
                <a:gd name="connsiteY25" fmla="*/ 4372767 h 5715000"/>
                <a:gd name="connsiteX26" fmla="*/ 1507689 w 9195059"/>
                <a:gd name="connsiteY26" fmla="*/ 4633664 h 5715000"/>
                <a:gd name="connsiteX27" fmla="*/ 1802577 w 9195059"/>
                <a:gd name="connsiteY27" fmla="*/ 4894561 h 5715000"/>
                <a:gd name="connsiteX28" fmla="*/ 2097465 w 9195059"/>
                <a:gd name="connsiteY28" fmla="*/ 4633664 h 5715000"/>
                <a:gd name="connsiteX29" fmla="*/ 1802577 w 9195059"/>
                <a:gd name="connsiteY29" fmla="*/ 4372767 h 5715000"/>
                <a:gd name="connsiteX30" fmla="*/ 582639 w 9195059"/>
                <a:gd name="connsiteY30" fmla="*/ 4633664 h 5715000"/>
                <a:gd name="connsiteX31" fmla="*/ 339009 w 9195059"/>
                <a:gd name="connsiteY31" fmla="*/ 4864248 h 5715000"/>
                <a:gd name="connsiteX32" fmla="*/ 582639 w 9195059"/>
                <a:gd name="connsiteY32" fmla="*/ 5094832 h 5715000"/>
                <a:gd name="connsiteX33" fmla="*/ 826269 w 9195059"/>
                <a:gd name="connsiteY33" fmla="*/ 4864248 h 5715000"/>
                <a:gd name="connsiteX34" fmla="*/ 582639 w 9195059"/>
                <a:gd name="connsiteY34" fmla="*/ 4633664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195059" h="5715000">
                  <a:moveTo>
                    <a:pt x="0" y="0"/>
                  </a:moveTo>
                  <a:lnTo>
                    <a:pt x="9195059" y="0"/>
                  </a:lnTo>
                  <a:lnTo>
                    <a:pt x="9185408" y="5536260"/>
                  </a:lnTo>
                  <a:cubicBezTo>
                    <a:pt x="3873622" y="6147947"/>
                    <a:pt x="4902835" y="4947587"/>
                    <a:pt x="19301" y="5505576"/>
                  </a:cubicBezTo>
                  <a:lnTo>
                    <a:pt x="0" y="0"/>
                  </a:lnTo>
                  <a:close/>
                  <a:moveTo>
                    <a:pt x="8089305" y="4176465"/>
                  </a:moveTo>
                  <a:cubicBezTo>
                    <a:pt x="7761810" y="4176465"/>
                    <a:pt x="7496322" y="4429963"/>
                    <a:pt x="7496322" y="4742668"/>
                  </a:cubicBezTo>
                  <a:cubicBezTo>
                    <a:pt x="7496322" y="5055373"/>
                    <a:pt x="7761810" y="5308871"/>
                    <a:pt x="8089305" y="5308871"/>
                  </a:cubicBezTo>
                  <a:cubicBezTo>
                    <a:pt x="8416800" y="5308871"/>
                    <a:pt x="8682288" y="5055373"/>
                    <a:pt x="8682288" y="4742668"/>
                  </a:cubicBezTo>
                  <a:cubicBezTo>
                    <a:pt x="8682288" y="4429963"/>
                    <a:pt x="8416800" y="4176465"/>
                    <a:pt x="8089305" y="4176465"/>
                  </a:cubicBezTo>
                  <a:close/>
                  <a:moveTo>
                    <a:pt x="3166400" y="4279314"/>
                  </a:moveTo>
                  <a:cubicBezTo>
                    <a:pt x="2975028" y="4279314"/>
                    <a:pt x="2819890" y="4424390"/>
                    <a:pt x="2819890" y="4603350"/>
                  </a:cubicBezTo>
                  <a:cubicBezTo>
                    <a:pt x="2819890" y="4782310"/>
                    <a:pt x="2975028" y="4927386"/>
                    <a:pt x="3166400" y="4927386"/>
                  </a:cubicBezTo>
                  <a:cubicBezTo>
                    <a:pt x="3357772" y="4927386"/>
                    <a:pt x="3512910" y="4782310"/>
                    <a:pt x="3512910" y="4603350"/>
                  </a:cubicBezTo>
                  <a:cubicBezTo>
                    <a:pt x="3512910" y="4424390"/>
                    <a:pt x="3357772" y="4279314"/>
                    <a:pt x="3166400" y="4279314"/>
                  </a:cubicBezTo>
                  <a:close/>
                  <a:moveTo>
                    <a:pt x="4648417" y="4403599"/>
                  </a:moveTo>
                  <a:cubicBezTo>
                    <a:pt x="4420278" y="4403599"/>
                    <a:pt x="4235335" y="4576944"/>
                    <a:pt x="4235335" y="4790775"/>
                  </a:cubicBezTo>
                  <a:cubicBezTo>
                    <a:pt x="4235335" y="5004606"/>
                    <a:pt x="4420278" y="5177951"/>
                    <a:pt x="4648417" y="5177951"/>
                  </a:cubicBezTo>
                  <a:cubicBezTo>
                    <a:pt x="4876556" y="5177951"/>
                    <a:pt x="5061499" y="5004606"/>
                    <a:pt x="5061499" y="4790775"/>
                  </a:cubicBezTo>
                  <a:cubicBezTo>
                    <a:pt x="5061499" y="4576944"/>
                    <a:pt x="4876556" y="4403599"/>
                    <a:pt x="4648417" y="4403599"/>
                  </a:cubicBezTo>
                  <a:close/>
                  <a:moveTo>
                    <a:pt x="6281320" y="4453643"/>
                  </a:moveTo>
                  <a:cubicBezTo>
                    <a:pt x="6013360" y="4453643"/>
                    <a:pt x="5796136" y="4665745"/>
                    <a:pt x="5796136" y="4927386"/>
                  </a:cubicBezTo>
                  <a:cubicBezTo>
                    <a:pt x="5796136" y="5189027"/>
                    <a:pt x="6013360" y="5401129"/>
                    <a:pt x="6281320" y="5401129"/>
                  </a:cubicBezTo>
                  <a:cubicBezTo>
                    <a:pt x="6549280" y="5401129"/>
                    <a:pt x="6766504" y="5189027"/>
                    <a:pt x="6766504" y="4927386"/>
                  </a:cubicBezTo>
                  <a:cubicBezTo>
                    <a:pt x="6766504" y="4665745"/>
                    <a:pt x="6549280" y="4453643"/>
                    <a:pt x="6281320" y="4453643"/>
                  </a:cubicBezTo>
                  <a:close/>
                  <a:moveTo>
                    <a:pt x="1802577" y="4372767"/>
                  </a:moveTo>
                  <a:cubicBezTo>
                    <a:pt x="1639715" y="4372767"/>
                    <a:pt x="1507689" y="4489575"/>
                    <a:pt x="1507689" y="4633664"/>
                  </a:cubicBezTo>
                  <a:cubicBezTo>
                    <a:pt x="1507689" y="4777753"/>
                    <a:pt x="1639715" y="4894561"/>
                    <a:pt x="1802577" y="4894561"/>
                  </a:cubicBezTo>
                  <a:cubicBezTo>
                    <a:pt x="1965439" y="4894561"/>
                    <a:pt x="2097465" y="4777753"/>
                    <a:pt x="2097465" y="4633664"/>
                  </a:cubicBezTo>
                  <a:cubicBezTo>
                    <a:pt x="2097465" y="4489575"/>
                    <a:pt x="1965439" y="4372767"/>
                    <a:pt x="1802577" y="4372767"/>
                  </a:cubicBezTo>
                  <a:close/>
                  <a:moveTo>
                    <a:pt x="582639" y="4633664"/>
                  </a:moveTo>
                  <a:cubicBezTo>
                    <a:pt x="448086" y="4633664"/>
                    <a:pt x="339009" y="4736900"/>
                    <a:pt x="339009" y="4864248"/>
                  </a:cubicBezTo>
                  <a:cubicBezTo>
                    <a:pt x="339009" y="4991596"/>
                    <a:pt x="448086" y="5094832"/>
                    <a:pt x="582639" y="5094832"/>
                  </a:cubicBezTo>
                  <a:cubicBezTo>
                    <a:pt x="717192" y="5094832"/>
                    <a:pt x="826269" y="4991596"/>
                    <a:pt x="826269" y="4864248"/>
                  </a:cubicBezTo>
                  <a:cubicBezTo>
                    <a:pt x="826269" y="4736900"/>
                    <a:pt x="717192" y="4633664"/>
                    <a:pt x="582639" y="4633664"/>
                  </a:cubicBezTo>
                  <a:close/>
                </a:path>
              </a:pathLst>
            </a:custGeom>
            <a:gradFill flip="none" rotWithShape="1">
              <a:gsLst>
                <a:gs pos="0">
                  <a:schemeClr val="accent6">
                    <a:lumMod val="20000"/>
                    <a:lumOff val="80000"/>
                  </a:schemeClr>
                </a:gs>
                <a:gs pos="50000">
                  <a:srgbClr val="B99C98">
                    <a:alpha val="19000"/>
                  </a:srgbClr>
                </a:gs>
                <a:gs pos="100000">
                  <a:schemeClr val="bg1">
                    <a:alpha val="53000"/>
                  </a:schemeClr>
                </a:gs>
                <a:gs pos="93000">
                  <a:srgbClr val="41363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86157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5"/>
                                        </p:tgtEl>
                                        <p:attrNameLst>
                                          <p:attrName>ppt_x</p:attrName>
                                        </p:attrNameLst>
                                      </p:cBhvr>
                                      <p:tavLst>
                                        <p:tav tm="0">
                                          <p:val>
                                            <p:strVal val="ppt_x"/>
                                          </p:val>
                                        </p:tav>
                                        <p:tav tm="100000">
                                          <p:val>
                                            <p:strVal val="ppt_x"/>
                                          </p:val>
                                        </p:tav>
                                      </p:tavLst>
                                    </p:anim>
                                    <p:anim calcmode="lin" valueType="num">
                                      <p:cBhvr additive="base">
                                        <p:cTn id="7" dur="4000"/>
                                        <p:tgtEl>
                                          <p:spTgt spid="5"/>
                                        </p:tgtEl>
                                        <p:attrNameLst>
                                          <p:attrName>ppt_y</p:attrName>
                                        </p:attrNameLst>
                                      </p:cBhvr>
                                      <p:tavLst>
                                        <p:tav tm="0">
                                          <p:val>
                                            <p:strVal val="ppt_y"/>
                                          </p:val>
                                        </p:tav>
                                        <p:tav tm="100000">
                                          <p:val>
                                            <p:strVal val="0-ppt_h/2"/>
                                          </p:val>
                                        </p:tav>
                                      </p:tavLst>
                                    </p:anim>
                                    <p:set>
                                      <p:cBhvr>
                                        <p:cTn id="8" dur="1" fill="hold">
                                          <p:stCondLst>
                                            <p:cond delay="3999"/>
                                          </p:stCondLst>
                                        </p:cTn>
                                        <p:tgtEl>
                                          <p:spTgt spid="5"/>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46"/>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229200"/>
            <a:ext cx="9144000" cy="162880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chemeClr val="accent6">
                  <a:lumMod val="38000"/>
                  <a:lumOff val="62000"/>
                </a:schemeClr>
              </a:gs>
              <a:gs pos="22000">
                <a:srgbClr val="FCDDC4"/>
              </a:gs>
              <a:gs pos="50000">
                <a:srgbClr val="FF0066">
                  <a:lumMod val="27000"/>
                </a:srgbClr>
              </a:gs>
              <a:gs pos="65000">
                <a:srgbClr val="C00000">
                  <a:lumMod val="2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586932"/>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4000">
                <a:schemeClr val="accent6">
                  <a:lumMod val="38000"/>
                  <a:lumOff val="62000"/>
                </a:schemeClr>
              </a:gs>
              <a:gs pos="60000">
                <a:srgbClr val="C00000">
                  <a:lumMod val="0"/>
                </a:srgbClr>
              </a:gs>
              <a:gs pos="45000">
                <a:srgbClr val="AA2F32"/>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949279"/>
            <a:ext cx="9144000" cy="90872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59000">
                <a:srgbClr val="FF0066">
                  <a:lumMod val="31000"/>
                </a:srgbClr>
              </a:gs>
              <a:gs pos="75000">
                <a:srgbClr val="C00000">
                  <a:lumMod val="22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3" name="Grupo 12"/>
          <p:cNvGrpSpPr/>
          <p:nvPr/>
        </p:nvGrpSpPr>
        <p:grpSpPr>
          <a:xfrm>
            <a:off x="-91042" y="0"/>
            <a:ext cx="9326084" cy="5715000"/>
            <a:chOff x="2481" y="0"/>
            <a:chExt cx="9213542" cy="5593819"/>
          </a:xfrm>
        </p:grpSpPr>
        <p:sp>
          <p:nvSpPr>
            <p:cNvPr id="14" name="Forma libre 13"/>
            <p:cNvSpPr/>
            <p:nvPr/>
          </p:nvSpPr>
          <p:spPr>
            <a:xfrm flipH="1">
              <a:off x="492050" y="4162409"/>
              <a:ext cx="4886299" cy="1142953"/>
            </a:xfrm>
            <a:custGeom>
              <a:avLst/>
              <a:gdLst>
                <a:gd name="connsiteX0" fmla="*/ 3140086 w 4886299"/>
                <a:gd name="connsiteY0" fmla="*/ 85 h 1142953"/>
                <a:gd name="connsiteX1" fmla="*/ 2614480 w 4886299"/>
                <a:gd name="connsiteY1" fmla="*/ 64490 h 1142953"/>
                <a:gd name="connsiteX2" fmla="*/ 2300322 w 4886299"/>
                <a:gd name="connsiteY2" fmla="*/ 276074 h 1142953"/>
                <a:gd name="connsiteX3" fmla="*/ 2472218 w 4886299"/>
                <a:gd name="connsiteY3" fmla="*/ 493971 h 1142953"/>
                <a:gd name="connsiteX4" fmla="*/ 3045665 w 4886299"/>
                <a:gd name="connsiteY4" fmla="*/ 611869 h 1142953"/>
                <a:gd name="connsiteX5" fmla="*/ 3502405 w 4886299"/>
                <a:gd name="connsiteY5" fmla="*/ 573996 h 1142953"/>
                <a:gd name="connsiteX6" fmla="*/ 3689821 w 4886299"/>
                <a:gd name="connsiteY6" fmla="*/ 443401 h 1142953"/>
                <a:gd name="connsiteX7" fmla="*/ 3595308 w 4886299"/>
                <a:gd name="connsiteY7" fmla="*/ 316506 h 1142953"/>
                <a:gd name="connsiteX8" fmla="*/ 3259029 w 4886299"/>
                <a:gd name="connsiteY8" fmla="*/ 241020 h 1142953"/>
                <a:gd name="connsiteX9" fmla="*/ 3037734 w 4886299"/>
                <a:gd name="connsiteY9" fmla="*/ 260090 h 1142953"/>
                <a:gd name="connsiteX10" fmla="*/ 2957216 w 4886299"/>
                <a:gd name="connsiteY10" fmla="*/ 297179 h 1142953"/>
                <a:gd name="connsiteX11" fmla="*/ 2946832 w 4886299"/>
                <a:gd name="connsiteY11" fmla="*/ 316334 h 1142953"/>
                <a:gd name="connsiteX12" fmla="*/ 2965339 w 4886299"/>
                <a:gd name="connsiteY12" fmla="*/ 324081 h 1142953"/>
                <a:gd name="connsiteX13" fmla="*/ 3003192 w 4886299"/>
                <a:gd name="connsiteY13" fmla="*/ 322518 h 1142953"/>
                <a:gd name="connsiteX14" fmla="*/ 3041045 w 4886299"/>
                <a:gd name="connsiteY14" fmla="*/ 320954 h 1142953"/>
                <a:gd name="connsiteX15" fmla="*/ 3179475 w 4886299"/>
                <a:gd name="connsiteY15" fmla="*/ 322614 h 1142953"/>
                <a:gd name="connsiteX16" fmla="*/ 3346171 w 4886299"/>
                <a:gd name="connsiteY16" fmla="*/ 357722 h 1142953"/>
                <a:gd name="connsiteX17" fmla="*/ 3413964 w 4886299"/>
                <a:gd name="connsiteY17" fmla="*/ 419612 h 1142953"/>
                <a:gd name="connsiteX18" fmla="*/ 3290320 w 4886299"/>
                <a:gd name="connsiteY18" fmla="*/ 501609 h 1142953"/>
                <a:gd name="connsiteX19" fmla="*/ 2993403 w 4886299"/>
                <a:gd name="connsiteY19" fmla="*/ 522099 h 1142953"/>
                <a:gd name="connsiteX20" fmla="*/ 2585479 w 4886299"/>
                <a:gd name="connsiteY20" fmla="*/ 431129 h 1142953"/>
                <a:gd name="connsiteX21" fmla="*/ 2463959 w 4886299"/>
                <a:gd name="connsiteY21" fmla="*/ 277261 h 1142953"/>
                <a:gd name="connsiteX22" fmla="*/ 2711960 w 4886299"/>
                <a:gd name="connsiteY22" fmla="*/ 98767 h 1142953"/>
                <a:gd name="connsiteX23" fmla="*/ 3344188 w 4886299"/>
                <a:gd name="connsiteY23" fmla="*/ 45135 h 1142953"/>
                <a:gd name="connsiteX24" fmla="*/ 4123063 w 4886299"/>
                <a:gd name="connsiteY24" fmla="*/ 210727 h 1142953"/>
                <a:gd name="connsiteX25" fmla="*/ 4373597 w 4886299"/>
                <a:gd name="connsiteY25" fmla="*/ 494038 h 1142953"/>
                <a:gd name="connsiteX26" fmla="*/ 3995878 w 4886299"/>
                <a:gd name="connsiteY26" fmla="*/ 749956 h 1142953"/>
                <a:gd name="connsiteX27" fmla="*/ 3054215 w 4886299"/>
                <a:gd name="connsiteY27" fmla="*/ 822610 h 1142953"/>
                <a:gd name="connsiteX28" fmla="*/ 2522267 w 4886299"/>
                <a:gd name="connsiteY28" fmla="*/ 757190 h 1142953"/>
                <a:gd name="connsiteX29" fmla="*/ 2141141 w 4886299"/>
                <a:gd name="connsiteY29" fmla="*/ 633336 h 1142953"/>
                <a:gd name="connsiteX30" fmla="*/ 1831193 w 4886299"/>
                <a:gd name="connsiteY30" fmla="*/ 470226 h 1142953"/>
                <a:gd name="connsiteX31" fmla="*/ 1400734 w 4886299"/>
                <a:gd name="connsiteY31" fmla="*/ 196898 h 1142953"/>
                <a:gd name="connsiteX32" fmla="*/ 763179 w 4886299"/>
                <a:gd name="connsiteY32" fmla="*/ 38238 h 1142953"/>
                <a:gd name="connsiteX33" fmla="*/ 186643 w 4886299"/>
                <a:gd name="connsiteY33" fmla="*/ 111701 h 1142953"/>
                <a:gd name="connsiteX34" fmla="*/ 278 w 4886299"/>
                <a:gd name="connsiteY34" fmla="*/ 317156 h 1142953"/>
                <a:gd name="connsiteX35" fmla="*/ 71301 w 4886299"/>
                <a:gd name="connsiteY35" fmla="*/ 473678 h 1142953"/>
                <a:gd name="connsiteX36" fmla="*/ 422363 w 4886299"/>
                <a:gd name="connsiteY36" fmla="*/ 568699 h 1142953"/>
                <a:gd name="connsiteX37" fmla="*/ 604004 w 4886299"/>
                <a:gd name="connsiteY37" fmla="*/ 555806 h 1142953"/>
                <a:gd name="connsiteX38" fmla="*/ 692249 w 4886299"/>
                <a:gd name="connsiteY38" fmla="*/ 521661 h 1142953"/>
                <a:gd name="connsiteX39" fmla="*/ 699722 w 4886299"/>
                <a:gd name="connsiteY39" fmla="*/ 497661 h 1142953"/>
                <a:gd name="connsiteX40" fmla="*/ 679286 w 4886299"/>
                <a:gd name="connsiteY40" fmla="*/ 465025 h 1142953"/>
                <a:gd name="connsiteX41" fmla="*/ 648342 w 4886299"/>
                <a:gd name="connsiteY41" fmla="*/ 454103 h 1142953"/>
                <a:gd name="connsiteX42" fmla="*/ 610364 w 4886299"/>
                <a:gd name="connsiteY42" fmla="*/ 458225 h 1142953"/>
                <a:gd name="connsiteX43" fmla="*/ 516885 w 4886299"/>
                <a:gd name="connsiteY43" fmla="*/ 470739 h 1142953"/>
                <a:gd name="connsiteX44" fmla="*/ 414570 w 4886299"/>
                <a:gd name="connsiteY44" fmla="*/ 470851 h 1142953"/>
                <a:gd name="connsiteX45" fmla="*/ 184437 w 4886299"/>
                <a:gd name="connsiteY45" fmla="*/ 413395 h 1142953"/>
                <a:gd name="connsiteX46" fmla="*/ 126147 w 4886299"/>
                <a:gd name="connsiteY46" fmla="*/ 318200 h 1142953"/>
                <a:gd name="connsiteX47" fmla="*/ 237101 w 4886299"/>
                <a:gd name="connsiteY47" fmla="*/ 174023 h 1142953"/>
                <a:gd name="connsiteX48" fmla="*/ 601807 w 4886299"/>
                <a:gd name="connsiteY48" fmla="*/ 119239 h 1142953"/>
                <a:gd name="connsiteX49" fmla="*/ 916439 w 4886299"/>
                <a:gd name="connsiteY49" fmla="*/ 186824 h 1142953"/>
                <a:gd name="connsiteX50" fmla="*/ 1158258 w 4886299"/>
                <a:gd name="connsiteY50" fmla="*/ 326929 h 1142953"/>
                <a:gd name="connsiteX51" fmla="*/ 1866152 w 4886299"/>
                <a:gd name="connsiteY51" fmla="*/ 928627 h 1142953"/>
                <a:gd name="connsiteX52" fmla="*/ 3425830 w 4886299"/>
                <a:gd name="connsiteY52" fmla="*/ 1136552 h 1142953"/>
                <a:gd name="connsiteX53" fmla="*/ 4691280 w 4886299"/>
                <a:gd name="connsiteY53" fmla="*/ 858633 h 1142953"/>
                <a:gd name="connsiteX54" fmla="*/ 4866068 w 4886299"/>
                <a:gd name="connsiteY54" fmla="*/ 497994 h 1142953"/>
                <a:gd name="connsiteX55" fmla="*/ 4329013 w 4886299"/>
                <a:gd name="connsiteY55" fmla="*/ 171560 h 1142953"/>
                <a:gd name="connsiteX56" fmla="*/ 3346112 w 4886299"/>
                <a:gd name="connsiteY56" fmla="*/ 5901 h 1142953"/>
                <a:gd name="connsiteX57" fmla="*/ 3140086 w 4886299"/>
                <a:gd name="connsiteY57" fmla="*/ 85 h 11429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4886299" h="1142953">
                  <a:moveTo>
                    <a:pt x="3140086" y="85"/>
                  </a:moveTo>
                  <a:cubicBezTo>
                    <a:pt x="2942204" y="1650"/>
                    <a:pt x="2768317" y="24799"/>
                    <a:pt x="2614480" y="64490"/>
                  </a:cubicBezTo>
                  <a:cubicBezTo>
                    <a:pt x="2409365" y="117412"/>
                    <a:pt x="2304645" y="187940"/>
                    <a:pt x="2300322" y="276074"/>
                  </a:cubicBezTo>
                  <a:cubicBezTo>
                    <a:pt x="2296111" y="361934"/>
                    <a:pt x="2353409" y="434566"/>
                    <a:pt x="2472218" y="493971"/>
                  </a:cubicBezTo>
                  <a:cubicBezTo>
                    <a:pt x="2605374" y="560350"/>
                    <a:pt x="2796523" y="599649"/>
                    <a:pt x="3045665" y="611869"/>
                  </a:cubicBezTo>
                  <a:cubicBezTo>
                    <a:pt x="3227809" y="620803"/>
                    <a:pt x="3380057" y="608178"/>
                    <a:pt x="3502405" y="573996"/>
                  </a:cubicBezTo>
                  <a:cubicBezTo>
                    <a:pt x="3624756" y="539814"/>
                    <a:pt x="3687227" y="496282"/>
                    <a:pt x="3689821" y="443401"/>
                  </a:cubicBezTo>
                  <a:cubicBezTo>
                    <a:pt x="3692191" y="395070"/>
                    <a:pt x="3660687" y="352771"/>
                    <a:pt x="3595308" y="316506"/>
                  </a:cubicBezTo>
                  <a:cubicBezTo>
                    <a:pt x="3517676" y="273370"/>
                    <a:pt x="3405583" y="248208"/>
                    <a:pt x="3259029" y="241020"/>
                  </a:cubicBezTo>
                  <a:cubicBezTo>
                    <a:pt x="3171096" y="236707"/>
                    <a:pt x="3097331" y="243063"/>
                    <a:pt x="3037734" y="260090"/>
                  </a:cubicBezTo>
                  <a:cubicBezTo>
                    <a:pt x="2990922" y="273183"/>
                    <a:pt x="2964082" y="285546"/>
                    <a:pt x="2957216" y="297179"/>
                  </a:cubicBezTo>
                  <a:cubicBezTo>
                    <a:pt x="2950349" y="308811"/>
                    <a:pt x="2946888" y="315196"/>
                    <a:pt x="2946832" y="316334"/>
                  </a:cubicBezTo>
                  <a:cubicBezTo>
                    <a:pt x="2946609" y="320882"/>
                    <a:pt x="2952778" y="323465"/>
                    <a:pt x="2965339" y="324081"/>
                  </a:cubicBezTo>
                  <a:lnTo>
                    <a:pt x="3003192" y="322518"/>
                  </a:lnTo>
                  <a:cubicBezTo>
                    <a:pt x="3007408" y="322154"/>
                    <a:pt x="3020026" y="321633"/>
                    <a:pt x="3041045" y="320954"/>
                  </a:cubicBezTo>
                  <a:cubicBezTo>
                    <a:pt x="3083084" y="319596"/>
                    <a:pt x="3129228" y="320150"/>
                    <a:pt x="3179475" y="322614"/>
                  </a:cubicBezTo>
                  <a:cubicBezTo>
                    <a:pt x="3244377" y="325798"/>
                    <a:pt x="3299942" y="337500"/>
                    <a:pt x="3346171" y="357722"/>
                  </a:cubicBezTo>
                  <a:cubicBezTo>
                    <a:pt x="3392398" y="377943"/>
                    <a:pt x="3414996" y="398573"/>
                    <a:pt x="3413964" y="419612"/>
                  </a:cubicBezTo>
                  <a:cubicBezTo>
                    <a:pt x="3412235" y="454866"/>
                    <a:pt x="3371020" y="482198"/>
                    <a:pt x="3290320" y="501609"/>
                  </a:cubicBezTo>
                  <a:cubicBezTo>
                    <a:pt x="3209618" y="521019"/>
                    <a:pt x="3110647" y="527850"/>
                    <a:pt x="2993403" y="522099"/>
                  </a:cubicBezTo>
                  <a:cubicBezTo>
                    <a:pt x="2817540" y="513474"/>
                    <a:pt x="2681565" y="483150"/>
                    <a:pt x="2585479" y="431129"/>
                  </a:cubicBezTo>
                  <a:cubicBezTo>
                    <a:pt x="2501649" y="385980"/>
                    <a:pt x="2461142" y="334690"/>
                    <a:pt x="2463959" y="277261"/>
                  </a:cubicBezTo>
                  <a:cubicBezTo>
                    <a:pt x="2467557" y="203910"/>
                    <a:pt x="2550224" y="144412"/>
                    <a:pt x="2711960" y="98767"/>
                  </a:cubicBezTo>
                  <a:cubicBezTo>
                    <a:pt x="2882211" y="50690"/>
                    <a:pt x="3092953" y="32812"/>
                    <a:pt x="3344188" y="45135"/>
                  </a:cubicBezTo>
                  <a:cubicBezTo>
                    <a:pt x="3670792" y="61154"/>
                    <a:pt x="3930417" y="116351"/>
                    <a:pt x="4123063" y="210727"/>
                  </a:cubicBezTo>
                  <a:cubicBezTo>
                    <a:pt x="4295216" y="294977"/>
                    <a:pt x="4378728" y="389414"/>
                    <a:pt x="4373597" y="494038"/>
                  </a:cubicBezTo>
                  <a:cubicBezTo>
                    <a:pt x="4368382" y="600368"/>
                    <a:pt x="4242476" y="685674"/>
                    <a:pt x="3995878" y="749956"/>
                  </a:cubicBezTo>
                  <a:cubicBezTo>
                    <a:pt x="3740768" y="816670"/>
                    <a:pt x="3426881" y="840888"/>
                    <a:pt x="3054215" y="822610"/>
                  </a:cubicBezTo>
                  <a:cubicBezTo>
                    <a:pt x="2851135" y="812649"/>
                    <a:pt x="2673819" y="790843"/>
                    <a:pt x="2522267" y="757190"/>
                  </a:cubicBezTo>
                  <a:cubicBezTo>
                    <a:pt x="2389392" y="727874"/>
                    <a:pt x="2262349" y="686590"/>
                    <a:pt x="2141141" y="633336"/>
                  </a:cubicBezTo>
                  <a:cubicBezTo>
                    <a:pt x="2056891" y="596715"/>
                    <a:pt x="1953576" y="542345"/>
                    <a:pt x="1831193" y="470226"/>
                  </a:cubicBezTo>
                  <a:lnTo>
                    <a:pt x="1400734" y="196898"/>
                  </a:lnTo>
                  <a:cubicBezTo>
                    <a:pt x="1222744" y="103242"/>
                    <a:pt x="1010226" y="50355"/>
                    <a:pt x="763179" y="38238"/>
                  </a:cubicBezTo>
                  <a:cubicBezTo>
                    <a:pt x="518226" y="26223"/>
                    <a:pt x="326047" y="50711"/>
                    <a:pt x="186643" y="111701"/>
                  </a:cubicBezTo>
                  <a:cubicBezTo>
                    <a:pt x="66528" y="164517"/>
                    <a:pt x="4406" y="233002"/>
                    <a:pt x="278" y="317156"/>
                  </a:cubicBezTo>
                  <a:cubicBezTo>
                    <a:pt x="-2873" y="381409"/>
                    <a:pt x="20802" y="433583"/>
                    <a:pt x="71301" y="473678"/>
                  </a:cubicBezTo>
                  <a:cubicBezTo>
                    <a:pt x="139946" y="528913"/>
                    <a:pt x="256967" y="560587"/>
                    <a:pt x="422363" y="568699"/>
                  </a:cubicBezTo>
                  <a:cubicBezTo>
                    <a:pt x="489359" y="571985"/>
                    <a:pt x="549905" y="567687"/>
                    <a:pt x="604004" y="555806"/>
                  </a:cubicBezTo>
                  <a:cubicBezTo>
                    <a:pt x="658103" y="543925"/>
                    <a:pt x="687518" y="532544"/>
                    <a:pt x="692249" y="521661"/>
                  </a:cubicBezTo>
                  <a:cubicBezTo>
                    <a:pt x="696979" y="510779"/>
                    <a:pt x="699471" y="502779"/>
                    <a:pt x="699722" y="497661"/>
                  </a:cubicBezTo>
                  <a:cubicBezTo>
                    <a:pt x="700336" y="485152"/>
                    <a:pt x="693523" y="474273"/>
                    <a:pt x="679286" y="465025"/>
                  </a:cubicBezTo>
                  <a:cubicBezTo>
                    <a:pt x="662844" y="457949"/>
                    <a:pt x="652530" y="454308"/>
                    <a:pt x="648342" y="454103"/>
                  </a:cubicBezTo>
                  <a:cubicBezTo>
                    <a:pt x="637874" y="453590"/>
                    <a:pt x="625215" y="454963"/>
                    <a:pt x="610364" y="458225"/>
                  </a:cubicBezTo>
                  <a:cubicBezTo>
                    <a:pt x="580663" y="464748"/>
                    <a:pt x="549503" y="468919"/>
                    <a:pt x="516885" y="470739"/>
                  </a:cubicBezTo>
                  <a:cubicBezTo>
                    <a:pt x="484266" y="472559"/>
                    <a:pt x="450161" y="472596"/>
                    <a:pt x="414570" y="470851"/>
                  </a:cubicBezTo>
                  <a:cubicBezTo>
                    <a:pt x="311982" y="465819"/>
                    <a:pt x="235272" y="446667"/>
                    <a:pt x="184437" y="413395"/>
                  </a:cubicBezTo>
                  <a:cubicBezTo>
                    <a:pt x="143765" y="386891"/>
                    <a:pt x="124335" y="355159"/>
                    <a:pt x="126147" y="318200"/>
                  </a:cubicBezTo>
                  <a:cubicBezTo>
                    <a:pt x="129076" y="258496"/>
                    <a:pt x="166060" y="210437"/>
                    <a:pt x="237101" y="174023"/>
                  </a:cubicBezTo>
                  <a:cubicBezTo>
                    <a:pt x="323217" y="129799"/>
                    <a:pt x="444786" y="111538"/>
                    <a:pt x="601807" y="119239"/>
                  </a:cubicBezTo>
                  <a:cubicBezTo>
                    <a:pt x="716955" y="124887"/>
                    <a:pt x="821833" y="147415"/>
                    <a:pt x="916439" y="186824"/>
                  </a:cubicBezTo>
                  <a:cubicBezTo>
                    <a:pt x="982235" y="214560"/>
                    <a:pt x="999973" y="203295"/>
                    <a:pt x="1158258" y="326929"/>
                  </a:cubicBezTo>
                  <a:cubicBezTo>
                    <a:pt x="1316544" y="450563"/>
                    <a:pt x="1456623" y="687083"/>
                    <a:pt x="1866152" y="928627"/>
                  </a:cubicBezTo>
                  <a:cubicBezTo>
                    <a:pt x="2275680" y="1170171"/>
                    <a:pt x="2954976" y="1148217"/>
                    <a:pt x="3425830" y="1136552"/>
                  </a:cubicBezTo>
                  <a:cubicBezTo>
                    <a:pt x="3896685" y="1124886"/>
                    <a:pt x="4535679" y="978445"/>
                    <a:pt x="4691280" y="858633"/>
                  </a:cubicBezTo>
                  <a:cubicBezTo>
                    <a:pt x="4846881" y="738821"/>
                    <a:pt x="4926446" y="612506"/>
                    <a:pt x="4866068" y="497994"/>
                  </a:cubicBezTo>
                  <a:cubicBezTo>
                    <a:pt x="4805691" y="383482"/>
                    <a:pt x="4582338" y="253576"/>
                    <a:pt x="4329013" y="171560"/>
                  </a:cubicBezTo>
                  <a:cubicBezTo>
                    <a:pt x="4075687" y="89545"/>
                    <a:pt x="3631867" y="23746"/>
                    <a:pt x="3346112" y="5901"/>
                  </a:cubicBezTo>
                  <a:cubicBezTo>
                    <a:pt x="3274673" y="1440"/>
                    <a:pt x="3206047" y="-437"/>
                    <a:pt x="3140086" y="85"/>
                  </a:cubicBezTo>
                  <a:close/>
                </a:path>
              </a:pathLst>
            </a:custGeom>
            <a:gradFill flip="none" rotWithShape="1">
              <a:gsLst>
                <a:gs pos="0">
                  <a:schemeClr val="accent6">
                    <a:lumMod val="20000"/>
                    <a:lumOff val="80000"/>
                  </a:schemeClr>
                </a:gs>
                <a:gs pos="26000">
                  <a:srgbClr val="E2B6CD"/>
                </a:gs>
                <a:gs pos="46000">
                  <a:srgbClr val="9E505B"/>
                </a:gs>
              </a:gsLst>
              <a:path path="rect">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2481" y="0"/>
              <a:ext cx="9213542" cy="5593819"/>
            </a:xfrm>
            <a:custGeom>
              <a:avLst/>
              <a:gdLst>
                <a:gd name="connsiteX0" fmla="*/ 9195059 w 9213542"/>
                <a:gd name="connsiteY0" fmla="*/ 0 h 5593819"/>
                <a:gd name="connsiteX1" fmla="*/ 0 w 9213542"/>
                <a:gd name="connsiteY1" fmla="*/ 0 h 5593819"/>
                <a:gd name="connsiteX2" fmla="*/ 47436 w 9213542"/>
                <a:gd name="connsiteY2" fmla="*/ 5322334 h 5593819"/>
                <a:gd name="connsiteX3" fmla="*/ 9213542 w 9213542"/>
                <a:gd name="connsiteY3" fmla="*/ 5422025 h 5593819"/>
                <a:gd name="connsiteX4" fmla="*/ 9195059 w 9213542"/>
                <a:gd name="connsiteY4" fmla="*/ 0 h 5593819"/>
                <a:gd name="connsiteX5" fmla="*/ 6977761 w 9213542"/>
                <a:gd name="connsiteY5" fmla="*/ 4162494 h 5593819"/>
                <a:gd name="connsiteX6" fmla="*/ 7183787 w 9213542"/>
                <a:gd name="connsiteY6" fmla="*/ 4168310 h 5593819"/>
                <a:gd name="connsiteX7" fmla="*/ 8166688 w 9213542"/>
                <a:gd name="connsiteY7" fmla="*/ 4333969 h 5593819"/>
                <a:gd name="connsiteX8" fmla="*/ 8703743 w 9213542"/>
                <a:gd name="connsiteY8" fmla="*/ 4660403 h 5593819"/>
                <a:gd name="connsiteX9" fmla="*/ 8528955 w 9213542"/>
                <a:gd name="connsiteY9" fmla="*/ 5021042 h 5593819"/>
                <a:gd name="connsiteX10" fmla="*/ 7263505 w 9213542"/>
                <a:gd name="connsiteY10" fmla="*/ 5298961 h 5593819"/>
                <a:gd name="connsiteX11" fmla="*/ 5703827 w 9213542"/>
                <a:gd name="connsiteY11" fmla="*/ 5091036 h 5593819"/>
                <a:gd name="connsiteX12" fmla="*/ 4995933 w 9213542"/>
                <a:gd name="connsiteY12" fmla="*/ 4489338 h 5593819"/>
                <a:gd name="connsiteX13" fmla="*/ 4754114 w 9213542"/>
                <a:gd name="connsiteY13" fmla="*/ 4349233 h 5593819"/>
                <a:gd name="connsiteX14" fmla="*/ 4439482 w 9213542"/>
                <a:gd name="connsiteY14" fmla="*/ 4281648 h 5593819"/>
                <a:gd name="connsiteX15" fmla="*/ 4074776 w 9213542"/>
                <a:gd name="connsiteY15" fmla="*/ 4336432 h 5593819"/>
                <a:gd name="connsiteX16" fmla="*/ 3963822 w 9213542"/>
                <a:gd name="connsiteY16" fmla="*/ 4480609 h 5593819"/>
                <a:gd name="connsiteX17" fmla="*/ 4022112 w 9213542"/>
                <a:gd name="connsiteY17" fmla="*/ 4575804 h 5593819"/>
                <a:gd name="connsiteX18" fmla="*/ 4252245 w 9213542"/>
                <a:gd name="connsiteY18" fmla="*/ 4633260 h 5593819"/>
                <a:gd name="connsiteX19" fmla="*/ 4354560 w 9213542"/>
                <a:gd name="connsiteY19" fmla="*/ 4633148 h 5593819"/>
                <a:gd name="connsiteX20" fmla="*/ 4448039 w 9213542"/>
                <a:gd name="connsiteY20" fmla="*/ 4620634 h 5593819"/>
                <a:gd name="connsiteX21" fmla="*/ 4486017 w 9213542"/>
                <a:gd name="connsiteY21" fmla="*/ 4616512 h 5593819"/>
                <a:gd name="connsiteX22" fmla="*/ 4516961 w 9213542"/>
                <a:gd name="connsiteY22" fmla="*/ 4627434 h 5593819"/>
                <a:gd name="connsiteX23" fmla="*/ 4537397 w 9213542"/>
                <a:gd name="connsiteY23" fmla="*/ 4660070 h 5593819"/>
                <a:gd name="connsiteX24" fmla="*/ 4529924 w 9213542"/>
                <a:gd name="connsiteY24" fmla="*/ 4684070 h 5593819"/>
                <a:gd name="connsiteX25" fmla="*/ 4441679 w 9213542"/>
                <a:gd name="connsiteY25" fmla="*/ 4718215 h 5593819"/>
                <a:gd name="connsiteX26" fmla="*/ 4260038 w 9213542"/>
                <a:gd name="connsiteY26" fmla="*/ 4731108 h 5593819"/>
                <a:gd name="connsiteX27" fmla="*/ 3908976 w 9213542"/>
                <a:gd name="connsiteY27" fmla="*/ 4636087 h 5593819"/>
                <a:gd name="connsiteX28" fmla="*/ 3837953 w 9213542"/>
                <a:gd name="connsiteY28" fmla="*/ 4479565 h 5593819"/>
                <a:gd name="connsiteX29" fmla="*/ 4024318 w 9213542"/>
                <a:gd name="connsiteY29" fmla="*/ 4274110 h 5593819"/>
                <a:gd name="connsiteX30" fmla="*/ 4600854 w 9213542"/>
                <a:gd name="connsiteY30" fmla="*/ 4200647 h 5593819"/>
                <a:gd name="connsiteX31" fmla="*/ 5238409 w 9213542"/>
                <a:gd name="connsiteY31" fmla="*/ 4359307 h 5593819"/>
                <a:gd name="connsiteX32" fmla="*/ 5668868 w 9213542"/>
                <a:gd name="connsiteY32" fmla="*/ 4632635 h 5593819"/>
                <a:gd name="connsiteX33" fmla="*/ 5978816 w 9213542"/>
                <a:gd name="connsiteY33" fmla="*/ 4795745 h 5593819"/>
                <a:gd name="connsiteX34" fmla="*/ 6359942 w 9213542"/>
                <a:gd name="connsiteY34" fmla="*/ 4919599 h 5593819"/>
                <a:gd name="connsiteX35" fmla="*/ 6891890 w 9213542"/>
                <a:gd name="connsiteY35" fmla="*/ 4985019 h 5593819"/>
                <a:gd name="connsiteX36" fmla="*/ 7833553 w 9213542"/>
                <a:gd name="connsiteY36" fmla="*/ 4912365 h 5593819"/>
                <a:gd name="connsiteX37" fmla="*/ 8211272 w 9213542"/>
                <a:gd name="connsiteY37" fmla="*/ 4656447 h 5593819"/>
                <a:gd name="connsiteX38" fmla="*/ 7960738 w 9213542"/>
                <a:gd name="connsiteY38" fmla="*/ 4373136 h 5593819"/>
                <a:gd name="connsiteX39" fmla="*/ 7181863 w 9213542"/>
                <a:gd name="connsiteY39" fmla="*/ 4207544 h 5593819"/>
                <a:gd name="connsiteX40" fmla="*/ 6549635 w 9213542"/>
                <a:gd name="connsiteY40" fmla="*/ 4261176 h 5593819"/>
                <a:gd name="connsiteX41" fmla="*/ 6301634 w 9213542"/>
                <a:gd name="connsiteY41" fmla="*/ 4439670 h 5593819"/>
                <a:gd name="connsiteX42" fmla="*/ 6423154 w 9213542"/>
                <a:gd name="connsiteY42" fmla="*/ 4593538 h 5593819"/>
                <a:gd name="connsiteX43" fmla="*/ 6831078 w 9213542"/>
                <a:gd name="connsiteY43" fmla="*/ 4684508 h 5593819"/>
                <a:gd name="connsiteX44" fmla="*/ 7127995 w 9213542"/>
                <a:gd name="connsiteY44" fmla="*/ 4664018 h 5593819"/>
                <a:gd name="connsiteX45" fmla="*/ 7251639 w 9213542"/>
                <a:gd name="connsiteY45" fmla="*/ 4582021 h 5593819"/>
                <a:gd name="connsiteX46" fmla="*/ 7183846 w 9213542"/>
                <a:gd name="connsiteY46" fmla="*/ 4520131 h 5593819"/>
                <a:gd name="connsiteX47" fmla="*/ 7017150 w 9213542"/>
                <a:gd name="connsiteY47" fmla="*/ 4485023 h 5593819"/>
                <a:gd name="connsiteX48" fmla="*/ 6878720 w 9213542"/>
                <a:gd name="connsiteY48" fmla="*/ 4483363 h 5593819"/>
                <a:gd name="connsiteX49" fmla="*/ 6840867 w 9213542"/>
                <a:gd name="connsiteY49" fmla="*/ 4484927 h 5593819"/>
                <a:gd name="connsiteX50" fmla="*/ 6803014 w 9213542"/>
                <a:gd name="connsiteY50" fmla="*/ 4486490 h 5593819"/>
                <a:gd name="connsiteX51" fmla="*/ 6784507 w 9213542"/>
                <a:gd name="connsiteY51" fmla="*/ 4478743 h 5593819"/>
                <a:gd name="connsiteX52" fmla="*/ 6794891 w 9213542"/>
                <a:gd name="connsiteY52" fmla="*/ 4459588 h 5593819"/>
                <a:gd name="connsiteX53" fmla="*/ 6875409 w 9213542"/>
                <a:gd name="connsiteY53" fmla="*/ 4422499 h 5593819"/>
                <a:gd name="connsiteX54" fmla="*/ 7096704 w 9213542"/>
                <a:gd name="connsiteY54" fmla="*/ 4403429 h 5593819"/>
                <a:gd name="connsiteX55" fmla="*/ 7432983 w 9213542"/>
                <a:gd name="connsiteY55" fmla="*/ 4478915 h 5593819"/>
                <a:gd name="connsiteX56" fmla="*/ 7527496 w 9213542"/>
                <a:gd name="connsiteY56" fmla="*/ 4605810 h 5593819"/>
                <a:gd name="connsiteX57" fmla="*/ 7340080 w 9213542"/>
                <a:gd name="connsiteY57" fmla="*/ 4736405 h 5593819"/>
                <a:gd name="connsiteX58" fmla="*/ 6883340 w 9213542"/>
                <a:gd name="connsiteY58" fmla="*/ 4774278 h 5593819"/>
                <a:gd name="connsiteX59" fmla="*/ 6309893 w 9213542"/>
                <a:gd name="connsiteY59" fmla="*/ 4656380 h 5593819"/>
                <a:gd name="connsiteX60" fmla="*/ 6137997 w 9213542"/>
                <a:gd name="connsiteY60" fmla="*/ 4438483 h 5593819"/>
                <a:gd name="connsiteX61" fmla="*/ 6452155 w 9213542"/>
                <a:gd name="connsiteY61" fmla="*/ 4226899 h 5593819"/>
                <a:gd name="connsiteX62" fmla="*/ 6977761 w 9213542"/>
                <a:gd name="connsiteY62" fmla="*/ 4162494 h 5593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13542" h="5593819">
                  <a:moveTo>
                    <a:pt x="9195059" y="0"/>
                  </a:moveTo>
                  <a:lnTo>
                    <a:pt x="0" y="0"/>
                  </a:lnTo>
                  <a:lnTo>
                    <a:pt x="47436" y="5322334"/>
                  </a:lnTo>
                  <a:cubicBezTo>
                    <a:pt x="4776226" y="4873027"/>
                    <a:pt x="5378863" y="6007102"/>
                    <a:pt x="9213542" y="5422025"/>
                  </a:cubicBezTo>
                  <a:cubicBezTo>
                    <a:pt x="9212070" y="3652200"/>
                    <a:pt x="9196532" y="1769825"/>
                    <a:pt x="9195059" y="0"/>
                  </a:cubicBezTo>
                  <a:close/>
                  <a:moveTo>
                    <a:pt x="6977761" y="4162494"/>
                  </a:moveTo>
                  <a:cubicBezTo>
                    <a:pt x="7043722" y="4161972"/>
                    <a:pt x="7112348" y="4163849"/>
                    <a:pt x="7183787" y="4168310"/>
                  </a:cubicBezTo>
                  <a:cubicBezTo>
                    <a:pt x="7469542" y="4186155"/>
                    <a:pt x="7913362" y="4251954"/>
                    <a:pt x="8166688" y="4333969"/>
                  </a:cubicBezTo>
                  <a:cubicBezTo>
                    <a:pt x="8420013" y="4415985"/>
                    <a:pt x="8643366" y="4545891"/>
                    <a:pt x="8703743" y="4660403"/>
                  </a:cubicBezTo>
                  <a:cubicBezTo>
                    <a:pt x="8764121" y="4774915"/>
                    <a:pt x="8684556" y="4901230"/>
                    <a:pt x="8528955" y="5021042"/>
                  </a:cubicBezTo>
                  <a:cubicBezTo>
                    <a:pt x="8373354" y="5140854"/>
                    <a:pt x="7734360" y="5287295"/>
                    <a:pt x="7263505" y="5298961"/>
                  </a:cubicBezTo>
                  <a:cubicBezTo>
                    <a:pt x="6792651" y="5310626"/>
                    <a:pt x="6113355" y="5332580"/>
                    <a:pt x="5703827" y="5091036"/>
                  </a:cubicBezTo>
                  <a:cubicBezTo>
                    <a:pt x="5294298" y="4849492"/>
                    <a:pt x="5154219" y="4612972"/>
                    <a:pt x="4995933" y="4489338"/>
                  </a:cubicBezTo>
                  <a:cubicBezTo>
                    <a:pt x="4837648" y="4365704"/>
                    <a:pt x="4819910" y="4376969"/>
                    <a:pt x="4754114" y="4349233"/>
                  </a:cubicBezTo>
                  <a:cubicBezTo>
                    <a:pt x="4659508" y="4309824"/>
                    <a:pt x="4554630" y="4287296"/>
                    <a:pt x="4439482" y="4281648"/>
                  </a:cubicBezTo>
                  <a:cubicBezTo>
                    <a:pt x="4282461" y="4273947"/>
                    <a:pt x="4160892" y="4292208"/>
                    <a:pt x="4074776" y="4336432"/>
                  </a:cubicBezTo>
                  <a:cubicBezTo>
                    <a:pt x="4003735" y="4372846"/>
                    <a:pt x="3966751" y="4420905"/>
                    <a:pt x="3963822" y="4480609"/>
                  </a:cubicBezTo>
                  <a:cubicBezTo>
                    <a:pt x="3962010" y="4517568"/>
                    <a:pt x="3981440" y="4549300"/>
                    <a:pt x="4022112" y="4575804"/>
                  </a:cubicBezTo>
                  <a:cubicBezTo>
                    <a:pt x="4072947" y="4609076"/>
                    <a:pt x="4149657" y="4628228"/>
                    <a:pt x="4252245" y="4633260"/>
                  </a:cubicBezTo>
                  <a:cubicBezTo>
                    <a:pt x="4287836" y="4635005"/>
                    <a:pt x="4321941" y="4634968"/>
                    <a:pt x="4354560" y="4633148"/>
                  </a:cubicBezTo>
                  <a:cubicBezTo>
                    <a:pt x="4387178" y="4631328"/>
                    <a:pt x="4418338" y="4627157"/>
                    <a:pt x="4448039" y="4620634"/>
                  </a:cubicBezTo>
                  <a:cubicBezTo>
                    <a:pt x="4462890" y="4617372"/>
                    <a:pt x="4475549" y="4615999"/>
                    <a:pt x="4486017" y="4616512"/>
                  </a:cubicBezTo>
                  <a:cubicBezTo>
                    <a:pt x="4490205" y="4616717"/>
                    <a:pt x="4500519" y="4620358"/>
                    <a:pt x="4516961" y="4627434"/>
                  </a:cubicBezTo>
                  <a:cubicBezTo>
                    <a:pt x="4531198" y="4636682"/>
                    <a:pt x="4538011" y="4647561"/>
                    <a:pt x="4537397" y="4660070"/>
                  </a:cubicBezTo>
                  <a:cubicBezTo>
                    <a:pt x="4537146" y="4665188"/>
                    <a:pt x="4534654" y="4673188"/>
                    <a:pt x="4529924" y="4684070"/>
                  </a:cubicBezTo>
                  <a:cubicBezTo>
                    <a:pt x="4525193" y="4694953"/>
                    <a:pt x="4495778" y="4706334"/>
                    <a:pt x="4441679" y="4718215"/>
                  </a:cubicBezTo>
                  <a:cubicBezTo>
                    <a:pt x="4387580" y="4730096"/>
                    <a:pt x="4327034" y="4734394"/>
                    <a:pt x="4260038" y="4731108"/>
                  </a:cubicBezTo>
                  <a:cubicBezTo>
                    <a:pt x="4094642" y="4722996"/>
                    <a:pt x="3977621" y="4691322"/>
                    <a:pt x="3908976" y="4636087"/>
                  </a:cubicBezTo>
                  <a:cubicBezTo>
                    <a:pt x="3858477" y="4595992"/>
                    <a:pt x="3834802" y="4543818"/>
                    <a:pt x="3837953" y="4479565"/>
                  </a:cubicBezTo>
                  <a:cubicBezTo>
                    <a:pt x="3842081" y="4395411"/>
                    <a:pt x="3904203" y="4326926"/>
                    <a:pt x="4024318" y="4274110"/>
                  </a:cubicBezTo>
                  <a:cubicBezTo>
                    <a:pt x="4163722" y="4213120"/>
                    <a:pt x="4355901" y="4188632"/>
                    <a:pt x="4600854" y="4200647"/>
                  </a:cubicBezTo>
                  <a:cubicBezTo>
                    <a:pt x="4847901" y="4212764"/>
                    <a:pt x="5060419" y="4265651"/>
                    <a:pt x="5238409" y="4359307"/>
                  </a:cubicBezTo>
                  <a:lnTo>
                    <a:pt x="5668868" y="4632635"/>
                  </a:lnTo>
                  <a:cubicBezTo>
                    <a:pt x="5791251" y="4704754"/>
                    <a:pt x="5894566" y="4759124"/>
                    <a:pt x="5978816" y="4795745"/>
                  </a:cubicBezTo>
                  <a:cubicBezTo>
                    <a:pt x="6100024" y="4848999"/>
                    <a:pt x="6227067" y="4890283"/>
                    <a:pt x="6359942" y="4919599"/>
                  </a:cubicBezTo>
                  <a:cubicBezTo>
                    <a:pt x="6511494" y="4953252"/>
                    <a:pt x="6688810" y="4975058"/>
                    <a:pt x="6891890" y="4985019"/>
                  </a:cubicBezTo>
                  <a:cubicBezTo>
                    <a:pt x="7264556" y="5003297"/>
                    <a:pt x="7578443" y="4979079"/>
                    <a:pt x="7833553" y="4912365"/>
                  </a:cubicBezTo>
                  <a:cubicBezTo>
                    <a:pt x="8080151" y="4848083"/>
                    <a:pt x="8206057" y="4762777"/>
                    <a:pt x="8211272" y="4656447"/>
                  </a:cubicBezTo>
                  <a:cubicBezTo>
                    <a:pt x="8216403" y="4551823"/>
                    <a:pt x="8132891" y="4457386"/>
                    <a:pt x="7960738" y="4373136"/>
                  </a:cubicBezTo>
                  <a:cubicBezTo>
                    <a:pt x="7768092" y="4278760"/>
                    <a:pt x="7508467" y="4223563"/>
                    <a:pt x="7181863" y="4207544"/>
                  </a:cubicBezTo>
                  <a:cubicBezTo>
                    <a:pt x="6930628" y="4195221"/>
                    <a:pt x="6719886" y="4213099"/>
                    <a:pt x="6549635" y="4261176"/>
                  </a:cubicBezTo>
                  <a:cubicBezTo>
                    <a:pt x="6387899" y="4306821"/>
                    <a:pt x="6305232" y="4366319"/>
                    <a:pt x="6301634" y="4439670"/>
                  </a:cubicBezTo>
                  <a:cubicBezTo>
                    <a:pt x="6298817" y="4497099"/>
                    <a:pt x="6339324" y="4548389"/>
                    <a:pt x="6423154" y="4593538"/>
                  </a:cubicBezTo>
                  <a:cubicBezTo>
                    <a:pt x="6519240" y="4645559"/>
                    <a:pt x="6655215" y="4675883"/>
                    <a:pt x="6831078" y="4684508"/>
                  </a:cubicBezTo>
                  <a:cubicBezTo>
                    <a:pt x="6948322" y="4690259"/>
                    <a:pt x="7047293" y="4683428"/>
                    <a:pt x="7127995" y="4664018"/>
                  </a:cubicBezTo>
                  <a:cubicBezTo>
                    <a:pt x="7208695" y="4644607"/>
                    <a:pt x="7249910" y="4617275"/>
                    <a:pt x="7251639" y="4582021"/>
                  </a:cubicBezTo>
                  <a:cubicBezTo>
                    <a:pt x="7252671" y="4560982"/>
                    <a:pt x="7230073" y="4540352"/>
                    <a:pt x="7183846" y="4520131"/>
                  </a:cubicBezTo>
                  <a:cubicBezTo>
                    <a:pt x="7137617" y="4499909"/>
                    <a:pt x="7082052" y="4488207"/>
                    <a:pt x="7017150" y="4485023"/>
                  </a:cubicBezTo>
                  <a:cubicBezTo>
                    <a:pt x="6966903" y="4482559"/>
                    <a:pt x="6920759" y="4482005"/>
                    <a:pt x="6878720" y="4483363"/>
                  </a:cubicBezTo>
                  <a:cubicBezTo>
                    <a:pt x="6857701" y="4484042"/>
                    <a:pt x="6845083" y="4484563"/>
                    <a:pt x="6840867" y="4484927"/>
                  </a:cubicBezTo>
                  <a:lnTo>
                    <a:pt x="6803014" y="4486490"/>
                  </a:lnTo>
                  <a:cubicBezTo>
                    <a:pt x="6790453" y="4485874"/>
                    <a:pt x="6784284" y="4483291"/>
                    <a:pt x="6784507" y="4478743"/>
                  </a:cubicBezTo>
                  <a:cubicBezTo>
                    <a:pt x="6784563" y="4477605"/>
                    <a:pt x="6788024" y="4471220"/>
                    <a:pt x="6794891" y="4459588"/>
                  </a:cubicBezTo>
                  <a:cubicBezTo>
                    <a:pt x="6801757" y="4447955"/>
                    <a:pt x="6828597" y="4435592"/>
                    <a:pt x="6875409" y="4422499"/>
                  </a:cubicBezTo>
                  <a:cubicBezTo>
                    <a:pt x="6935006" y="4405472"/>
                    <a:pt x="7008771" y="4399116"/>
                    <a:pt x="7096704" y="4403429"/>
                  </a:cubicBezTo>
                  <a:cubicBezTo>
                    <a:pt x="7243258" y="4410617"/>
                    <a:pt x="7355351" y="4435779"/>
                    <a:pt x="7432983" y="4478915"/>
                  </a:cubicBezTo>
                  <a:cubicBezTo>
                    <a:pt x="7498362" y="4515180"/>
                    <a:pt x="7529866" y="4557479"/>
                    <a:pt x="7527496" y="4605810"/>
                  </a:cubicBezTo>
                  <a:cubicBezTo>
                    <a:pt x="7524902" y="4658691"/>
                    <a:pt x="7462431" y="4702223"/>
                    <a:pt x="7340080" y="4736405"/>
                  </a:cubicBezTo>
                  <a:cubicBezTo>
                    <a:pt x="7217732" y="4770587"/>
                    <a:pt x="7065484" y="4783212"/>
                    <a:pt x="6883340" y="4774278"/>
                  </a:cubicBezTo>
                  <a:cubicBezTo>
                    <a:pt x="6634198" y="4762058"/>
                    <a:pt x="6443049" y="4722759"/>
                    <a:pt x="6309893" y="4656380"/>
                  </a:cubicBezTo>
                  <a:cubicBezTo>
                    <a:pt x="6191084" y="4596975"/>
                    <a:pt x="6133786" y="4524343"/>
                    <a:pt x="6137997" y="4438483"/>
                  </a:cubicBezTo>
                  <a:cubicBezTo>
                    <a:pt x="6142320" y="4350349"/>
                    <a:pt x="6247040" y="4279821"/>
                    <a:pt x="6452155" y="4226899"/>
                  </a:cubicBezTo>
                  <a:cubicBezTo>
                    <a:pt x="6605992" y="4187208"/>
                    <a:pt x="6779879" y="4164059"/>
                    <a:pt x="6977761" y="4162494"/>
                  </a:cubicBezTo>
                  <a:close/>
                </a:path>
              </a:pathLst>
            </a:custGeom>
            <a:gradFill flip="none" rotWithShape="1">
              <a:gsLst>
                <a:gs pos="0">
                  <a:schemeClr val="accent6">
                    <a:lumMod val="20000"/>
                    <a:lumOff val="80000"/>
                  </a:schemeClr>
                </a:gs>
                <a:gs pos="50000">
                  <a:srgbClr val="E2B6CD">
                    <a:alpha val="15000"/>
                  </a:srgbClr>
                </a:gs>
                <a:gs pos="93000">
                  <a:srgbClr val="451F27"/>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5823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ppt_x"/>
                                          </p:val>
                                        </p:tav>
                                      </p:tavLst>
                                    </p:anim>
                                    <p:anim calcmode="lin" valueType="num">
                                      <p:cBhvr additive="base">
                                        <p:cTn id="7" dur="4000"/>
                                        <p:tgtEl>
                                          <p:spTgt spid="13"/>
                                        </p:tgtEl>
                                        <p:attrNameLst>
                                          <p:attrName>ppt_y</p:attrName>
                                        </p:attrNameLst>
                                      </p:cBhvr>
                                      <p:tavLst>
                                        <p:tav tm="0">
                                          <p:val>
                                            <p:strVal val="ppt_y"/>
                                          </p:val>
                                        </p:tav>
                                        <p:tav tm="100000">
                                          <p:val>
                                            <p:strVal val="0-ppt_h/2"/>
                                          </p:val>
                                        </p:tav>
                                      </p:tavLst>
                                    </p:anim>
                                    <p:set>
                                      <p:cBhvr>
                                        <p:cTn id="8" dur="1" fill="hold">
                                          <p:stCondLst>
                                            <p:cond delay="3999"/>
                                          </p:stCondLst>
                                        </p:cTn>
                                        <p:tgtEl>
                                          <p:spTgt spid="13"/>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4000" fill="hold"/>
                                        <p:tgtEl>
                                          <p:spTgt spid="11"/>
                                        </p:tgtEl>
                                        <p:attrNameLst>
                                          <p:attrName>ppt_w</p:attrName>
                                        </p:attrNameLst>
                                      </p:cBhvr>
                                      <p:tavLst>
                                        <p:tav tm="0">
                                          <p:val>
                                            <p:strVal val="4/3*#ppt_w"/>
                                          </p:val>
                                        </p:tav>
                                        <p:tav tm="100000">
                                          <p:val>
                                            <p:strVal val="#ppt_w"/>
                                          </p:val>
                                        </p:tav>
                                      </p:tavLst>
                                    </p:anim>
                                    <p:anim calcmode="lin" valueType="num">
                                      <p:cBhvr>
                                        <p:cTn id="12" dur="4000" fill="hold"/>
                                        <p:tgtEl>
                                          <p:spTgt spid="11"/>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8" name="7 Rectángulo"/>
          <p:cNvSpPr/>
          <p:nvPr/>
        </p:nvSpPr>
        <p:spPr>
          <a:xfrm>
            <a:off x="467544" y="269884"/>
            <a:ext cx="8208912" cy="5539978"/>
          </a:xfrm>
          <a:prstGeom prst="rect">
            <a:avLst/>
          </a:prstGeom>
        </p:spPr>
        <p:txBody>
          <a:bodyPr wrap="square">
            <a:spAutoFit/>
            <a:scene3d>
              <a:camera prst="obliqueBottomLeft"/>
              <a:lightRig rig="threePt" dir="t"/>
            </a:scene3d>
            <a:sp3d extrusionH="25400">
              <a:extrusionClr>
                <a:schemeClr val="tx1">
                  <a:lumMod val="95000"/>
                </a:schemeClr>
              </a:extrusionClr>
            </a:sp3d>
          </a:bodyPr>
          <a:lstStyle/>
          <a:p>
            <a:endParaRPr lang="es-ES" dirty="0" smtClean="0">
              <a:latin typeface="Harrington" panose="04040505050A02020702" pitchFamily="82" charset="0"/>
            </a:endParaRPr>
          </a:p>
          <a:p>
            <a:pPr algn="ctr"/>
            <a:r>
              <a:rPr lang="es-ES" sz="2800" b="1" dirty="0" smtClean="0">
                <a:effectLst>
                  <a:outerShdw blurRad="50800" dist="50800" dir="5400000" algn="ctr" rotWithShape="0">
                    <a:schemeClr val="accent2">
                      <a:lumMod val="50000"/>
                    </a:schemeClr>
                  </a:outerShdw>
                </a:effectLst>
                <a:latin typeface="Harrington" panose="04040505050A02020702" pitchFamily="82" charset="0"/>
              </a:rPr>
              <a:t>No </a:t>
            </a:r>
            <a:r>
              <a:rPr lang="es-ES" sz="2800" b="1" dirty="0">
                <a:effectLst>
                  <a:outerShdw blurRad="50800" dist="50800" dir="5400000" algn="ctr" rotWithShape="0">
                    <a:schemeClr val="accent2">
                      <a:lumMod val="50000"/>
                    </a:schemeClr>
                  </a:outerShdw>
                </a:effectLst>
                <a:latin typeface="Harrington" panose="04040505050A02020702" pitchFamily="82" charset="0"/>
              </a:rPr>
              <a:t>te dejes vencer por la vida, no te dejes vencer por los sinsabores que nos trae este vivir, no te dejes vencer por el estrés… Sal adelante, lucha, persevera y cuida de ti, pues tú eres el tesoro más preciado que Dios dejó en la tierra. Sólo tú puedes sacar de adentro todo tu potencial y valorar cada detalle de ti. Tu sonrisa, tus aciertos, tus virtudes y todo lo que te rodea sonreirá al contemplarte y sabrá que toda tú eres esa perfección: toda una mujer llena de valor y fuerza.</a:t>
            </a:r>
          </a:p>
          <a:p>
            <a:pPr algn="ctr"/>
            <a:endParaRPr lang="es-ES" sz="2800" dirty="0">
              <a:effectLst>
                <a:outerShdw blurRad="50800" dist="50800" dir="5400000" algn="ctr" rotWithShape="0">
                  <a:srgbClr val="220000"/>
                </a:outerShdw>
              </a:effectLst>
              <a:latin typeface="Harrington" panose="04040505050A02020702" pitchFamily="82" charset="0"/>
            </a:endParaRPr>
          </a:p>
          <a:p>
            <a:pPr algn="ctr"/>
            <a:endParaRPr lang="es-ES" sz="2800" dirty="0">
              <a:effectLst>
                <a:outerShdw blurRad="50800" dist="50800" dir="5400000" algn="ctr" rotWithShape="0">
                  <a:srgbClr val="220000"/>
                </a:outerShdw>
              </a:effectLst>
              <a:latin typeface="Harrington" panose="04040505050A02020702" pitchFamily="82" charset="0"/>
            </a:endParaRPr>
          </a:p>
        </p:txBody>
      </p:sp>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212683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ppt_x</p:attrName>
                                        </p:attrNameLst>
                                      </p:cBhvr>
                                      <p:tavLst>
                                        <p:tav tm="0">
                                          <p:val>
                                            <p:strVal val="#ppt_x"/>
                                          </p:val>
                                        </p:tav>
                                        <p:tav tm="100000">
                                          <p:val>
                                            <p:strVal val="#ppt_x"/>
                                          </p:val>
                                        </p:tav>
                                      </p:tavLst>
                                    </p:anim>
                                    <p:anim calcmode="lin" valueType="num">
                                      <p:cBhvr>
                                        <p:cTn id="9" dur="2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0" y="5147885"/>
            <a:ext cx="9144000" cy="144946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00927"/>
              <a:gd name="connsiteX1" fmla="*/ 9144000 w 9144000"/>
              <a:gd name="connsiteY1" fmla="*/ 0 h 800927"/>
              <a:gd name="connsiteX2" fmla="*/ 9144000 w 9144000"/>
              <a:gd name="connsiteY2" fmla="*/ 685800 h 800927"/>
              <a:gd name="connsiteX3" fmla="*/ 0 w 9144000"/>
              <a:gd name="connsiteY3" fmla="*/ 685800 h 800927"/>
              <a:gd name="connsiteX4" fmla="*/ 0 w 9144000"/>
              <a:gd name="connsiteY4" fmla="*/ 0 h 800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00927">
                <a:moveTo>
                  <a:pt x="0" y="0"/>
                </a:moveTo>
                <a:lnTo>
                  <a:pt x="9144000" y="0"/>
                </a:lnTo>
                <a:lnTo>
                  <a:pt x="9144000" y="685800"/>
                </a:lnTo>
                <a:cubicBezTo>
                  <a:pt x="6096000" y="1066800"/>
                  <a:pt x="3090203" y="351440"/>
                  <a:pt x="0" y="685800"/>
                </a:cubicBezTo>
                <a:lnTo>
                  <a:pt x="0" y="0"/>
                </a:lnTo>
                <a:close/>
              </a:path>
            </a:pathLst>
          </a:custGeom>
          <a:gradFill>
            <a:gsLst>
              <a:gs pos="0">
                <a:schemeClr val="accent6">
                  <a:lumMod val="20000"/>
                  <a:lumOff val="80000"/>
                </a:schemeClr>
              </a:gs>
              <a:gs pos="7000">
                <a:srgbClr val="C00000">
                  <a:lumMod val="13000"/>
                  <a:lumOff val="87000"/>
                </a:srgbClr>
              </a:gs>
              <a:gs pos="20000">
                <a:schemeClr val="accent6">
                  <a:lumMod val="60000"/>
                  <a:lumOff val="40000"/>
                </a:schemeClr>
              </a:gs>
              <a:gs pos="46000">
                <a:srgbClr val="C00000">
                  <a:lumMod val="11000"/>
                </a:srgbClr>
              </a:gs>
              <a:gs pos="81000">
                <a:srgbClr val="C00000">
                  <a:lumMod val="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556035"/>
            <a:ext cx="9144000" cy="126428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03860"/>
              <a:gd name="connsiteX1" fmla="*/ 9144000 w 9144000"/>
              <a:gd name="connsiteY1" fmla="*/ 0 h 803860"/>
              <a:gd name="connsiteX2" fmla="*/ 9144000 w 9144000"/>
              <a:gd name="connsiteY2" fmla="*/ 685800 h 803860"/>
              <a:gd name="connsiteX3" fmla="*/ 0 w 9144000"/>
              <a:gd name="connsiteY3" fmla="*/ 685800 h 803860"/>
              <a:gd name="connsiteX4" fmla="*/ 0 w 9144000"/>
              <a:gd name="connsiteY4" fmla="*/ 0 h 803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03860">
                <a:moveTo>
                  <a:pt x="0" y="0"/>
                </a:moveTo>
                <a:lnTo>
                  <a:pt x="9144000" y="0"/>
                </a:lnTo>
                <a:lnTo>
                  <a:pt x="9144000" y="685800"/>
                </a:lnTo>
                <a:cubicBezTo>
                  <a:pt x="6096000" y="1066800"/>
                  <a:pt x="3048000" y="376357"/>
                  <a:pt x="0" y="685800"/>
                </a:cubicBezTo>
                <a:lnTo>
                  <a:pt x="0" y="0"/>
                </a:lnTo>
                <a:close/>
              </a:path>
            </a:pathLst>
          </a:custGeom>
          <a:gradFill flip="none" rotWithShape="1">
            <a:gsLst>
              <a:gs pos="0">
                <a:schemeClr val="accent6">
                  <a:lumMod val="20000"/>
                  <a:lumOff val="80000"/>
                </a:schemeClr>
              </a:gs>
              <a:gs pos="50000">
                <a:schemeClr val="accent6">
                  <a:lumMod val="28000"/>
                  <a:lumOff val="7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4994" y="5949280"/>
            <a:ext cx="9144000" cy="9088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7000">
                <a:srgbClr val="C00000">
                  <a:lumMod val="0"/>
                  <a:lumOff val="100000"/>
                </a:srgbClr>
              </a:gs>
              <a:gs pos="22000">
                <a:schemeClr val="accent6">
                  <a:lumMod val="34000"/>
                  <a:lumOff val="66000"/>
                </a:schemeClr>
              </a:gs>
              <a:gs pos="66000">
                <a:srgbClr val="C00000">
                  <a:lumMod val="11000"/>
                </a:srgbClr>
              </a:gs>
              <a:gs pos="81000">
                <a:srgbClr val="C0000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rot="16200000">
            <a:off x="1871473" y="-1880718"/>
            <a:ext cx="5462851" cy="9234430"/>
            <a:chOff x="827576" y="1"/>
            <a:chExt cx="8316426" cy="6864873"/>
          </a:xfrm>
          <a:gradFill flip="none" rotWithShape="1">
            <a:gsLst>
              <a:gs pos="0">
                <a:schemeClr val="accent6">
                  <a:lumMod val="20000"/>
                  <a:lumOff val="80000"/>
                </a:schemeClr>
              </a:gs>
              <a:gs pos="50000">
                <a:srgbClr val="C7D3E0">
                  <a:alpha val="51000"/>
                </a:srgbClr>
              </a:gs>
              <a:gs pos="94150">
                <a:srgbClr val="480009">
                  <a:lumMod val="11000"/>
                  <a:alpha val="75000"/>
                </a:srgbClr>
              </a:gs>
              <a:gs pos="100000">
                <a:srgbClr val="050505"/>
              </a:gs>
            </a:gsLst>
            <a:path path="rect">
              <a:fillToRect t="100000" r="100000"/>
            </a:path>
            <a:tileRect l="-100000" b="-100000"/>
          </a:gradFill>
        </p:grpSpPr>
        <p:sp>
          <p:nvSpPr>
            <p:cNvPr id="10" name="Forma libre 9"/>
            <p:cNvSpPr/>
            <p:nvPr/>
          </p:nvSpPr>
          <p:spPr>
            <a:xfrm rot="16200000" flipH="1" flipV="1">
              <a:off x="2131989" y="2311269"/>
              <a:ext cx="734818" cy="1098072"/>
            </a:xfrm>
            <a:custGeom>
              <a:avLst/>
              <a:gdLst>
                <a:gd name="connsiteX0" fmla="*/ 0 w 734818"/>
                <a:gd name="connsiteY0" fmla="*/ 546917 h 1098072"/>
                <a:gd name="connsiteX1" fmla="*/ 107810 w 734818"/>
                <a:gd name="connsiteY1" fmla="*/ 161108 h 1098072"/>
                <a:gd name="connsiteX2" fmla="*/ 365990 w 734818"/>
                <a:gd name="connsiteY2" fmla="*/ 0 h 1098072"/>
                <a:gd name="connsiteX3" fmla="*/ 627006 w 734818"/>
                <a:gd name="connsiteY3" fmla="*/ 161108 h 1098072"/>
                <a:gd name="connsiteX4" fmla="*/ 734818 w 734818"/>
                <a:gd name="connsiteY4" fmla="*/ 546917 h 1098072"/>
                <a:gd name="connsiteX5" fmla="*/ 627006 w 734818"/>
                <a:gd name="connsiteY5" fmla="*/ 936964 h 1098072"/>
                <a:gd name="connsiteX6" fmla="*/ 365990 w 734818"/>
                <a:gd name="connsiteY6" fmla="*/ 1098072 h 1098072"/>
                <a:gd name="connsiteX7" fmla="*/ 107810 w 734818"/>
                <a:gd name="connsiteY7" fmla="*/ 936964 h 1098072"/>
                <a:gd name="connsiteX8" fmla="*/ 0 w 734818"/>
                <a:gd name="connsiteY8" fmla="*/ 546917 h 109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4818" h="1098072">
                  <a:moveTo>
                    <a:pt x="0" y="546917"/>
                  </a:moveTo>
                  <a:cubicBezTo>
                    <a:pt x="0" y="397116"/>
                    <a:pt x="35937" y="268513"/>
                    <a:pt x="107810" y="161108"/>
                  </a:cubicBezTo>
                  <a:cubicBezTo>
                    <a:pt x="179685" y="53704"/>
                    <a:pt x="265745" y="0"/>
                    <a:pt x="365990" y="0"/>
                  </a:cubicBezTo>
                  <a:cubicBezTo>
                    <a:pt x="468127" y="0"/>
                    <a:pt x="555132" y="53704"/>
                    <a:pt x="627006" y="161108"/>
                  </a:cubicBezTo>
                  <a:cubicBezTo>
                    <a:pt x="698881" y="268513"/>
                    <a:pt x="734818" y="397116"/>
                    <a:pt x="734818" y="546917"/>
                  </a:cubicBezTo>
                  <a:cubicBezTo>
                    <a:pt x="734818" y="699544"/>
                    <a:pt x="698881" y="829558"/>
                    <a:pt x="627006" y="936964"/>
                  </a:cubicBezTo>
                  <a:cubicBezTo>
                    <a:pt x="555132" y="1044368"/>
                    <a:pt x="468127" y="1098072"/>
                    <a:pt x="365990" y="1098072"/>
                  </a:cubicBezTo>
                  <a:cubicBezTo>
                    <a:pt x="265745" y="1098072"/>
                    <a:pt x="179685" y="1044368"/>
                    <a:pt x="107810" y="936964"/>
                  </a:cubicBezTo>
                  <a:cubicBezTo>
                    <a:pt x="35937" y="829558"/>
                    <a:pt x="0" y="699544"/>
                    <a:pt x="0" y="546917"/>
                  </a:cubicBezTo>
                  <a:close/>
                </a:path>
              </a:pathLst>
            </a:custGeom>
            <a:gradFill>
              <a:gsLst>
                <a:gs pos="0">
                  <a:schemeClr val="accent6">
                    <a:lumMod val="20000"/>
                    <a:lumOff val="80000"/>
                  </a:schemeClr>
                </a:gs>
                <a:gs pos="50000">
                  <a:srgbClr val="C7D3E0">
                    <a:alpha val="51000"/>
                  </a:srgbClr>
                </a:gs>
                <a:gs pos="94150">
                  <a:srgbClr val="480009">
                    <a:lumMod val="11000"/>
                    <a:alpha val="75000"/>
                  </a:srgbClr>
                </a:gs>
                <a:gs pos="100000">
                  <a:srgbClr val="050505"/>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rot="16200000" flipH="1" flipV="1">
              <a:off x="2369201" y="2400961"/>
              <a:ext cx="845466" cy="1267655"/>
            </a:xfrm>
            <a:custGeom>
              <a:avLst/>
              <a:gdLst>
                <a:gd name="connsiteX0" fmla="*/ 0 w 845466"/>
                <a:gd name="connsiteY0" fmla="*/ 237420 h 1267655"/>
                <a:gd name="connsiteX1" fmla="*/ 363154 w 845466"/>
                <a:gd name="connsiteY1" fmla="*/ 0 h 1267655"/>
                <a:gd name="connsiteX2" fmla="*/ 700772 w 845466"/>
                <a:gd name="connsiteY2" fmla="*/ 214102 h 1267655"/>
                <a:gd name="connsiteX3" fmla="*/ 845466 w 845466"/>
                <a:gd name="connsiteY3" fmla="*/ 716501 h 1267655"/>
                <a:gd name="connsiteX4" fmla="*/ 678075 w 845466"/>
                <a:gd name="connsiteY4" fmla="*/ 1267655 h 1267655"/>
                <a:gd name="connsiteX5" fmla="*/ 655378 w 845466"/>
                <a:gd name="connsiteY5" fmla="*/ 1242217 h 1267655"/>
                <a:gd name="connsiteX6" fmla="*/ 763189 w 845466"/>
                <a:gd name="connsiteY6" fmla="*/ 746178 h 1267655"/>
                <a:gd name="connsiteX7" fmla="*/ 641193 w 845466"/>
                <a:gd name="connsiteY7" fmla="*/ 292536 h 1267655"/>
                <a:gd name="connsiteX8" fmla="*/ 346130 w 845466"/>
                <a:gd name="connsiteY8" fmla="*/ 101752 h 1267655"/>
                <a:gd name="connsiteX9" fmla="*/ 22697 w 845466"/>
                <a:gd name="connsiteY9" fmla="*/ 271337 h 1267655"/>
                <a:gd name="connsiteX10" fmla="*/ 0 w 845466"/>
                <a:gd name="connsiteY10" fmla="*/ 237420 h 126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5466" h="1267655">
                  <a:moveTo>
                    <a:pt x="0" y="237420"/>
                  </a:moveTo>
                  <a:cubicBezTo>
                    <a:pt x="98354" y="79139"/>
                    <a:pt x="219405" y="0"/>
                    <a:pt x="363154" y="0"/>
                  </a:cubicBezTo>
                  <a:cubicBezTo>
                    <a:pt x="491770" y="0"/>
                    <a:pt x="604310" y="71368"/>
                    <a:pt x="700772" y="214102"/>
                  </a:cubicBezTo>
                  <a:cubicBezTo>
                    <a:pt x="797235" y="356835"/>
                    <a:pt x="845466" y="524302"/>
                    <a:pt x="845466" y="716501"/>
                  </a:cubicBezTo>
                  <a:cubicBezTo>
                    <a:pt x="845466" y="945440"/>
                    <a:pt x="789669" y="1129159"/>
                    <a:pt x="678075" y="1267655"/>
                  </a:cubicBezTo>
                  <a:lnTo>
                    <a:pt x="655378" y="1242217"/>
                  </a:lnTo>
                  <a:cubicBezTo>
                    <a:pt x="727252" y="1058498"/>
                    <a:pt x="763189" y="893153"/>
                    <a:pt x="763189" y="746178"/>
                  </a:cubicBezTo>
                  <a:cubicBezTo>
                    <a:pt x="763189" y="570940"/>
                    <a:pt x="722524" y="419724"/>
                    <a:pt x="641193" y="292536"/>
                  </a:cubicBezTo>
                  <a:cubicBezTo>
                    <a:pt x="559861" y="165346"/>
                    <a:pt x="461508" y="101752"/>
                    <a:pt x="346130" y="101752"/>
                  </a:cubicBezTo>
                  <a:cubicBezTo>
                    <a:pt x="240211" y="101752"/>
                    <a:pt x="132400" y="158280"/>
                    <a:pt x="22697" y="271337"/>
                  </a:cubicBezTo>
                  <a:lnTo>
                    <a:pt x="0" y="237420"/>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rot="16200000" flipH="1" flipV="1">
              <a:off x="1219054" y="4005670"/>
              <a:ext cx="2607325" cy="1806090"/>
            </a:xfrm>
            <a:custGeom>
              <a:avLst/>
              <a:gdLst>
                <a:gd name="connsiteX0" fmla="*/ 0 w 2607325"/>
                <a:gd name="connsiteY0" fmla="*/ 1000556 h 1806090"/>
                <a:gd name="connsiteX1" fmla="*/ 0 w 2607325"/>
                <a:gd name="connsiteY1" fmla="*/ 856409 h 1806090"/>
                <a:gd name="connsiteX2" fmla="*/ 56743 w 2607325"/>
                <a:gd name="connsiteY2" fmla="*/ 860648 h 1806090"/>
                <a:gd name="connsiteX3" fmla="*/ 1079530 w 2607325"/>
                <a:gd name="connsiteY3" fmla="*/ 621108 h 1806090"/>
                <a:gd name="connsiteX4" fmla="*/ 1903717 w 2607325"/>
                <a:gd name="connsiteY4" fmla="*/ 0 h 1806090"/>
                <a:gd name="connsiteX5" fmla="*/ 2166151 w 2607325"/>
                <a:gd name="connsiteY5" fmla="*/ 602029 h 1806090"/>
                <a:gd name="connsiteX6" fmla="*/ 2607325 w 2607325"/>
                <a:gd name="connsiteY6" fmla="*/ 953921 h 1806090"/>
                <a:gd name="connsiteX7" fmla="*/ 2137780 w 2607325"/>
                <a:gd name="connsiteY7" fmla="*/ 1248576 h 1806090"/>
                <a:gd name="connsiteX8" fmla="*/ 1861159 w 2607325"/>
                <a:gd name="connsiteY8" fmla="*/ 1806090 h 1806090"/>
                <a:gd name="connsiteX9" fmla="*/ 1812928 w 2607325"/>
                <a:gd name="connsiteY9" fmla="*/ 1759454 h 1806090"/>
                <a:gd name="connsiteX10" fmla="*/ 1021368 w 2607325"/>
                <a:gd name="connsiteY10" fmla="*/ 1204059 h 1806090"/>
                <a:gd name="connsiteX11" fmla="*/ 42557 w 2607325"/>
                <a:gd name="connsiteY11" fmla="*/ 1000556 h 1806090"/>
                <a:gd name="connsiteX12" fmla="*/ 0 w 2607325"/>
                <a:gd name="connsiteY12" fmla="*/ 1000556 h 1806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07325" h="1806090">
                  <a:moveTo>
                    <a:pt x="0" y="1000556"/>
                  </a:moveTo>
                  <a:lnTo>
                    <a:pt x="0" y="856409"/>
                  </a:lnTo>
                  <a:cubicBezTo>
                    <a:pt x="32154" y="859236"/>
                    <a:pt x="51069" y="860648"/>
                    <a:pt x="56743" y="860648"/>
                  </a:cubicBezTo>
                  <a:cubicBezTo>
                    <a:pt x="393416" y="860648"/>
                    <a:pt x="734344" y="780802"/>
                    <a:pt x="1079530" y="621108"/>
                  </a:cubicBezTo>
                  <a:cubicBezTo>
                    <a:pt x="1424714" y="461415"/>
                    <a:pt x="1699442" y="254379"/>
                    <a:pt x="1903717" y="0"/>
                  </a:cubicBezTo>
                  <a:cubicBezTo>
                    <a:pt x="1985048" y="274164"/>
                    <a:pt x="2072525" y="474840"/>
                    <a:pt x="2166151" y="602029"/>
                  </a:cubicBezTo>
                  <a:cubicBezTo>
                    <a:pt x="2259777" y="729219"/>
                    <a:pt x="2406835" y="846515"/>
                    <a:pt x="2607325" y="953921"/>
                  </a:cubicBezTo>
                  <a:cubicBezTo>
                    <a:pt x="2399269" y="1030233"/>
                    <a:pt x="2242754" y="1128454"/>
                    <a:pt x="2137780" y="1248576"/>
                  </a:cubicBezTo>
                  <a:cubicBezTo>
                    <a:pt x="2032806" y="1368700"/>
                    <a:pt x="1940599" y="1554537"/>
                    <a:pt x="1861159" y="1806090"/>
                  </a:cubicBezTo>
                  <a:lnTo>
                    <a:pt x="1812928" y="1759454"/>
                  </a:lnTo>
                  <a:cubicBezTo>
                    <a:pt x="1534890" y="1496595"/>
                    <a:pt x="1271035" y="1311465"/>
                    <a:pt x="1021368" y="1204059"/>
                  </a:cubicBezTo>
                  <a:cubicBezTo>
                    <a:pt x="771700" y="1096656"/>
                    <a:pt x="445431" y="1028821"/>
                    <a:pt x="42557" y="1000556"/>
                  </a:cubicBezTo>
                  <a:lnTo>
                    <a:pt x="0" y="1000556"/>
                  </a:lnTo>
                  <a:close/>
                </a:path>
              </a:pathLst>
            </a:custGeom>
            <a:gradFill>
              <a:gsLst>
                <a:gs pos="0">
                  <a:schemeClr val="accent6">
                    <a:lumMod val="20000"/>
                    <a:lumOff val="80000"/>
                  </a:schemeClr>
                </a:gs>
                <a:gs pos="50000">
                  <a:srgbClr val="C7D3E0">
                    <a:alpha val="51000"/>
                  </a:srgbClr>
                </a:gs>
                <a:gs pos="94150">
                  <a:srgbClr val="480009">
                    <a:lumMod val="11000"/>
                    <a:alpha val="75000"/>
                  </a:srgbClr>
                </a:gs>
                <a:gs pos="100000">
                  <a:srgbClr val="050505"/>
                </a:gs>
              </a:gsLst>
              <a:path path="rect">
                <a:fillToRect t="100000" r="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rot="16200000" flipH="1" flipV="1">
              <a:off x="1973123" y="4481870"/>
              <a:ext cx="2544909" cy="1199821"/>
            </a:xfrm>
            <a:custGeom>
              <a:avLst/>
              <a:gdLst>
                <a:gd name="connsiteX0" fmla="*/ 0 w 2544909"/>
                <a:gd name="connsiteY0" fmla="*/ 992078 h 1199821"/>
                <a:gd name="connsiteX1" fmla="*/ 0 w 2544909"/>
                <a:gd name="connsiteY1" fmla="*/ 873368 h 1199821"/>
                <a:gd name="connsiteX2" fmla="*/ 28372 w 2544909"/>
                <a:gd name="connsiteY2" fmla="*/ 869127 h 1199821"/>
                <a:gd name="connsiteX3" fmla="*/ 1015694 w 2544909"/>
                <a:gd name="connsiteY3" fmla="*/ 640188 h 1199821"/>
                <a:gd name="connsiteX4" fmla="*/ 1804418 w 2544909"/>
                <a:gd name="connsiteY4" fmla="*/ 38157 h 1199821"/>
                <a:gd name="connsiteX5" fmla="*/ 1844137 w 2544909"/>
                <a:gd name="connsiteY5" fmla="*/ 0 h 1199821"/>
                <a:gd name="connsiteX6" fmla="*/ 1869672 w 2544909"/>
                <a:gd name="connsiteY6" fmla="*/ 76314 h 1199821"/>
                <a:gd name="connsiteX7" fmla="*/ 2137781 w 2544909"/>
                <a:gd name="connsiteY7" fmla="*/ 669865 h 1199821"/>
                <a:gd name="connsiteX8" fmla="*/ 2502353 w 2544909"/>
                <a:gd name="connsiteY8" fmla="*/ 1064152 h 1199821"/>
                <a:gd name="connsiteX9" fmla="*/ 2544909 w 2544909"/>
                <a:gd name="connsiteY9" fmla="*/ 1199821 h 1199821"/>
                <a:gd name="connsiteX10" fmla="*/ 1818603 w 2544909"/>
                <a:gd name="connsiteY10" fmla="*/ 203503 h 1199821"/>
                <a:gd name="connsiteX11" fmla="*/ 988742 w 2544909"/>
                <a:gd name="connsiteY11" fmla="*/ 775856 h 1199821"/>
                <a:gd name="connsiteX12" fmla="*/ 0 w 2544909"/>
                <a:gd name="connsiteY12" fmla="*/ 992078 h 119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44909" h="1199821">
                  <a:moveTo>
                    <a:pt x="0" y="992078"/>
                  </a:moveTo>
                  <a:lnTo>
                    <a:pt x="0" y="873368"/>
                  </a:lnTo>
                  <a:lnTo>
                    <a:pt x="28372" y="869127"/>
                  </a:lnTo>
                  <a:cubicBezTo>
                    <a:pt x="429354" y="835210"/>
                    <a:pt x="758461" y="758898"/>
                    <a:pt x="1015694" y="640188"/>
                  </a:cubicBezTo>
                  <a:cubicBezTo>
                    <a:pt x="1272928" y="521478"/>
                    <a:pt x="1535835" y="320801"/>
                    <a:pt x="1804418" y="38157"/>
                  </a:cubicBezTo>
                  <a:lnTo>
                    <a:pt x="1844137" y="0"/>
                  </a:lnTo>
                  <a:lnTo>
                    <a:pt x="1869672" y="76314"/>
                  </a:lnTo>
                  <a:cubicBezTo>
                    <a:pt x="1960460" y="333519"/>
                    <a:pt x="2049830" y="531370"/>
                    <a:pt x="2137781" y="669865"/>
                  </a:cubicBezTo>
                  <a:cubicBezTo>
                    <a:pt x="2225731" y="808359"/>
                    <a:pt x="2347256" y="939788"/>
                    <a:pt x="2502353" y="1064152"/>
                  </a:cubicBezTo>
                  <a:lnTo>
                    <a:pt x="2544909" y="1199821"/>
                  </a:lnTo>
                  <a:cubicBezTo>
                    <a:pt x="2259305" y="1072630"/>
                    <a:pt x="2017202" y="740525"/>
                    <a:pt x="1818603" y="203503"/>
                  </a:cubicBezTo>
                  <a:cubicBezTo>
                    <a:pt x="1597306" y="440923"/>
                    <a:pt x="1320686" y="631707"/>
                    <a:pt x="988742" y="775856"/>
                  </a:cubicBezTo>
                  <a:cubicBezTo>
                    <a:pt x="656797" y="920003"/>
                    <a:pt x="327217" y="992078"/>
                    <a:pt x="0" y="992078"/>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rot="16200000" flipH="1" flipV="1">
              <a:off x="1553352" y="-725775"/>
              <a:ext cx="6864873" cy="8316426"/>
            </a:xfrm>
            <a:custGeom>
              <a:avLst/>
              <a:gdLst>
                <a:gd name="connsiteX0" fmla="*/ 0 w 6864873"/>
                <a:gd name="connsiteY0" fmla="*/ 2 h 8316426"/>
                <a:gd name="connsiteX1" fmla="*/ 6858003 w 6864873"/>
                <a:gd name="connsiteY1" fmla="*/ 0 h 8316426"/>
                <a:gd name="connsiteX2" fmla="*/ 6864873 w 6864873"/>
                <a:gd name="connsiteY2" fmla="*/ 8147834 h 8316426"/>
                <a:gd name="connsiteX3" fmla="*/ 14395 w 6864873"/>
                <a:gd name="connsiteY3" fmla="*/ 8116599 h 8316426"/>
                <a:gd name="connsiteX4" fmla="*/ 0 w 6864873"/>
                <a:gd name="connsiteY4" fmla="*/ 2 h 8316426"/>
                <a:gd name="connsiteX5" fmla="*/ 2492895 w 6864873"/>
                <a:gd name="connsiteY5" fmla="*/ 6642484 h 8316426"/>
                <a:gd name="connsiteX6" fmla="*/ 2600705 w 6864873"/>
                <a:gd name="connsiteY6" fmla="*/ 7032531 h 8316426"/>
                <a:gd name="connsiteX7" fmla="*/ 2858885 w 6864873"/>
                <a:gd name="connsiteY7" fmla="*/ 7193639 h 8316426"/>
                <a:gd name="connsiteX8" fmla="*/ 3119901 w 6864873"/>
                <a:gd name="connsiteY8" fmla="*/ 7032531 h 8316426"/>
                <a:gd name="connsiteX9" fmla="*/ 3227713 w 6864873"/>
                <a:gd name="connsiteY9" fmla="*/ 6642484 h 8316426"/>
                <a:gd name="connsiteX10" fmla="*/ 3119901 w 6864873"/>
                <a:gd name="connsiteY10" fmla="*/ 6256675 h 8316426"/>
                <a:gd name="connsiteX11" fmla="*/ 2858885 w 6864873"/>
                <a:gd name="connsiteY11" fmla="*/ 6095567 h 8316426"/>
                <a:gd name="connsiteX12" fmla="*/ 2600705 w 6864873"/>
                <a:gd name="connsiteY12" fmla="*/ 6256675 h 8316426"/>
                <a:gd name="connsiteX13" fmla="*/ 2492895 w 6864873"/>
                <a:gd name="connsiteY13" fmla="*/ 6642484 h 8316426"/>
                <a:gd name="connsiteX14" fmla="*/ 2612054 w 6864873"/>
                <a:gd name="connsiteY14" fmla="*/ 5955660 h 8316426"/>
                <a:gd name="connsiteX15" fmla="*/ 2634751 w 6864873"/>
                <a:gd name="connsiteY15" fmla="*/ 5989577 h 8316426"/>
                <a:gd name="connsiteX16" fmla="*/ 2958184 w 6864873"/>
                <a:gd name="connsiteY16" fmla="*/ 5819992 h 8316426"/>
                <a:gd name="connsiteX17" fmla="*/ 3253247 w 6864873"/>
                <a:gd name="connsiteY17" fmla="*/ 6010776 h 8316426"/>
                <a:gd name="connsiteX18" fmla="*/ 3375243 w 6864873"/>
                <a:gd name="connsiteY18" fmla="*/ 6464418 h 8316426"/>
                <a:gd name="connsiteX19" fmla="*/ 3267432 w 6864873"/>
                <a:gd name="connsiteY19" fmla="*/ 6960457 h 8316426"/>
                <a:gd name="connsiteX20" fmla="*/ 3290129 w 6864873"/>
                <a:gd name="connsiteY20" fmla="*/ 6985895 h 8316426"/>
                <a:gd name="connsiteX21" fmla="*/ 3457520 w 6864873"/>
                <a:gd name="connsiteY21" fmla="*/ 6434741 h 8316426"/>
                <a:gd name="connsiteX22" fmla="*/ 3312826 w 6864873"/>
                <a:gd name="connsiteY22" fmla="*/ 5932342 h 8316426"/>
                <a:gd name="connsiteX23" fmla="*/ 2975208 w 6864873"/>
                <a:gd name="connsiteY23" fmla="*/ 5718240 h 8316426"/>
                <a:gd name="connsiteX24" fmla="*/ 2612054 w 6864873"/>
                <a:gd name="connsiteY24" fmla="*/ 5955660 h 8316426"/>
                <a:gd name="connsiteX25" fmla="*/ 3605051 w 6864873"/>
                <a:gd name="connsiteY25" fmla="*/ 6718796 h 8316426"/>
                <a:gd name="connsiteX26" fmla="*/ 3647608 w 6864873"/>
                <a:gd name="connsiteY26" fmla="*/ 6718796 h 8316426"/>
                <a:gd name="connsiteX27" fmla="*/ 4626419 w 6864873"/>
                <a:gd name="connsiteY27" fmla="*/ 6922299 h 8316426"/>
                <a:gd name="connsiteX28" fmla="*/ 5417979 w 6864873"/>
                <a:gd name="connsiteY28" fmla="*/ 7477694 h 8316426"/>
                <a:gd name="connsiteX29" fmla="*/ 5466210 w 6864873"/>
                <a:gd name="connsiteY29" fmla="*/ 7524330 h 8316426"/>
                <a:gd name="connsiteX30" fmla="*/ 5742831 w 6864873"/>
                <a:gd name="connsiteY30" fmla="*/ 6966816 h 8316426"/>
                <a:gd name="connsiteX31" fmla="*/ 6212376 w 6864873"/>
                <a:gd name="connsiteY31" fmla="*/ 6672161 h 8316426"/>
                <a:gd name="connsiteX32" fmla="*/ 5771202 w 6864873"/>
                <a:gd name="connsiteY32" fmla="*/ 6320269 h 8316426"/>
                <a:gd name="connsiteX33" fmla="*/ 5508768 w 6864873"/>
                <a:gd name="connsiteY33" fmla="*/ 5718240 h 8316426"/>
                <a:gd name="connsiteX34" fmla="*/ 4684581 w 6864873"/>
                <a:gd name="connsiteY34" fmla="*/ 6339348 h 8316426"/>
                <a:gd name="connsiteX35" fmla="*/ 3661794 w 6864873"/>
                <a:gd name="connsiteY35" fmla="*/ 6578888 h 8316426"/>
                <a:gd name="connsiteX36" fmla="*/ 3605051 w 6864873"/>
                <a:gd name="connsiteY36" fmla="*/ 6574649 h 8316426"/>
                <a:gd name="connsiteX37" fmla="*/ 3605051 w 6864873"/>
                <a:gd name="connsiteY37" fmla="*/ 6718796 h 8316426"/>
                <a:gd name="connsiteX38" fmla="*/ 3809324 w 6864873"/>
                <a:gd name="connsiteY38" fmla="*/ 6290592 h 8316426"/>
                <a:gd name="connsiteX39" fmla="*/ 4798066 w 6864873"/>
                <a:gd name="connsiteY39" fmla="*/ 6074370 h 8316426"/>
                <a:gd name="connsiteX40" fmla="*/ 5627927 w 6864873"/>
                <a:gd name="connsiteY40" fmla="*/ 5502017 h 8316426"/>
                <a:gd name="connsiteX41" fmla="*/ 6354233 w 6864873"/>
                <a:gd name="connsiteY41" fmla="*/ 6498335 h 8316426"/>
                <a:gd name="connsiteX42" fmla="*/ 6311677 w 6864873"/>
                <a:gd name="connsiteY42" fmla="*/ 6362666 h 8316426"/>
                <a:gd name="connsiteX43" fmla="*/ 5947105 w 6864873"/>
                <a:gd name="connsiteY43" fmla="*/ 5968379 h 8316426"/>
                <a:gd name="connsiteX44" fmla="*/ 5678996 w 6864873"/>
                <a:gd name="connsiteY44" fmla="*/ 5374828 h 8316426"/>
                <a:gd name="connsiteX45" fmla="*/ 5653461 w 6864873"/>
                <a:gd name="connsiteY45" fmla="*/ 5298514 h 8316426"/>
                <a:gd name="connsiteX46" fmla="*/ 5613742 w 6864873"/>
                <a:gd name="connsiteY46" fmla="*/ 5336671 h 8316426"/>
                <a:gd name="connsiteX47" fmla="*/ 4825018 w 6864873"/>
                <a:gd name="connsiteY47" fmla="*/ 5938702 h 8316426"/>
                <a:gd name="connsiteX48" fmla="*/ 3837696 w 6864873"/>
                <a:gd name="connsiteY48" fmla="*/ 6167641 h 8316426"/>
                <a:gd name="connsiteX49" fmla="*/ 3809324 w 6864873"/>
                <a:gd name="connsiteY49" fmla="*/ 6171882 h 8316426"/>
                <a:gd name="connsiteX50" fmla="*/ 3809324 w 6864873"/>
                <a:gd name="connsiteY50" fmla="*/ 6290592 h 8316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864873" h="8316426">
                  <a:moveTo>
                    <a:pt x="0" y="2"/>
                  </a:moveTo>
                  <a:lnTo>
                    <a:pt x="6858003" y="0"/>
                  </a:lnTo>
                  <a:lnTo>
                    <a:pt x="6864873" y="8147834"/>
                  </a:lnTo>
                  <a:cubicBezTo>
                    <a:pt x="3835794" y="8757679"/>
                    <a:pt x="1355353" y="7467158"/>
                    <a:pt x="14395" y="8116599"/>
                  </a:cubicBezTo>
                  <a:lnTo>
                    <a:pt x="0" y="2"/>
                  </a:lnTo>
                  <a:close/>
                  <a:moveTo>
                    <a:pt x="2492895" y="6642484"/>
                  </a:moveTo>
                  <a:cubicBezTo>
                    <a:pt x="2492895" y="6795111"/>
                    <a:pt x="2528832" y="6925125"/>
                    <a:pt x="2600705" y="7032531"/>
                  </a:cubicBezTo>
                  <a:cubicBezTo>
                    <a:pt x="2672580" y="7139935"/>
                    <a:pt x="2758640" y="7193639"/>
                    <a:pt x="2858885" y="7193639"/>
                  </a:cubicBezTo>
                  <a:cubicBezTo>
                    <a:pt x="2961022" y="7193639"/>
                    <a:pt x="3048027" y="7139935"/>
                    <a:pt x="3119901" y="7032531"/>
                  </a:cubicBezTo>
                  <a:cubicBezTo>
                    <a:pt x="3191776" y="6925125"/>
                    <a:pt x="3227713" y="6795111"/>
                    <a:pt x="3227713" y="6642484"/>
                  </a:cubicBezTo>
                  <a:cubicBezTo>
                    <a:pt x="3227713" y="6492683"/>
                    <a:pt x="3191776" y="6364080"/>
                    <a:pt x="3119901" y="6256675"/>
                  </a:cubicBezTo>
                  <a:cubicBezTo>
                    <a:pt x="3048027" y="6149271"/>
                    <a:pt x="2961022" y="6095567"/>
                    <a:pt x="2858885" y="6095567"/>
                  </a:cubicBezTo>
                  <a:cubicBezTo>
                    <a:pt x="2758640" y="6095567"/>
                    <a:pt x="2672580" y="6149271"/>
                    <a:pt x="2600705" y="6256675"/>
                  </a:cubicBezTo>
                  <a:cubicBezTo>
                    <a:pt x="2528832" y="6364080"/>
                    <a:pt x="2492895" y="6492683"/>
                    <a:pt x="2492895" y="6642484"/>
                  </a:cubicBezTo>
                  <a:close/>
                  <a:moveTo>
                    <a:pt x="2612054" y="5955660"/>
                  </a:moveTo>
                  <a:lnTo>
                    <a:pt x="2634751" y="5989577"/>
                  </a:lnTo>
                  <a:cubicBezTo>
                    <a:pt x="2744454" y="5876520"/>
                    <a:pt x="2852265" y="5819992"/>
                    <a:pt x="2958184" y="5819992"/>
                  </a:cubicBezTo>
                  <a:cubicBezTo>
                    <a:pt x="3073562" y="5819992"/>
                    <a:pt x="3171915" y="5883586"/>
                    <a:pt x="3253247" y="6010776"/>
                  </a:cubicBezTo>
                  <a:cubicBezTo>
                    <a:pt x="3334578" y="6137964"/>
                    <a:pt x="3375243" y="6289180"/>
                    <a:pt x="3375243" y="6464418"/>
                  </a:cubicBezTo>
                  <a:cubicBezTo>
                    <a:pt x="3375243" y="6611393"/>
                    <a:pt x="3339306" y="6776738"/>
                    <a:pt x="3267432" y="6960457"/>
                  </a:cubicBezTo>
                  <a:lnTo>
                    <a:pt x="3290129" y="6985895"/>
                  </a:lnTo>
                  <a:cubicBezTo>
                    <a:pt x="3401723" y="6847399"/>
                    <a:pt x="3457520" y="6663680"/>
                    <a:pt x="3457520" y="6434741"/>
                  </a:cubicBezTo>
                  <a:cubicBezTo>
                    <a:pt x="3457520" y="6242542"/>
                    <a:pt x="3409289" y="6075075"/>
                    <a:pt x="3312826" y="5932342"/>
                  </a:cubicBezTo>
                  <a:cubicBezTo>
                    <a:pt x="3216364" y="5789608"/>
                    <a:pt x="3103824" y="5718240"/>
                    <a:pt x="2975208" y="5718240"/>
                  </a:cubicBezTo>
                  <a:cubicBezTo>
                    <a:pt x="2831459" y="5718240"/>
                    <a:pt x="2710408" y="5797379"/>
                    <a:pt x="2612054" y="5955660"/>
                  </a:cubicBezTo>
                  <a:close/>
                  <a:moveTo>
                    <a:pt x="3605051" y="6718796"/>
                  </a:moveTo>
                  <a:lnTo>
                    <a:pt x="3647608" y="6718796"/>
                  </a:lnTo>
                  <a:cubicBezTo>
                    <a:pt x="4050482" y="6747061"/>
                    <a:pt x="4376751" y="6814896"/>
                    <a:pt x="4626419" y="6922299"/>
                  </a:cubicBezTo>
                  <a:cubicBezTo>
                    <a:pt x="4876086" y="7029705"/>
                    <a:pt x="5139941" y="7214835"/>
                    <a:pt x="5417979" y="7477694"/>
                  </a:cubicBezTo>
                  <a:lnTo>
                    <a:pt x="5466210" y="7524330"/>
                  </a:lnTo>
                  <a:cubicBezTo>
                    <a:pt x="5545650" y="7272777"/>
                    <a:pt x="5637857" y="7086940"/>
                    <a:pt x="5742831" y="6966816"/>
                  </a:cubicBezTo>
                  <a:cubicBezTo>
                    <a:pt x="5847805" y="6846694"/>
                    <a:pt x="6004320" y="6748473"/>
                    <a:pt x="6212376" y="6672161"/>
                  </a:cubicBezTo>
                  <a:cubicBezTo>
                    <a:pt x="6011886" y="6564755"/>
                    <a:pt x="5864828" y="6447459"/>
                    <a:pt x="5771202" y="6320269"/>
                  </a:cubicBezTo>
                  <a:cubicBezTo>
                    <a:pt x="5677576" y="6193080"/>
                    <a:pt x="5590099" y="5992404"/>
                    <a:pt x="5508768" y="5718240"/>
                  </a:cubicBezTo>
                  <a:cubicBezTo>
                    <a:pt x="5304493" y="5972619"/>
                    <a:pt x="5029765" y="6179655"/>
                    <a:pt x="4684581" y="6339348"/>
                  </a:cubicBezTo>
                  <a:cubicBezTo>
                    <a:pt x="4339395" y="6499042"/>
                    <a:pt x="3998467" y="6578888"/>
                    <a:pt x="3661794" y="6578888"/>
                  </a:cubicBezTo>
                  <a:cubicBezTo>
                    <a:pt x="3656120" y="6578888"/>
                    <a:pt x="3637205" y="6577476"/>
                    <a:pt x="3605051" y="6574649"/>
                  </a:cubicBezTo>
                  <a:lnTo>
                    <a:pt x="3605051" y="6718796"/>
                  </a:lnTo>
                  <a:close/>
                  <a:moveTo>
                    <a:pt x="3809324" y="6290592"/>
                  </a:moveTo>
                  <a:cubicBezTo>
                    <a:pt x="4136541" y="6290592"/>
                    <a:pt x="4466121" y="6218517"/>
                    <a:pt x="4798066" y="6074370"/>
                  </a:cubicBezTo>
                  <a:cubicBezTo>
                    <a:pt x="5130010" y="5930221"/>
                    <a:pt x="5406630" y="5739437"/>
                    <a:pt x="5627927" y="5502017"/>
                  </a:cubicBezTo>
                  <a:cubicBezTo>
                    <a:pt x="5826526" y="6039039"/>
                    <a:pt x="6068629" y="6371144"/>
                    <a:pt x="6354233" y="6498335"/>
                  </a:cubicBezTo>
                  <a:lnTo>
                    <a:pt x="6311677" y="6362666"/>
                  </a:lnTo>
                  <a:cubicBezTo>
                    <a:pt x="6156580" y="6238302"/>
                    <a:pt x="6035055" y="6106873"/>
                    <a:pt x="5947105" y="5968379"/>
                  </a:cubicBezTo>
                  <a:cubicBezTo>
                    <a:pt x="5859154" y="5829884"/>
                    <a:pt x="5769784" y="5632033"/>
                    <a:pt x="5678996" y="5374828"/>
                  </a:cubicBezTo>
                  <a:lnTo>
                    <a:pt x="5653461" y="5298514"/>
                  </a:lnTo>
                  <a:lnTo>
                    <a:pt x="5613742" y="5336671"/>
                  </a:lnTo>
                  <a:cubicBezTo>
                    <a:pt x="5345159" y="5619315"/>
                    <a:pt x="5082252" y="5819992"/>
                    <a:pt x="4825018" y="5938702"/>
                  </a:cubicBezTo>
                  <a:cubicBezTo>
                    <a:pt x="4567785" y="6057412"/>
                    <a:pt x="4238678" y="6133724"/>
                    <a:pt x="3837696" y="6167641"/>
                  </a:cubicBezTo>
                  <a:lnTo>
                    <a:pt x="3809324" y="6171882"/>
                  </a:lnTo>
                  <a:lnTo>
                    <a:pt x="3809324" y="6290592"/>
                  </a:ln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446537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ppt_x"/>
                                          </p:val>
                                        </p:tav>
                                      </p:tavLst>
                                    </p:anim>
                                    <p:anim calcmode="lin" valueType="num">
                                      <p:cBhvr additive="base">
                                        <p:cTn id="7" dur="4000"/>
                                        <p:tgtEl>
                                          <p:spTgt spid="9"/>
                                        </p:tgtEl>
                                        <p:attrNameLst>
                                          <p:attrName>ppt_y</p:attrName>
                                        </p:attrNameLst>
                                      </p:cBhvr>
                                      <p:tavLst>
                                        <p:tav tm="0">
                                          <p:val>
                                            <p:strVal val="ppt_y"/>
                                          </p:val>
                                        </p:tav>
                                        <p:tav tm="100000">
                                          <p:val>
                                            <p:strVal val="0-ppt_h/2"/>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4000" fill="hold"/>
                                        <p:tgtEl>
                                          <p:spTgt spid="16"/>
                                        </p:tgtEl>
                                        <p:attrNameLst>
                                          <p:attrName>ppt_w</p:attrName>
                                        </p:attrNameLst>
                                      </p:cBhvr>
                                      <p:tavLst>
                                        <p:tav tm="0">
                                          <p:val>
                                            <p:strVal val="4/3*#ppt_w"/>
                                          </p:val>
                                        </p:tav>
                                        <p:tav tm="100000">
                                          <p:val>
                                            <p:strVal val="#ppt_w"/>
                                          </p:val>
                                        </p:tav>
                                      </p:tavLst>
                                    </p:anim>
                                    <p:anim calcmode="lin" valueType="num">
                                      <p:cBhvr>
                                        <p:cTn id="12" dur="40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55"/>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5400000" flipH="1" flipV="1">
            <a:off x="-2935741" y="2940410"/>
            <a:ext cx="6871256" cy="999768"/>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84013"/>
              <a:gd name="connsiteX1" fmla="*/ 9144000 w 9144000"/>
              <a:gd name="connsiteY1" fmla="*/ 0 h 884013"/>
              <a:gd name="connsiteX2" fmla="*/ 9144000 w 9144000"/>
              <a:gd name="connsiteY2" fmla="*/ 685800 h 884013"/>
              <a:gd name="connsiteX3" fmla="*/ 0 w 9144000"/>
              <a:gd name="connsiteY3" fmla="*/ 685800 h 884013"/>
              <a:gd name="connsiteX4" fmla="*/ 0 w 9144000"/>
              <a:gd name="connsiteY4" fmla="*/ 0 h 884013"/>
              <a:gd name="connsiteX0" fmla="*/ 0 w 9144000"/>
              <a:gd name="connsiteY0" fmla="*/ 0 h 864346"/>
              <a:gd name="connsiteX1" fmla="*/ 9144000 w 9144000"/>
              <a:gd name="connsiteY1" fmla="*/ 0 h 864346"/>
              <a:gd name="connsiteX2" fmla="*/ 9144000 w 9144000"/>
              <a:gd name="connsiteY2" fmla="*/ 685800 h 864346"/>
              <a:gd name="connsiteX3" fmla="*/ 0 w 9144000"/>
              <a:gd name="connsiteY3" fmla="*/ 685800 h 864346"/>
              <a:gd name="connsiteX4" fmla="*/ 0 w 9144000"/>
              <a:gd name="connsiteY4" fmla="*/ 0 h 864346"/>
              <a:gd name="connsiteX0" fmla="*/ 0 w 9144000"/>
              <a:gd name="connsiteY0" fmla="*/ 0 h 905230"/>
              <a:gd name="connsiteX1" fmla="*/ 9144000 w 9144000"/>
              <a:gd name="connsiteY1" fmla="*/ 0 h 905230"/>
              <a:gd name="connsiteX2" fmla="*/ 9144000 w 9144000"/>
              <a:gd name="connsiteY2" fmla="*/ 685800 h 905230"/>
              <a:gd name="connsiteX3" fmla="*/ 0 w 9144000"/>
              <a:gd name="connsiteY3" fmla="*/ 685800 h 905230"/>
              <a:gd name="connsiteX4" fmla="*/ 0 w 9144000"/>
              <a:gd name="connsiteY4" fmla="*/ 0 h 905230"/>
              <a:gd name="connsiteX0" fmla="*/ 0 w 9144000"/>
              <a:gd name="connsiteY0" fmla="*/ 0 h 1007112"/>
              <a:gd name="connsiteX1" fmla="*/ 9144000 w 9144000"/>
              <a:gd name="connsiteY1" fmla="*/ 0 h 1007112"/>
              <a:gd name="connsiteX2" fmla="*/ 9144000 w 9144000"/>
              <a:gd name="connsiteY2" fmla="*/ 685800 h 1007112"/>
              <a:gd name="connsiteX3" fmla="*/ 0 w 9144000"/>
              <a:gd name="connsiteY3" fmla="*/ 685800 h 1007112"/>
              <a:gd name="connsiteX4" fmla="*/ 0 w 9144000"/>
              <a:gd name="connsiteY4" fmla="*/ 0 h 1007112"/>
              <a:gd name="connsiteX0" fmla="*/ 0 w 9161669"/>
              <a:gd name="connsiteY0" fmla="*/ 0 h 1087509"/>
              <a:gd name="connsiteX1" fmla="*/ 9144000 w 9161669"/>
              <a:gd name="connsiteY1" fmla="*/ 0 h 1087509"/>
              <a:gd name="connsiteX2" fmla="*/ 9161669 w 9161669"/>
              <a:gd name="connsiteY2" fmla="*/ 780637 h 1087509"/>
              <a:gd name="connsiteX3" fmla="*/ 0 w 9161669"/>
              <a:gd name="connsiteY3" fmla="*/ 685800 h 1087509"/>
              <a:gd name="connsiteX4" fmla="*/ 0 w 9161669"/>
              <a:gd name="connsiteY4" fmla="*/ 0 h 1087509"/>
              <a:gd name="connsiteX0" fmla="*/ 0 w 9161669"/>
              <a:gd name="connsiteY0" fmla="*/ 0 h 1004190"/>
              <a:gd name="connsiteX1" fmla="*/ 9144000 w 9161669"/>
              <a:gd name="connsiteY1" fmla="*/ 0 h 1004190"/>
              <a:gd name="connsiteX2" fmla="*/ 9161669 w 9161669"/>
              <a:gd name="connsiteY2" fmla="*/ 780637 h 1004190"/>
              <a:gd name="connsiteX3" fmla="*/ 0 w 9161669"/>
              <a:gd name="connsiteY3" fmla="*/ 685800 h 1004190"/>
              <a:gd name="connsiteX4" fmla="*/ 0 w 9161669"/>
              <a:gd name="connsiteY4" fmla="*/ 0 h 1004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669" h="1004190">
                <a:moveTo>
                  <a:pt x="0" y="0"/>
                </a:moveTo>
                <a:lnTo>
                  <a:pt x="9144000" y="0"/>
                </a:lnTo>
                <a:lnTo>
                  <a:pt x="9161669" y="780637"/>
                </a:lnTo>
                <a:cubicBezTo>
                  <a:pt x="6504306" y="1518692"/>
                  <a:pt x="4229686" y="146597"/>
                  <a:pt x="0" y="685800"/>
                </a:cubicBezTo>
                <a:lnTo>
                  <a:pt x="0" y="0"/>
                </a:lnTo>
                <a:close/>
              </a:path>
            </a:pathLst>
          </a:custGeom>
          <a:gradFill flip="none" rotWithShape="1">
            <a:gsLst>
              <a:gs pos="9000">
                <a:schemeClr val="accent6">
                  <a:lumMod val="19000"/>
                  <a:lumOff val="81000"/>
                </a:schemeClr>
              </a:gs>
              <a:gs pos="14000">
                <a:schemeClr val="accent6">
                  <a:lumMod val="40000"/>
                  <a:lumOff val="60000"/>
                </a:schemeClr>
              </a:gs>
              <a:gs pos="49000">
                <a:srgbClr val="480009"/>
              </a:gs>
              <a:gs pos="64000">
                <a:srgbClr val="480009"/>
              </a:gs>
              <a:gs pos="86000">
                <a:srgbClr val="C00000">
                  <a:lumMod val="0"/>
                </a:srgbClr>
              </a:gs>
            </a:gsLst>
            <a:lin ang="10800000" scaled="1"/>
            <a:tileRect/>
          </a:gradFill>
          <a:ln>
            <a:noFill/>
          </a:ln>
          <a:scene3d>
            <a:camera prst="orthographicFront"/>
            <a:lightRig rig="threePt" dir="t"/>
          </a:scene3d>
          <a:sp3d>
            <a:bevelT w="1651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1"/>
          <p:cNvGrpSpPr/>
          <p:nvPr/>
        </p:nvGrpSpPr>
        <p:grpSpPr>
          <a:xfrm>
            <a:off x="581273" y="-1"/>
            <a:ext cx="8562727" cy="6875923"/>
            <a:chOff x="309282" y="2"/>
            <a:chExt cx="8865005" cy="6864873"/>
          </a:xfrm>
        </p:grpSpPr>
        <p:sp>
          <p:nvSpPr>
            <p:cNvPr id="11" name="Forma libre 14"/>
            <p:cNvSpPr/>
            <p:nvPr/>
          </p:nvSpPr>
          <p:spPr>
            <a:xfrm rot="16200000" flipH="1" flipV="1">
              <a:off x="792077" y="496856"/>
              <a:ext cx="1224136" cy="751720"/>
            </a:xfrm>
            <a:custGeom>
              <a:avLst/>
              <a:gdLst>
                <a:gd name="connsiteX0" fmla="*/ 0 w 1224136"/>
                <a:gd name="connsiteY0" fmla="*/ 301975 h 751720"/>
                <a:gd name="connsiteX1" fmla="*/ 44010 w 1224136"/>
                <a:gd name="connsiteY1" fmla="*/ 172969 h 751720"/>
                <a:gd name="connsiteX2" fmla="*/ 187043 w 1224136"/>
                <a:gd name="connsiteY2" fmla="*/ 111806 h 751720"/>
                <a:gd name="connsiteX3" fmla="*/ 348152 w 1224136"/>
                <a:gd name="connsiteY3" fmla="*/ 188388 h 751720"/>
                <a:gd name="connsiteX4" fmla="*/ 458963 w 1224136"/>
                <a:gd name="connsiteY4" fmla="*/ 340009 h 751720"/>
                <a:gd name="connsiteX5" fmla="*/ 538339 w 1224136"/>
                <a:gd name="connsiteY5" fmla="*/ 428925 h 751720"/>
                <a:gd name="connsiteX6" fmla="*/ 635003 w 1224136"/>
                <a:gd name="connsiteY6" fmla="*/ 492144 h 751720"/>
                <a:gd name="connsiteX7" fmla="*/ 768606 w 1224136"/>
                <a:gd name="connsiteY7" fmla="*/ 515786 h 751720"/>
                <a:gd name="connsiteX8" fmla="*/ 1002802 w 1224136"/>
                <a:gd name="connsiteY8" fmla="*/ 444344 h 751720"/>
                <a:gd name="connsiteX9" fmla="*/ 1093966 w 1224136"/>
                <a:gd name="connsiteY9" fmla="*/ 279360 h 751720"/>
                <a:gd name="connsiteX10" fmla="*/ 1027951 w 1224136"/>
                <a:gd name="connsiteY10" fmla="*/ 116432 h 751720"/>
                <a:gd name="connsiteX11" fmla="*/ 831477 w 1224136"/>
                <a:gd name="connsiteY11" fmla="*/ 39851 h 751720"/>
                <a:gd name="connsiteX12" fmla="*/ 674298 w 1224136"/>
                <a:gd name="connsiteY12" fmla="*/ 90734 h 751720"/>
                <a:gd name="connsiteX13" fmla="*/ 614570 w 1224136"/>
                <a:gd name="connsiteY13" fmla="*/ 205349 h 751720"/>
                <a:gd name="connsiteX14" fmla="*/ 646792 w 1224136"/>
                <a:gd name="connsiteY14" fmla="*/ 294265 h 751720"/>
                <a:gd name="connsiteX15" fmla="*/ 749744 w 1224136"/>
                <a:gd name="connsiteY15" fmla="*/ 336925 h 751720"/>
                <a:gd name="connsiteX16" fmla="*/ 823619 w 1224136"/>
                <a:gd name="connsiteY16" fmla="*/ 315852 h 751720"/>
                <a:gd name="connsiteX17" fmla="*/ 853482 w 1224136"/>
                <a:gd name="connsiteY17" fmla="*/ 262913 h 751720"/>
                <a:gd name="connsiteX18" fmla="*/ 835800 w 1224136"/>
                <a:gd name="connsiteY18" fmla="*/ 227706 h 751720"/>
                <a:gd name="connsiteX19" fmla="*/ 793755 w 1224136"/>
                <a:gd name="connsiteY19" fmla="*/ 211516 h 751720"/>
                <a:gd name="connsiteX20" fmla="*/ 759175 w 1224136"/>
                <a:gd name="connsiteY20" fmla="*/ 214600 h 751720"/>
                <a:gd name="connsiteX21" fmla="*/ 749744 w 1224136"/>
                <a:gd name="connsiteY21" fmla="*/ 216656 h 751720"/>
                <a:gd name="connsiteX22" fmla="*/ 740313 w 1224136"/>
                <a:gd name="connsiteY22" fmla="*/ 218712 h 751720"/>
                <a:gd name="connsiteX23" fmla="*/ 735598 w 1224136"/>
                <a:gd name="connsiteY23" fmla="*/ 214600 h 751720"/>
                <a:gd name="connsiteX24" fmla="*/ 737956 w 1224136"/>
                <a:gd name="connsiteY24" fmla="*/ 202779 h 751720"/>
                <a:gd name="connsiteX25" fmla="*/ 757603 w 1224136"/>
                <a:gd name="connsiteY25" fmla="*/ 178109 h 751720"/>
                <a:gd name="connsiteX26" fmla="*/ 812616 w 1224136"/>
                <a:gd name="connsiteY26" fmla="*/ 160120 h 751720"/>
                <a:gd name="connsiteX27" fmla="*/ 897492 w 1224136"/>
                <a:gd name="connsiteY27" fmla="*/ 195584 h 751720"/>
                <a:gd name="connsiteX28" fmla="*/ 922641 w 1224136"/>
                <a:gd name="connsiteY28" fmla="*/ 269081 h 751720"/>
                <a:gd name="connsiteX29" fmla="*/ 877452 w 1224136"/>
                <a:gd name="connsiteY29" fmla="*/ 353115 h 751720"/>
                <a:gd name="connsiteX30" fmla="*/ 763890 w 1224136"/>
                <a:gd name="connsiteY30" fmla="*/ 389350 h 751720"/>
                <a:gd name="connsiteX31" fmla="*/ 619286 w 1224136"/>
                <a:gd name="connsiteY31" fmla="*/ 335383 h 751720"/>
                <a:gd name="connsiteX32" fmla="*/ 573704 w 1224136"/>
                <a:gd name="connsiteY32" fmla="*/ 209461 h 751720"/>
                <a:gd name="connsiteX33" fmla="*/ 649542 w 1224136"/>
                <a:gd name="connsiteY33" fmla="*/ 73002 h 751720"/>
                <a:gd name="connsiteX34" fmla="*/ 835791 w 1224136"/>
                <a:gd name="connsiteY34" fmla="*/ 2101 h 751720"/>
                <a:gd name="connsiteX35" fmla="*/ 1096144 w 1224136"/>
                <a:gd name="connsiteY35" fmla="*/ 81172 h 751720"/>
                <a:gd name="connsiteX36" fmla="*/ 1216960 w 1224136"/>
                <a:gd name="connsiteY36" fmla="*/ 267218 h 751720"/>
                <a:gd name="connsiteX37" fmla="*/ 1186369 w 1224136"/>
                <a:gd name="connsiteY37" fmla="*/ 506617 h 751720"/>
                <a:gd name="connsiteX38" fmla="*/ 886795 w 1224136"/>
                <a:gd name="connsiteY38" fmla="*/ 745891 h 751720"/>
                <a:gd name="connsiteX39" fmla="*/ 473303 w 1224136"/>
                <a:gd name="connsiteY39" fmla="*/ 614550 h 751720"/>
                <a:gd name="connsiteX40" fmla="*/ 289210 w 1224136"/>
                <a:gd name="connsiteY40" fmla="*/ 273707 h 751720"/>
                <a:gd name="connsiteX41" fmla="*/ 227124 w 1224136"/>
                <a:gd name="connsiteY41" fmla="*/ 196611 h 751720"/>
                <a:gd name="connsiteX42" fmla="*/ 147748 w 1224136"/>
                <a:gd name="connsiteY42" fmla="*/ 165259 h 751720"/>
                <a:gd name="connsiteX43" fmla="*/ 57370 w 1224136"/>
                <a:gd name="connsiteY43" fmla="*/ 208947 h 751720"/>
                <a:gd name="connsiteX44" fmla="*/ 31436 w 1224136"/>
                <a:gd name="connsiteY44" fmla="*/ 298891 h 751720"/>
                <a:gd name="connsiteX45" fmla="*/ 47154 w 1224136"/>
                <a:gd name="connsiteY45" fmla="*/ 354400 h 751720"/>
                <a:gd name="connsiteX46" fmla="*/ 105310 w 1224136"/>
                <a:gd name="connsiteY46" fmla="*/ 382154 h 751720"/>
                <a:gd name="connsiteX47" fmla="*/ 130852 w 1224136"/>
                <a:gd name="connsiteY47" fmla="*/ 379070 h 751720"/>
                <a:gd name="connsiteX48" fmla="*/ 154035 w 1224136"/>
                <a:gd name="connsiteY48" fmla="*/ 368791 h 751720"/>
                <a:gd name="connsiteX49" fmla="*/ 163466 w 1224136"/>
                <a:gd name="connsiteY49" fmla="*/ 365193 h 751720"/>
                <a:gd name="connsiteX50" fmla="*/ 171325 w 1224136"/>
                <a:gd name="connsiteY50" fmla="*/ 370847 h 751720"/>
                <a:gd name="connsiteX51" fmla="*/ 176827 w 1224136"/>
                <a:gd name="connsiteY51" fmla="*/ 389864 h 751720"/>
                <a:gd name="connsiteX52" fmla="*/ 175255 w 1224136"/>
                <a:gd name="connsiteY52" fmla="*/ 404512 h 751720"/>
                <a:gd name="connsiteX53" fmla="*/ 153643 w 1224136"/>
                <a:gd name="connsiteY53" fmla="*/ 427641 h 751720"/>
                <a:gd name="connsiteX54" fmla="*/ 108454 w 1224136"/>
                <a:gd name="connsiteY54" fmla="*/ 440747 h 751720"/>
                <a:gd name="connsiteX55" fmla="*/ 19647 w 1224136"/>
                <a:gd name="connsiteY55" fmla="*/ 393975 h 751720"/>
                <a:gd name="connsiteX56" fmla="*/ 0 w 1224136"/>
                <a:gd name="connsiteY56" fmla="*/ 301975 h 751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224136" h="751720">
                  <a:moveTo>
                    <a:pt x="0" y="301975"/>
                  </a:moveTo>
                  <a:cubicBezTo>
                    <a:pt x="0" y="251263"/>
                    <a:pt x="14670" y="208261"/>
                    <a:pt x="44010" y="172969"/>
                  </a:cubicBezTo>
                  <a:cubicBezTo>
                    <a:pt x="78066" y="132194"/>
                    <a:pt x="125743" y="111806"/>
                    <a:pt x="187043" y="111806"/>
                  </a:cubicBezTo>
                  <a:cubicBezTo>
                    <a:pt x="248867" y="111806"/>
                    <a:pt x="302570" y="137334"/>
                    <a:pt x="348152" y="188388"/>
                  </a:cubicBezTo>
                  <a:lnTo>
                    <a:pt x="458963" y="340009"/>
                  </a:lnTo>
                  <a:cubicBezTo>
                    <a:pt x="490399" y="379756"/>
                    <a:pt x="516857" y="409395"/>
                    <a:pt x="538339" y="428925"/>
                  </a:cubicBezTo>
                  <a:cubicBezTo>
                    <a:pt x="569250" y="457365"/>
                    <a:pt x="601472" y="478438"/>
                    <a:pt x="635003" y="492144"/>
                  </a:cubicBezTo>
                  <a:cubicBezTo>
                    <a:pt x="673251" y="507905"/>
                    <a:pt x="717784" y="515786"/>
                    <a:pt x="768606" y="515786"/>
                  </a:cubicBezTo>
                  <a:cubicBezTo>
                    <a:pt x="861865" y="515786"/>
                    <a:pt x="939931" y="491972"/>
                    <a:pt x="1002802" y="444344"/>
                  </a:cubicBezTo>
                  <a:cubicBezTo>
                    <a:pt x="1063579" y="398430"/>
                    <a:pt x="1093966" y="343435"/>
                    <a:pt x="1093966" y="279360"/>
                  </a:cubicBezTo>
                  <a:cubicBezTo>
                    <a:pt x="1093966" y="216314"/>
                    <a:pt x="1071961" y="162004"/>
                    <a:pt x="1027951" y="116432"/>
                  </a:cubicBezTo>
                  <a:cubicBezTo>
                    <a:pt x="978702" y="65378"/>
                    <a:pt x="913210" y="39851"/>
                    <a:pt x="831477" y="39851"/>
                  </a:cubicBezTo>
                  <a:cubicBezTo>
                    <a:pt x="768606" y="39851"/>
                    <a:pt x="716213" y="56812"/>
                    <a:pt x="674298" y="90734"/>
                  </a:cubicBezTo>
                  <a:cubicBezTo>
                    <a:pt x="634480" y="122943"/>
                    <a:pt x="614570" y="161148"/>
                    <a:pt x="614570" y="205349"/>
                  </a:cubicBezTo>
                  <a:cubicBezTo>
                    <a:pt x="614570" y="239956"/>
                    <a:pt x="625311" y="269595"/>
                    <a:pt x="646792" y="294265"/>
                  </a:cubicBezTo>
                  <a:cubicBezTo>
                    <a:pt x="671417" y="322705"/>
                    <a:pt x="705734" y="336925"/>
                    <a:pt x="749744" y="336925"/>
                  </a:cubicBezTo>
                  <a:cubicBezTo>
                    <a:pt x="779084" y="336925"/>
                    <a:pt x="803709" y="329901"/>
                    <a:pt x="823619" y="315852"/>
                  </a:cubicBezTo>
                  <a:cubicBezTo>
                    <a:pt x="843528" y="301804"/>
                    <a:pt x="853482" y="284157"/>
                    <a:pt x="853482" y="262913"/>
                  </a:cubicBezTo>
                  <a:cubicBezTo>
                    <a:pt x="853482" y="250236"/>
                    <a:pt x="847588" y="238500"/>
                    <a:pt x="835800" y="227706"/>
                  </a:cubicBezTo>
                  <a:cubicBezTo>
                    <a:pt x="824011" y="216913"/>
                    <a:pt x="809996" y="211516"/>
                    <a:pt x="793755" y="211516"/>
                  </a:cubicBezTo>
                  <a:cubicBezTo>
                    <a:pt x="781180" y="211516"/>
                    <a:pt x="769653" y="212544"/>
                    <a:pt x="759175" y="214600"/>
                  </a:cubicBezTo>
                  <a:cubicBezTo>
                    <a:pt x="753936" y="215628"/>
                    <a:pt x="750792" y="216314"/>
                    <a:pt x="749744" y="216656"/>
                  </a:cubicBezTo>
                  <a:lnTo>
                    <a:pt x="740313" y="218712"/>
                  </a:lnTo>
                  <a:cubicBezTo>
                    <a:pt x="737170" y="218712"/>
                    <a:pt x="735598" y="217341"/>
                    <a:pt x="735598" y="214600"/>
                  </a:cubicBezTo>
                  <a:cubicBezTo>
                    <a:pt x="735598" y="213915"/>
                    <a:pt x="736384" y="209975"/>
                    <a:pt x="737956" y="202779"/>
                  </a:cubicBezTo>
                  <a:cubicBezTo>
                    <a:pt x="739528" y="195584"/>
                    <a:pt x="746077" y="187360"/>
                    <a:pt x="757603" y="178109"/>
                  </a:cubicBezTo>
                  <a:cubicBezTo>
                    <a:pt x="772273" y="166116"/>
                    <a:pt x="790611" y="160120"/>
                    <a:pt x="812616" y="160120"/>
                  </a:cubicBezTo>
                  <a:cubicBezTo>
                    <a:pt x="849291" y="160120"/>
                    <a:pt x="877583" y="171941"/>
                    <a:pt x="897492" y="195584"/>
                  </a:cubicBezTo>
                  <a:cubicBezTo>
                    <a:pt x="914258" y="215457"/>
                    <a:pt x="922641" y="239956"/>
                    <a:pt x="922641" y="269081"/>
                  </a:cubicBezTo>
                  <a:cubicBezTo>
                    <a:pt x="922641" y="300947"/>
                    <a:pt x="907578" y="328958"/>
                    <a:pt x="877452" y="353115"/>
                  </a:cubicBezTo>
                  <a:cubicBezTo>
                    <a:pt x="847326" y="377272"/>
                    <a:pt x="809472" y="389350"/>
                    <a:pt x="763890" y="389350"/>
                  </a:cubicBezTo>
                  <a:cubicBezTo>
                    <a:pt x="701543" y="389350"/>
                    <a:pt x="653341" y="371361"/>
                    <a:pt x="619286" y="335383"/>
                  </a:cubicBezTo>
                  <a:cubicBezTo>
                    <a:pt x="588898" y="303174"/>
                    <a:pt x="573704" y="261200"/>
                    <a:pt x="573704" y="209461"/>
                  </a:cubicBezTo>
                  <a:cubicBezTo>
                    <a:pt x="573704" y="156350"/>
                    <a:pt x="605861" y="107562"/>
                    <a:pt x="649542" y="73002"/>
                  </a:cubicBezTo>
                  <a:cubicBezTo>
                    <a:pt x="693224" y="38442"/>
                    <a:pt x="709587" y="14847"/>
                    <a:pt x="835791" y="2101"/>
                  </a:cubicBezTo>
                  <a:cubicBezTo>
                    <a:pt x="961996" y="-10645"/>
                    <a:pt x="1032616" y="36985"/>
                    <a:pt x="1096144" y="81172"/>
                  </a:cubicBezTo>
                  <a:cubicBezTo>
                    <a:pt x="1159672" y="125358"/>
                    <a:pt x="1201923" y="196310"/>
                    <a:pt x="1216960" y="267218"/>
                  </a:cubicBezTo>
                  <a:cubicBezTo>
                    <a:pt x="1231998" y="338125"/>
                    <a:pt x="1224139" y="421023"/>
                    <a:pt x="1186369" y="506617"/>
                  </a:cubicBezTo>
                  <a:cubicBezTo>
                    <a:pt x="1148598" y="592211"/>
                    <a:pt x="1005639" y="727902"/>
                    <a:pt x="886795" y="745891"/>
                  </a:cubicBezTo>
                  <a:cubicBezTo>
                    <a:pt x="767951" y="763880"/>
                    <a:pt x="594472" y="745581"/>
                    <a:pt x="473303" y="614550"/>
                  </a:cubicBezTo>
                  <a:cubicBezTo>
                    <a:pt x="352134" y="483519"/>
                    <a:pt x="330240" y="343363"/>
                    <a:pt x="289210" y="273707"/>
                  </a:cubicBezTo>
                  <a:cubicBezTo>
                    <a:pt x="248180" y="204050"/>
                    <a:pt x="243890" y="211345"/>
                    <a:pt x="227124" y="196611"/>
                  </a:cubicBezTo>
                  <a:cubicBezTo>
                    <a:pt x="203023" y="175710"/>
                    <a:pt x="176564" y="165259"/>
                    <a:pt x="147748" y="165259"/>
                  </a:cubicBezTo>
                  <a:cubicBezTo>
                    <a:pt x="108454" y="165259"/>
                    <a:pt x="78328" y="179822"/>
                    <a:pt x="57370" y="208947"/>
                  </a:cubicBezTo>
                  <a:cubicBezTo>
                    <a:pt x="40081" y="232932"/>
                    <a:pt x="31436" y="262913"/>
                    <a:pt x="31436" y="298891"/>
                  </a:cubicBezTo>
                  <a:cubicBezTo>
                    <a:pt x="31436" y="321163"/>
                    <a:pt x="36675" y="339666"/>
                    <a:pt x="47154" y="354400"/>
                  </a:cubicBezTo>
                  <a:cubicBezTo>
                    <a:pt x="60252" y="372903"/>
                    <a:pt x="79637" y="382154"/>
                    <a:pt x="105310" y="382154"/>
                  </a:cubicBezTo>
                  <a:cubicBezTo>
                    <a:pt x="114217" y="382154"/>
                    <a:pt x="122731" y="381126"/>
                    <a:pt x="130852" y="379070"/>
                  </a:cubicBezTo>
                  <a:cubicBezTo>
                    <a:pt x="138972" y="377014"/>
                    <a:pt x="146700" y="373588"/>
                    <a:pt x="154035" y="368791"/>
                  </a:cubicBezTo>
                  <a:cubicBezTo>
                    <a:pt x="157703" y="366392"/>
                    <a:pt x="160847" y="365193"/>
                    <a:pt x="163466" y="365193"/>
                  </a:cubicBezTo>
                  <a:cubicBezTo>
                    <a:pt x="164514" y="365193"/>
                    <a:pt x="167134" y="367078"/>
                    <a:pt x="171325" y="370847"/>
                  </a:cubicBezTo>
                  <a:cubicBezTo>
                    <a:pt x="174993" y="375987"/>
                    <a:pt x="176827" y="382326"/>
                    <a:pt x="176827" y="389864"/>
                  </a:cubicBezTo>
                  <a:cubicBezTo>
                    <a:pt x="176827" y="392948"/>
                    <a:pt x="176302" y="397830"/>
                    <a:pt x="175255" y="404512"/>
                  </a:cubicBezTo>
                  <a:cubicBezTo>
                    <a:pt x="174207" y="411194"/>
                    <a:pt x="167003" y="418903"/>
                    <a:pt x="153643" y="427641"/>
                  </a:cubicBezTo>
                  <a:cubicBezTo>
                    <a:pt x="140282" y="436378"/>
                    <a:pt x="125219" y="440747"/>
                    <a:pt x="108454" y="440747"/>
                  </a:cubicBezTo>
                  <a:cubicBezTo>
                    <a:pt x="67063" y="440747"/>
                    <a:pt x="37461" y="425156"/>
                    <a:pt x="19647" y="393975"/>
                  </a:cubicBezTo>
                  <a:cubicBezTo>
                    <a:pt x="6549" y="371361"/>
                    <a:pt x="0" y="340694"/>
                    <a:pt x="0" y="301975"/>
                  </a:cubicBezTo>
                  <a:close/>
                </a:path>
              </a:pathLst>
            </a:custGeom>
            <a:gradFill>
              <a:gsLst>
                <a:gs pos="4000">
                  <a:srgbClr val="480009"/>
                </a:gs>
                <a:gs pos="72000">
                  <a:srgbClr val="480009"/>
                </a:gs>
                <a:gs pos="36000">
                  <a:srgbClr val="C00000"/>
                </a:gs>
              </a:gsLst>
              <a:lin ang="162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9"/>
            <p:cNvSpPr/>
            <p:nvPr/>
          </p:nvSpPr>
          <p:spPr>
            <a:xfrm rot="16200000" flipH="1" flipV="1">
              <a:off x="528794" y="2358627"/>
              <a:ext cx="1750700" cy="1111756"/>
            </a:xfrm>
            <a:custGeom>
              <a:avLst/>
              <a:gdLst>
                <a:gd name="connsiteX0" fmla="*/ 0 w 1750700"/>
                <a:gd name="connsiteY0" fmla="*/ 446605 h 1111756"/>
                <a:gd name="connsiteX1" fmla="*/ 62942 w 1750700"/>
                <a:gd name="connsiteY1" fmla="*/ 255811 h 1111756"/>
                <a:gd name="connsiteX2" fmla="*/ 267500 w 1750700"/>
                <a:gd name="connsiteY2" fmla="*/ 165355 h 1111756"/>
                <a:gd name="connsiteX3" fmla="*/ 497910 w 1750700"/>
                <a:gd name="connsiteY3" fmla="*/ 278615 h 1111756"/>
                <a:gd name="connsiteX4" fmla="*/ 656386 w 1750700"/>
                <a:gd name="connsiteY4" fmla="*/ 502855 h 1111756"/>
                <a:gd name="connsiteX5" fmla="*/ 769906 w 1750700"/>
                <a:gd name="connsiteY5" fmla="*/ 634358 h 1111756"/>
                <a:gd name="connsiteX6" fmla="*/ 908151 w 1750700"/>
                <a:gd name="connsiteY6" fmla="*/ 727855 h 1111756"/>
                <a:gd name="connsiteX7" fmla="*/ 1099223 w 1750700"/>
                <a:gd name="connsiteY7" fmla="*/ 762821 h 1111756"/>
                <a:gd name="connsiteX8" fmla="*/ 1434160 w 1750700"/>
                <a:gd name="connsiteY8" fmla="*/ 657162 h 1111756"/>
                <a:gd name="connsiteX9" fmla="*/ 1564538 w 1750700"/>
                <a:gd name="connsiteY9" fmla="*/ 413159 h 1111756"/>
                <a:gd name="connsiteX10" fmla="*/ 1470126 w 1750700"/>
                <a:gd name="connsiteY10" fmla="*/ 172196 h 1111756"/>
                <a:gd name="connsiteX11" fmla="*/ 1189139 w 1750700"/>
                <a:gd name="connsiteY11" fmla="*/ 58936 h 1111756"/>
                <a:gd name="connsiteX12" fmla="*/ 964349 w 1750700"/>
                <a:gd name="connsiteY12" fmla="*/ 134189 h 1111756"/>
                <a:gd name="connsiteX13" fmla="*/ 878929 w 1750700"/>
                <a:gd name="connsiteY13" fmla="*/ 303700 h 1111756"/>
                <a:gd name="connsiteX14" fmla="*/ 925011 w 1750700"/>
                <a:gd name="connsiteY14" fmla="*/ 435203 h 1111756"/>
                <a:gd name="connsiteX15" fmla="*/ 1072248 w 1750700"/>
                <a:gd name="connsiteY15" fmla="*/ 498294 h 1111756"/>
                <a:gd name="connsiteX16" fmla="*/ 1177899 w 1750700"/>
                <a:gd name="connsiteY16" fmla="*/ 467129 h 1111756"/>
                <a:gd name="connsiteX17" fmla="*/ 1220609 w 1750700"/>
                <a:gd name="connsiteY17" fmla="*/ 388835 h 1111756"/>
                <a:gd name="connsiteX18" fmla="*/ 1195321 w 1750700"/>
                <a:gd name="connsiteY18" fmla="*/ 336765 h 1111756"/>
                <a:gd name="connsiteX19" fmla="*/ 1135189 w 1750700"/>
                <a:gd name="connsiteY19" fmla="*/ 312821 h 1111756"/>
                <a:gd name="connsiteX20" fmla="*/ 1085735 w 1750700"/>
                <a:gd name="connsiteY20" fmla="*/ 317382 h 1111756"/>
                <a:gd name="connsiteX21" fmla="*/ 1072248 w 1750700"/>
                <a:gd name="connsiteY21" fmla="*/ 320423 h 1111756"/>
                <a:gd name="connsiteX22" fmla="*/ 1058760 w 1750700"/>
                <a:gd name="connsiteY22" fmla="*/ 323463 h 1111756"/>
                <a:gd name="connsiteX23" fmla="*/ 1052017 w 1750700"/>
                <a:gd name="connsiteY23" fmla="*/ 317382 h 1111756"/>
                <a:gd name="connsiteX24" fmla="*/ 1055389 w 1750700"/>
                <a:gd name="connsiteY24" fmla="*/ 299899 h 1111756"/>
                <a:gd name="connsiteX25" fmla="*/ 1083487 w 1750700"/>
                <a:gd name="connsiteY25" fmla="*/ 263412 h 1111756"/>
                <a:gd name="connsiteX26" fmla="*/ 1162164 w 1750700"/>
                <a:gd name="connsiteY26" fmla="*/ 236808 h 1111756"/>
                <a:gd name="connsiteX27" fmla="*/ 1283550 w 1750700"/>
                <a:gd name="connsiteY27" fmla="*/ 289257 h 1111756"/>
                <a:gd name="connsiteX28" fmla="*/ 1319517 w 1750700"/>
                <a:gd name="connsiteY28" fmla="*/ 397956 h 1111756"/>
                <a:gd name="connsiteX29" fmla="*/ 1254890 w 1750700"/>
                <a:gd name="connsiteY29" fmla="*/ 522238 h 1111756"/>
                <a:gd name="connsiteX30" fmla="*/ 1092479 w 1750700"/>
                <a:gd name="connsiteY30" fmla="*/ 575828 h 1111756"/>
                <a:gd name="connsiteX31" fmla="*/ 885672 w 1750700"/>
                <a:gd name="connsiteY31" fmla="*/ 496014 h 1111756"/>
                <a:gd name="connsiteX32" fmla="*/ 820483 w 1750700"/>
                <a:gd name="connsiteY32" fmla="*/ 309781 h 1111756"/>
                <a:gd name="connsiteX33" fmla="*/ 928944 w 1750700"/>
                <a:gd name="connsiteY33" fmla="*/ 107965 h 1111756"/>
                <a:gd name="connsiteX34" fmla="*/ 1195308 w 1750700"/>
                <a:gd name="connsiteY34" fmla="*/ 3106 h 1111756"/>
                <a:gd name="connsiteX35" fmla="*/ 1567652 w 1750700"/>
                <a:gd name="connsiteY35" fmla="*/ 120047 h 1111756"/>
                <a:gd name="connsiteX36" fmla="*/ 1740438 w 1750700"/>
                <a:gd name="connsiteY36" fmla="*/ 395201 h 1111756"/>
                <a:gd name="connsiteX37" fmla="*/ 1696687 w 1750700"/>
                <a:gd name="connsiteY37" fmla="*/ 749260 h 1111756"/>
                <a:gd name="connsiteX38" fmla="*/ 1268251 w 1750700"/>
                <a:gd name="connsiteY38" fmla="*/ 1103135 h 1111756"/>
                <a:gd name="connsiteX39" fmla="*/ 676895 w 1750700"/>
                <a:gd name="connsiteY39" fmla="*/ 908888 h 1111756"/>
                <a:gd name="connsiteX40" fmla="*/ 413614 w 1750700"/>
                <a:gd name="connsiteY40" fmla="*/ 404797 h 1111756"/>
                <a:gd name="connsiteX41" fmla="*/ 324822 w 1750700"/>
                <a:gd name="connsiteY41" fmla="*/ 290777 h 1111756"/>
                <a:gd name="connsiteX42" fmla="*/ 211303 w 1750700"/>
                <a:gd name="connsiteY42" fmla="*/ 244409 h 1111756"/>
                <a:gd name="connsiteX43" fmla="*/ 82048 w 1750700"/>
                <a:gd name="connsiteY43" fmla="*/ 309020 h 1111756"/>
                <a:gd name="connsiteX44" fmla="*/ 44958 w 1750700"/>
                <a:gd name="connsiteY44" fmla="*/ 442044 h 1111756"/>
                <a:gd name="connsiteX45" fmla="*/ 67437 w 1750700"/>
                <a:gd name="connsiteY45" fmla="*/ 524139 h 1111756"/>
                <a:gd name="connsiteX46" fmla="*/ 150609 w 1750700"/>
                <a:gd name="connsiteY46" fmla="*/ 565186 h 1111756"/>
                <a:gd name="connsiteX47" fmla="*/ 187138 w 1750700"/>
                <a:gd name="connsiteY47" fmla="*/ 560625 h 1111756"/>
                <a:gd name="connsiteX48" fmla="*/ 220294 w 1750700"/>
                <a:gd name="connsiteY48" fmla="*/ 545422 h 1111756"/>
                <a:gd name="connsiteX49" fmla="*/ 233782 w 1750700"/>
                <a:gd name="connsiteY49" fmla="*/ 540101 h 1111756"/>
                <a:gd name="connsiteX50" fmla="*/ 245021 w 1750700"/>
                <a:gd name="connsiteY50" fmla="*/ 548463 h 1111756"/>
                <a:gd name="connsiteX51" fmla="*/ 252889 w 1750700"/>
                <a:gd name="connsiteY51" fmla="*/ 576588 h 1111756"/>
                <a:gd name="connsiteX52" fmla="*/ 250641 w 1750700"/>
                <a:gd name="connsiteY52" fmla="*/ 598252 h 1111756"/>
                <a:gd name="connsiteX53" fmla="*/ 219732 w 1750700"/>
                <a:gd name="connsiteY53" fmla="*/ 632458 h 1111756"/>
                <a:gd name="connsiteX54" fmla="*/ 155105 w 1750700"/>
                <a:gd name="connsiteY54" fmla="*/ 651841 h 1111756"/>
                <a:gd name="connsiteX55" fmla="*/ 28099 w 1750700"/>
                <a:gd name="connsiteY55" fmla="*/ 582669 h 1111756"/>
                <a:gd name="connsiteX56" fmla="*/ 0 w 1750700"/>
                <a:gd name="connsiteY56" fmla="*/ 446605 h 1111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750700" h="1111756">
                  <a:moveTo>
                    <a:pt x="0" y="446605"/>
                  </a:moveTo>
                  <a:cubicBezTo>
                    <a:pt x="0" y="371605"/>
                    <a:pt x="20981" y="308007"/>
                    <a:pt x="62942" y="255811"/>
                  </a:cubicBezTo>
                  <a:cubicBezTo>
                    <a:pt x="111646" y="195507"/>
                    <a:pt x="179832" y="165355"/>
                    <a:pt x="267500" y="165355"/>
                  </a:cubicBezTo>
                  <a:cubicBezTo>
                    <a:pt x="355918" y="165355"/>
                    <a:pt x="432721" y="203108"/>
                    <a:pt x="497910" y="278615"/>
                  </a:cubicBezTo>
                  <a:lnTo>
                    <a:pt x="656386" y="502855"/>
                  </a:lnTo>
                  <a:cubicBezTo>
                    <a:pt x="701345" y="561639"/>
                    <a:pt x="739184" y="605473"/>
                    <a:pt x="769906" y="634358"/>
                  </a:cubicBezTo>
                  <a:cubicBezTo>
                    <a:pt x="814114" y="676419"/>
                    <a:pt x="860196" y="707584"/>
                    <a:pt x="908151" y="727855"/>
                  </a:cubicBezTo>
                  <a:cubicBezTo>
                    <a:pt x="962850" y="751166"/>
                    <a:pt x="1026541" y="762821"/>
                    <a:pt x="1099223" y="762821"/>
                  </a:cubicBezTo>
                  <a:cubicBezTo>
                    <a:pt x="1232598" y="762821"/>
                    <a:pt x="1344244" y="727601"/>
                    <a:pt x="1434160" y="657162"/>
                  </a:cubicBezTo>
                  <a:cubicBezTo>
                    <a:pt x="1521079" y="589257"/>
                    <a:pt x="1564538" y="507922"/>
                    <a:pt x="1564538" y="413159"/>
                  </a:cubicBezTo>
                  <a:cubicBezTo>
                    <a:pt x="1564538" y="319916"/>
                    <a:pt x="1533067" y="239595"/>
                    <a:pt x="1470126" y="172196"/>
                  </a:cubicBezTo>
                  <a:cubicBezTo>
                    <a:pt x="1399692" y="96689"/>
                    <a:pt x="1306029" y="58936"/>
                    <a:pt x="1189139" y="58936"/>
                  </a:cubicBezTo>
                  <a:cubicBezTo>
                    <a:pt x="1099223" y="58936"/>
                    <a:pt x="1024293" y="84020"/>
                    <a:pt x="964349" y="134189"/>
                  </a:cubicBezTo>
                  <a:cubicBezTo>
                    <a:pt x="907402" y="181825"/>
                    <a:pt x="878929" y="238328"/>
                    <a:pt x="878929" y="303700"/>
                  </a:cubicBezTo>
                  <a:cubicBezTo>
                    <a:pt x="878929" y="354882"/>
                    <a:pt x="894289" y="398716"/>
                    <a:pt x="925011" y="435203"/>
                  </a:cubicBezTo>
                  <a:cubicBezTo>
                    <a:pt x="960228" y="477264"/>
                    <a:pt x="1009307" y="498294"/>
                    <a:pt x="1072248" y="498294"/>
                  </a:cubicBezTo>
                  <a:cubicBezTo>
                    <a:pt x="1114209" y="498294"/>
                    <a:pt x="1149426" y="487905"/>
                    <a:pt x="1177899" y="467129"/>
                  </a:cubicBezTo>
                  <a:cubicBezTo>
                    <a:pt x="1206373" y="446352"/>
                    <a:pt x="1220609" y="420254"/>
                    <a:pt x="1220609" y="388835"/>
                  </a:cubicBezTo>
                  <a:cubicBezTo>
                    <a:pt x="1220609" y="370085"/>
                    <a:pt x="1212180" y="352728"/>
                    <a:pt x="1195321" y="336765"/>
                  </a:cubicBezTo>
                  <a:cubicBezTo>
                    <a:pt x="1178461" y="320803"/>
                    <a:pt x="1158418" y="312821"/>
                    <a:pt x="1135189" y="312821"/>
                  </a:cubicBezTo>
                  <a:cubicBezTo>
                    <a:pt x="1117206" y="312821"/>
                    <a:pt x="1100721" y="314341"/>
                    <a:pt x="1085735" y="317382"/>
                  </a:cubicBezTo>
                  <a:cubicBezTo>
                    <a:pt x="1078243" y="318902"/>
                    <a:pt x="1073747" y="319916"/>
                    <a:pt x="1072248" y="320423"/>
                  </a:cubicBezTo>
                  <a:lnTo>
                    <a:pt x="1058760" y="323463"/>
                  </a:lnTo>
                  <a:cubicBezTo>
                    <a:pt x="1054265" y="323463"/>
                    <a:pt x="1052017" y="321436"/>
                    <a:pt x="1052017" y="317382"/>
                  </a:cubicBezTo>
                  <a:cubicBezTo>
                    <a:pt x="1052017" y="316368"/>
                    <a:pt x="1053141" y="310541"/>
                    <a:pt x="1055389" y="299899"/>
                  </a:cubicBezTo>
                  <a:cubicBezTo>
                    <a:pt x="1057637" y="289257"/>
                    <a:pt x="1067003" y="277095"/>
                    <a:pt x="1083487" y="263412"/>
                  </a:cubicBezTo>
                  <a:cubicBezTo>
                    <a:pt x="1104468" y="245676"/>
                    <a:pt x="1130693" y="236808"/>
                    <a:pt x="1162164" y="236808"/>
                  </a:cubicBezTo>
                  <a:cubicBezTo>
                    <a:pt x="1214615" y="236808"/>
                    <a:pt x="1255077" y="254291"/>
                    <a:pt x="1283550" y="289257"/>
                  </a:cubicBezTo>
                  <a:cubicBezTo>
                    <a:pt x="1307528" y="318649"/>
                    <a:pt x="1319517" y="354882"/>
                    <a:pt x="1319517" y="397956"/>
                  </a:cubicBezTo>
                  <a:cubicBezTo>
                    <a:pt x="1319517" y="445085"/>
                    <a:pt x="1297975" y="486512"/>
                    <a:pt x="1254890" y="522238"/>
                  </a:cubicBezTo>
                  <a:cubicBezTo>
                    <a:pt x="1211805" y="557965"/>
                    <a:pt x="1157668" y="575828"/>
                    <a:pt x="1092479" y="575828"/>
                  </a:cubicBezTo>
                  <a:cubicBezTo>
                    <a:pt x="1003312" y="575828"/>
                    <a:pt x="934377" y="549223"/>
                    <a:pt x="885672" y="496014"/>
                  </a:cubicBezTo>
                  <a:cubicBezTo>
                    <a:pt x="842213" y="448378"/>
                    <a:pt x="820483" y="386301"/>
                    <a:pt x="820483" y="309781"/>
                  </a:cubicBezTo>
                  <a:cubicBezTo>
                    <a:pt x="820483" y="231233"/>
                    <a:pt x="866474" y="159077"/>
                    <a:pt x="928944" y="107965"/>
                  </a:cubicBezTo>
                  <a:cubicBezTo>
                    <a:pt x="991415" y="56852"/>
                    <a:pt x="1014817" y="21956"/>
                    <a:pt x="1195308" y="3106"/>
                  </a:cubicBezTo>
                  <a:cubicBezTo>
                    <a:pt x="1375800" y="-15744"/>
                    <a:pt x="1476797" y="54698"/>
                    <a:pt x="1567652" y="120047"/>
                  </a:cubicBezTo>
                  <a:cubicBezTo>
                    <a:pt x="1658507" y="185396"/>
                    <a:pt x="1718932" y="290332"/>
                    <a:pt x="1740438" y="395201"/>
                  </a:cubicBezTo>
                  <a:cubicBezTo>
                    <a:pt x="1761944" y="500069"/>
                    <a:pt x="1750705" y="622671"/>
                    <a:pt x="1696687" y="749260"/>
                  </a:cubicBezTo>
                  <a:cubicBezTo>
                    <a:pt x="1642669" y="875849"/>
                    <a:pt x="1438216" y="1076531"/>
                    <a:pt x="1268251" y="1103135"/>
                  </a:cubicBezTo>
                  <a:cubicBezTo>
                    <a:pt x="1098286" y="1129740"/>
                    <a:pt x="850185" y="1102676"/>
                    <a:pt x="676895" y="908888"/>
                  </a:cubicBezTo>
                  <a:cubicBezTo>
                    <a:pt x="503606" y="715100"/>
                    <a:pt x="472293" y="507816"/>
                    <a:pt x="413614" y="404797"/>
                  </a:cubicBezTo>
                  <a:cubicBezTo>
                    <a:pt x="354935" y="301779"/>
                    <a:pt x="348799" y="312568"/>
                    <a:pt x="324822" y="290777"/>
                  </a:cubicBezTo>
                  <a:cubicBezTo>
                    <a:pt x="290354" y="259865"/>
                    <a:pt x="252514" y="244409"/>
                    <a:pt x="211303" y="244409"/>
                  </a:cubicBezTo>
                  <a:cubicBezTo>
                    <a:pt x="155105" y="244409"/>
                    <a:pt x="112020" y="265946"/>
                    <a:pt x="82048" y="309020"/>
                  </a:cubicBezTo>
                  <a:cubicBezTo>
                    <a:pt x="57321" y="344493"/>
                    <a:pt x="44958" y="388835"/>
                    <a:pt x="44958" y="442044"/>
                  </a:cubicBezTo>
                  <a:cubicBezTo>
                    <a:pt x="44958" y="474983"/>
                    <a:pt x="52451" y="502348"/>
                    <a:pt x="67437" y="524139"/>
                  </a:cubicBezTo>
                  <a:cubicBezTo>
                    <a:pt x="86170" y="551503"/>
                    <a:pt x="113894" y="565186"/>
                    <a:pt x="150609" y="565186"/>
                  </a:cubicBezTo>
                  <a:cubicBezTo>
                    <a:pt x="163347" y="565186"/>
                    <a:pt x="175524" y="563666"/>
                    <a:pt x="187138" y="560625"/>
                  </a:cubicBezTo>
                  <a:cubicBezTo>
                    <a:pt x="198752" y="557584"/>
                    <a:pt x="209804" y="552517"/>
                    <a:pt x="220294" y="545422"/>
                  </a:cubicBezTo>
                  <a:cubicBezTo>
                    <a:pt x="225539" y="541875"/>
                    <a:pt x="230035" y="540101"/>
                    <a:pt x="233782" y="540101"/>
                  </a:cubicBezTo>
                  <a:cubicBezTo>
                    <a:pt x="235280" y="540101"/>
                    <a:pt x="239027" y="542889"/>
                    <a:pt x="245021" y="548463"/>
                  </a:cubicBezTo>
                  <a:cubicBezTo>
                    <a:pt x="250266" y="556064"/>
                    <a:pt x="252889" y="565439"/>
                    <a:pt x="252889" y="576588"/>
                  </a:cubicBezTo>
                  <a:cubicBezTo>
                    <a:pt x="252889" y="581149"/>
                    <a:pt x="252139" y="588370"/>
                    <a:pt x="250641" y="598252"/>
                  </a:cubicBezTo>
                  <a:cubicBezTo>
                    <a:pt x="249142" y="608134"/>
                    <a:pt x="238839" y="619536"/>
                    <a:pt x="219732" y="632458"/>
                  </a:cubicBezTo>
                  <a:cubicBezTo>
                    <a:pt x="200625" y="645380"/>
                    <a:pt x="179083" y="651841"/>
                    <a:pt x="155105" y="651841"/>
                  </a:cubicBezTo>
                  <a:cubicBezTo>
                    <a:pt x="95910" y="651841"/>
                    <a:pt x="53575" y="628784"/>
                    <a:pt x="28099" y="582669"/>
                  </a:cubicBezTo>
                  <a:cubicBezTo>
                    <a:pt x="9367" y="549223"/>
                    <a:pt x="0" y="503868"/>
                    <a:pt x="0" y="446605"/>
                  </a:cubicBezTo>
                  <a:close/>
                </a:path>
              </a:pathLst>
            </a:custGeom>
            <a:gradFill>
              <a:gsLst>
                <a:gs pos="4000">
                  <a:srgbClr val="480009"/>
                </a:gs>
                <a:gs pos="72000">
                  <a:srgbClr val="480009"/>
                </a:gs>
                <a:gs pos="36000">
                  <a:srgbClr val="C00000"/>
                </a:gs>
              </a:gsLst>
              <a:lin ang="162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8"/>
            <p:cNvSpPr/>
            <p:nvPr/>
          </p:nvSpPr>
          <p:spPr>
            <a:xfrm rot="16200000" flipH="1" flipV="1">
              <a:off x="420246" y="4580736"/>
              <a:ext cx="2254756" cy="1818625"/>
            </a:xfrm>
            <a:custGeom>
              <a:avLst/>
              <a:gdLst>
                <a:gd name="connsiteX0" fmla="*/ 0 w 2254756"/>
                <a:gd name="connsiteY0" fmla="*/ 730562 h 1818625"/>
                <a:gd name="connsiteX1" fmla="*/ 81064 w 2254756"/>
                <a:gd name="connsiteY1" fmla="*/ 418460 h 1818625"/>
                <a:gd name="connsiteX2" fmla="*/ 344518 w 2254756"/>
                <a:gd name="connsiteY2" fmla="*/ 270490 h 1818625"/>
                <a:gd name="connsiteX3" fmla="*/ 641266 w 2254756"/>
                <a:gd name="connsiteY3" fmla="*/ 455763 h 1818625"/>
                <a:gd name="connsiteX4" fmla="*/ 845371 w 2254756"/>
                <a:gd name="connsiteY4" fmla="*/ 822576 h 1818625"/>
                <a:gd name="connsiteX5" fmla="*/ 991575 w 2254756"/>
                <a:gd name="connsiteY5" fmla="*/ 1037691 h 1818625"/>
                <a:gd name="connsiteX6" fmla="*/ 1169623 w 2254756"/>
                <a:gd name="connsiteY6" fmla="*/ 1190634 h 1818625"/>
                <a:gd name="connsiteX7" fmla="*/ 1415707 w 2254756"/>
                <a:gd name="connsiteY7" fmla="*/ 1247832 h 1818625"/>
                <a:gd name="connsiteX8" fmla="*/ 1847078 w 2254756"/>
                <a:gd name="connsiteY8" fmla="*/ 1074994 h 1818625"/>
                <a:gd name="connsiteX9" fmla="*/ 2014995 w 2254756"/>
                <a:gd name="connsiteY9" fmla="*/ 675851 h 1818625"/>
                <a:gd name="connsiteX10" fmla="*/ 1893400 w 2254756"/>
                <a:gd name="connsiteY10" fmla="*/ 281681 h 1818625"/>
                <a:gd name="connsiteX11" fmla="*/ 1531512 w 2254756"/>
                <a:gd name="connsiteY11" fmla="*/ 96409 h 1818625"/>
                <a:gd name="connsiteX12" fmla="*/ 1242001 w 2254756"/>
                <a:gd name="connsiteY12" fmla="*/ 219509 h 1818625"/>
                <a:gd name="connsiteX13" fmla="*/ 1131987 w 2254756"/>
                <a:gd name="connsiteY13" fmla="*/ 496796 h 1818625"/>
                <a:gd name="connsiteX14" fmla="*/ 1191337 w 2254756"/>
                <a:gd name="connsiteY14" fmla="*/ 711910 h 1818625"/>
                <a:gd name="connsiteX15" fmla="*/ 1380966 w 2254756"/>
                <a:gd name="connsiteY15" fmla="*/ 815116 h 1818625"/>
                <a:gd name="connsiteX16" fmla="*/ 1517036 w 2254756"/>
                <a:gd name="connsiteY16" fmla="*/ 764135 h 1818625"/>
                <a:gd name="connsiteX17" fmla="*/ 1572043 w 2254756"/>
                <a:gd name="connsiteY17" fmla="*/ 636061 h 1818625"/>
                <a:gd name="connsiteX18" fmla="*/ 1539473 w 2254756"/>
                <a:gd name="connsiteY18" fmla="*/ 550885 h 1818625"/>
                <a:gd name="connsiteX19" fmla="*/ 1462029 w 2254756"/>
                <a:gd name="connsiteY19" fmla="*/ 511717 h 1818625"/>
                <a:gd name="connsiteX20" fmla="*/ 1398337 w 2254756"/>
                <a:gd name="connsiteY20" fmla="*/ 519178 h 1818625"/>
                <a:gd name="connsiteX21" fmla="*/ 1380966 w 2254756"/>
                <a:gd name="connsiteY21" fmla="*/ 524152 h 1818625"/>
                <a:gd name="connsiteX22" fmla="*/ 1363595 w 2254756"/>
                <a:gd name="connsiteY22" fmla="*/ 529125 h 1818625"/>
                <a:gd name="connsiteX23" fmla="*/ 1354910 w 2254756"/>
                <a:gd name="connsiteY23" fmla="*/ 519178 h 1818625"/>
                <a:gd name="connsiteX24" fmla="*/ 1359253 w 2254756"/>
                <a:gd name="connsiteY24" fmla="*/ 490578 h 1818625"/>
                <a:gd name="connsiteX25" fmla="*/ 1395441 w 2254756"/>
                <a:gd name="connsiteY25" fmla="*/ 430894 h 1818625"/>
                <a:gd name="connsiteX26" fmla="*/ 1496771 w 2254756"/>
                <a:gd name="connsiteY26" fmla="*/ 387374 h 1818625"/>
                <a:gd name="connsiteX27" fmla="*/ 1653106 w 2254756"/>
                <a:gd name="connsiteY27" fmla="*/ 473171 h 1818625"/>
                <a:gd name="connsiteX28" fmla="*/ 1699428 w 2254756"/>
                <a:gd name="connsiteY28" fmla="*/ 650982 h 1818625"/>
                <a:gd name="connsiteX29" fmla="*/ 1616193 w 2254756"/>
                <a:gd name="connsiteY29" fmla="*/ 854284 h 1818625"/>
                <a:gd name="connsiteX30" fmla="*/ 1407022 w 2254756"/>
                <a:gd name="connsiteY30" fmla="*/ 941947 h 1818625"/>
                <a:gd name="connsiteX31" fmla="*/ 1140672 w 2254756"/>
                <a:gd name="connsiteY31" fmla="*/ 811385 h 1818625"/>
                <a:gd name="connsiteX32" fmla="*/ 1056714 w 2254756"/>
                <a:gd name="connsiteY32" fmla="*/ 506744 h 1818625"/>
                <a:gd name="connsiteX33" fmla="*/ 1196403 w 2254756"/>
                <a:gd name="connsiteY33" fmla="*/ 176611 h 1818625"/>
                <a:gd name="connsiteX34" fmla="*/ 1539458 w 2254756"/>
                <a:gd name="connsiteY34" fmla="*/ 5082 h 1818625"/>
                <a:gd name="connsiteX35" fmla="*/ 2019006 w 2254756"/>
                <a:gd name="connsiteY35" fmla="*/ 196376 h 1818625"/>
                <a:gd name="connsiteX36" fmla="*/ 2241539 w 2254756"/>
                <a:gd name="connsiteY36" fmla="*/ 646474 h 1818625"/>
                <a:gd name="connsiteX37" fmla="*/ 2185192 w 2254756"/>
                <a:gd name="connsiteY37" fmla="*/ 1225649 h 1818625"/>
                <a:gd name="connsiteX38" fmla="*/ 1633402 w 2254756"/>
                <a:gd name="connsiteY38" fmla="*/ 1804522 h 1818625"/>
                <a:gd name="connsiteX39" fmla="*/ 871785 w 2254756"/>
                <a:gd name="connsiteY39" fmla="*/ 1486770 h 1818625"/>
                <a:gd name="connsiteX40" fmla="*/ 532700 w 2254756"/>
                <a:gd name="connsiteY40" fmla="*/ 662173 h 1818625"/>
                <a:gd name="connsiteX41" fmla="*/ 418344 w 2254756"/>
                <a:gd name="connsiteY41" fmla="*/ 475658 h 1818625"/>
                <a:gd name="connsiteX42" fmla="*/ 272140 w 2254756"/>
                <a:gd name="connsiteY42" fmla="*/ 399808 h 1818625"/>
                <a:gd name="connsiteX43" fmla="*/ 105671 w 2254756"/>
                <a:gd name="connsiteY43" fmla="*/ 505500 h 1818625"/>
                <a:gd name="connsiteX44" fmla="*/ 57903 w 2254756"/>
                <a:gd name="connsiteY44" fmla="*/ 723101 h 1818625"/>
                <a:gd name="connsiteX45" fmla="*/ 86853 w 2254756"/>
                <a:gd name="connsiteY45" fmla="*/ 857393 h 1818625"/>
                <a:gd name="connsiteX46" fmla="*/ 193972 w 2254756"/>
                <a:gd name="connsiteY46" fmla="*/ 924538 h 1818625"/>
                <a:gd name="connsiteX47" fmla="*/ 241018 w 2254756"/>
                <a:gd name="connsiteY47" fmla="*/ 917078 h 1818625"/>
                <a:gd name="connsiteX48" fmla="*/ 283721 w 2254756"/>
                <a:gd name="connsiteY48" fmla="*/ 892209 h 1818625"/>
                <a:gd name="connsiteX49" fmla="*/ 301091 w 2254756"/>
                <a:gd name="connsiteY49" fmla="*/ 883505 h 1818625"/>
                <a:gd name="connsiteX50" fmla="*/ 315567 w 2254756"/>
                <a:gd name="connsiteY50" fmla="*/ 897183 h 1818625"/>
                <a:gd name="connsiteX51" fmla="*/ 325700 w 2254756"/>
                <a:gd name="connsiteY51" fmla="*/ 943190 h 1818625"/>
                <a:gd name="connsiteX52" fmla="*/ 322805 w 2254756"/>
                <a:gd name="connsiteY52" fmla="*/ 978628 h 1818625"/>
                <a:gd name="connsiteX53" fmla="*/ 282997 w 2254756"/>
                <a:gd name="connsiteY53" fmla="*/ 1034582 h 1818625"/>
                <a:gd name="connsiteX54" fmla="*/ 199763 w 2254756"/>
                <a:gd name="connsiteY54" fmla="*/ 1066290 h 1818625"/>
                <a:gd name="connsiteX55" fmla="*/ 36189 w 2254756"/>
                <a:gd name="connsiteY55" fmla="*/ 953137 h 1818625"/>
                <a:gd name="connsiteX56" fmla="*/ 0 w 2254756"/>
                <a:gd name="connsiteY56" fmla="*/ 730562 h 181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254756" h="1818625">
                  <a:moveTo>
                    <a:pt x="0" y="730562"/>
                  </a:moveTo>
                  <a:cubicBezTo>
                    <a:pt x="0" y="607876"/>
                    <a:pt x="27021" y="503842"/>
                    <a:pt x="81064" y="418460"/>
                  </a:cubicBezTo>
                  <a:cubicBezTo>
                    <a:pt x="143791" y="319813"/>
                    <a:pt x="231609" y="270490"/>
                    <a:pt x="344518" y="270490"/>
                  </a:cubicBezTo>
                  <a:cubicBezTo>
                    <a:pt x="458392" y="270490"/>
                    <a:pt x="557308" y="332248"/>
                    <a:pt x="641266" y="455763"/>
                  </a:cubicBezTo>
                  <a:lnTo>
                    <a:pt x="845371" y="822576"/>
                  </a:lnTo>
                  <a:cubicBezTo>
                    <a:pt x="903274" y="918736"/>
                    <a:pt x="952008" y="990440"/>
                    <a:pt x="991575" y="1037691"/>
                  </a:cubicBezTo>
                  <a:cubicBezTo>
                    <a:pt x="1048512" y="1106495"/>
                    <a:pt x="1107861" y="1157475"/>
                    <a:pt x="1169623" y="1190634"/>
                  </a:cubicBezTo>
                  <a:cubicBezTo>
                    <a:pt x="1240071" y="1228766"/>
                    <a:pt x="1322099" y="1247832"/>
                    <a:pt x="1415707" y="1247832"/>
                  </a:cubicBezTo>
                  <a:cubicBezTo>
                    <a:pt x="1587484" y="1247832"/>
                    <a:pt x="1731274" y="1190219"/>
                    <a:pt x="1847078" y="1074994"/>
                  </a:cubicBezTo>
                  <a:cubicBezTo>
                    <a:pt x="1959023" y="963914"/>
                    <a:pt x="2014995" y="830866"/>
                    <a:pt x="2014995" y="675851"/>
                  </a:cubicBezTo>
                  <a:cubicBezTo>
                    <a:pt x="2014995" y="523322"/>
                    <a:pt x="1974463" y="391933"/>
                    <a:pt x="1893400" y="281681"/>
                  </a:cubicBezTo>
                  <a:cubicBezTo>
                    <a:pt x="1802687" y="158167"/>
                    <a:pt x="1682057" y="96409"/>
                    <a:pt x="1531512" y="96409"/>
                  </a:cubicBezTo>
                  <a:cubicBezTo>
                    <a:pt x="1415707" y="96409"/>
                    <a:pt x="1319204" y="137442"/>
                    <a:pt x="1242001" y="219509"/>
                  </a:cubicBezTo>
                  <a:cubicBezTo>
                    <a:pt x="1168658" y="297431"/>
                    <a:pt x="1131987" y="389860"/>
                    <a:pt x="1131987" y="496796"/>
                  </a:cubicBezTo>
                  <a:cubicBezTo>
                    <a:pt x="1131987" y="580520"/>
                    <a:pt x="1151770" y="652226"/>
                    <a:pt x="1191337" y="711910"/>
                  </a:cubicBezTo>
                  <a:cubicBezTo>
                    <a:pt x="1236693" y="780714"/>
                    <a:pt x="1299903" y="815116"/>
                    <a:pt x="1380966" y="815116"/>
                  </a:cubicBezTo>
                  <a:cubicBezTo>
                    <a:pt x="1435008" y="815116"/>
                    <a:pt x="1480365" y="798122"/>
                    <a:pt x="1517036" y="764135"/>
                  </a:cubicBezTo>
                  <a:cubicBezTo>
                    <a:pt x="1553708" y="730148"/>
                    <a:pt x="1572043" y="687456"/>
                    <a:pt x="1572043" y="636061"/>
                  </a:cubicBezTo>
                  <a:cubicBezTo>
                    <a:pt x="1572043" y="605389"/>
                    <a:pt x="1561187" y="576998"/>
                    <a:pt x="1539473" y="550885"/>
                  </a:cubicBezTo>
                  <a:cubicBezTo>
                    <a:pt x="1517760" y="524773"/>
                    <a:pt x="1491945" y="511717"/>
                    <a:pt x="1462029" y="511717"/>
                  </a:cubicBezTo>
                  <a:cubicBezTo>
                    <a:pt x="1438868" y="511717"/>
                    <a:pt x="1417637" y="514204"/>
                    <a:pt x="1398337" y="519178"/>
                  </a:cubicBezTo>
                  <a:cubicBezTo>
                    <a:pt x="1388687" y="521664"/>
                    <a:pt x="1382896" y="523322"/>
                    <a:pt x="1380966" y="524152"/>
                  </a:cubicBezTo>
                  <a:lnTo>
                    <a:pt x="1363595" y="529125"/>
                  </a:lnTo>
                  <a:cubicBezTo>
                    <a:pt x="1357805" y="529125"/>
                    <a:pt x="1354910" y="525809"/>
                    <a:pt x="1354910" y="519178"/>
                  </a:cubicBezTo>
                  <a:cubicBezTo>
                    <a:pt x="1354910" y="517520"/>
                    <a:pt x="1356358" y="507987"/>
                    <a:pt x="1359253" y="490578"/>
                  </a:cubicBezTo>
                  <a:cubicBezTo>
                    <a:pt x="1362148" y="473171"/>
                    <a:pt x="1374211" y="453275"/>
                    <a:pt x="1395441" y="430894"/>
                  </a:cubicBezTo>
                  <a:cubicBezTo>
                    <a:pt x="1422463" y="401880"/>
                    <a:pt x="1456239" y="387374"/>
                    <a:pt x="1496771" y="387374"/>
                  </a:cubicBezTo>
                  <a:cubicBezTo>
                    <a:pt x="1564323" y="387374"/>
                    <a:pt x="1616435" y="415972"/>
                    <a:pt x="1653106" y="473171"/>
                  </a:cubicBezTo>
                  <a:cubicBezTo>
                    <a:pt x="1683987" y="521250"/>
                    <a:pt x="1699428" y="580520"/>
                    <a:pt x="1699428" y="650982"/>
                  </a:cubicBezTo>
                  <a:cubicBezTo>
                    <a:pt x="1699428" y="728075"/>
                    <a:pt x="1671683" y="795842"/>
                    <a:pt x="1616193" y="854284"/>
                  </a:cubicBezTo>
                  <a:cubicBezTo>
                    <a:pt x="1560704" y="912726"/>
                    <a:pt x="1490980" y="941947"/>
                    <a:pt x="1407022" y="941947"/>
                  </a:cubicBezTo>
                  <a:cubicBezTo>
                    <a:pt x="1292183" y="941947"/>
                    <a:pt x="1203399" y="898426"/>
                    <a:pt x="1140672" y="811385"/>
                  </a:cubicBezTo>
                  <a:cubicBezTo>
                    <a:pt x="1084700" y="733463"/>
                    <a:pt x="1056714" y="631916"/>
                    <a:pt x="1056714" y="506744"/>
                  </a:cubicBezTo>
                  <a:cubicBezTo>
                    <a:pt x="1056714" y="378255"/>
                    <a:pt x="1115946" y="260221"/>
                    <a:pt x="1196403" y="176611"/>
                  </a:cubicBezTo>
                  <a:cubicBezTo>
                    <a:pt x="1276860" y="93000"/>
                    <a:pt x="1307000" y="35917"/>
                    <a:pt x="1539458" y="5082"/>
                  </a:cubicBezTo>
                  <a:cubicBezTo>
                    <a:pt x="1771916" y="-25754"/>
                    <a:pt x="1901992" y="89477"/>
                    <a:pt x="2019006" y="196376"/>
                  </a:cubicBezTo>
                  <a:cubicBezTo>
                    <a:pt x="2136019" y="303274"/>
                    <a:pt x="2213842" y="474929"/>
                    <a:pt x="2241539" y="646474"/>
                  </a:cubicBezTo>
                  <a:cubicBezTo>
                    <a:pt x="2269237" y="818020"/>
                    <a:pt x="2254762" y="1018573"/>
                    <a:pt x="2185192" y="1225649"/>
                  </a:cubicBezTo>
                  <a:cubicBezTo>
                    <a:pt x="2115621" y="1432725"/>
                    <a:pt x="1852303" y="1761001"/>
                    <a:pt x="1633402" y="1804522"/>
                  </a:cubicBezTo>
                  <a:cubicBezTo>
                    <a:pt x="1414501" y="1848042"/>
                    <a:pt x="1094968" y="1803770"/>
                    <a:pt x="871785" y="1486770"/>
                  </a:cubicBezTo>
                  <a:cubicBezTo>
                    <a:pt x="648602" y="1169769"/>
                    <a:pt x="608274" y="830692"/>
                    <a:pt x="532700" y="662173"/>
                  </a:cubicBezTo>
                  <a:cubicBezTo>
                    <a:pt x="457127" y="493654"/>
                    <a:pt x="449224" y="511303"/>
                    <a:pt x="418344" y="475658"/>
                  </a:cubicBezTo>
                  <a:cubicBezTo>
                    <a:pt x="373952" y="425091"/>
                    <a:pt x="325217" y="399808"/>
                    <a:pt x="272140" y="399808"/>
                  </a:cubicBezTo>
                  <a:cubicBezTo>
                    <a:pt x="199763" y="399808"/>
                    <a:pt x="144273" y="435038"/>
                    <a:pt x="105671" y="505500"/>
                  </a:cubicBezTo>
                  <a:cubicBezTo>
                    <a:pt x="73825" y="563527"/>
                    <a:pt x="57903" y="636061"/>
                    <a:pt x="57903" y="723101"/>
                  </a:cubicBezTo>
                  <a:cubicBezTo>
                    <a:pt x="57903" y="776983"/>
                    <a:pt x="67553" y="821747"/>
                    <a:pt x="86853" y="857393"/>
                  </a:cubicBezTo>
                  <a:cubicBezTo>
                    <a:pt x="110980" y="902156"/>
                    <a:pt x="146686" y="924538"/>
                    <a:pt x="193972" y="924538"/>
                  </a:cubicBezTo>
                  <a:cubicBezTo>
                    <a:pt x="210378" y="924538"/>
                    <a:pt x="226060" y="922052"/>
                    <a:pt x="241018" y="917078"/>
                  </a:cubicBezTo>
                  <a:cubicBezTo>
                    <a:pt x="255976" y="912104"/>
                    <a:pt x="270210" y="903814"/>
                    <a:pt x="283721" y="892209"/>
                  </a:cubicBezTo>
                  <a:cubicBezTo>
                    <a:pt x="290476" y="886406"/>
                    <a:pt x="296266" y="883505"/>
                    <a:pt x="301091" y="883505"/>
                  </a:cubicBezTo>
                  <a:cubicBezTo>
                    <a:pt x="303022" y="883505"/>
                    <a:pt x="307847" y="888064"/>
                    <a:pt x="315567" y="897183"/>
                  </a:cubicBezTo>
                  <a:cubicBezTo>
                    <a:pt x="322322" y="909617"/>
                    <a:pt x="325700" y="924953"/>
                    <a:pt x="325700" y="943190"/>
                  </a:cubicBezTo>
                  <a:cubicBezTo>
                    <a:pt x="325700" y="950650"/>
                    <a:pt x="324735" y="962463"/>
                    <a:pt x="322805" y="978628"/>
                  </a:cubicBezTo>
                  <a:cubicBezTo>
                    <a:pt x="320875" y="994793"/>
                    <a:pt x="307605" y="1013444"/>
                    <a:pt x="282997" y="1034582"/>
                  </a:cubicBezTo>
                  <a:cubicBezTo>
                    <a:pt x="258388" y="1055721"/>
                    <a:pt x="230644" y="1066290"/>
                    <a:pt x="199763" y="1066290"/>
                  </a:cubicBezTo>
                  <a:cubicBezTo>
                    <a:pt x="123525" y="1066290"/>
                    <a:pt x="69000" y="1028573"/>
                    <a:pt x="36189" y="953137"/>
                  </a:cubicBezTo>
                  <a:cubicBezTo>
                    <a:pt x="12064" y="898426"/>
                    <a:pt x="0" y="824234"/>
                    <a:pt x="0" y="730562"/>
                  </a:cubicBezTo>
                  <a:close/>
                </a:path>
              </a:pathLst>
            </a:custGeom>
            <a:gradFill>
              <a:gsLst>
                <a:gs pos="4000">
                  <a:srgbClr val="480009"/>
                </a:gs>
                <a:gs pos="72000">
                  <a:srgbClr val="480009"/>
                </a:gs>
                <a:gs pos="36000">
                  <a:srgbClr val="C00000"/>
                </a:gs>
              </a:gsLst>
              <a:lin ang="162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6"/>
            <p:cNvSpPr/>
            <p:nvPr/>
          </p:nvSpPr>
          <p:spPr>
            <a:xfrm rot="16200000" flipH="1" flipV="1">
              <a:off x="1309348" y="-1000064"/>
              <a:ext cx="6864873" cy="8865005"/>
            </a:xfrm>
            <a:custGeom>
              <a:avLst/>
              <a:gdLst>
                <a:gd name="connsiteX0" fmla="*/ 0 w 6864873"/>
                <a:gd name="connsiteY0" fmla="*/ 2 h 8865005"/>
                <a:gd name="connsiteX1" fmla="*/ 6858003 w 6864873"/>
                <a:gd name="connsiteY1" fmla="*/ 0 h 8865005"/>
                <a:gd name="connsiteX2" fmla="*/ 6864873 w 6864873"/>
                <a:gd name="connsiteY2" fmla="*/ 8685291 h 8865005"/>
                <a:gd name="connsiteX3" fmla="*/ 14395 w 6864873"/>
                <a:gd name="connsiteY3" fmla="*/ 8651995 h 8865005"/>
                <a:gd name="connsiteX4" fmla="*/ 0 w 6864873"/>
                <a:gd name="connsiteY4" fmla="*/ 2 h 8865005"/>
                <a:gd name="connsiteX5" fmla="*/ 260647 w 6864873"/>
                <a:gd name="connsiteY5" fmla="*/ 7696257 h 8865005"/>
                <a:gd name="connsiteX6" fmla="*/ 280294 w 6864873"/>
                <a:gd name="connsiteY6" fmla="*/ 7788257 h 8865005"/>
                <a:gd name="connsiteX7" fmla="*/ 369101 w 6864873"/>
                <a:gd name="connsiteY7" fmla="*/ 7835029 h 8865005"/>
                <a:gd name="connsiteX8" fmla="*/ 414290 w 6864873"/>
                <a:gd name="connsiteY8" fmla="*/ 7821923 h 8865005"/>
                <a:gd name="connsiteX9" fmla="*/ 435902 w 6864873"/>
                <a:gd name="connsiteY9" fmla="*/ 7798794 h 8865005"/>
                <a:gd name="connsiteX10" fmla="*/ 437474 w 6864873"/>
                <a:gd name="connsiteY10" fmla="*/ 7784146 h 8865005"/>
                <a:gd name="connsiteX11" fmla="*/ 431972 w 6864873"/>
                <a:gd name="connsiteY11" fmla="*/ 7765129 h 8865005"/>
                <a:gd name="connsiteX12" fmla="*/ 424113 w 6864873"/>
                <a:gd name="connsiteY12" fmla="*/ 7759475 h 8865005"/>
                <a:gd name="connsiteX13" fmla="*/ 414682 w 6864873"/>
                <a:gd name="connsiteY13" fmla="*/ 7763073 h 8865005"/>
                <a:gd name="connsiteX14" fmla="*/ 391499 w 6864873"/>
                <a:gd name="connsiteY14" fmla="*/ 7773352 h 8865005"/>
                <a:gd name="connsiteX15" fmla="*/ 365957 w 6864873"/>
                <a:gd name="connsiteY15" fmla="*/ 7776436 h 8865005"/>
                <a:gd name="connsiteX16" fmla="*/ 307801 w 6864873"/>
                <a:gd name="connsiteY16" fmla="*/ 7748682 h 8865005"/>
                <a:gd name="connsiteX17" fmla="*/ 292083 w 6864873"/>
                <a:gd name="connsiteY17" fmla="*/ 7693173 h 8865005"/>
                <a:gd name="connsiteX18" fmla="*/ 318017 w 6864873"/>
                <a:gd name="connsiteY18" fmla="*/ 7603229 h 8865005"/>
                <a:gd name="connsiteX19" fmla="*/ 408395 w 6864873"/>
                <a:gd name="connsiteY19" fmla="*/ 7559541 h 8865005"/>
                <a:gd name="connsiteX20" fmla="*/ 487771 w 6864873"/>
                <a:gd name="connsiteY20" fmla="*/ 7590893 h 8865005"/>
                <a:gd name="connsiteX21" fmla="*/ 549857 w 6864873"/>
                <a:gd name="connsiteY21" fmla="*/ 7667989 h 8865005"/>
                <a:gd name="connsiteX22" fmla="*/ 733950 w 6864873"/>
                <a:gd name="connsiteY22" fmla="*/ 8008832 h 8865005"/>
                <a:gd name="connsiteX23" fmla="*/ 1147442 w 6864873"/>
                <a:gd name="connsiteY23" fmla="*/ 8140173 h 8865005"/>
                <a:gd name="connsiteX24" fmla="*/ 1447016 w 6864873"/>
                <a:gd name="connsiteY24" fmla="*/ 7900899 h 8865005"/>
                <a:gd name="connsiteX25" fmla="*/ 1477607 w 6864873"/>
                <a:gd name="connsiteY25" fmla="*/ 7661500 h 8865005"/>
                <a:gd name="connsiteX26" fmla="*/ 1356791 w 6864873"/>
                <a:gd name="connsiteY26" fmla="*/ 7475454 h 8865005"/>
                <a:gd name="connsiteX27" fmla="*/ 1096438 w 6864873"/>
                <a:gd name="connsiteY27" fmla="*/ 7396383 h 8865005"/>
                <a:gd name="connsiteX28" fmla="*/ 910189 w 6864873"/>
                <a:gd name="connsiteY28" fmla="*/ 7467284 h 8865005"/>
                <a:gd name="connsiteX29" fmla="*/ 834351 w 6864873"/>
                <a:gd name="connsiteY29" fmla="*/ 7603743 h 8865005"/>
                <a:gd name="connsiteX30" fmla="*/ 879933 w 6864873"/>
                <a:gd name="connsiteY30" fmla="*/ 7729665 h 8865005"/>
                <a:gd name="connsiteX31" fmla="*/ 1024537 w 6864873"/>
                <a:gd name="connsiteY31" fmla="*/ 7783632 h 8865005"/>
                <a:gd name="connsiteX32" fmla="*/ 1138099 w 6864873"/>
                <a:gd name="connsiteY32" fmla="*/ 7747397 h 8865005"/>
                <a:gd name="connsiteX33" fmla="*/ 1183288 w 6864873"/>
                <a:gd name="connsiteY33" fmla="*/ 7663363 h 8865005"/>
                <a:gd name="connsiteX34" fmla="*/ 1158139 w 6864873"/>
                <a:gd name="connsiteY34" fmla="*/ 7589866 h 8865005"/>
                <a:gd name="connsiteX35" fmla="*/ 1073263 w 6864873"/>
                <a:gd name="connsiteY35" fmla="*/ 7554402 h 8865005"/>
                <a:gd name="connsiteX36" fmla="*/ 1018250 w 6864873"/>
                <a:gd name="connsiteY36" fmla="*/ 7572391 h 8865005"/>
                <a:gd name="connsiteX37" fmla="*/ 998603 w 6864873"/>
                <a:gd name="connsiteY37" fmla="*/ 7597061 h 8865005"/>
                <a:gd name="connsiteX38" fmla="*/ 996245 w 6864873"/>
                <a:gd name="connsiteY38" fmla="*/ 7608882 h 8865005"/>
                <a:gd name="connsiteX39" fmla="*/ 1000960 w 6864873"/>
                <a:gd name="connsiteY39" fmla="*/ 7612994 h 8865005"/>
                <a:gd name="connsiteX40" fmla="*/ 1010391 w 6864873"/>
                <a:gd name="connsiteY40" fmla="*/ 7610938 h 8865005"/>
                <a:gd name="connsiteX41" fmla="*/ 1019822 w 6864873"/>
                <a:gd name="connsiteY41" fmla="*/ 7608882 h 8865005"/>
                <a:gd name="connsiteX42" fmla="*/ 1054402 w 6864873"/>
                <a:gd name="connsiteY42" fmla="*/ 7605798 h 8865005"/>
                <a:gd name="connsiteX43" fmla="*/ 1096447 w 6864873"/>
                <a:gd name="connsiteY43" fmla="*/ 7621988 h 8865005"/>
                <a:gd name="connsiteX44" fmla="*/ 1114129 w 6864873"/>
                <a:gd name="connsiteY44" fmla="*/ 7657195 h 8865005"/>
                <a:gd name="connsiteX45" fmla="*/ 1084266 w 6864873"/>
                <a:gd name="connsiteY45" fmla="*/ 7710134 h 8865005"/>
                <a:gd name="connsiteX46" fmla="*/ 1010391 w 6864873"/>
                <a:gd name="connsiteY46" fmla="*/ 7731207 h 8865005"/>
                <a:gd name="connsiteX47" fmla="*/ 907439 w 6864873"/>
                <a:gd name="connsiteY47" fmla="*/ 7688547 h 8865005"/>
                <a:gd name="connsiteX48" fmla="*/ 875217 w 6864873"/>
                <a:gd name="connsiteY48" fmla="*/ 7599631 h 8865005"/>
                <a:gd name="connsiteX49" fmla="*/ 934945 w 6864873"/>
                <a:gd name="connsiteY49" fmla="*/ 7485016 h 8865005"/>
                <a:gd name="connsiteX50" fmla="*/ 1092124 w 6864873"/>
                <a:gd name="connsiteY50" fmla="*/ 7434133 h 8865005"/>
                <a:gd name="connsiteX51" fmla="*/ 1288598 w 6864873"/>
                <a:gd name="connsiteY51" fmla="*/ 7510714 h 8865005"/>
                <a:gd name="connsiteX52" fmla="*/ 1354613 w 6864873"/>
                <a:gd name="connsiteY52" fmla="*/ 7673642 h 8865005"/>
                <a:gd name="connsiteX53" fmla="*/ 1263449 w 6864873"/>
                <a:gd name="connsiteY53" fmla="*/ 7838626 h 8865005"/>
                <a:gd name="connsiteX54" fmla="*/ 1029253 w 6864873"/>
                <a:gd name="connsiteY54" fmla="*/ 7910068 h 8865005"/>
                <a:gd name="connsiteX55" fmla="*/ 895650 w 6864873"/>
                <a:gd name="connsiteY55" fmla="*/ 7886426 h 8865005"/>
                <a:gd name="connsiteX56" fmla="*/ 798986 w 6864873"/>
                <a:gd name="connsiteY56" fmla="*/ 7823207 h 8865005"/>
                <a:gd name="connsiteX57" fmla="*/ 719610 w 6864873"/>
                <a:gd name="connsiteY57" fmla="*/ 7734291 h 8865005"/>
                <a:gd name="connsiteX58" fmla="*/ 608799 w 6864873"/>
                <a:gd name="connsiteY58" fmla="*/ 7582670 h 8865005"/>
                <a:gd name="connsiteX59" fmla="*/ 447690 w 6864873"/>
                <a:gd name="connsiteY59" fmla="*/ 7506088 h 8865005"/>
                <a:gd name="connsiteX60" fmla="*/ 304657 w 6864873"/>
                <a:gd name="connsiteY60" fmla="*/ 7567251 h 8865005"/>
                <a:gd name="connsiteX61" fmla="*/ 260647 w 6864873"/>
                <a:gd name="connsiteY61" fmla="*/ 7696257 h 8865005"/>
                <a:gd name="connsiteX62" fmla="*/ 2039154 w 6864873"/>
                <a:gd name="connsiteY62" fmla="*/ 7660870 h 8865005"/>
                <a:gd name="connsiteX63" fmla="*/ 2067253 w 6864873"/>
                <a:gd name="connsiteY63" fmla="*/ 7796934 h 8865005"/>
                <a:gd name="connsiteX64" fmla="*/ 2194259 w 6864873"/>
                <a:gd name="connsiteY64" fmla="*/ 7866106 h 8865005"/>
                <a:gd name="connsiteX65" fmla="*/ 2258886 w 6864873"/>
                <a:gd name="connsiteY65" fmla="*/ 7846723 h 8865005"/>
                <a:gd name="connsiteX66" fmla="*/ 2289795 w 6864873"/>
                <a:gd name="connsiteY66" fmla="*/ 7812517 h 8865005"/>
                <a:gd name="connsiteX67" fmla="*/ 2292043 w 6864873"/>
                <a:gd name="connsiteY67" fmla="*/ 7790853 h 8865005"/>
                <a:gd name="connsiteX68" fmla="*/ 2284175 w 6864873"/>
                <a:gd name="connsiteY68" fmla="*/ 7762728 h 8865005"/>
                <a:gd name="connsiteX69" fmla="*/ 2272936 w 6864873"/>
                <a:gd name="connsiteY69" fmla="*/ 7754366 h 8865005"/>
                <a:gd name="connsiteX70" fmla="*/ 2259448 w 6864873"/>
                <a:gd name="connsiteY70" fmla="*/ 7759687 h 8865005"/>
                <a:gd name="connsiteX71" fmla="*/ 2226292 w 6864873"/>
                <a:gd name="connsiteY71" fmla="*/ 7774890 h 8865005"/>
                <a:gd name="connsiteX72" fmla="*/ 2189763 w 6864873"/>
                <a:gd name="connsiteY72" fmla="*/ 7779451 h 8865005"/>
                <a:gd name="connsiteX73" fmla="*/ 2106591 w 6864873"/>
                <a:gd name="connsiteY73" fmla="*/ 7738404 h 8865005"/>
                <a:gd name="connsiteX74" fmla="*/ 2084112 w 6864873"/>
                <a:gd name="connsiteY74" fmla="*/ 7656309 h 8865005"/>
                <a:gd name="connsiteX75" fmla="*/ 2121202 w 6864873"/>
                <a:gd name="connsiteY75" fmla="*/ 7523285 h 8865005"/>
                <a:gd name="connsiteX76" fmla="*/ 2250457 w 6864873"/>
                <a:gd name="connsiteY76" fmla="*/ 7458674 h 8865005"/>
                <a:gd name="connsiteX77" fmla="*/ 2363976 w 6864873"/>
                <a:gd name="connsiteY77" fmla="*/ 7505042 h 8865005"/>
                <a:gd name="connsiteX78" fmla="*/ 2452768 w 6864873"/>
                <a:gd name="connsiteY78" fmla="*/ 7619062 h 8865005"/>
                <a:gd name="connsiteX79" fmla="*/ 2716049 w 6864873"/>
                <a:gd name="connsiteY79" fmla="*/ 8123153 h 8865005"/>
                <a:gd name="connsiteX80" fmla="*/ 3307405 w 6864873"/>
                <a:gd name="connsiteY80" fmla="*/ 8317400 h 8865005"/>
                <a:gd name="connsiteX81" fmla="*/ 3735841 w 6864873"/>
                <a:gd name="connsiteY81" fmla="*/ 7963525 h 8865005"/>
                <a:gd name="connsiteX82" fmla="*/ 3779592 w 6864873"/>
                <a:gd name="connsiteY82" fmla="*/ 7609466 h 8865005"/>
                <a:gd name="connsiteX83" fmla="*/ 3606806 w 6864873"/>
                <a:gd name="connsiteY83" fmla="*/ 7334312 h 8865005"/>
                <a:gd name="connsiteX84" fmla="*/ 3234462 w 6864873"/>
                <a:gd name="connsiteY84" fmla="*/ 7217371 h 8865005"/>
                <a:gd name="connsiteX85" fmla="*/ 2968098 w 6864873"/>
                <a:gd name="connsiteY85" fmla="*/ 7322230 h 8865005"/>
                <a:gd name="connsiteX86" fmla="*/ 2859637 w 6864873"/>
                <a:gd name="connsiteY86" fmla="*/ 7524046 h 8865005"/>
                <a:gd name="connsiteX87" fmla="*/ 2924826 w 6864873"/>
                <a:gd name="connsiteY87" fmla="*/ 7710279 h 8865005"/>
                <a:gd name="connsiteX88" fmla="*/ 3131633 w 6864873"/>
                <a:gd name="connsiteY88" fmla="*/ 7790093 h 8865005"/>
                <a:gd name="connsiteX89" fmla="*/ 3294044 w 6864873"/>
                <a:gd name="connsiteY89" fmla="*/ 7736503 h 8865005"/>
                <a:gd name="connsiteX90" fmla="*/ 3358671 w 6864873"/>
                <a:gd name="connsiteY90" fmla="*/ 7612221 h 8865005"/>
                <a:gd name="connsiteX91" fmla="*/ 3322704 w 6864873"/>
                <a:gd name="connsiteY91" fmla="*/ 7503522 h 8865005"/>
                <a:gd name="connsiteX92" fmla="*/ 3201318 w 6864873"/>
                <a:gd name="connsiteY92" fmla="*/ 7451073 h 8865005"/>
                <a:gd name="connsiteX93" fmla="*/ 3122641 w 6864873"/>
                <a:gd name="connsiteY93" fmla="*/ 7477677 h 8865005"/>
                <a:gd name="connsiteX94" fmla="*/ 3094543 w 6864873"/>
                <a:gd name="connsiteY94" fmla="*/ 7514164 h 8865005"/>
                <a:gd name="connsiteX95" fmla="*/ 3091171 w 6864873"/>
                <a:gd name="connsiteY95" fmla="*/ 7531647 h 8865005"/>
                <a:gd name="connsiteX96" fmla="*/ 3097914 w 6864873"/>
                <a:gd name="connsiteY96" fmla="*/ 7537728 h 8865005"/>
                <a:gd name="connsiteX97" fmla="*/ 3111402 w 6864873"/>
                <a:gd name="connsiteY97" fmla="*/ 7534688 h 8865005"/>
                <a:gd name="connsiteX98" fmla="*/ 3124889 w 6864873"/>
                <a:gd name="connsiteY98" fmla="*/ 7531647 h 8865005"/>
                <a:gd name="connsiteX99" fmla="*/ 3174343 w 6864873"/>
                <a:gd name="connsiteY99" fmla="*/ 7527086 h 8865005"/>
                <a:gd name="connsiteX100" fmla="*/ 3234475 w 6864873"/>
                <a:gd name="connsiteY100" fmla="*/ 7551030 h 8865005"/>
                <a:gd name="connsiteX101" fmla="*/ 3259763 w 6864873"/>
                <a:gd name="connsiteY101" fmla="*/ 7603100 h 8865005"/>
                <a:gd name="connsiteX102" fmla="*/ 3217053 w 6864873"/>
                <a:gd name="connsiteY102" fmla="*/ 7681394 h 8865005"/>
                <a:gd name="connsiteX103" fmla="*/ 3111402 w 6864873"/>
                <a:gd name="connsiteY103" fmla="*/ 7712559 h 8865005"/>
                <a:gd name="connsiteX104" fmla="*/ 2964165 w 6864873"/>
                <a:gd name="connsiteY104" fmla="*/ 7649468 h 8865005"/>
                <a:gd name="connsiteX105" fmla="*/ 2918083 w 6864873"/>
                <a:gd name="connsiteY105" fmla="*/ 7517965 h 8865005"/>
                <a:gd name="connsiteX106" fmla="*/ 3003503 w 6864873"/>
                <a:gd name="connsiteY106" fmla="*/ 7348454 h 8865005"/>
                <a:gd name="connsiteX107" fmla="*/ 3228293 w 6864873"/>
                <a:gd name="connsiteY107" fmla="*/ 7273201 h 8865005"/>
                <a:gd name="connsiteX108" fmla="*/ 3509280 w 6864873"/>
                <a:gd name="connsiteY108" fmla="*/ 7386461 h 8865005"/>
                <a:gd name="connsiteX109" fmla="*/ 3603692 w 6864873"/>
                <a:gd name="connsiteY109" fmla="*/ 7627424 h 8865005"/>
                <a:gd name="connsiteX110" fmla="*/ 3473314 w 6864873"/>
                <a:gd name="connsiteY110" fmla="*/ 7871427 h 8865005"/>
                <a:gd name="connsiteX111" fmla="*/ 3138377 w 6864873"/>
                <a:gd name="connsiteY111" fmla="*/ 7977086 h 8865005"/>
                <a:gd name="connsiteX112" fmla="*/ 2947305 w 6864873"/>
                <a:gd name="connsiteY112" fmla="*/ 7942120 h 8865005"/>
                <a:gd name="connsiteX113" fmla="*/ 2809060 w 6864873"/>
                <a:gd name="connsiteY113" fmla="*/ 7848623 h 8865005"/>
                <a:gd name="connsiteX114" fmla="*/ 2695540 w 6864873"/>
                <a:gd name="connsiteY114" fmla="*/ 7717120 h 8865005"/>
                <a:gd name="connsiteX115" fmla="*/ 2537064 w 6864873"/>
                <a:gd name="connsiteY115" fmla="*/ 7492880 h 8865005"/>
                <a:gd name="connsiteX116" fmla="*/ 2306654 w 6864873"/>
                <a:gd name="connsiteY116" fmla="*/ 7379620 h 8865005"/>
                <a:gd name="connsiteX117" fmla="*/ 2102096 w 6864873"/>
                <a:gd name="connsiteY117" fmla="*/ 7470076 h 8865005"/>
                <a:gd name="connsiteX118" fmla="*/ 2039154 w 6864873"/>
                <a:gd name="connsiteY118" fmla="*/ 7660870 h 8865005"/>
                <a:gd name="connsiteX119" fmla="*/ 4362669 w 6864873"/>
                <a:gd name="connsiteY119" fmla="*/ 7447913 h 8865005"/>
                <a:gd name="connsiteX120" fmla="*/ 4398858 w 6864873"/>
                <a:gd name="connsiteY120" fmla="*/ 7670488 h 8865005"/>
                <a:gd name="connsiteX121" fmla="*/ 4562432 w 6864873"/>
                <a:gd name="connsiteY121" fmla="*/ 7783641 h 8865005"/>
                <a:gd name="connsiteX122" fmla="*/ 4645666 w 6864873"/>
                <a:gd name="connsiteY122" fmla="*/ 7751933 h 8865005"/>
                <a:gd name="connsiteX123" fmla="*/ 4685474 w 6864873"/>
                <a:gd name="connsiteY123" fmla="*/ 7695979 h 8865005"/>
                <a:gd name="connsiteX124" fmla="*/ 4688369 w 6864873"/>
                <a:gd name="connsiteY124" fmla="*/ 7660541 h 8865005"/>
                <a:gd name="connsiteX125" fmla="*/ 4678236 w 6864873"/>
                <a:gd name="connsiteY125" fmla="*/ 7614534 h 8865005"/>
                <a:gd name="connsiteX126" fmla="*/ 4663760 w 6864873"/>
                <a:gd name="connsiteY126" fmla="*/ 7600856 h 8865005"/>
                <a:gd name="connsiteX127" fmla="*/ 4646390 w 6864873"/>
                <a:gd name="connsiteY127" fmla="*/ 7609560 h 8865005"/>
                <a:gd name="connsiteX128" fmla="*/ 4603687 w 6864873"/>
                <a:gd name="connsiteY128" fmla="*/ 7634429 h 8865005"/>
                <a:gd name="connsiteX129" fmla="*/ 4556641 w 6864873"/>
                <a:gd name="connsiteY129" fmla="*/ 7641889 h 8865005"/>
                <a:gd name="connsiteX130" fmla="*/ 4449522 w 6864873"/>
                <a:gd name="connsiteY130" fmla="*/ 7574744 h 8865005"/>
                <a:gd name="connsiteX131" fmla="*/ 4420572 w 6864873"/>
                <a:gd name="connsiteY131" fmla="*/ 7440452 h 8865005"/>
                <a:gd name="connsiteX132" fmla="*/ 4468340 w 6864873"/>
                <a:gd name="connsiteY132" fmla="*/ 7222851 h 8865005"/>
                <a:gd name="connsiteX133" fmla="*/ 4634809 w 6864873"/>
                <a:gd name="connsiteY133" fmla="*/ 7117159 h 8865005"/>
                <a:gd name="connsiteX134" fmla="*/ 4781013 w 6864873"/>
                <a:gd name="connsiteY134" fmla="*/ 7193009 h 8865005"/>
                <a:gd name="connsiteX135" fmla="*/ 4895369 w 6864873"/>
                <a:gd name="connsiteY135" fmla="*/ 7379524 h 8865005"/>
                <a:gd name="connsiteX136" fmla="*/ 5234454 w 6864873"/>
                <a:gd name="connsiteY136" fmla="*/ 8204121 h 8865005"/>
                <a:gd name="connsiteX137" fmla="*/ 5996071 w 6864873"/>
                <a:gd name="connsiteY137" fmla="*/ 8521873 h 8865005"/>
                <a:gd name="connsiteX138" fmla="*/ 6547861 w 6864873"/>
                <a:gd name="connsiteY138" fmla="*/ 7943000 h 8865005"/>
                <a:gd name="connsiteX139" fmla="*/ 6604208 w 6864873"/>
                <a:gd name="connsiteY139" fmla="*/ 7363825 h 8865005"/>
                <a:gd name="connsiteX140" fmla="*/ 6381675 w 6864873"/>
                <a:gd name="connsiteY140" fmla="*/ 6913727 h 8865005"/>
                <a:gd name="connsiteX141" fmla="*/ 5902127 w 6864873"/>
                <a:gd name="connsiteY141" fmla="*/ 6722433 h 8865005"/>
                <a:gd name="connsiteX142" fmla="*/ 5559072 w 6864873"/>
                <a:gd name="connsiteY142" fmla="*/ 6893962 h 8865005"/>
                <a:gd name="connsiteX143" fmla="*/ 5419383 w 6864873"/>
                <a:gd name="connsiteY143" fmla="*/ 7224095 h 8865005"/>
                <a:gd name="connsiteX144" fmla="*/ 5503341 w 6864873"/>
                <a:gd name="connsiteY144" fmla="*/ 7528736 h 8865005"/>
                <a:gd name="connsiteX145" fmla="*/ 5769691 w 6864873"/>
                <a:gd name="connsiteY145" fmla="*/ 7659298 h 8865005"/>
                <a:gd name="connsiteX146" fmla="*/ 5978862 w 6864873"/>
                <a:gd name="connsiteY146" fmla="*/ 7571635 h 8865005"/>
                <a:gd name="connsiteX147" fmla="*/ 6062097 w 6864873"/>
                <a:gd name="connsiteY147" fmla="*/ 7368333 h 8865005"/>
                <a:gd name="connsiteX148" fmla="*/ 6015775 w 6864873"/>
                <a:gd name="connsiteY148" fmla="*/ 7190522 h 8865005"/>
                <a:gd name="connsiteX149" fmla="*/ 5859440 w 6864873"/>
                <a:gd name="connsiteY149" fmla="*/ 7104725 h 8865005"/>
                <a:gd name="connsiteX150" fmla="*/ 5758110 w 6864873"/>
                <a:gd name="connsiteY150" fmla="*/ 7148245 h 8865005"/>
                <a:gd name="connsiteX151" fmla="*/ 5721922 w 6864873"/>
                <a:gd name="connsiteY151" fmla="*/ 7207929 h 8865005"/>
                <a:gd name="connsiteX152" fmla="*/ 5717579 w 6864873"/>
                <a:gd name="connsiteY152" fmla="*/ 7236529 h 8865005"/>
                <a:gd name="connsiteX153" fmla="*/ 5726264 w 6864873"/>
                <a:gd name="connsiteY153" fmla="*/ 7246476 h 8865005"/>
                <a:gd name="connsiteX154" fmla="*/ 5743635 w 6864873"/>
                <a:gd name="connsiteY154" fmla="*/ 7241503 h 8865005"/>
                <a:gd name="connsiteX155" fmla="*/ 5761006 w 6864873"/>
                <a:gd name="connsiteY155" fmla="*/ 7236529 h 8865005"/>
                <a:gd name="connsiteX156" fmla="*/ 5824698 w 6864873"/>
                <a:gd name="connsiteY156" fmla="*/ 7229068 h 8865005"/>
                <a:gd name="connsiteX157" fmla="*/ 5902142 w 6864873"/>
                <a:gd name="connsiteY157" fmla="*/ 7268236 h 8865005"/>
                <a:gd name="connsiteX158" fmla="*/ 5934712 w 6864873"/>
                <a:gd name="connsiteY158" fmla="*/ 7353412 h 8865005"/>
                <a:gd name="connsiteX159" fmla="*/ 5879705 w 6864873"/>
                <a:gd name="connsiteY159" fmla="*/ 7481486 h 8865005"/>
                <a:gd name="connsiteX160" fmla="*/ 5743635 w 6864873"/>
                <a:gd name="connsiteY160" fmla="*/ 7532467 h 8865005"/>
                <a:gd name="connsiteX161" fmla="*/ 5554006 w 6864873"/>
                <a:gd name="connsiteY161" fmla="*/ 7429261 h 8865005"/>
                <a:gd name="connsiteX162" fmla="*/ 5494656 w 6864873"/>
                <a:gd name="connsiteY162" fmla="*/ 7214147 h 8865005"/>
                <a:gd name="connsiteX163" fmla="*/ 5604670 w 6864873"/>
                <a:gd name="connsiteY163" fmla="*/ 6936860 h 8865005"/>
                <a:gd name="connsiteX164" fmla="*/ 5894181 w 6864873"/>
                <a:gd name="connsiteY164" fmla="*/ 6813760 h 8865005"/>
                <a:gd name="connsiteX165" fmla="*/ 6256069 w 6864873"/>
                <a:gd name="connsiteY165" fmla="*/ 6999032 h 8865005"/>
                <a:gd name="connsiteX166" fmla="*/ 6377664 w 6864873"/>
                <a:gd name="connsiteY166" fmla="*/ 7393202 h 8865005"/>
                <a:gd name="connsiteX167" fmla="*/ 6209747 w 6864873"/>
                <a:gd name="connsiteY167" fmla="*/ 7792345 h 8865005"/>
                <a:gd name="connsiteX168" fmla="*/ 5778376 w 6864873"/>
                <a:gd name="connsiteY168" fmla="*/ 7965183 h 8865005"/>
                <a:gd name="connsiteX169" fmla="*/ 5532292 w 6864873"/>
                <a:gd name="connsiteY169" fmla="*/ 7907985 h 8865005"/>
                <a:gd name="connsiteX170" fmla="*/ 5354244 w 6864873"/>
                <a:gd name="connsiteY170" fmla="*/ 7755042 h 8865005"/>
                <a:gd name="connsiteX171" fmla="*/ 5208040 w 6864873"/>
                <a:gd name="connsiteY171" fmla="*/ 7539927 h 8865005"/>
                <a:gd name="connsiteX172" fmla="*/ 5003935 w 6864873"/>
                <a:gd name="connsiteY172" fmla="*/ 7173114 h 8865005"/>
                <a:gd name="connsiteX173" fmla="*/ 4707187 w 6864873"/>
                <a:gd name="connsiteY173" fmla="*/ 6987841 h 8865005"/>
                <a:gd name="connsiteX174" fmla="*/ 4443733 w 6864873"/>
                <a:gd name="connsiteY174" fmla="*/ 7135811 h 8865005"/>
                <a:gd name="connsiteX175" fmla="*/ 4362669 w 6864873"/>
                <a:gd name="connsiteY175" fmla="*/ 7447913 h 8865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6864873" h="8865005">
                  <a:moveTo>
                    <a:pt x="0" y="2"/>
                  </a:moveTo>
                  <a:lnTo>
                    <a:pt x="6858003" y="0"/>
                  </a:lnTo>
                  <a:lnTo>
                    <a:pt x="6864873" y="8685291"/>
                  </a:lnTo>
                  <a:cubicBezTo>
                    <a:pt x="3835794" y="9335365"/>
                    <a:pt x="1355353" y="7959716"/>
                    <a:pt x="14395" y="8651995"/>
                  </a:cubicBezTo>
                  <a:lnTo>
                    <a:pt x="0" y="2"/>
                  </a:lnTo>
                  <a:close/>
                  <a:moveTo>
                    <a:pt x="260647" y="7696257"/>
                  </a:moveTo>
                  <a:cubicBezTo>
                    <a:pt x="260647" y="7734976"/>
                    <a:pt x="267196" y="7765643"/>
                    <a:pt x="280294" y="7788257"/>
                  </a:cubicBezTo>
                  <a:cubicBezTo>
                    <a:pt x="298108" y="7819438"/>
                    <a:pt x="327710" y="7835029"/>
                    <a:pt x="369101" y="7835029"/>
                  </a:cubicBezTo>
                  <a:cubicBezTo>
                    <a:pt x="385866" y="7835029"/>
                    <a:pt x="400929" y="7830660"/>
                    <a:pt x="414290" y="7821923"/>
                  </a:cubicBezTo>
                  <a:cubicBezTo>
                    <a:pt x="427650" y="7813185"/>
                    <a:pt x="434854" y="7805476"/>
                    <a:pt x="435902" y="7798794"/>
                  </a:cubicBezTo>
                  <a:cubicBezTo>
                    <a:pt x="436949" y="7792112"/>
                    <a:pt x="437474" y="7787230"/>
                    <a:pt x="437474" y="7784146"/>
                  </a:cubicBezTo>
                  <a:cubicBezTo>
                    <a:pt x="437474" y="7776608"/>
                    <a:pt x="435640" y="7770269"/>
                    <a:pt x="431972" y="7765129"/>
                  </a:cubicBezTo>
                  <a:cubicBezTo>
                    <a:pt x="427781" y="7761360"/>
                    <a:pt x="425161" y="7759475"/>
                    <a:pt x="424113" y="7759475"/>
                  </a:cubicBezTo>
                  <a:cubicBezTo>
                    <a:pt x="421494" y="7759475"/>
                    <a:pt x="418350" y="7760674"/>
                    <a:pt x="414682" y="7763073"/>
                  </a:cubicBezTo>
                  <a:cubicBezTo>
                    <a:pt x="407347" y="7767870"/>
                    <a:pt x="399619" y="7771296"/>
                    <a:pt x="391499" y="7773352"/>
                  </a:cubicBezTo>
                  <a:cubicBezTo>
                    <a:pt x="383378" y="7775408"/>
                    <a:pt x="374864" y="7776436"/>
                    <a:pt x="365957" y="7776436"/>
                  </a:cubicBezTo>
                  <a:cubicBezTo>
                    <a:pt x="340284" y="7776436"/>
                    <a:pt x="320899" y="7767185"/>
                    <a:pt x="307801" y="7748682"/>
                  </a:cubicBezTo>
                  <a:cubicBezTo>
                    <a:pt x="297322" y="7733948"/>
                    <a:pt x="292083" y="7715445"/>
                    <a:pt x="292083" y="7693173"/>
                  </a:cubicBezTo>
                  <a:cubicBezTo>
                    <a:pt x="292083" y="7657195"/>
                    <a:pt x="300728" y="7627214"/>
                    <a:pt x="318017" y="7603229"/>
                  </a:cubicBezTo>
                  <a:cubicBezTo>
                    <a:pt x="338975" y="7574104"/>
                    <a:pt x="369101" y="7559541"/>
                    <a:pt x="408395" y="7559541"/>
                  </a:cubicBezTo>
                  <a:cubicBezTo>
                    <a:pt x="437211" y="7559541"/>
                    <a:pt x="463670" y="7569992"/>
                    <a:pt x="487771" y="7590893"/>
                  </a:cubicBezTo>
                  <a:cubicBezTo>
                    <a:pt x="504537" y="7605627"/>
                    <a:pt x="508827" y="7598332"/>
                    <a:pt x="549857" y="7667989"/>
                  </a:cubicBezTo>
                  <a:cubicBezTo>
                    <a:pt x="590887" y="7737645"/>
                    <a:pt x="612781" y="7877801"/>
                    <a:pt x="733950" y="8008832"/>
                  </a:cubicBezTo>
                  <a:cubicBezTo>
                    <a:pt x="855119" y="8139863"/>
                    <a:pt x="1028598" y="8158162"/>
                    <a:pt x="1147442" y="8140173"/>
                  </a:cubicBezTo>
                  <a:cubicBezTo>
                    <a:pt x="1266286" y="8122184"/>
                    <a:pt x="1409245" y="7986493"/>
                    <a:pt x="1447016" y="7900899"/>
                  </a:cubicBezTo>
                  <a:cubicBezTo>
                    <a:pt x="1484786" y="7815305"/>
                    <a:pt x="1492645" y="7732407"/>
                    <a:pt x="1477607" y="7661500"/>
                  </a:cubicBezTo>
                  <a:cubicBezTo>
                    <a:pt x="1462570" y="7590592"/>
                    <a:pt x="1420319" y="7519640"/>
                    <a:pt x="1356791" y="7475454"/>
                  </a:cubicBezTo>
                  <a:cubicBezTo>
                    <a:pt x="1293263" y="7431267"/>
                    <a:pt x="1222643" y="7383637"/>
                    <a:pt x="1096438" y="7396383"/>
                  </a:cubicBezTo>
                  <a:cubicBezTo>
                    <a:pt x="970234" y="7409129"/>
                    <a:pt x="953871" y="7432724"/>
                    <a:pt x="910189" y="7467284"/>
                  </a:cubicBezTo>
                  <a:cubicBezTo>
                    <a:pt x="866508" y="7501844"/>
                    <a:pt x="834351" y="7550632"/>
                    <a:pt x="834351" y="7603743"/>
                  </a:cubicBezTo>
                  <a:cubicBezTo>
                    <a:pt x="834351" y="7655482"/>
                    <a:pt x="849545" y="7697456"/>
                    <a:pt x="879933" y="7729665"/>
                  </a:cubicBezTo>
                  <a:cubicBezTo>
                    <a:pt x="913988" y="7765643"/>
                    <a:pt x="962190" y="7783632"/>
                    <a:pt x="1024537" y="7783632"/>
                  </a:cubicBezTo>
                  <a:cubicBezTo>
                    <a:pt x="1070119" y="7783632"/>
                    <a:pt x="1107973" y="7771554"/>
                    <a:pt x="1138099" y="7747397"/>
                  </a:cubicBezTo>
                  <a:cubicBezTo>
                    <a:pt x="1168225" y="7723240"/>
                    <a:pt x="1183288" y="7695229"/>
                    <a:pt x="1183288" y="7663363"/>
                  </a:cubicBezTo>
                  <a:cubicBezTo>
                    <a:pt x="1183288" y="7634238"/>
                    <a:pt x="1174905" y="7609739"/>
                    <a:pt x="1158139" y="7589866"/>
                  </a:cubicBezTo>
                  <a:cubicBezTo>
                    <a:pt x="1138230" y="7566223"/>
                    <a:pt x="1109938" y="7554402"/>
                    <a:pt x="1073263" y="7554402"/>
                  </a:cubicBezTo>
                  <a:cubicBezTo>
                    <a:pt x="1051258" y="7554402"/>
                    <a:pt x="1032920" y="7560398"/>
                    <a:pt x="1018250" y="7572391"/>
                  </a:cubicBezTo>
                  <a:cubicBezTo>
                    <a:pt x="1006724" y="7581642"/>
                    <a:pt x="1000175" y="7589866"/>
                    <a:pt x="998603" y="7597061"/>
                  </a:cubicBezTo>
                  <a:cubicBezTo>
                    <a:pt x="997031" y="7604257"/>
                    <a:pt x="996245" y="7608197"/>
                    <a:pt x="996245" y="7608882"/>
                  </a:cubicBezTo>
                  <a:cubicBezTo>
                    <a:pt x="996245" y="7611623"/>
                    <a:pt x="997817" y="7612994"/>
                    <a:pt x="1000960" y="7612994"/>
                  </a:cubicBezTo>
                  <a:lnTo>
                    <a:pt x="1010391" y="7610938"/>
                  </a:lnTo>
                  <a:cubicBezTo>
                    <a:pt x="1011439" y="7610596"/>
                    <a:pt x="1014583" y="7609910"/>
                    <a:pt x="1019822" y="7608882"/>
                  </a:cubicBezTo>
                  <a:cubicBezTo>
                    <a:pt x="1030300" y="7606826"/>
                    <a:pt x="1041827" y="7605798"/>
                    <a:pt x="1054402" y="7605798"/>
                  </a:cubicBezTo>
                  <a:cubicBezTo>
                    <a:pt x="1070643" y="7605798"/>
                    <a:pt x="1084658" y="7611195"/>
                    <a:pt x="1096447" y="7621988"/>
                  </a:cubicBezTo>
                  <a:cubicBezTo>
                    <a:pt x="1108235" y="7632782"/>
                    <a:pt x="1114129" y="7644518"/>
                    <a:pt x="1114129" y="7657195"/>
                  </a:cubicBezTo>
                  <a:cubicBezTo>
                    <a:pt x="1114129" y="7678439"/>
                    <a:pt x="1104175" y="7696086"/>
                    <a:pt x="1084266" y="7710134"/>
                  </a:cubicBezTo>
                  <a:cubicBezTo>
                    <a:pt x="1064356" y="7724183"/>
                    <a:pt x="1039731" y="7731207"/>
                    <a:pt x="1010391" y="7731207"/>
                  </a:cubicBezTo>
                  <a:cubicBezTo>
                    <a:pt x="966381" y="7731207"/>
                    <a:pt x="932064" y="7716987"/>
                    <a:pt x="907439" y="7688547"/>
                  </a:cubicBezTo>
                  <a:cubicBezTo>
                    <a:pt x="885958" y="7663877"/>
                    <a:pt x="875217" y="7634238"/>
                    <a:pt x="875217" y="7599631"/>
                  </a:cubicBezTo>
                  <a:cubicBezTo>
                    <a:pt x="875217" y="7555430"/>
                    <a:pt x="895127" y="7517225"/>
                    <a:pt x="934945" y="7485016"/>
                  </a:cubicBezTo>
                  <a:cubicBezTo>
                    <a:pt x="976860" y="7451094"/>
                    <a:pt x="1029253" y="7434133"/>
                    <a:pt x="1092124" y="7434133"/>
                  </a:cubicBezTo>
                  <a:cubicBezTo>
                    <a:pt x="1173857" y="7434133"/>
                    <a:pt x="1239349" y="7459660"/>
                    <a:pt x="1288598" y="7510714"/>
                  </a:cubicBezTo>
                  <a:cubicBezTo>
                    <a:pt x="1332608" y="7556286"/>
                    <a:pt x="1354613" y="7610596"/>
                    <a:pt x="1354613" y="7673642"/>
                  </a:cubicBezTo>
                  <a:cubicBezTo>
                    <a:pt x="1354613" y="7737717"/>
                    <a:pt x="1324226" y="7792712"/>
                    <a:pt x="1263449" y="7838626"/>
                  </a:cubicBezTo>
                  <a:cubicBezTo>
                    <a:pt x="1200578" y="7886254"/>
                    <a:pt x="1122512" y="7910068"/>
                    <a:pt x="1029253" y="7910068"/>
                  </a:cubicBezTo>
                  <a:cubicBezTo>
                    <a:pt x="978431" y="7910068"/>
                    <a:pt x="933898" y="7902187"/>
                    <a:pt x="895650" y="7886426"/>
                  </a:cubicBezTo>
                  <a:cubicBezTo>
                    <a:pt x="862119" y="7872720"/>
                    <a:pt x="829897" y="7851647"/>
                    <a:pt x="798986" y="7823207"/>
                  </a:cubicBezTo>
                  <a:cubicBezTo>
                    <a:pt x="777504" y="7803677"/>
                    <a:pt x="751046" y="7774038"/>
                    <a:pt x="719610" y="7734291"/>
                  </a:cubicBezTo>
                  <a:lnTo>
                    <a:pt x="608799" y="7582670"/>
                  </a:lnTo>
                  <a:cubicBezTo>
                    <a:pt x="563217" y="7531616"/>
                    <a:pt x="509514" y="7506088"/>
                    <a:pt x="447690" y="7506088"/>
                  </a:cubicBezTo>
                  <a:cubicBezTo>
                    <a:pt x="386390" y="7506088"/>
                    <a:pt x="338713" y="7526476"/>
                    <a:pt x="304657" y="7567251"/>
                  </a:cubicBezTo>
                  <a:cubicBezTo>
                    <a:pt x="275317" y="7602543"/>
                    <a:pt x="260647" y="7645545"/>
                    <a:pt x="260647" y="7696257"/>
                  </a:cubicBezTo>
                  <a:close/>
                  <a:moveTo>
                    <a:pt x="2039154" y="7660870"/>
                  </a:moveTo>
                  <a:cubicBezTo>
                    <a:pt x="2039154" y="7718133"/>
                    <a:pt x="2048521" y="7763488"/>
                    <a:pt x="2067253" y="7796934"/>
                  </a:cubicBezTo>
                  <a:cubicBezTo>
                    <a:pt x="2092729" y="7843049"/>
                    <a:pt x="2135064" y="7866106"/>
                    <a:pt x="2194259" y="7866106"/>
                  </a:cubicBezTo>
                  <a:cubicBezTo>
                    <a:pt x="2218237" y="7866106"/>
                    <a:pt x="2239779" y="7859645"/>
                    <a:pt x="2258886" y="7846723"/>
                  </a:cubicBezTo>
                  <a:cubicBezTo>
                    <a:pt x="2277993" y="7833801"/>
                    <a:pt x="2288296" y="7822399"/>
                    <a:pt x="2289795" y="7812517"/>
                  </a:cubicBezTo>
                  <a:cubicBezTo>
                    <a:pt x="2291293" y="7802635"/>
                    <a:pt x="2292043" y="7795414"/>
                    <a:pt x="2292043" y="7790853"/>
                  </a:cubicBezTo>
                  <a:cubicBezTo>
                    <a:pt x="2292043" y="7779704"/>
                    <a:pt x="2289420" y="7770329"/>
                    <a:pt x="2284175" y="7762728"/>
                  </a:cubicBezTo>
                  <a:cubicBezTo>
                    <a:pt x="2278181" y="7757154"/>
                    <a:pt x="2274434" y="7754366"/>
                    <a:pt x="2272936" y="7754366"/>
                  </a:cubicBezTo>
                  <a:cubicBezTo>
                    <a:pt x="2269189" y="7754366"/>
                    <a:pt x="2264693" y="7756140"/>
                    <a:pt x="2259448" y="7759687"/>
                  </a:cubicBezTo>
                  <a:cubicBezTo>
                    <a:pt x="2248958" y="7766782"/>
                    <a:pt x="2237906" y="7771849"/>
                    <a:pt x="2226292" y="7774890"/>
                  </a:cubicBezTo>
                  <a:cubicBezTo>
                    <a:pt x="2214678" y="7777931"/>
                    <a:pt x="2202501" y="7779451"/>
                    <a:pt x="2189763" y="7779451"/>
                  </a:cubicBezTo>
                  <a:cubicBezTo>
                    <a:pt x="2153048" y="7779451"/>
                    <a:pt x="2125324" y="7765768"/>
                    <a:pt x="2106591" y="7738404"/>
                  </a:cubicBezTo>
                  <a:cubicBezTo>
                    <a:pt x="2091605" y="7716613"/>
                    <a:pt x="2084112" y="7689248"/>
                    <a:pt x="2084112" y="7656309"/>
                  </a:cubicBezTo>
                  <a:cubicBezTo>
                    <a:pt x="2084112" y="7603100"/>
                    <a:pt x="2096475" y="7558758"/>
                    <a:pt x="2121202" y="7523285"/>
                  </a:cubicBezTo>
                  <a:cubicBezTo>
                    <a:pt x="2151174" y="7480211"/>
                    <a:pt x="2194259" y="7458674"/>
                    <a:pt x="2250457" y="7458674"/>
                  </a:cubicBezTo>
                  <a:cubicBezTo>
                    <a:pt x="2291668" y="7458674"/>
                    <a:pt x="2329508" y="7474130"/>
                    <a:pt x="2363976" y="7505042"/>
                  </a:cubicBezTo>
                  <a:cubicBezTo>
                    <a:pt x="2387953" y="7526833"/>
                    <a:pt x="2394089" y="7516044"/>
                    <a:pt x="2452768" y="7619062"/>
                  </a:cubicBezTo>
                  <a:cubicBezTo>
                    <a:pt x="2511447" y="7722081"/>
                    <a:pt x="2542760" y="7929365"/>
                    <a:pt x="2716049" y="8123153"/>
                  </a:cubicBezTo>
                  <a:cubicBezTo>
                    <a:pt x="2889339" y="8316941"/>
                    <a:pt x="3137440" y="8344005"/>
                    <a:pt x="3307405" y="8317400"/>
                  </a:cubicBezTo>
                  <a:cubicBezTo>
                    <a:pt x="3477370" y="8290796"/>
                    <a:pt x="3681823" y="8090114"/>
                    <a:pt x="3735841" y="7963525"/>
                  </a:cubicBezTo>
                  <a:cubicBezTo>
                    <a:pt x="3789859" y="7836936"/>
                    <a:pt x="3801098" y="7714334"/>
                    <a:pt x="3779592" y="7609466"/>
                  </a:cubicBezTo>
                  <a:cubicBezTo>
                    <a:pt x="3758086" y="7504597"/>
                    <a:pt x="3697661" y="7399661"/>
                    <a:pt x="3606806" y="7334312"/>
                  </a:cubicBezTo>
                  <a:cubicBezTo>
                    <a:pt x="3515951" y="7268963"/>
                    <a:pt x="3414954" y="7198521"/>
                    <a:pt x="3234462" y="7217371"/>
                  </a:cubicBezTo>
                  <a:cubicBezTo>
                    <a:pt x="3053971" y="7236221"/>
                    <a:pt x="3030569" y="7271117"/>
                    <a:pt x="2968098" y="7322230"/>
                  </a:cubicBezTo>
                  <a:cubicBezTo>
                    <a:pt x="2905628" y="7373342"/>
                    <a:pt x="2859637" y="7445498"/>
                    <a:pt x="2859637" y="7524046"/>
                  </a:cubicBezTo>
                  <a:cubicBezTo>
                    <a:pt x="2859637" y="7600566"/>
                    <a:pt x="2881367" y="7662643"/>
                    <a:pt x="2924826" y="7710279"/>
                  </a:cubicBezTo>
                  <a:cubicBezTo>
                    <a:pt x="2973531" y="7763488"/>
                    <a:pt x="3042466" y="7790093"/>
                    <a:pt x="3131633" y="7790093"/>
                  </a:cubicBezTo>
                  <a:cubicBezTo>
                    <a:pt x="3196822" y="7790093"/>
                    <a:pt x="3250959" y="7772230"/>
                    <a:pt x="3294044" y="7736503"/>
                  </a:cubicBezTo>
                  <a:cubicBezTo>
                    <a:pt x="3337129" y="7700777"/>
                    <a:pt x="3358671" y="7659350"/>
                    <a:pt x="3358671" y="7612221"/>
                  </a:cubicBezTo>
                  <a:cubicBezTo>
                    <a:pt x="3358671" y="7569147"/>
                    <a:pt x="3346682" y="7532914"/>
                    <a:pt x="3322704" y="7503522"/>
                  </a:cubicBezTo>
                  <a:cubicBezTo>
                    <a:pt x="3294231" y="7468556"/>
                    <a:pt x="3253769" y="7451073"/>
                    <a:pt x="3201318" y="7451073"/>
                  </a:cubicBezTo>
                  <a:cubicBezTo>
                    <a:pt x="3169847" y="7451073"/>
                    <a:pt x="3143622" y="7459941"/>
                    <a:pt x="3122641" y="7477677"/>
                  </a:cubicBezTo>
                  <a:cubicBezTo>
                    <a:pt x="3106157" y="7491360"/>
                    <a:pt x="3096791" y="7503522"/>
                    <a:pt x="3094543" y="7514164"/>
                  </a:cubicBezTo>
                  <a:cubicBezTo>
                    <a:pt x="3092295" y="7524806"/>
                    <a:pt x="3091171" y="7530633"/>
                    <a:pt x="3091171" y="7531647"/>
                  </a:cubicBezTo>
                  <a:cubicBezTo>
                    <a:pt x="3091171" y="7535701"/>
                    <a:pt x="3093419" y="7537728"/>
                    <a:pt x="3097914" y="7537728"/>
                  </a:cubicBezTo>
                  <a:lnTo>
                    <a:pt x="3111402" y="7534688"/>
                  </a:lnTo>
                  <a:cubicBezTo>
                    <a:pt x="3112901" y="7534181"/>
                    <a:pt x="3117397" y="7533167"/>
                    <a:pt x="3124889" y="7531647"/>
                  </a:cubicBezTo>
                  <a:cubicBezTo>
                    <a:pt x="3139875" y="7528606"/>
                    <a:pt x="3156360" y="7527086"/>
                    <a:pt x="3174343" y="7527086"/>
                  </a:cubicBezTo>
                  <a:cubicBezTo>
                    <a:pt x="3197572" y="7527086"/>
                    <a:pt x="3217615" y="7535068"/>
                    <a:pt x="3234475" y="7551030"/>
                  </a:cubicBezTo>
                  <a:cubicBezTo>
                    <a:pt x="3251334" y="7566993"/>
                    <a:pt x="3259763" y="7584350"/>
                    <a:pt x="3259763" y="7603100"/>
                  </a:cubicBezTo>
                  <a:cubicBezTo>
                    <a:pt x="3259763" y="7634519"/>
                    <a:pt x="3245527" y="7660617"/>
                    <a:pt x="3217053" y="7681394"/>
                  </a:cubicBezTo>
                  <a:cubicBezTo>
                    <a:pt x="3188580" y="7702170"/>
                    <a:pt x="3153363" y="7712559"/>
                    <a:pt x="3111402" y="7712559"/>
                  </a:cubicBezTo>
                  <a:cubicBezTo>
                    <a:pt x="3048461" y="7712559"/>
                    <a:pt x="2999382" y="7691529"/>
                    <a:pt x="2964165" y="7649468"/>
                  </a:cubicBezTo>
                  <a:cubicBezTo>
                    <a:pt x="2933443" y="7612981"/>
                    <a:pt x="2918083" y="7569147"/>
                    <a:pt x="2918083" y="7517965"/>
                  </a:cubicBezTo>
                  <a:cubicBezTo>
                    <a:pt x="2918083" y="7452593"/>
                    <a:pt x="2946556" y="7396090"/>
                    <a:pt x="3003503" y="7348454"/>
                  </a:cubicBezTo>
                  <a:cubicBezTo>
                    <a:pt x="3063447" y="7298285"/>
                    <a:pt x="3138377" y="7273201"/>
                    <a:pt x="3228293" y="7273201"/>
                  </a:cubicBezTo>
                  <a:cubicBezTo>
                    <a:pt x="3345183" y="7273201"/>
                    <a:pt x="3438846" y="7310954"/>
                    <a:pt x="3509280" y="7386461"/>
                  </a:cubicBezTo>
                  <a:cubicBezTo>
                    <a:pt x="3572221" y="7453860"/>
                    <a:pt x="3603692" y="7534181"/>
                    <a:pt x="3603692" y="7627424"/>
                  </a:cubicBezTo>
                  <a:cubicBezTo>
                    <a:pt x="3603692" y="7722187"/>
                    <a:pt x="3560233" y="7803522"/>
                    <a:pt x="3473314" y="7871427"/>
                  </a:cubicBezTo>
                  <a:cubicBezTo>
                    <a:pt x="3383398" y="7941866"/>
                    <a:pt x="3271752" y="7977086"/>
                    <a:pt x="3138377" y="7977086"/>
                  </a:cubicBezTo>
                  <a:cubicBezTo>
                    <a:pt x="3065695" y="7977086"/>
                    <a:pt x="3002004" y="7965431"/>
                    <a:pt x="2947305" y="7942120"/>
                  </a:cubicBezTo>
                  <a:cubicBezTo>
                    <a:pt x="2899350" y="7921849"/>
                    <a:pt x="2853268" y="7890684"/>
                    <a:pt x="2809060" y="7848623"/>
                  </a:cubicBezTo>
                  <a:cubicBezTo>
                    <a:pt x="2778338" y="7819738"/>
                    <a:pt x="2740499" y="7775904"/>
                    <a:pt x="2695540" y="7717120"/>
                  </a:cubicBezTo>
                  <a:lnTo>
                    <a:pt x="2537064" y="7492880"/>
                  </a:lnTo>
                  <a:cubicBezTo>
                    <a:pt x="2471875" y="7417373"/>
                    <a:pt x="2395072" y="7379620"/>
                    <a:pt x="2306654" y="7379620"/>
                  </a:cubicBezTo>
                  <a:cubicBezTo>
                    <a:pt x="2218986" y="7379620"/>
                    <a:pt x="2150800" y="7409772"/>
                    <a:pt x="2102096" y="7470076"/>
                  </a:cubicBezTo>
                  <a:cubicBezTo>
                    <a:pt x="2060135" y="7522272"/>
                    <a:pt x="2039154" y="7585870"/>
                    <a:pt x="2039154" y="7660870"/>
                  </a:cubicBezTo>
                  <a:close/>
                  <a:moveTo>
                    <a:pt x="4362669" y="7447913"/>
                  </a:moveTo>
                  <a:cubicBezTo>
                    <a:pt x="4362669" y="7541585"/>
                    <a:pt x="4374733" y="7615777"/>
                    <a:pt x="4398858" y="7670488"/>
                  </a:cubicBezTo>
                  <a:cubicBezTo>
                    <a:pt x="4431669" y="7745924"/>
                    <a:pt x="4486194" y="7783641"/>
                    <a:pt x="4562432" y="7783641"/>
                  </a:cubicBezTo>
                  <a:cubicBezTo>
                    <a:pt x="4593313" y="7783641"/>
                    <a:pt x="4621057" y="7773072"/>
                    <a:pt x="4645666" y="7751933"/>
                  </a:cubicBezTo>
                  <a:cubicBezTo>
                    <a:pt x="4670274" y="7730795"/>
                    <a:pt x="4683544" y="7712144"/>
                    <a:pt x="4685474" y="7695979"/>
                  </a:cubicBezTo>
                  <a:cubicBezTo>
                    <a:pt x="4687404" y="7679814"/>
                    <a:pt x="4688369" y="7668001"/>
                    <a:pt x="4688369" y="7660541"/>
                  </a:cubicBezTo>
                  <a:cubicBezTo>
                    <a:pt x="4688369" y="7642304"/>
                    <a:pt x="4684991" y="7626968"/>
                    <a:pt x="4678236" y="7614534"/>
                  </a:cubicBezTo>
                  <a:cubicBezTo>
                    <a:pt x="4670516" y="7605415"/>
                    <a:pt x="4665691" y="7600856"/>
                    <a:pt x="4663760" y="7600856"/>
                  </a:cubicBezTo>
                  <a:cubicBezTo>
                    <a:pt x="4658935" y="7600856"/>
                    <a:pt x="4653145" y="7603757"/>
                    <a:pt x="4646390" y="7609560"/>
                  </a:cubicBezTo>
                  <a:cubicBezTo>
                    <a:pt x="4632879" y="7621165"/>
                    <a:pt x="4618645" y="7629455"/>
                    <a:pt x="4603687" y="7634429"/>
                  </a:cubicBezTo>
                  <a:cubicBezTo>
                    <a:pt x="4588729" y="7639403"/>
                    <a:pt x="4573047" y="7641889"/>
                    <a:pt x="4556641" y="7641889"/>
                  </a:cubicBezTo>
                  <a:cubicBezTo>
                    <a:pt x="4509355" y="7641889"/>
                    <a:pt x="4473649" y="7619507"/>
                    <a:pt x="4449522" y="7574744"/>
                  </a:cubicBezTo>
                  <a:cubicBezTo>
                    <a:pt x="4430222" y="7539098"/>
                    <a:pt x="4420572" y="7494334"/>
                    <a:pt x="4420572" y="7440452"/>
                  </a:cubicBezTo>
                  <a:cubicBezTo>
                    <a:pt x="4420572" y="7353412"/>
                    <a:pt x="4436494" y="7280878"/>
                    <a:pt x="4468340" y="7222851"/>
                  </a:cubicBezTo>
                  <a:cubicBezTo>
                    <a:pt x="4506942" y="7152389"/>
                    <a:pt x="4562432" y="7117159"/>
                    <a:pt x="4634809" y="7117159"/>
                  </a:cubicBezTo>
                  <a:cubicBezTo>
                    <a:pt x="4687886" y="7117159"/>
                    <a:pt x="4736621" y="7142442"/>
                    <a:pt x="4781013" y="7193009"/>
                  </a:cubicBezTo>
                  <a:cubicBezTo>
                    <a:pt x="4811893" y="7228654"/>
                    <a:pt x="4819796" y="7211005"/>
                    <a:pt x="4895369" y="7379524"/>
                  </a:cubicBezTo>
                  <a:cubicBezTo>
                    <a:pt x="4970943" y="7548043"/>
                    <a:pt x="5011271" y="7887120"/>
                    <a:pt x="5234454" y="8204121"/>
                  </a:cubicBezTo>
                  <a:cubicBezTo>
                    <a:pt x="5457637" y="8521121"/>
                    <a:pt x="5777170" y="8565393"/>
                    <a:pt x="5996071" y="8521873"/>
                  </a:cubicBezTo>
                  <a:cubicBezTo>
                    <a:pt x="6214972" y="8478352"/>
                    <a:pt x="6478290" y="8150076"/>
                    <a:pt x="6547861" y="7943000"/>
                  </a:cubicBezTo>
                  <a:cubicBezTo>
                    <a:pt x="6617431" y="7735924"/>
                    <a:pt x="6631906" y="7535371"/>
                    <a:pt x="6604208" y="7363825"/>
                  </a:cubicBezTo>
                  <a:cubicBezTo>
                    <a:pt x="6576511" y="7192280"/>
                    <a:pt x="6498688" y="7020625"/>
                    <a:pt x="6381675" y="6913727"/>
                  </a:cubicBezTo>
                  <a:cubicBezTo>
                    <a:pt x="6264661" y="6806828"/>
                    <a:pt x="6134585" y="6691597"/>
                    <a:pt x="5902127" y="6722433"/>
                  </a:cubicBezTo>
                  <a:cubicBezTo>
                    <a:pt x="5669669" y="6753268"/>
                    <a:pt x="5639529" y="6810351"/>
                    <a:pt x="5559072" y="6893962"/>
                  </a:cubicBezTo>
                  <a:cubicBezTo>
                    <a:pt x="5478615" y="6977572"/>
                    <a:pt x="5419383" y="7095606"/>
                    <a:pt x="5419383" y="7224095"/>
                  </a:cubicBezTo>
                  <a:cubicBezTo>
                    <a:pt x="5419383" y="7349267"/>
                    <a:pt x="5447369" y="7450814"/>
                    <a:pt x="5503341" y="7528736"/>
                  </a:cubicBezTo>
                  <a:cubicBezTo>
                    <a:pt x="5566068" y="7615777"/>
                    <a:pt x="5654852" y="7659298"/>
                    <a:pt x="5769691" y="7659298"/>
                  </a:cubicBezTo>
                  <a:cubicBezTo>
                    <a:pt x="5853649" y="7659298"/>
                    <a:pt x="5923373" y="7630077"/>
                    <a:pt x="5978862" y="7571635"/>
                  </a:cubicBezTo>
                  <a:cubicBezTo>
                    <a:pt x="6034352" y="7513193"/>
                    <a:pt x="6062097" y="7445426"/>
                    <a:pt x="6062097" y="7368333"/>
                  </a:cubicBezTo>
                  <a:cubicBezTo>
                    <a:pt x="6062097" y="7297871"/>
                    <a:pt x="6046656" y="7238601"/>
                    <a:pt x="6015775" y="7190522"/>
                  </a:cubicBezTo>
                  <a:cubicBezTo>
                    <a:pt x="5979104" y="7133323"/>
                    <a:pt x="5926992" y="7104725"/>
                    <a:pt x="5859440" y="7104725"/>
                  </a:cubicBezTo>
                  <a:cubicBezTo>
                    <a:pt x="5818908" y="7104725"/>
                    <a:pt x="5785132" y="7119231"/>
                    <a:pt x="5758110" y="7148245"/>
                  </a:cubicBezTo>
                  <a:cubicBezTo>
                    <a:pt x="5736880" y="7170626"/>
                    <a:pt x="5724817" y="7190522"/>
                    <a:pt x="5721922" y="7207929"/>
                  </a:cubicBezTo>
                  <a:cubicBezTo>
                    <a:pt x="5719027" y="7225338"/>
                    <a:pt x="5717579" y="7234871"/>
                    <a:pt x="5717579" y="7236529"/>
                  </a:cubicBezTo>
                  <a:cubicBezTo>
                    <a:pt x="5717579" y="7243160"/>
                    <a:pt x="5720474" y="7246476"/>
                    <a:pt x="5726264" y="7246476"/>
                  </a:cubicBezTo>
                  <a:lnTo>
                    <a:pt x="5743635" y="7241503"/>
                  </a:lnTo>
                  <a:cubicBezTo>
                    <a:pt x="5745565" y="7240673"/>
                    <a:pt x="5751356" y="7239015"/>
                    <a:pt x="5761006" y="7236529"/>
                  </a:cubicBezTo>
                  <a:cubicBezTo>
                    <a:pt x="5780306" y="7231555"/>
                    <a:pt x="5801537" y="7229068"/>
                    <a:pt x="5824698" y="7229068"/>
                  </a:cubicBezTo>
                  <a:cubicBezTo>
                    <a:pt x="5854614" y="7229068"/>
                    <a:pt x="5880429" y="7242124"/>
                    <a:pt x="5902142" y="7268236"/>
                  </a:cubicBezTo>
                  <a:cubicBezTo>
                    <a:pt x="5923856" y="7294349"/>
                    <a:pt x="5934712" y="7322740"/>
                    <a:pt x="5934712" y="7353412"/>
                  </a:cubicBezTo>
                  <a:cubicBezTo>
                    <a:pt x="5934712" y="7404807"/>
                    <a:pt x="5916377" y="7447499"/>
                    <a:pt x="5879705" y="7481486"/>
                  </a:cubicBezTo>
                  <a:cubicBezTo>
                    <a:pt x="5843034" y="7515473"/>
                    <a:pt x="5797677" y="7532467"/>
                    <a:pt x="5743635" y="7532467"/>
                  </a:cubicBezTo>
                  <a:cubicBezTo>
                    <a:pt x="5662572" y="7532467"/>
                    <a:pt x="5599362" y="7498065"/>
                    <a:pt x="5554006" y="7429261"/>
                  </a:cubicBezTo>
                  <a:cubicBezTo>
                    <a:pt x="5514439" y="7369577"/>
                    <a:pt x="5494656" y="7297871"/>
                    <a:pt x="5494656" y="7214147"/>
                  </a:cubicBezTo>
                  <a:cubicBezTo>
                    <a:pt x="5494656" y="7107211"/>
                    <a:pt x="5531327" y="7014782"/>
                    <a:pt x="5604670" y="6936860"/>
                  </a:cubicBezTo>
                  <a:cubicBezTo>
                    <a:pt x="5681873" y="6854793"/>
                    <a:pt x="5778376" y="6813760"/>
                    <a:pt x="5894181" y="6813760"/>
                  </a:cubicBezTo>
                  <a:cubicBezTo>
                    <a:pt x="6044726" y="6813760"/>
                    <a:pt x="6165356" y="6875518"/>
                    <a:pt x="6256069" y="6999032"/>
                  </a:cubicBezTo>
                  <a:cubicBezTo>
                    <a:pt x="6337132" y="7109284"/>
                    <a:pt x="6377664" y="7240673"/>
                    <a:pt x="6377664" y="7393202"/>
                  </a:cubicBezTo>
                  <a:cubicBezTo>
                    <a:pt x="6377664" y="7548217"/>
                    <a:pt x="6321692" y="7681265"/>
                    <a:pt x="6209747" y="7792345"/>
                  </a:cubicBezTo>
                  <a:cubicBezTo>
                    <a:pt x="6093943" y="7907570"/>
                    <a:pt x="5950153" y="7965183"/>
                    <a:pt x="5778376" y="7965183"/>
                  </a:cubicBezTo>
                  <a:cubicBezTo>
                    <a:pt x="5684768" y="7965183"/>
                    <a:pt x="5602740" y="7946117"/>
                    <a:pt x="5532292" y="7907985"/>
                  </a:cubicBezTo>
                  <a:cubicBezTo>
                    <a:pt x="5470530" y="7874826"/>
                    <a:pt x="5411181" y="7823846"/>
                    <a:pt x="5354244" y="7755042"/>
                  </a:cubicBezTo>
                  <a:cubicBezTo>
                    <a:pt x="5314677" y="7707791"/>
                    <a:pt x="5265943" y="7636087"/>
                    <a:pt x="5208040" y="7539927"/>
                  </a:cubicBezTo>
                  <a:lnTo>
                    <a:pt x="5003935" y="7173114"/>
                  </a:lnTo>
                  <a:cubicBezTo>
                    <a:pt x="4919977" y="7049599"/>
                    <a:pt x="4821061" y="6987841"/>
                    <a:pt x="4707187" y="6987841"/>
                  </a:cubicBezTo>
                  <a:cubicBezTo>
                    <a:pt x="4594278" y="6987841"/>
                    <a:pt x="4506460" y="7037164"/>
                    <a:pt x="4443733" y="7135811"/>
                  </a:cubicBezTo>
                  <a:cubicBezTo>
                    <a:pt x="4389690" y="7221193"/>
                    <a:pt x="4362669" y="7325227"/>
                    <a:pt x="4362669" y="7447913"/>
                  </a:cubicBezTo>
                  <a:close/>
                </a:path>
              </a:pathLst>
            </a:custGeom>
            <a:gradFill flip="none" rotWithShape="1">
              <a:gsLst>
                <a:gs pos="0">
                  <a:schemeClr val="accent6">
                    <a:lumMod val="20000"/>
                    <a:lumOff val="80000"/>
                  </a:schemeClr>
                </a:gs>
                <a:gs pos="57000">
                  <a:schemeClr val="accent6">
                    <a:lumMod val="60000"/>
                    <a:lumOff val="40000"/>
                    <a:alpha val="30000"/>
                  </a:schemeClr>
                </a:gs>
                <a:gs pos="98230">
                  <a:srgbClr val="580303">
                    <a:alpha val="41000"/>
                  </a:srgbClr>
                </a:gs>
                <a:gs pos="82000">
                  <a:srgbClr val="C00000">
                    <a:alpha val="41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spTree>
    <p:extLst>
      <p:ext uri="{BB962C8B-B14F-4D97-AF65-F5344CB8AC3E}">
        <p14:creationId xmlns:p14="http://schemas.microsoft.com/office/powerpoint/2010/main" val="75470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strVal val="4/3*#ppt_w"/>
                                          </p:val>
                                        </p:tav>
                                        <p:tav tm="100000">
                                          <p:val>
                                            <p:strVal val="#ppt_w"/>
                                          </p:val>
                                        </p:tav>
                                      </p:tavLst>
                                    </p:anim>
                                    <p:anim calcmode="lin" valueType="num">
                                      <p:cBhvr>
                                        <p:cTn id="8" dur="4000" fill="hold"/>
                                        <p:tgtEl>
                                          <p:spTgt spid="10"/>
                                        </p:tgtEl>
                                        <p:attrNameLst>
                                          <p:attrName>ppt_h</p:attrName>
                                        </p:attrNameLst>
                                      </p:cBhvr>
                                      <p:tavLst>
                                        <p:tav tm="0">
                                          <p:val>
                                            <p:strVal val="4/3*#ppt_h"/>
                                          </p:val>
                                        </p:tav>
                                        <p:tav tm="100000">
                                          <p:val>
                                            <p:strVal val="#ppt_h"/>
                                          </p:val>
                                        </p:tav>
                                      </p:tavLst>
                                    </p:anim>
                                  </p:childTnLst>
                                </p:cTn>
                              </p:par>
                              <p:par>
                                <p:cTn id="9" presetID="2" presetClass="exit" presetSubtype="2" fill="hold" nodeType="withEffect">
                                  <p:stCondLst>
                                    <p:cond delay="0"/>
                                  </p:stCondLst>
                                  <p:childTnLst>
                                    <p:anim calcmode="lin" valueType="num">
                                      <p:cBhvr additive="base">
                                        <p:cTn id="10" dur="4000"/>
                                        <p:tgtEl>
                                          <p:spTgt spid="9"/>
                                        </p:tgtEl>
                                        <p:attrNameLst>
                                          <p:attrName>ppt_x</p:attrName>
                                        </p:attrNameLst>
                                      </p:cBhvr>
                                      <p:tavLst>
                                        <p:tav tm="0">
                                          <p:val>
                                            <p:strVal val="ppt_x"/>
                                          </p:val>
                                        </p:tav>
                                        <p:tav tm="100000">
                                          <p:val>
                                            <p:strVal val="1+ppt_w/2"/>
                                          </p:val>
                                        </p:tav>
                                      </p:tavLst>
                                    </p:anim>
                                    <p:anim calcmode="lin" valueType="num">
                                      <p:cBhvr additive="base">
                                        <p:cTn id="11" dur="4000"/>
                                        <p:tgtEl>
                                          <p:spTgt spid="9"/>
                                        </p:tgtEl>
                                        <p:attrNameLst>
                                          <p:attrName>ppt_y</p:attrName>
                                        </p:attrNameLst>
                                      </p:cBhvr>
                                      <p:tavLst>
                                        <p:tav tm="0">
                                          <p:val>
                                            <p:strVal val="ppt_y"/>
                                          </p:val>
                                        </p:tav>
                                        <p:tav tm="100000">
                                          <p:val>
                                            <p:strVal val="ppt_y"/>
                                          </p:val>
                                        </p:tav>
                                      </p:tavLst>
                                    </p:anim>
                                    <p:set>
                                      <p:cBhvr>
                                        <p:cTn id="12" dur="1" fill="hold">
                                          <p:stCondLst>
                                            <p:cond delay="3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4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29925" y="4702903"/>
            <a:ext cx="9173925" cy="155679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7000">
                <a:srgbClr val="C00000">
                  <a:lumMod val="13000"/>
                  <a:lumOff val="87000"/>
                </a:srgbClr>
              </a:gs>
              <a:gs pos="20000">
                <a:schemeClr val="accent6">
                  <a:lumMod val="60000"/>
                  <a:lumOff val="40000"/>
                </a:schemeClr>
              </a:gs>
              <a:gs pos="50000">
                <a:srgbClr val="002060">
                  <a:lumMod val="77000"/>
                </a:srgbClr>
              </a:gs>
              <a:gs pos="81000">
                <a:srgbClr val="C00000">
                  <a:lumMod val="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29925" y="5285941"/>
            <a:ext cx="9144000" cy="119689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50000">
                <a:schemeClr val="accent6">
                  <a:lumMod val="28000"/>
                  <a:lumOff val="72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29925" y="5733256"/>
            <a:ext cx="9178919" cy="1087924"/>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17000">
                <a:srgbClr val="C00000">
                  <a:lumMod val="0"/>
                  <a:lumOff val="100000"/>
                </a:srgbClr>
              </a:gs>
              <a:gs pos="22000">
                <a:schemeClr val="accent6">
                  <a:lumMod val="34000"/>
                  <a:lumOff val="66000"/>
                </a:schemeClr>
              </a:gs>
              <a:gs pos="66000">
                <a:srgbClr val="002060">
                  <a:lumMod val="46000"/>
                </a:srgbClr>
              </a:gs>
              <a:gs pos="81000">
                <a:srgbClr val="00206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4" name="Grupo 13"/>
          <p:cNvGrpSpPr/>
          <p:nvPr/>
        </p:nvGrpSpPr>
        <p:grpSpPr>
          <a:xfrm>
            <a:off x="-25530" y="16904"/>
            <a:ext cx="9195059" cy="5140288"/>
            <a:chOff x="3548" y="0"/>
            <a:chExt cx="9195059" cy="5689397"/>
          </a:xfrm>
          <a:gradFill>
            <a:gsLst>
              <a:gs pos="0">
                <a:schemeClr val="accent6">
                  <a:lumMod val="20000"/>
                  <a:lumOff val="80000"/>
                </a:schemeClr>
              </a:gs>
              <a:gs pos="59000">
                <a:srgbClr val="C0C2BF">
                  <a:alpha val="40000"/>
                </a:srgbClr>
              </a:gs>
              <a:gs pos="93000">
                <a:srgbClr val="0E1C38"/>
              </a:gs>
            </a:gsLst>
            <a:path path="rect">
              <a:fillToRect l="100000" t="100000"/>
            </a:path>
          </a:gradFill>
        </p:grpSpPr>
        <p:sp>
          <p:nvSpPr>
            <p:cNvPr id="15" name="Forma libre 14"/>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adFill>
              <a:gsLst>
                <a:gs pos="0">
                  <a:schemeClr val="accent6">
                    <a:lumMod val="20000"/>
                    <a:lumOff val="80000"/>
                  </a:schemeClr>
                </a:gs>
                <a:gs pos="59000">
                  <a:srgbClr val="C0C2BF">
                    <a:alpha val="40000"/>
                  </a:srgbClr>
                </a:gs>
                <a:gs pos="93000">
                  <a:srgbClr val="0E1C38"/>
                </a:gs>
              </a:gsLst>
              <a:path path="rect">
                <a:fillToRect l="100000" t="100000"/>
              </a:path>
            </a:grad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045068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4"/>
                                        </p:tgtEl>
                                        <p:attrNameLst>
                                          <p:attrName>ppt_x</p:attrName>
                                        </p:attrNameLst>
                                      </p:cBhvr>
                                      <p:tavLst>
                                        <p:tav tm="0">
                                          <p:val>
                                            <p:strVal val="ppt_x"/>
                                          </p:val>
                                        </p:tav>
                                        <p:tav tm="100000">
                                          <p:val>
                                            <p:strVal val="ppt_x"/>
                                          </p:val>
                                        </p:tav>
                                      </p:tavLst>
                                    </p:anim>
                                    <p:anim calcmode="lin" valueType="num">
                                      <p:cBhvr additive="base">
                                        <p:cTn id="7" dur="4000"/>
                                        <p:tgtEl>
                                          <p:spTgt spid="14"/>
                                        </p:tgtEl>
                                        <p:attrNameLst>
                                          <p:attrName>ppt_y</p:attrName>
                                        </p:attrNameLst>
                                      </p:cBhvr>
                                      <p:tavLst>
                                        <p:tav tm="0">
                                          <p:val>
                                            <p:strVal val="ppt_y"/>
                                          </p:val>
                                        </p:tav>
                                        <p:tav tm="100000">
                                          <p:val>
                                            <p:strVal val="0-ppt_h/2"/>
                                          </p:val>
                                        </p:tav>
                                      </p:tavLst>
                                    </p:anim>
                                    <p:set>
                                      <p:cBhvr>
                                        <p:cTn id="8" dur="1" fill="hold">
                                          <p:stCondLst>
                                            <p:cond delay="3999"/>
                                          </p:stCondLst>
                                        </p:cTn>
                                        <p:tgtEl>
                                          <p:spTgt spid="14"/>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4000" fill="hold"/>
                                        <p:tgtEl>
                                          <p:spTgt spid="10"/>
                                        </p:tgtEl>
                                        <p:attrNameLst>
                                          <p:attrName>ppt_w</p:attrName>
                                        </p:attrNameLst>
                                      </p:cBhvr>
                                      <p:tavLst>
                                        <p:tav tm="0">
                                          <p:val>
                                            <p:strVal val="4/3*#ppt_w"/>
                                          </p:val>
                                        </p:tav>
                                        <p:tav tm="100000">
                                          <p:val>
                                            <p:strVal val="#ppt_w"/>
                                          </p:val>
                                        </p:tav>
                                      </p:tavLst>
                                    </p:anim>
                                    <p:anim calcmode="lin" valueType="num">
                                      <p:cBhvr>
                                        <p:cTn id="12" dur="4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24 Imagen" descr="Diapositiva50"/>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229200"/>
            <a:ext cx="9144000" cy="162880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4000">
                <a:schemeClr val="accent6">
                  <a:lumMod val="38000"/>
                  <a:lumOff val="62000"/>
                </a:schemeClr>
              </a:gs>
              <a:gs pos="22000">
                <a:srgbClr val="FCDDC4"/>
              </a:gs>
              <a:gs pos="50000">
                <a:srgbClr val="C00000">
                  <a:lumMod val="22000"/>
                </a:srgbClr>
              </a:gs>
              <a:gs pos="65000">
                <a:srgbClr val="C00000">
                  <a:lumMod val="25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586932"/>
            <a:ext cx="9144000" cy="127106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4000">
                <a:schemeClr val="accent6">
                  <a:lumMod val="38000"/>
                  <a:lumOff val="62000"/>
                </a:schemeClr>
              </a:gs>
              <a:gs pos="60000">
                <a:srgbClr val="C00000">
                  <a:lumMod val="0"/>
                </a:srgbClr>
              </a:gs>
              <a:gs pos="45000">
                <a:srgbClr val="C00000">
                  <a:lumMod val="57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0" y="5949279"/>
            <a:ext cx="9144000" cy="90872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59000">
                <a:srgbClr val="C00000">
                  <a:lumMod val="30000"/>
                </a:srgbClr>
              </a:gs>
              <a:gs pos="75000">
                <a:srgbClr val="C00000">
                  <a:lumMod val="22000"/>
                </a:srgb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0" name="Grupo 9"/>
          <p:cNvGrpSpPr/>
          <p:nvPr/>
        </p:nvGrpSpPr>
        <p:grpSpPr>
          <a:xfrm>
            <a:off x="-32813" y="1969"/>
            <a:ext cx="9209625" cy="5639392"/>
            <a:chOff x="-66528" y="-9954"/>
            <a:chExt cx="9209625" cy="5942298"/>
          </a:xfrm>
        </p:grpSpPr>
        <p:sp>
          <p:nvSpPr>
            <p:cNvPr id="11" name="Forma libre 10"/>
            <p:cNvSpPr/>
            <p:nvPr/>
          </p:nvSpPr>
          <p:spPr>
            <a:xfrm flipH="1">
              <a:off x="209665" y="209939"/>
              <a:ext cx="59159" cy="96739"/>
            </a:xfrm>
            <a:custGeom>
              <a:avLst/>
              <a:gdLst/>
              <a:ahLst/>
              <a:cxnLst/>
              <a:rect l="l" t="t" r="r" b="b"/>
              <a:pathLst>
                <a:path w="59159" h="96739">
                  <a:moveTo>
                    <a:pt x="54099" y="0"/>
                  </a:moveTo>
                  <a:lnTo>
                    <a:pt x="33486" y="0"/>
                  </a:lnTo>
                  <a:cubicBezTo>
                    <a:pt x="31402" y="0"/>
                    <a:pt x="29406" y="87"/>
                    <a:pt x="27496" y="261"/>
                  </a:cubicBezTo>
                  <a:cubicBezTo>
                    <a:pt x="25586" y="434"/>
                    <a:pt x="23328" y="806"/>
                    <a:pt x="20724" y="1377"/>
                  </a:cubicBezTo>
                  <a:cubicBezTo>
                    <a:pt x="18119" y="1947"/>
                    <a:pt x="15465" y="3014"/>
                    <a:pt x="12762" y="4577"/>
                  </a:cubicBezTo>
                  <a:cubicBezTo>
                    <a:pt x="10058" y="6139"/>
                    <a:pt x="7763" y="8062"/>
                    <a:pt x="5878" y="10344"/>
                  </a:cubicBezTo>
                  <a:cubicBezTo>
                    <a:pt x="3993" y="12626"/>
                    <a:pt x="2542" y="15267"/>
                    <a:pt x="1525" y="18269"/>
                  </a:cubicBezTo>
                  <a:cubicBezTo>
                    <a:pt x="508" y="21270"/>
                    <a:pt x="0" y="24582"/>
                    <a:pt x="0" y="28203"/>
                  </a:cubicBezTo>
                  <a:cubicBezTo>
                    <a:pt x="0" y="33015"/>
                    <a:pt x="793" y="37356"/>
                    <a:pt x="2381" y="41226"/>
                  </a:cubicBezTo>
                  <a:cubicBezTo>
                    <a:pt x="3968" y="45095"/>
                    <a:pt x="6238" y="48394"/>
                    <a:pt x="9190" y="51123"/>
                  </a:cubicBezTo>
                  <a:cubicBezTo>
                    <a:pt x="12141" y="53851"/>
                    <a:pt x="15763" y="55960"/>
                    <a:pt x="20054" y="57448"/>
                  </a:cubicBezTo>
                  <a:cubicBezTo>
                    <a:pt x="24345" y="58936"/>
                    <a:pt x="29468" y="59680"/>
                    <a:pt x="35421" y="59680"/>
                  </a:cubicBezTo>
                  <a:lnTo>
                    <a:pt x="46360" y="59680"/>
                  </a:lnTo>
                  <a:lnTo>
                    <a:pt x="46360" y="94357"/>
                  </a:lnTo>
                  <a:cubicBezTo>
                    <a:pt x="46360" y="94754"/>
                    <a:pt x="46471" y="95101"/>
                    <a:pt x="46694" y="95399"/>
                  </a:cubicBezTo>
                  <a:cubicBezTo>
                    <a:pt x="46918" y="95697"/>
                    <a:pt x="47265" y="95932"/>
                    <a:pt x="47736" y="96106"/>
                  </a:cubicBezTo>
                  <a:cubicBezTo>
                    <a:pt x="48207" y="96280"/>
                    <a:pt x="48852" y="96428"/>
                    <a:pt x="49671" y="96552"/>
                  </a:cubicBezTo>
                  <a:cubicBezTo>
                    <a:pt x="50490" y="96676"/>
                    <a:pt x="51519" y="96739"/>
                    <a:pt x="52759" y="96739"/>
                  </a:cubicBezTo>
                  <a:cubicBezTo>
                    <a:pt x="53999" y="96739"/>
                    <a:pt x="55029" y="96676"/>
                    <a:pt x="55847" y="96552"/>
                  </a:cubicBezTo>
                  <a:cubicBezTo>
                    <a:pt x="56666" y="96428"/>
                    <a:pt x="57323" y="96280"/>
                    <a:pt x="57819" y="96106"/>
                  </a:cubicBezTo>
                  <a:cubicBezTo>
                    <a:pt x="58315" y="95932"/>
                    <a:pt x="58663" y="95697"/>
                    <a:pt x="58861" y="95399"/>
                  </a:cubicBezTo>
                  <a:cubicBezTo>
                    <a:pt x="59060" y="95101"/>
                    <a:pt x="59159" y="94754"/>
                    <a:pt x="59159" y="94357"/>
                  </a:cubicBezTo>
                  <a:lnTo>
                    <a:pt x="59159" y="5507"/>
                  </a:lnTo>
                  <a:cubicBezTo>
                    <a:pt x="59159" y="3522"/>
                    <a:pt x="58638" y="2109"/>
                    <a:pt x="57596" y="1265"/>
                  </a:cubicBezTo>
                  <a:cubicBezTo>
                    <a:pt x="56554" y="422"/>
                    <a:pt x="55388" y="0"/>
                    <a:pt x="54099" y="0"/>
                  </a:cubicBezTo>
                  <a:close/>
                  <a:moveTo>
                    <a:pt x="46360" y="10567"/>
                  </a:moveTo>
                  <a:lnTo>
                    <a:pt x="46360" y="49188"/>
                  </a:lnTo>
                  <a:lnTo>
                    <a:pt x="34825" y="49188"/>
                  </a:lnTo>
                  <a:cubicBezTo>
                    <a:pt x="30956" y="49188"/>
                    <a:pt x="27744" y="48692"/>
                    <a:pt x="25189" y="47700"/>
                  </a:cubicBezTo>
                  <a:cubicBezTo>
                    <a:pt x="22634" y="46707"/>
                    <a:pt x="20488" y="45331"/>
                    <a:pt x="18752" y="43570"/>
                  </a:cubicBezTo>
                  <a:cubicBezTo>
                    <a:pt x="17016" y="41809"/>
                    <a:pt x="15701" y="39700"/>
                    <a:pt x="14808" y="37244"/>
                  </a:cubicBezTo>
                  <a:cubicBezTo>
                    <a:pt x="13915" y="34789"/>
                    <a:pt x="13469" y="32122"/>
                    <a:pt x="13469" y="29245"/>
                  </a:cubicBezTo>
                  <a:cubicBezTo>
                    <a:pt x="13469" y="25326"/>
                    <a:pt x="14200" y="22052"/>
                    <a:pt x="15664" y="19422"/>
                  </a:cubicBezTo>
                  <a:cubicBezTo>
                    <a:pt x="17127" y="16793"/>
                    <a:pt x="18938" y="14833"/>
                    <a:pt x="21096" y="13544"/>
                  </a:cubicBezTo>
                  <a:cubicBezTo>
                    <a:pt x="23254" y="12254"/>
                    <a:pt x="25486" y="11435"/>
                    <a:pt x="27793" y="11088"/>
                  </a:cubicBezTo>
                  <a:cubicBezTo>
                    <a:pt x="30100" y="10741"/>
                    <a:pt x="32345" y="10567"/>
                    <a:pt x="34528" y="10567"/>
                  </a:cubicBezTo>
                  <a:lnTo>
                    <a:pt x="46360" y="10567"/>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Forma libre 11"/>
            <p:cNvSpPr/>
            <p:nvPr/>
          </p:nvSpPr>
          <p:spPr>
            <a:xfrm flipH="1">
              <a:off x="343402" y="4365104"/>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00B0F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3" name="Forma libre 12"/>
            <p:cNvSpPr/>
            <p:nvPr/>
          </p:nvSpPr>
          <p:spPr>
            <a:xfrm flipH="1">
              <a:off x="1295636" y="4619832"/>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0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4" name="Forma libre 13"/>
            <p:cNvSpPr/>
            <p:nvPr/>
          </p:nvSpPr>
          <p:spPr>
            <a:xfrm flipH="1">
              <a:off x="2915816" y="4763114"/>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C0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4"/>
            <p:cNvSpPr/>
            <p:nvPr/>
          </p:nvSpPr>
          <p:spPr>
            <a:xfrm flipH="1">
              <a:off x="6012160" y="4895636"/>
              <a:ext cx="216024" cy="221508"/>
            </a:xfrm>
            <a:custGeom>
              <a:avLst/>
              <a:gdLst/>
              <a:ahLst/>
              <a:cxnLst/>
              <a:rect l="l" t="t" r="r" b="b"/>
              <a:pathLst>
                <a:path w="216024" h="221508">
                  <a:moveTo>
                    <a:pt x="108012" y="0"/>
                  </a:moveTo>
                  <a:cubicBezTo>
                    <a:pt x="48359" y="0"/>
                    <a:pt x="0" y="49586"/>
                    <a:pt x="0" y="110754"/>
                  </a:cubicBezTo>
                  <a:cubicBezTo>
                    <a:pt x="0" y="171922"/>
                    <a:pt x="48359" y="221508"/>
                    <a:pt x="108012" y="221508"/>
                  </a:cubicBezTo>
                  <a:cubicBezTo>
                    <a:pt x="167665" y="221508"/>
                    <a:pt x="216024" y="171922"/>
                    <a:pt x="216024" y="110754"/>
                  </a:cubicBezTo>
                  <a:cubicBezTo>
                    <a:pt x="216024" y="49586"/>
                    <a:pt x="167665" y="0"/>
                    <a:pt x="108012" y="0"/>
                  </a:cubicBezTo>
                  <a:close/>
                </a:path>
              </a:pathLst>
            </a:custGeom>
            <a:solidFill>
              <a:srgbClr val="C0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flipH="1">
              <a:off x="323528" y="4940129"/>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C0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6"/>
            <p:cNvSpPr/>
            <p:nvPr/>
          </p:nvSpPr>
          <p:spPr>
            <a:xfrm flipH="1">
              <a:off x="4788024" y="5013176"/>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C0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7"/>
            <p:cNvSpPr/>
            <p:nvPr/>
          </p:nvSpPr>
          <p:spPr>
            <a:xfrm flipH="1">
              <a:off x="7236296" y="5068038"/>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00B0F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9" name="Forma libre 18"/>
            <p:cNvSpPr/>
            <p:nvPr/>
          </p:nvSpPr>
          <p:spPr>
            <a:xfrm flipH="1">
              <a:off x="8532440" y="5117143"/>
              <a:ext cx="216024" cy="218232"/>
            </a:xfrm>
            <a:custGeom>
              <a:avLst/>
              <a:gdLst/>
              <a:ahLst/>
              <a:cxnLst/>
              <a:rect l="l" t="t" r="r" b="b"/>
              <a:pathLst>
                <a:path w="216024" h="218232">
                  <a:moveTo>
                    <a:pt x="108012" y="0"/>
                  </a:moveTo>
                  <a:cubicBezTo>
                    <a:pt x="48359" y="0"/>
                    <a:pt x="0" y="48853"/>
                    <a:pt x="0" y="109116"/>
                  </a:cubicBezTo>
                  <a:cubicBezTo>
                    <a:pt x="0" y="169379"/>
                    <a:pt x="48359" y="218232"/>
                    <a:pt x="108012" y="218232"/>
                  </a:cubicBezTo>
                  <a:cubicBezTo>
                    <a:pt x="167665" y="218232"/>
                    <a:pt x="216024" y="169379"/>
                    <a:pt x="216024" y="109116"/>
                  </a:cubicBezTo>
                  <a:cubicBezTo>
                    <a:pt x="216024" y="48853"/>
                    <a:pt x="167665" y="0"/>
                    <a:pt x="108012" y="0"/>
                  </a:cubicBezTo>
                  <a:close/>
                </a:path>
              </a:pathLst>
            </a:custGeom>
            <a:solidFill>
              <a:srgbClr val="C0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flipH="1">
              <a:off x="2267744" y="5179846"/>
              <a:ext cx="457200" cy="457200"/>
            </a:xfrm>
            <a:custGeom>
              <a:avLst/>
              <a:gdLst/>
              <a:ahLst/>
              <a:cxnLst/>
              <a:rect l="l" t="t" r="r" b="b"/>
              <a:pathLst>
                <a:path w="457200" h="457200">
                  <a:moveTo>
                    <a:pt x="228600" y="0"/>
                  </a:moveTo>
                  <a:cubicBezTo>
                    <a:pt x="102348" y="0"/>
                    <a:pt x="0" y="102348"/>
                    <a:pt x="0" y="228600"/>
                  </a:cubicBezTo>
                  <a:cubicBezTo>
                    <a:pt x="0" y="354852"/>
                    <a:pt x="102348" y="457200"/>
                    <a:pt x="228600" y="457200"/>
                  </a:cubicBezTo>
                  <a:cubicBezTo>
                    <a:pt x="354852" y="457200"/>
                    <a:pt x="457200" y="354852"/>
                    <a:pt x="457200" y="228600"/>
                  </a:cubicBezTo>
                  <a:cubicBezTo>
                    <a:pt x="457200" y="102348"/>
                    <a:pt x="354852" y="0"/>
                    <a:pt x="228600" y="0"/>
                  </a:cubicBezTo>
                  <a:close/>
                </a:path>
              </a:pathLst>
            </a:custGeom>
            <a:solidFill>
              <a:srgbClr val="FF000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flipH="1">
              <a:off x="3630900" y="5179846"/>
              <a:ext cx="360040" cy="354030"/>
            </a:xfrm>
            <a:custGeom>
              <a:avLst/>
              <a:gdLst/>
              <a:ahLst/>
              <a:cxnLst/>
              <a:rect l="l" t="t" r="r" b="b"/>
              <a:pathLst>
                <a:path w="360040" h="354030">
                  <a:moveTo>
                    <a:pt x="180020" y="0"/>
                  </a:moveTo>
                  <a:cubicBezTo>
                    <a:pt x="80598" y="0"/>
                    <a:pt x="0" y="79252"/>
                    <a:pt x="0" y="177015"/>
                  </a:cubicBezTo>
                  <a:cubicBezTo>
                    <a:pt x="0" y="274778"/>
                    <a:pt x="80598" y="354030"/>
                    <a:pt x="180020" y="354030"/>
                  </a:cubicBezTo>
                  <a:cubicBezTo>
                    <a:pt x="279442" y="354030"/>
                    <a:pt x="360040" y="274778"/>
                    <a:pt x="360040" y="177015"/>
                  </a:cubicBezTo>
                  <a:cubicBezTo>
                    <a:pt x="360040" y="79252"/>
                    <a:pt x="279442" y="0"/>
                    <a:pt x="180020" y="0"/>
                  </a:cubicBezTo>
                  <a:close/>
                </a:path>
              </a:pathLst>
            </a:custGeom>
            <a:solidFill>
              <a:srgbClr val="00B0F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flipH="1">
              <a:off x="1475656" y="5397329"/>
              <a:ext cx="252028" cy="273094"/>
            </a:xfrm>
            <a:custGeom>
              <a:avLst/>
              <a:gdLst/>
              <a:ahLst/>
              <a:cxnLst/>
              <a:rect l="l" t="t" r="r" b="b"/>
              <a:pathLst>
                <a:path w="252028" h="273094">
                  <a:moveTo>
                    <a:pt x="126014" y="0"/>
                  </a:moveTo>
                  <a:cubicBezTo>
                    <a:pt x="56418" y="0"/>
                    <a:pt x="0" y="61134"/>
                    <a:pt x="0" y="136547"/>
                  </a:cubicBezTo>
                  <a:cubicBezTo>
                    <a:pt x="0" y="211960"/>
                    <a:pt x="56418" y="273094"/>
                    <a:pt x="126014" y="273094"/>
                  </a:cubicBezTo>
                  <a:cubicBezTo>
                    <a:pt x="195610" y="273094"/>
                    <a:pt x="252028" y="211960"/>
                    <a:pt x="252028" y="136547"/>
                  </a:cubicBezTo>
                  <a:cubicBezTo>
                    <a:pt x="252028" y="61134"/>
                    <a:pt x="195610" y="0"/>
                    <a:pt x="126014" y="0"/>
                  </a:cubicBezTo>
                  <a:close/>
                </a:path>
              </a:pathLst>
            </a:custGeom>
            <a:solidFill>
              <a:srgbClr val="00B0F0"/>
            </a:soli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flipH="1">
              <a:off x="-66528" y="-9954"/>
              <a:ext cx="9209625" cy="5942298"/>
            </a:xfrm>
            <a:custGeom>
              <a:avLst/>
              <a:gdLst/>
              <a:ahLst/>
              <a:cxnLst/>
              <a:rect l="l" t="t" r="r" b="b"/>
              <a:pathLst>
                <a:path w="9209625" h="5942298">
                  <a:moveTo>
                    <a:pt x="9209625" y="0"/>
                  </a:moveTo>
                  <a:lnTo>
                    <a:pt x="14566" y="0"/>
                  </a:lnTo>
                  <a:lnTo>
                    <a:pt x="0" y="5724545"/>
                  </a:lnTo>
                  <a:cubicBezTo>
                    <a:pt x="4883533" y="5144363"/>
                    <a:pt x="3888188" y="6392465"/>
                    <a:pt x="9199974" y="5756449"/>
                  </a:cubicBezTo>
                  <a:lnTo>
                    <a:pt x="9209625" y="0"/>
                  </a:lnTo>
                  <a:close/>
                  <a:moveTo>
                    <a:pt x="8928372" y="219892"/>
                  </a:moveTo>
                  <a:cubicBezTo>
                    <a:pt x="8929661" y="219892"/>
                    <a:pt x="8930827" y="220314"/>
                    <a:pt x="8931869" y="221157"/>
                  </a:cubicBezTo>
                  <a:cubicBezTo>
                    <a:pt x="8932911" y="222001"/>
                    <a:pt x="8933432" y="223414"/>
                    <a:pt x="8933432" y="225399"/>
                  </a:cubicBezTo>
                  <a:lnTo>
                    <a:pt x="8933432" y="314249"/>
                  </a:lnTo>
                  <a:cubicBezTo>
                    <a:pt x="8933432" y="314646"/>
                    <a:pt x="8933333" y="314993"/>
                    <a:pt x="8933134" y="315291"/>
                  </a:cubicBezTo>
                  <a:cubicBezTo>
                    <a:pt x="8932936" y="315589"/>
                    <a:pt x="8932588" y="315824"/>
                    <a:pt x="8932092" y="315998"/>
                  </a:cubicBezTo>
                  <a:cubicBezTo>
                    <a:pt x="8931596" y="316172"/>
                    <a:pt x="8930939" y="316320"/>
                    <a:pt x="8930120" y="316444"/>
                  </a:cubicBezTo>
                  <a:cubicBezTo>
                    <a:pt x="8929302" y="316568"/>
                    <a:pt x="8928272" y="316631"/>
                    <a:pt x="8927032" y="316631"/>
                  </a:cubicBezTo>
                  <a:cubicBezTo>
                    <a:pt x="8925792" y="316631"/>
                    <a:pt x="8924763" y="316568"/>
                    <a:pt x="8923944" y="316444"/>
                  </a:cubicBezTo>
                  <a:cubicBezTo>
                    <a:pt x="8923125" y="316320"/>
                    <a:pt x="8922480" y="316172"/>
                    <a:pt x="8922009" y="315998"/>
                  </a:cubicBezTo>
                  <a:cubicBezTo>
                    <a:pt x="8921538" y="315824"/>
                    <a:pt x="8921191" y="315589"/>
                    <a:pt x="8920967" y="315291"/>
                  </a:cubicBezTo>
                  <a:cubicBezTo>
                    <a:pt x="8920744" y="314993"/>
                    <a:pt x="8920633" y="314646"/>
                    <a:pt x="8920633" y="314249"/>
                  </a:cubicBezTo>
                  <a:lnTo>
                    <a:pt x="8920633" y="279572"/>
                  </a:lnTo>
                  <a:lnTo>
                    <a:pt x="8909694" y="279572"/>
                  </a:lnTo>
                  <a:cubicBezTo>
                    <a:pt x="8903741" y="279572"/>
                    <a:pt x="8898618" y="278828"/>
                    <a:pt x="8894327" y="277340"/>
                  </a:cubicBezTo>
                  <a:cubicBezTo>
                    <a:pt x="8890036" y="275852"/>
                    <a:pt x="8886414" y="273743"/>
                    <a:pt x="8883463" y="271015"/>
                  </a:cubicBezTo>
                  <a:cubicBezTo>
                    <a:pt x="8880511" y="268286"/>
                    <a:pt x="8878241" y="264987"/>
                    <a:pt x="8876654" y="261118"/>
                  </a:cubicBezTo>
                  <a:cubicBezTo>
                    <a:pt x="8875066" y="257248"/>
                    <a:pt x="8874273" y="252907"/>
                    <a:pt x="8874273" y="248095"/>
                  </a:cubicBezTo>
                  <a:cubicBezTo>
                    <a:pt x="8874273" y="244474"/>
                    <a:pt x="8874781" y="241162"/>
                    <a:pt x="8875798" y="238161"/>
                  </a:cubicBezTo>
                  <a:cubicBezTo>
                    <a:pt x="8876815" y="235159"/>
                    <a:pt x="8878266" y="232518"/>
                    <a:pt x="8880151" y="230236"/>
                  </a:cubicBezTo>
                  <a:cubicBezTo>
                    <a:pt x="8882036" y="227954"/>
                    <a:pt x="8884331" y="226031"/>
                    <a:pt x="8887035" y="224469"/>
                  </a:cubicBezTo>
                  <a:cubicBezTo>
                    <a:pt x="8889738" y="222906"/>
                    <a:pt x="8892392" y="221839"/>
                    <a:pt x="8894997" y="221269"/>
                  </a:cubicBezTo>
                  <a:cubicBezTo>
                    <a:pt x="8897601" y="220698"/>
                    <a:pt x="8899859" y="220326"/>
                    <a:pt x="8901769" y="220153"/>
                  </a:cubicBezTo>
                  <a:cubicBezTo>
                    <a:pt x="8903679" y="219979"/>
                    <a:pt x="8905675" y="219892"/>
                    <a:pt x="8907759" y="219892"/>
                  </a:cubicBezTo>
                  <a:lnTo>
                    <a:pt x="8928372" y="219892"/>
                  </a:lnTo>
                  <a:close/>
                  <a:moveTo>
                    <a:pt x="8691683" y="4375058"/>
                  </a:moveTo>
                  <a:cubicBezTo>
                    <a:pt x="8751336" y="4375058"/>
                    <a:pt x="8799695" y="4423911"/>
                    <a:pt x="8799695" y="4484174"/>
                  </a:cubicBezTo>
                  <a:cubicBezTo>
                    <a:pt x="8799695" y="4544437"/>
                    <a:pt x="8751336" y="4593290"/>
                    <a:pt x="8691683" y="4593290"/>
                  </a:cubicBezTo>
                  <a:cubicBezTo>
                    <a:pt x="8632030" y="4593290"/>
                    <a:pt x="8583671" y="4544437"/>
                    <a:pt x="8583671" y="4484174"/>
                  </a:cubicBezTo>
                  <a:cubicBezTo>
                    <a:pt x="8583671" y="4423911"/>
                    <a:pt x="8632030" y="4375058"/>
                    <a:pt x="8691683" y="4375058"/>
                  </a:cubicBezTo>
                  <a:close/>
                  <a:moveTo>
                    <a:pt x="7667441" y="4629786"/>
                  </a:moveTo>
                  <a:cubicBezTo>
                    <a:pt x="7766863" y="4629786"/>
                    <a:pt x="7847461" y="4709038"/>
                    <a:pt x="7847461" y="4806801"/>
                  </a:cubicBezTo>
                  <a:cubicBezTo>
                    <a:pt x="7847461" y="4904564"/>
                    <a:pt x="7766863" y="4983816"/>
                    <a:pt x="7667441" y="4983816"/>
                  </a:cubicBezTo>
                  <a:cubicBezTo>
                    <a:pt x="7568019" y="4983816"/>
                    <a:pt x="7487421" y="4904564"/>
                    <a:pt x="7487421" y="4806801"/>
                  </a:cubicBezTo>
                  <a:cubicBezTo>
                    <a:pt x="7487421" y="4709038"/>
                    <a:pt x="7568019" y="4629786"/>
                    <a:pt x="7667441" y="4629786"/>
                  </a:cubicBezTo>
                  <a:close/>
                  <a:moveTo>
                    <a:pt x="6047261" y="4773068"/>
                  </a:moveTo>
                  <a:cubicBezTo>
                    <a:pt x="6146683" y="4773068"/>
                    <a:pt x="6227281" y="4852320"/>
                    <a:pt x="6227281" y="4950083"/>
                  </a:cubicBezTo>
                  <a:cubicBezTo>
                    <a:pt x="6227281" y="5047846"/>
                    <a:pt x="6146683" y="5127098"/>
                    <a:pt x="6047261" y="5127098"/>
                  </a:cubicBezTo>
                  <a:cubicBezTo>
                    <a:pt x="5947839" y="5127098"/>
                    <a:pt x="5867241" y="5047846"/>
                    <a:pt x="5867241" y="4950083"/>
                  </a:cubicBezTo>
                  <a:cubicBezTo>
                    <a:pt x="5867241" y="4852320"/>
                    <a:pt x="5947839" y="4773068"/>
                    <a:pt x="6047261" y="4773068"/>
                  </a:cubicBezTo>
                  <a:close/>
                  <a:moveTo>
                    <a:pt x="3022925" y="4905590"/>
                  </a:moveTo>
                  <a:cubicBezTo>
                    <a:pt x="3082578" y="4905590"/>
                    <a:pt x="3130937" y="4955176"/>
                    <a:pt x="3130937" y="5016344"/>
                  </a:cubicBezTo>
                  <a:cubicBezTo>
                    <a:pt x="3130937" y="5077512"/>
                    <a:pt x="3082578" y="5127098"/>
                    <a:pt x="3022925" y="5127098"/>
                  </a:cubicBezTo>
                  <a:cubicBezTo>
                    <a:pt x="2963272" y="5127098"/>
                    <a:pt x="2914913" y="5077512"/>
                    <a:pt x="2914913" y="5016344"/>
                  </a:cubicBezTo>
                  <a:cubicBezTo>
                    <a:pt x="2914913" y="4955176"/>
                    <a:pt x="2963272" y="4905590"/>
                    <a:pt x="3022925" y="4905590"/>
                  </a:cubicBezTo>
                  <a:close/>
                  <a:moveTo>
                    <a:pt x="1798789" y="5077992"/>
                  </a:moveTo>
                  <a:cubicBezTo>
                    <a:pt x="1858442" y="5077992"/>
                    <a:pt x="1906801" y="5126845"/>
                    <a:pt x="1906801" y="5187108"/>
                  </a:cubicBezTo>
                  <a:cubicBezTo>
                    <a:pt x="1906801" y="5247371"/>
                    <a:pt x="1858442" y="5296224"/>
                    <a:pt x="1798789" y="5296224"/>
                  </a:cubicBezTo>
                  <a:cubicBezTo>
                    <a:pt x="1739136" y="5296224"/>
                    <a:pt x="1690777" y="5247371"/>
                    <a:pt x="1690777" y="5187108"/>
                  </a:cubicBezTo>
                  <a:cubicBezTo>
                    <a:pt x="1690777" y="5126845"/>
                    <a:pt x="1739136" y="5077992"/>
                    <a:pt x="1798789" y="5077992"/>
                  </a:cubicBezTo>
                  <a:close/>
                  <a:moveTo>
                    <a:pt x="502645" y="5127097"/>
                  </a:moveTo>
                  <a:cubicBezTo>
                    <a:pt x="562298" y="5127097"/>
                    <a:pt x="610657" y="5175950"/>
                    <a:pt x="610657" y="5236213"/>
                  </a:cubicBezTo>
                  <a:cubicBezTo>
                    <a:pt x="610657" y="5296476"/>
                    <a:pt x="562298" y="5345329"/>
                    <a:pt x="502645" y="5345329"/>
                  </a:cubicBezTo>
                  <a:cubicBezTo>
                    <a:pt x="442992" y="5345329"/>
                    <a:pt x="394633" y="5296476"/>
                    <a:pt x="394633" y="5236213"/>
                  </a:cubicBezTo>
                  <a:cubicBezTo>
                    <a:pt x="394633" y="5175950"/>
                    <a:pt x="442992" y="5127097"/>
                    <a:pt x="502645" y="5127097"/>
                  </a:cubicBezTo>
                  <a:close/>
                  <a:moveTo>
                    <a:pt x="4229059" y="5023130"/>
                  </a:moveTo>
                  <a:cubicBezTo>
                    <a:pt x="4298655" y="5023130"/>
                    <a:pt x="4355073" y="5084264"/>
                    <a:pt x="4355073" y="5159677"/>
                  </a:cubicBezTo>
                  <a:cubicBezTo>
                    <a:pt x="4355073" y="5235090"/>
                    <a:pt x="4298655" y="5296224"/>
                    <a:pt x="4229059" y="5296224"/>
                  </a:cubicBezTo>
                  <a:cubicBezTo>
                    <a:pt x="4159463" y="5296224"/>
                    <a:pt x="4103045" y="5235090"/>
                    <a:pt x="4103045" y="5159677"/>
                  </a:cubicBezTo>
                  <a:cubicBezTo>
                    <a:pt x="4103045" y="5084264"/>
                    <a:pt x="4159463" y="5023130"/>
                    <a:pt x="4229059" y="5023130"/>
                  </a:cubicBezTo>
                  <a:close/>
                  <a:moveTo>
                    <a:pt x="8590969" y="4950083"/>
                  </a:moveTo>
                  <a:cubicBezTo>
                    <a:pt x="8717221" y="4950083"/>
                    <a:pt x="8819569" y="5052431"/>
                    <a:pt x="8819569" y="5178683"/>
                  </a:cubicBezTo>
                  <a:cubicBezTo>
                    <a:pt x="8819569" y="5304935"/>
                    <a:pt x="8717221" y="5407283"/>
                    <a:pt x="8590969" y="5407283"/>
                  </a:cubicBezTo>
                  <a:cubicBezTo>
                    <a:pt x="8464717" y="5407283"/>
                    <a:pt x="8362369" y="5304935"/>
                    <a:pt x="8362369" y="5178683"/>
                  </a:cubicBezTo>
                  <a:cubicBezTo>
                    <a:pt x="8362369" y="5052431"/>
                    <a:pt x="8464717" y="4950083"/>
                    <a:pt x="8590969" y="4950083"/>
                  </a:cubicBezTo>
                  <a:close/>
                  <a:moveTo>
                    <a:pt x="6646753" y="5189800"/>
                  </a:moveTo>
                  <a:cubicBezTo>
                    <a:pt x="6773005" y="5189800"/>
                    <a:pt x="6875353" y="5292148"/>
                    <a:pt x="6875353" y="5418400"/>
                  </a:cubicBezTo>
                  <a:cubicBezTo>
                    <a:pt x="6875353" y="5544652"/>
                    <a:pt x="6773005" y="5647000"/>
                    <a:pt x="6646753" y="5647000"/>
                  </a:cubicBezTo>
                  <a:cubicBezTo>
                    <a:pt x="6520501" y="5647000"/>
                    <a:pt x="6418153" y="5544652"/>
                    <a:pt x="6418153" y="5418400"/>
                  </a:cubicBezTo>
                  <a:cubicBezTo>
                    <a:pt x="6418153" y="5292148"/>
                    <a:pt x="6520501" y="5189800"/>
                    <a:pt x="6646753" y="5189800"/>
                  </a:cubicBezTo>
                  <a:close/>
                  <a:moveTo>
                    <a:pt x="5332177" y="5189800"/>
                  </a:moveTo>
                  <a:cubicBezTo>
                    <a:pt x="5431599" y="5189800"/>
                    <a:pt x="5512197" y="5269052"/>
                    <a:pt x="5512197" y="5366815"/>
                  </a:cubicBezTo>
                  <a:cubicBezTo>
                    <a:pt x="5512197" y="5464578"/>
                    <a:pt x="5431599" y="5543830"/>
                    <a:pt x="5332177" y="5543830"/>
                  </a:cubicBezTo>
                  <a:cubicBezTo>
                    <a:pt x="5232755" y="5543830"/>
                    <a:pt x="5152157" y="5464578"/>
                    <a:pt x="5152157" y="5366815"/>
                  </a:cubicBezTo>
                  <a:cubicBezTo>
                    <a:pt x="5152157" y="5269052"/>
                    <a:pt x="5232755" y="5189800"/>
                    <a:pt x="5332177" y="5189800"/>
                  </a:cubicBezTo>
                  <a:close/>
                  <a:moveTo>
                    <a:pt x="7541427" y="5407283"/>
                  </a:moveTo>
                  <a:cubicBezTo>
                    <a:pt x="7611023" y="5407283"/>
                    <a:pt x="7667441" y="5468417"/>
                    <a:pt x="7667441" y="5543830"/>
                  </a:cubicBezTo>
                  <a:cubicBezTo>
                    <a:pt x="7667441" y="5619243"/>
                    <a:pt x="7611023" y="5680377"/>
                    <a:pt x="7541427" y="5680377"/>
                  </a:cubicBezTo>
                  <a:cubicBezTo>
                    <a:pt x="7471831" y="5680377"/>
                    <a:pt x="7415413" y="5619243"/>
                    <a:pt x="7415413" y="5543830"/>
                  </a:cubicBezTo>
                  <a:cubicBezTo>
                    <a:pt x="7415413" y="5468417"/>
                    <a:pt x="7471831" y="5407283"/>
                    <a:pt x="7541427" y="5407283"/>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rgbClr val="3A1C11"/>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23"/>
            <p:cNvSpPr/>
            <p:nvPr/>
          </p:nvSpPr>
          <p:spPr>
            <a:xfrm flipH="1">
              <a:off x="222464" y="220506"/>
              <a:ext cx="32891" cy="38621"/>
            </a:xfrm>
            <a:custGeom>
              <a:avLst/>
              <a:gdLst/>
              <a:ahLst/>
              <a:cxnLst/>
              <a:rect l="l" t="t" r="r" b="b"/>
              <a:pathLst>
                <a:path w="32891" h="38621">
                  <a:moveTo>
                    <a:pt x="32891" y="0"/>
                  </a:moveTo>
                  <a:lnTo>
                    <a:pt x="21059" y="0"/>
                  </a:lnTo>
                  <a:cubicBezTo>
                    <a:pt x="18876" y="0"/>
                    <a:pt x="16631" y="174"/>
                    <a:pt x="14324" y="521"/>
                  </a:cubicBezTo>
                  <a:cubicBezTo>
                    <a:pt x="12017" y="868"/>
                    <a:pt x="9785" y="1687"/>
                    <a:pt x="7627" y="2977"/>
                  </a:cubicBezTo>
                  <a:cubicBezTo>
                    <a:pt x="5469" y="4266"/>
                    <a:pt x="3658" y="6226"/>
                    <a:pt x="2195" y="8855"/>
                  </a:cubicBezTo>
                  <a:cubicBezTo>
                    <a:pt x="731" y="11485"/>
                    <a:pt x="0" y="14759"/>
                    <a:pt x="0" y="18678"/>
                  </a:cubicBezTo>
                  <a:cubicBezTo>
                    <a:pt x="0" y="21555"/>
                    <a:pt x="446" y="24222"/>
                    <a:pt x="1339" y="26677"/>
                  </a:cubicBezTo>
                  <a:cubicBezTo>
                    <a:pt x="2232" y="29133"/>
                    <a:pt x="3547" y="31242"/>
                    <a:pt x="5283" y="33003"/>
                  </a:cubicBezTo>
                  <a:cubicBezTo>
                    <a:pt x="7019" y="34764"/>
                    <a:pt x="9165" y="36140"/>
                    <a:pt x="11720" y="37133"/>
                  </a:cubicBezTo>
                  <a:cubicBezTo>
                    <a:pt x="14275" y="38125"/>
                    <a:pt x="17487" y="38621"/>
                    <a:pt x="21356" y="38621"/>
                  </a:cubicBezTo>
                  <a:lnTo>
                    <a:pt x="32891" y="38621"/>
                  </a:lnTo>
                  <a:lnTo>
                    <a:pt x="32891" y="0"/>
                  </a:lnTo>
                  <a:close/>
                </a:path>
              </a:pathLst>
            </a:custGeom>
            <a:gradFill flip="none" rotWithShape="1">
              <a:gsLst>
                <a:gs pos="0">
                  <a:schemeClr val="accent6">
                    <a:lumMod val="20000"/>
                    <a:lumOff val="80000"/>
                  </a:schemeClr>
                </a:gs>
                <a:gs pos="50000">
                  <a:schemeClr val="accent6">
                    <a:lumMod val="60000"/>
                    <a:lumOff val="40000"/>
                    <a:alpha val="66000"/>
                  </a:schemeClr>
                </a:gs>
                <a:gs pos="93000">
                  <a:schemeClr val="tx2">
                    <a:lumMod val="10000"/>
                  </a:scheme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81863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0"/>
                                        </p:tgtEl>
                                        <p:attrNameLst>
                                          <p:attrName>ppt_x</p:attrName>
                                        </p:attrNameLst>
                                      </p:cBhvr>
                                      <p:tavLst>
                                        <p:tav tm="0">
                                          <p:val>
                                            <p:strVal val="ppt_x"/>
                                          </p:val>
                                        </p:tav>
                                        <p:tav tm="100000">
                                          <p:val>
                                            <p:strVal val="ppt_x"/>
                                          </p:val>
                                        </p:tav>
                                      </p:tavLst>
                                    </p:anim>
                                    <p:anim calcmode="lin" valueType="num">
                                      <p:cBhvr additive="base">
                                        <p:cTn id="7" dur="4000"/>
                                        <p:tgtEl>
                                          <p:spTgt spid="10"/>
                                        </p:tgtEl>
                                        <p:attrNameLst>
                                          <p:attrName>ppt_y</p:attrName>
                                        </p:attrNameLst>
                                      </p:cBhvr>
                                      <p:tavLst>
                                        <p:tav tm="0">
                                          <p:val>
                                            <p:strVal val="ppt_y"/>
                                          </p:val>
                                        </p:tav>
                                        <p:tav tm="100000">
                                          <p:val>
                                            <p:strVal val="0-ppt_h/2"/>
                                          </p:val>
                                        </p:tav>
                                      </p:tavLst>
                                    </p:anim>
                                    <p:set>
                                      <p:cBhvr>
                                        <p:cTn id="8" dur="1" fill="hold">
                                          <p:stCondLst>
                                            <p:cond delay="3999"/>
                                          </p:stCondLst>
                                        </p:cTn>
                                        <p:tgtEl>
                                          <p:spTgt spid="10"/>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4000" fill="hold"/>
                                        <p:tgtEl>
                                          <p:spTgt spid="25"/>
                                        </p:tgtEl>
                                        <p:attrNameLst>
                                          <p:attrName>ppt_w</p:attrName>
                                        </p:attrNameLst>
                                      </p:cBhvr>
                                      <p:tavLst>
                                        <p:tav tm="0">
                                          <p:val>
                                            <p:strVal val="4/3*#ppt_w"/>
                                          </p:val>
                                        </p:tav>
                                        <p:tav tm="100000">
                                          <p:val>
                                            <p:strVal val="#ppt_w"/>
                                          </p:val>
                                        </p:tav>
                                      </p:tavLst>
                                    </p:anim>
                                    <p:anim calcmode="lin" valueType="num">
                                      <p:cBhvr>
                                        <p:cTn id="12" dur="4000" fill="hold"/>
                                        <p:tgtEl>
                                          <p:spTgt spid="2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5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6200000" flipH="1">
            <a:off x="-2977515" y="2995434"/>
            <a:ext cx="6858004" cy="90297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84013"/>
              <a:gd name="connsiteX1" fmla="*/ 9144000 w 9144000"/>
              <a:gd name="connsiteY1" fmla="*/ 0 h 884013"/>
              <a:gd name="connsiteX2" fmla="*/ 9144000 w 9144000"/>
              <a:gd name="connsiteY2" fmla="*/ 685800 h 884013"/>
              <a:gd name="connsiteX3" fmla="*/ 0 w 9144000"/>
              <a:gd name="connsiteY3" fmla="*/ 685800 h 884013"/>
              <a:gd name="connsiteX4" fmla="*/ 0 w 9144000"/>
              <a:gd name="connsiteY4" fmla="*/ 0 h 884013"/>
              <a:gd name="connsiteX0" fmla="*/ 0 w 9144000"/>
              <a:gd name="connsiteY0" fmla="*/ 0 h 864346"/>
              <a:gd name="connsiteX1" fmla="*/ 9144000 w 9144000"/>
              <a:gd name="connsiteY1" fmla="*/ 0 h 864346"/>
              <a:gd name="connsiteX2" fmla="*/ 9144000 w 9144000"/>
              <a:gd name="connsiteY2" fmla="*/ 685800 h 864346"/>
              <a:gd name="connsiteX3" fmla="*/ 0 w 9144000"/>
              <a:gd name="connsiteY3" fmla="*/ 685800 h 864346"/>
              <a:gd name="connsiteX4" fmla="*/ 0 w 9144000"/>
              <a:gd name="connsiteY4" fmla="*/ 0 h 864346"/>
              <a:gd name="connsiteX0" fmla="*/ 0 w 9144000"/>
              <a:gd name="connsiteY0" fmla="*/ 0 h 905230"/>
              <a:gd name="connsiteX1" fmla="*/ 9144000 w 9144000"/>
              <a:gd name="connsiteY1" fmla="*/ 0 h 905230"/>
              <a:gd name="connsiteX2" fmla="*/ 9144000 w 9144000"/>
              <a:gd name="connsiteY2" fmla="*/ 685800 h 905230"/>
              <a:gd name="connsiteX3" fmla="*/ 0 w 9144000"/>
              <a:gd name="connsiteY3" fmla="*/ 685800 h 905230"/>
              <a:gd name="connsiteX4" fmla="*/ 0 w 9144000"/>
              <a:gd name="connsiteY4" fmla="*/ 0 h 905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905230">
                <a:moveTo>
                  <a:pt x="0" y="0"/>
                </a:moveTo>
                <a:lnTo>
                  <a:pt x="9144000" y="0"/>
                </a:lnTo>
                <a:lnTo>
                  <a:pt x="9144000" y="685800"/>
                </a:lnTo>
                <a:cubicBezTo>
                  <a:pt x="7652828" y="1383206"/>
                  <a:pt x="4229686" y="146597"/>
                  <a:pt x="0" y="685800"/>
                </a:cubicBezTo>
                <a:lnTo>
                  <a:pt x="0" y="0"/>
                </a:lnTo>
                <a:close/>
              </a:path>
            </a:pathLst>
          </a:custGeom>
          <a:gradFill flip="none" rotWithShape="1">
            <a:gsLst>
              <a:gs pos="9000">
                <a:schemeClr val="accent6">
                  <a:lumMod val="19000"/>
                  <a:lumOff val="81000"/>
                </a:schemeClr>
              </a:gs>
              <a:gs pos="14000">
                <a:schemeClr val="accent6">
                  <a:lumMod val="40000"/>
                  <a:lumOff val="60000"/>
                </a:schemeClr>
              </a:gs>
              <a:gs pos="40000">
                <a:srgbClr val="393C5B"/>
              </a:gs>
              <a:gs pos="64000">
                <a:srgbClr val="2A2F42"/>
              </a:gs>
              <a:gs pos="86000">
                <a:srgbClr val="002060">
                  <a:lumMod val="19000"/>
                </a:srgbClr>
              </a:gs>
            </a:gsLst>
            <a:lin ang="10800000" scaled="1"/>
            <a:tileRect/>
          </a:gradFill>
          <a:ln>
            <a:noFill/>
          </a:ln>
          <a:scene3d>
            <a:camera prst="orthographicFront"/>
            <a:lightRig rig="threePt" dir="t"/>
          </a:scene3d>
          <a:sp3d>
            <a:bevelT w="1651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9" name="Grupo 8"/>
          <p:cNvGrpSpPr/>
          <p:nvPr/>
        </p:nvGrpSpPr>
        <p:grpSpPr>
          <a:xfrm>
            <a:off x="460247" y="-6263"/>
            <a:ext cx="8748246" cy="6870526"/>
            <a:chOff x="611553" y="-12525"/>
            <a:chExt cx="8865003" cy="6870526"/>
          </a:xfrm>
        </p:grpSpPr>
        <p:sp>
          <p:nvSpPr>
            <p:cNvPr id="10" name="Forma libre 9"/>
            <p:cNvSpPr/>
            <p:nvPr/>
          </p:nvSpPr>
          <p:spPr>
            <a:xfrm rot="5400000" flipH="1">
              <a:off x="-371295" y="1891575"/>
              <a:ext cx="3988066" cy="1158261"/>
            </a:xfrm>
            <a:custGeom>
              <a:avLst/>
              <a:gdLst>
                <a:gd name="connsiteX0" fmla="*/ 3988066 w 3988066"/>
                <a:gd name="connsiteY0" fmla="*/ 504048 h 1158261"/>
                <a:gd name="connsiteX1" fmla="*/ 3968244 w 3988066"/>
                <a:gd name="connsiteY1" fmla="*/ 417324 h 1158261"/>
                <a:gd name="connsiteX2" fmla="*/ 3518017 w 3988066"/>
                <a:gd name="connsiteY2" fmla="*/ 117591 h 1158261"/>
                <a:gd name="connsiteX3" fmla="*/ 2711267 w 3988066"/>
                <a:gd name="connsiteY3" fmla="*/ 282 h 1158261"/>
                <a:gd name="connsiteX4" fmla="*/ 2118017 w 3988066"/>
                <a:gd name="connsiteY4" fmla="*/ 94642 h 1158261"/>
                <a:gd name="connsiteX5" fmla="*/ 1870723 w 3988066"/>
                <a:gd name="connsiteY5" fmla="*/ 321363 h 1158261"/>
                <a:gd name="connsiteX6" fmla="*/ 2019356 w 3988066"/>
                <a:gd name="connsiteY6" fmla="*/ 530577 h 1158261"/>
                <a:gd name="connsiteX7" fmla="*/ 2490881 w 3988066"/>
                <a:gd name="connsiteY7" fmla="*/ 620241 h 1158261"/>
                <a:gd name="connsiteX8" fmla="*/ 2861181 w 3988066"/>
                <a:gd name="connsiteY8" fmla="*/ 560038 h 1158261"/>
                <a:gd name="connsiteX9" fmla="*/ 3008533 w 3988066"/>
                <a:gd name="connsiteY9" fmla="*/ 420419 h 1158261"/>
                <a:gd name="connsiteX10" fmla="*/ 2926528 w 3988066"/>
                <a:gd name="connsiteY10" fmla="*/ 298306 h 1158261"/>
                <a:gd name="connsiteX11" fmla="*/ 2649764 w 3988066"/>
                <a:gd name="connsiteY11" fmla="*/ 239385 h 1158261"/>
                <a:gd name="connsiteX12" fmla="*/ 2470379 w 3988066"/>
                <a:gd name="connsiteY12" fmla="*/ 269272 h 1158261"/>
                <a:gd name="connsiteX13" fmla="*/ 2406314 w 3988066"/>
                <a:gd name="connsiteY13" fmla="*/ 310261 h 1158261"/>
                <a:gd name="connsiteX14" fmla="*/ 2398626 w 3988066"/>
                <a:gd name="connsiteY14" fmla="*/ 329902 h 1158261"/>
                <a:gd name="connsiteX15" fmla="*/ 2414001 w 3988066"/>
                <a:gd name="connsiteY15" fmla="*/ 336733 h 1158261"/>
                <a:gd name="connsiteX16" fmla="*/ 2444753 w 3988066"/>
                <a:gd name="connsiteY16" fmla="*/ 333318 h 1158261"/>
                <a:gd name="connsiteX17" fmla="*/ 2475505 w 3988066"/>
                <a:gd name="connsiteY17" fmla="*/ 329902 h 1158261"/>
                <a:gd name="connsiteX18" fmla="*/ 2588261 w 3988066"/>
                <a:gd name="connsiteY18" fmla="*/ 324778 h 1158261"/>
                <a:gd name="connsiteX19" fmla="*/ 2725362 w 3988066"/>
                <a:gd name="connsiteY19" fmla="*/ 351677 h 1158261"/>
                <a:gd name="connsiteX20" fmla="*/ 2783021 w 3988066"/>
                <a:gd name="connsiteY20" fmla="*/ 410172 h 1158261"/>
                <a:gd name="connsiteX21" fmla="*/ 2685641 w 3988066"/>
                <a:gd name="connsiteY21" fmla="*/ 498128 h 1158261"/>
                <a:gd name="connsiteX22" fmla="*/ 2444753 w 3988066"/>
                <a:gd name="connsiteY22" fmla="*/ 533139 h 1158261"/>
                <a:gd name="connsiteX23" fmla="*/ 2109048 w 3988066"/>
                <a:gd name="connsiteY23" fmla="*/ 462262 h 1158261"/>
                <a:gd name="connsiteX24" fmla="*/ 2003980 w 3988066"/>
                <a:gd name="connsiteY24" fmla="*/ 314531 h 1158261"/>
                <a:gd name="connsiteX25" fmla="*/ 2198740 w 3988066"/>
                <a:gd name="connsiteY25" fmla="*/ 124103 h 1158261"/>
                <a:gd name="connsiteX26" fmla="*/ 2711267 w 3988066"/>
                <a:gd name="connsiteY26" fmla="*/ 39563 h 1158261"/>
                <a:gd name="connsiteX27" fmla="*/ 3351926 w 3988066"/>
                <a:gd name="connsiteY27" fmla="*/ 166800 h 1158261"/>
                <a:gd name="connsiteX28" fmla="*/ 3567187 w 3988066"/>
                <a:gd name="connsiteY28" fmla="*/ 437498 h 1158261"/>
                <a:gd name="connsiteX29" fmla="*/ 3269921 w 3988066"/>
                <a:gd name="connsiteY29" fmla="*/ 711612 h 1158261"/>
                <a:gd name="connsiteX30" fmla="*/ 2506256 w 3988066"/>
                <a:gd name="connsiteY30" fmla="*/ 830310 h 1158261"/>
                <a:gd name="connsiteX31" fmla="*/ 2070608 w 3988066"/>
                <a:gd name="connsiteY31" fmla="*/ 791028 h 1158261"/>
                <a:gd name="connsiteX32" fmla="*/ 1755405 w 3988066"/>
                <a:gd name="connsiteY32" fmla="*/ 685994 h 1158261"/>
                <a:gd name="connsiteX33" fmla="*/ 1496578 w 3988066"/>
                <a:gd name="connsiteY33" fmla="*/ 538263 h 1158261"/>
                <a:gd name="connsiteX34" fmla="*/ 1135247 w 3988066"/>
                <a:gd name="connsiteY34" fmla="*/ 286351 h 1158261"/>
                <a:gd name="connsiteX35" fmla="*/ 609907 w 3988066"/>
                <a:gd name="connsiteY35" fmla="*/ 159114 h 1158261"/>
                <a:gd name="connsiteX36" fmla="*/ 143508 w 3988066"/>
                <a:gd name="connsiteY36" fmla="*/ 260733 h 1158261"/>
                <a:gd name="connsiteX37" fmla="*/ 0 w 3988066"/>
                <a:gd name="connsiteY37" fmla="*/ 475071 h 1158261"/>
                <a:gd name="connsiteX38" fmla="*/ 64066 w 3988066"/>
                <a:gd name="connsiteY38" fmla="*/ 627926 h 1158261"/>
                <a:gd name="connsiteX39" fmla="*/ 353644 w 3988066"/>
                <a:gd name="connsiteY39" fmla="*/ 705635 h 1158261"/>
                <a:gd name="connsiteX40" fmla="*/ 500995 w 3988066"/>
                <a:gd name="connsiteY40" fmla="*/ 683859 h 1158261"/>
                <a:gd name="connsiteX41" fmla="*/ 571468 w 3988066"/>
                <a:gd name="connsiteY41" fmla="*/ 645432 h 1158261"/>
                <a:gd name="connsiteX42" fmla="*/ 576593 w 3988066"/>
                <a:gd name="connsiteY42" fmla="*/ 621095 h 1158261"/>
                <a:gd name="connsiteX43" fmla="*/ 558654 w 3988066"/>
                <a:gd name="connsiteY43" fmla="*/ 589499 h 1158261"/>
                <a:gd name="connsiteX44" fmla="*/ 533028 w 3988066"/>
                <a:gd name="connsiteY44" fmla="*/ 580106 h 1158261"/>
                <a:gd name="connsiteX45" fmla="*/ 502276 w 3988066"/>
                <a:gd name="connsiteY45" fmla="*/ 586083 h 1158261"/>
                <a:gd name="connsiteX46" fmla="*/ 426679 w 3988066"/>
                <a:gd name="connsiteY46" fmla="*/ 603162 h 1158261"/>
                <a:gd name="connsiteX47" fmla="*/ 343393 w 3988066"/>
                <a:gd name="connsiteY47" fmla="*/ 608286 h 1158261"/>
                <a:gd name="connsiteX48" fmla="*/ 153758 w 3988066"/>
                <a:gd name="connsiteY48" fmla="*/ 562173 h 1158261"/>
                <a:gd name="connsiteX49" fmla="*/ 102506 w 3988066"/>
                <a:gd name="connsiteY49" fmla="*/ 469948 h 1158261"/>
                <a:gd name="connsiteX50" fmla="*/ 187072 w 3988066"/>
                <a:gd name="connsiteY50" fmla="*/ 320509 h 1158261"/>
                <a:gd name="connsiteX51" fmla="*/ 481775 w 3988066"/>
                <a:gd name="connsiteY51" fmla="*/ 247924 h 1158261"/>
                <a:gd name="connsiteX52" fmla="*/ 740602 w 3988066"/>
                <a:gd name="connsiteY52" fmla="*/ 300014 h 1158261"/>
                <a:gd name="connsiteX53" fmla="*/ 943050 w 3988066"/>
                <a:gd name="connsiteY53" fmla="*/ 428105 h 1158261"/>
                <a:gd name="connsiteX54" fmla="*/ 1543339 w 3988066"/>
                <a:gd name="connsiteY54" fmla="*/ 994401 h 1158261"/>
                <a:gd name="connsiteX55" fmla="*/ 2821306 w 3988066"/>
                <a:gd name="connsiteY55" fmla="*/ 1125669 h 1158261"/>
                <a:gd name="connsiteX56" fmla="*/ 3840356 w 3988066"/>
                <a:gd name="connsiteY56" fmla="*/ 786092 h 1158261"/>
                <a:gd name="connsiteX57" fmla="*/ 3988066 w 3988066"/>
                <a:gd name="connsiteY57" fmla="*/ 504048 h 1158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988066" h="1158261">
                  <a:moveTo>
                    <a:pt x="3988066" y="504048"/>
                  </a:moveTo>
                  <a:cubicBezTo>
                    <a:pt x="3988015" y="474197"/>
                    <a:pt x="3981675" y="445178"/>
                    <a:pt x="3968244" y="417324"/>
                  </a:cubicBezTo>
                  <a:cubicBezTo>
                    <a:pt x="3914521" y="305907"/>
                    <a:pt x="3727513" y="187098"/>
                    <a:pt x="3518017" y="117591"/>
                  </a:cubicBezTo>
                  <a:cubicBezTo>
                    <a:pt x="3308521" y="48084"/>
                    <a:pt x="2944600" y="4107"/>
                    <a:pt x="2711267" y="282"/>
                  </a:cubicBezTo>
                  <a:cubicBezTo>
                    <a:pt x="2477934" y="-3543"/>
                    <a:pt x="2282880" y="31735"/>
                    <a:pt x="2118017" y="94642"/>
                  </a:cubicBezTo>
                  <a:cubicBezTo>
                    <a:pt x="1953155" y="157549"/>
                    <a:pt x="1870723" y="233122"/>
                    <a:pt x="1870723" y="321363"/>
                  </a:cubicBezTo>
                  <a:cubicBezTo>
                    <a:pt x="1870723" y="407325"/>
                    <a:pt x="1920267" y="477064"/>
                    <a:pt x="2019356" y="530577"/>
                  </a:cubicBezTo>
                  <a:cubicBezTo>
                    <a:pt x="2130403" y="590353"/>
                    <a:pt x="2287578" y="620241"/>
                    <a:pt x="2490881" y="620241"/>
                  </a:cubicBezTo>
                  <a:cubicBezTo>
                    <a:pt x="2639513" y="620241"/>
                    <a:pt x="2762947" y="600173"/>
                    <a:pt x="2861181" y="560038"/>
                  </a:cubicBezTo>
                  <a:cubicBezTo>
                    <a:pt x="2959416" y="519903"/>
                    <a:pt x="3008533" y="473364"/>
                    <a:pt x="3008533" y="420419"/>
                  </a:cubicBezTo>
                  <a:cubicBezTo>
                    <a:pt x="3008533" y="372029"/>
                    <a:pt x="2981198" y="331325"/>
                    <a:pt x="2926528" y="298306"/>
                  </a:cubicBezTo>
                  <a:cubicBezTo>
                    <a:pt x="2861609" y="259025"/>
                    <a:pt x="2769354" y="239385"/>
                    <a:pt x="2649764" y="239385"/>
                  </a:cubicBezTo>
                  <a:cubicBezTo>
                    <a:pt x="2578010" y="239385"/>
                    <a:pt x="2518215" y="249347"/>
                    <a:pt x="2470379" y="269272"/>
                  </a:cubicBezTo>
                  <a:cubicBezTo>
                    <a:pt x="2432794" y="284643"/>
                    <a:pt x="2411439" y="298306"/>
                    <a:pt x="2406314" y="310261"/>
                  </a:cubicBezTo>
                  <a:cubicBezTo>
                    <a:pt x="2401188" y="322216"/>
                    <a:pt x="2398626" y="328763"/>
                    <a:pt x="2398626" y="329902"/>
                  </a:cubicBezTo>
                  <a:cubicBezTo>
                    <a:pt x="2398626" y="334456"/>
                    <a:pt x="2403751" y="336733"/>
                    <a:pt x="2414001" y="336733"/>
                  </a:cubicBezTo>
                  <a:lnTo>
                    <a:pt x="2444753" y="333318"/>
                  </a:lnTo>
                  <a:cubicBezTo>
                    <a:pt x="2448170" y="332748"/>
                    <a:pt x="2458421" y="331610"/>
                    <a:pt x="2475505" y="329902"/>
                  </a:cubicBezTo>
                  <a:cubicBezTo>
                    <a:pt x="2509673" y="326486"/>
                    <a:pt x="2547258" y="324778"/>
                    <a:pt x="2588261" y="324778"/>
                  </a:cubicBezTo>
                  <a:cubicBezTo>
                    <a:pt x="2641222" y="324778"/>
                    <a:pt x="2686922" y="333745"/>
                    <a:pt x="2725362" y="351677"/>
                  </a:cubicBezTo>
                  <a:cubicBezTo>
                    <a:pt x="2763801" y="369610"/>
                    <a:pt x="2783021" y="389108"/>
                    <a:pt x="2783021" y="410172"/>
                  </a:cubicBezTo>
                  <a:cubicBezTo>
                    <a:pt x="2783021" y="445468"/>
                    <a:pt x="2750561" y="474787"/>
                    <a:pt x="2685641" y="498128"/>
                  </a:cubicBezTo>
                  <a:cubicBezTo>
                    <a:pt x="2620721" y="521469"/>
                    <a:pt x="2540425" y="533139"/>
                    <a:pt x="2444753" y="533139"/>
                  </a:cubicBezTo>
                  <a:cubicBezTo>
                    <a:pt x="2301246" y="533139"/>
                    <a:pt x="2189344" y="509513"/>
                    <a:pt x="2109048" y="462262"/>
                  </a:cubicBezTo>
                  <a:cubicBezTo>
                    <a:pt x="2039003" y="421273"/>
                    <a:pt x="2003980" y="372029"/>
                    <a:pt x="2003980" y="314531"/>
                  </a:cubicBezTo>
                  <a:cubicBezTo>
                    <a:pt x="2003980" y="241092"/>
                    <a:pt x="2068900" y="177616"/>
                    <a:pt x="2198740" y="124103"/>
                  </a:cubicBezTo>
                  <a:cubicBezTo>
                    <a:pt x="2335414" y="67743"/>
                    <a:pt x="2506256" y="39563"/>
                    <a:pt x="2711267" y="39563"/>
                  </a:cubicBezTo>
                  <a:cubicBezTo>
                    <a:pt x="2977781" y="39563"/>
                    <a:pt x="3191334" y="81975"/>
                    <a:pt x="3351926" y="166800"/>
                  </a:cubicBezTo>
                  <a:cubicBezTo>
                    <a:pt x="3495433" y="242516"/>
                    <a:pt x="3567187" y="332748"/>
                    <a:pt x="3567187" y="437498"/>
                  </a:cubicBezTo>
                  <a:cubicBezTo>
                    <a:pt x="3567187" y="543956"/>
                    <a:pt x="3468099" y="635327"/>
                    <a:pt x="3269921" y="711612"/>
                  </a:cubicBezTo>
                  <a:cubicBezTo>
                    <a:pt x="3064911" y="790744"/>
                    <a:pt x="2810356" y="830310"/>
                    <a:pt x="2506256" y="830310"/>
                  </a:cubicBezTo>
                  <a:cubicBezTo>
                    <a:pt x="2340539" y="830310"/>
                    <a:pt x="2195324" y="817216"/>
                    <a:pt x="2070608" y="791028"/>
                  </a:cubicBezTo>
                  <a:cubicBezTo>
                    <a:pt x="1961270" y="768257"/>
                    <a:pt x="1856202" y="733245"/>
                    <a:pt x="1755405" y="685994"/>
                  </a:cubicBezTo>
                  <a:cubicBezTo>
                    <a:pt x="1685359" y="653544"/>
                    <a:pt x="1599084" y="604301"/>
                    <a:pt x="1496578" y="538263"/>
                  </a:cubicBezTo>
                  <a:lnTo>
                    <a:pt x="1135247" y="286351"/>
                  </a:lnTo>
                  <a:cubicBezTo>
                    <a:pt x="986614" y="201527"/>
                    <a:pt x="811501" y="159114"/>
                    <a:pt x="609907" y="159114"/>
                  </a:cubicBezTo>
                  <a:cubicBezTo>
                    <a:pt x="410022" y="159114"/>
                    <a:pt x="254555" y="192987"/>
                    <a:pt x="143508" y="260733"/>
                  </a:cubicBezTo>
                  <a:cubicBezTo>
                    <a:pt x="47836" y="319370"/>
                    <a:pt x="0" y="390816"/>
                    <a:pt x="0" y="475071"/>
                  </a:cubicBezTo>
                  <a:cubicBezTo>
                    <a:pt x="0" y="539401"/>
                    <a:pt x="21356" y="590353"/>
                    <a:pt x="64066" y="627926"/>
                  </a:cubicBezTo>
                  <a:cubicBezTo>
                    <a:pt x="122152" y="679732"/>
                    <a:pt x="218678" y="705635"/>
                    <a:pt x="353644" y="705635"/>
                  </a:cubicBezTo>
                  <a:cubicBezTo>
                    <a:pt x="408313" y="705635"/>
                    <a:pt x="457430" y="698376"/>
                    <a:pt x="500995" y="683859"/>
                  </a:cubicBezTo>
                  <a:cubicBezTo>
                    <a:pt x="544560" y="669342"/>
                    <a:pt x="568051" y="656533"/>
                    <a:pt x="571468" y="645432"/>
                  </a:cubicBezTo>
                  <a:cubicBezTo>
                    <a:pt x="574884" y="634331"/>
                    <a:pt x="576593" y="626218"/>
                    <a:pt x="576593" y="621095"/>
                  </a:cubicBezTo>
                  <a:cubicBezTo>
                    <a:pt x="576593" y="608570"/>
                    <a:pt x="570613" y="598038"/>
                    <a:pt x="558654" y="589499"/>
                  </a:cubicBezTo>
                  <a:cubicBezTo>
                    <a:pt x="544987" y="583237"/>
                    <a:pt x="536445" y="580106"/>
                    <a:pt x="533028" y="580106"/>
                  </a:cubicBezTo>
                  <a:cubicBezTo>
                    <a:pt x="524486" y="580106"/>
                    <a:pt x="514235" y="582098"/>
                    <a:pt x="502276" y="586083"/>
                  </a:cubicBezTo>
                  <a:cubicBezTo>
                    <a:pt x="478358" y="594053"/>
                    <a:pt x="453159" y="599746"/>
                    <a:pt x="426679" y="603162"/>
                  </a:cubicBezTo>
                  <a:cubicBezTo>
                    <a:pt x="400198" y="606578"/>
                    <a:pt x="372436" y="608286"/>
                    <a:pt x="343393" y="608286"/>
                  </a:cubicBezTo>
                  <a:cubicBezTo>
                    <a:pt x="259680" y="608286"/>
                    <a:pt x="196469" y="592915"/>
                    <a:pt x="153758" y="562173"/>
                  </a:cubicBezTo>
                  <a:cubicBezTo>
                    <a:pt x="119590" y="537693"/>
                    <a:pt x="102506" y="506952"/>
                    <a:pt x="102506" y="469948"/>
                  </a:cubicBezTo>
                  <a:cubicBezTo>
                    <a:pt x="102506" y="410172"/>
                    <a:pt x="130694" y="360359"/>
                    <a:pt x="187072" y="320509"/>
                  </a:cubicBezTo>
                  <a:cubicBezTo>
                    <a:pt x="255409" y="272119"/>
                    <a:pt x="353644" y="247924"/>
                    <a:pt x="481775" y="247924"/>
                  </a:cubicBezTo>
                  <a:cubicBezTo>
                    <a:pt x="575738" y="247924"/>
                    <a:pt x="662014" y="265287"/>
                    <a:pt x="740602" y="300014"/>
                  </a:cubicBezTo>
                  <a:cubicBezTo>
                    <a:pt x="795271" y="324494"/>
                    <a:pt x="809261" y="312374"/>
                    <a:pt x="943050" y="428105"/>
                  </a:cubicBezTo>
                  <a:cubicBezTo>
                    <a:pt x="1076840" y="543836"/>
                    <a:pt x="1200316" y="773210"/>
                    <a:pt x="1543339" y="994401"/>
                  </a:cubicBezTo>
                  <a:cubicBezTo>
                    <a:pt x="1886362" y="1215593"/>
                    <a:pt x="2438470" y="1160387"/>
                    <a:pt x="2821306" y="1125669"/>
                  </a:cubicBezTo>
                  <a:cubicBezTo>
                    <a:pt x="3204142" y="1090951"/>
                    <a:pt x="3718472" y="913383"/>
                    <a:pt x="3840356" y="786092"/>
                  </a:cubicBezTo>
                  <a:cubicBezTo>
                    <a:pt x="3931769" y="690623"/>
                    <a:pt x="3988218" y="593598"/>
                    <a:pt x="3988066" y="504048"/>
                  </a:cubicBezTo>
                  <a:close/>
                </a:path>
              </a:pathLst>
            </a:custGeom>
            <a:gradFill flip="none" rotWithShape="1">
              <a:gsLst>
                <a:gs pos="38967">
                  <a:srgbClr val="A39A99"/>
                </a:gs>
                <a:gs pos="0">
                  <a:schemeClr val="accent6">
                    <a:lumMod val="20000"/>
                    <a:lumOff val="80000"/>
                  </a:schemeClr>
                </a:gs>
                <a:gs pos="93000">
                  <a:srgbClr val="262B3E"/>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1" name="Forma libre 10"/>
            <p:cNvSpPr/>
            <p:nvPr/>
          </p:nvSpPr>
          <p:spPr>
            <a:xfrm rot="5400000" flipH="1">
              <a:off x="1611617" y="-1006938"/>
              <a:ext cx="6864875" cy="8865003"/>
            </a:xfrm>
            <a:custGeom>
              <a:avLst/>
              <a:gdLst>
                <a:gd name="connsiteX0" fmla="*/ 6864875 w 6864875"/>
                <a:gd name="connsiteY0" fmla="*/ 8685289 h 8865003"/>
                <a:gd name="connsiteX1" fmla="*/ 6858005 w 6864875"/>
                <a:gd name="connsiteY1" fmla="*/ 0 h 8865003"/>
                <a:gd name="connsiteX2" fmla="*/ 0 w 6864875"/>
                <a:gd name="connsiteY2" fmla="*/ 0 h 8865003"/>
                <a:gd name="connsiteX3" fmla="*/ 14397 w 6864875"/>
                <a:gd name="connsiteY3" fmla="*/ 8651993 h 8865003"/>
                <a:gd name="connsiteX4" fmla="*/ 6864875 w 6864875"/>
                <a:gd name="connsiteY4" fmla="*/ 8685289 h 8865003"/>
                <a:gd name="connsiteX5" fmla="*/ 6381329 w 6864875"/>
                <a:gd name="connsiteY5" fmla="*/ 7778734 h 8865003"/>
                <a:gd name="connsiteX6" fmla="*/ 6233619 w 6864875"/>
                <a:gd name="connsiteY6" fmla="*/ 8060778 h 8865003"/>
                <a:gd name="connsiteX7" fmla="*/ 5214569 w 6864875"/>
                <a:gd name="connsiteY7" fmla="*/ 8400355 h 8865003"/>
                <a:gd name="connsiteX8" fmla="*/ 3936602 w 6864875"/>
                <a:gd name="connsiteY8" fmla="*/ 8269087 h 8865003"/>
                <a:gd name="connsiteX9" fmla="*/ 3336313 w 6864875"/>
                <a:gd name="connsiteY9" fmla="*/ 7702791 h 8865003"/>
                <a:gd name="connsiteX10" fmla="*/ 3133865 w 6864875"/>
                <a:gd name="connsiteY10" fmla="*/ 7574700 h 8865003"/>
                <a:gd name="connsiteX11" fmla="*/ 2875038 w 6864875"/>
                <a:gd name="connsiteY11" fmla="*/ 7522610 h 8865003"/>
                <a:gd name="connsiteX12" fmla="*/ 2580335 w 6864875"/>
                <a:gd name="connsiteY12" fmla="*/ 7595195 h 8865003"/>
                <a:gd name="connsiteX13" fmla="*/ 2495769 w 6864875"/>
                <a:gd name="connsiteY13" fmla="*/ 7744634 h 8865003"/>
                <a:gd name="connsiteX14" fmla="*/ 2547021 w 6864875"/>
                <a:gd name="connsiteY14" fmla="*/ 7836859 h 8865003"/>
                <a:gd name="connsiteX15" fmla="*/ 2736656 w 6864875"/>
                <a:gd name="connsiteY15" fmla="*/ 7882972 h 8865003"/>
                <a:gd name="connsiteX16" fmla="*/ 2819942 w 6864875"/>
                <a:gd name="connsiteY16" fmla="*/ 7877848 h 8865003"/>
                <a:gd name="connsiteX17" fmla="*/ 2895539 w 6864875"/>
                <a:gd name="connsiteY17" fmla="*/ 7860769 h 8865003"/>
                <a:gd name="connsiteX18" fmla="*/ 2926291 w 6864875"/>
                <a:gd name="connsiteY18" fmla="*/ 7854792 h 8865003"/>
                <a:gd name="connsiteX19" fmla="*/ 2951917 w 6864875"/>
                <a:gd name="connsiteY19" fmla="*/ 7864185 h 8865003"/>
                <a:gd name="connsiteX20" fmla="*/ 2969856 w 6864875"/>
                <a:gd name="connsiteY20" fmla="*/ 7895781 h 8865003"/>
                <a:gd name="connsiteX21" fmla="*/ 2964731 w 6864875"/>
                <a:gd name="connsiteY21" fmla="*/ 7920118 h 8865003"/>
                <a:gd name="connsiteX22" fmla="*/ 2894258 w 6864875"/>
                <a:gd name="connsiteY22" fmla="*/ 7958545 h 8865003"/>
                <a:gd name="connsiteX23" fmla="*/ 2746907 w 6864875"/>
                <a:gd name="connsiteY23" fmla="*/ 7980321 h 8865003"/>
                <a:gd name="connsiteX24" fmla="*/ 2457329 w 6864875"/>
                <a:gd name="connsiteY24" fmla="*/ 7902612 h 8865003"/>
                <a:gd name="connsiteX25" fmla="*/ 2393263 w 6864875"/>
                <a:gd name="connsiteY25" fmla="*/ 7749757 h 8865003"/>
                <a:gd name="connsiteX26" fmla="*/ 2536771 w 6864875"/>
                <a:gd name="connsiteY26" fmla="*/ 7535419 h 8865003"/>
                <a:gd name="connsiteX27" fmla="*/ 3003170 w 6864875"/>
                <a:gd name="connsiteY27" fmla="*/ 7433800 h 8865003"/>
                <a:gd name="connsiteX28" fmla="*/ 3528510 w 6864875"/>
                <a:gd name="connsiteY28" fmla="*/ 7561037 h 8865003"/>
                <a:gd name="connsiteX29" fmla="*/ 3889841 w 6864875"/>
                <a:gd name="connsiteY29" fmla="*/ 7812949 h 8865003"/>
                <a:gd name="connsiteX30" fmla="*/ 4148668 w 6864875"/>
                <a:gd name="connsiteY30" fmla="*/ 7960680 h 8865003"/>
                <a:gd name="connsiteX31" fmla="*/ 4463871 w 6864875"/>
                <a:gd name="connsiteY31" fmla="*/ 8065714 h 8865003"/>
                <a:gd name="connsiteX32" fmla="*/ 4899519 w 6864875"/>
                <a:gd name="connsiteY32" fmla="*/ 8104996 h 8865003"/>
                <a:gd name="connsiteX33" fmla="*/ 5663184 w 6864875"/>
                <a:gd name="connsiteY33" fmla="*/ 7986298 h 8865003"/>
                <a:gd name="connsiteX34" fmla="*/ 5960450 w 6864875"/>
                <a:gd name="connsiteY34" fmla="*/ 7712184 h 8865003"/>
                <a:gd name="connsiteX35" fmla="*/ 5745189 w 6864875"/>
                <a:gd name="connsiteY35" fmla="*/ 7441486 h 8865003"/>
                <a:gd name="connsiteX36" fmla="*/ 5104530 w 6864875"/>
                <a:gd name="connsiteY36" fmla="*/ 7314249 h 8865003"/>
                <a:gd name="connsiteX37" fmla="*/ 4592003 w 6864875"/>
                <a:gd name="connsiteY37" fmla="*/ 7398789 h 8865003"/>
                <a:gd name="connsiteX38" fmla="*/ 4397243 w 6864875"/>
                <a:gd name="connsiteY38" fmla="*/ 7589217 h 8865003"/>
                <a:gd name="connsiteX39" fmla="*/ 4502311 w 6864875"/>
                <a:gd name="connsiteY39" fmla="*/ 7736948 h 8865003"/>
                <a:gd name="connsiteX40" fmla="*/ 4838016 w 6864875"/>
                <a:gd name="connsiteY40" fmla="*/ 7807825 h 8865003"/>
                <a:gd name="connsiteX41" fmla="*/ 5078904 w 6864875"/>
                <a:gd name="connsiteY41" fmla="*/ 7772814 h 8865003"/>
                <a:gd name="connsiteX42" fmla="*/ 5176284 w 6864875"/>
                <a:gd name="connsiteY42" fmla="*/ 7684858 h 8865003"/>
                <a:gd name="connsiteX43" fmla="*/ 5118625 w 6864875"/>
                <a:gd name="connsiteY43" fmla="*/ 7626363 h 8865003"/>
                <a:gd name="connsiteX44" fmla="*/ 4981524 w 6864875"/>
                <a:gd name="connsiteY44" fmla="*/ 7599464 h 8865003"/>
                <a:gd name="connsiteX45" fmla="*/ 4868768 w 6864875"/>
                <a:gd name="connsiteY45" fmla="*/ 7604588 h 8865003"/>
                <a:gd name="connsiteX46" fmla="*/ 4838016 w 6864875"/>
                <a:gd name="connsiteY46" fmla="*/ 7608004 h 8865003"/>
                <a:gd name="connsiteX47" fmla="*/ 4807264 w 6864875"/>
                <a:gd name="connsiteY47" fmla="*/ 7611419 h 8865003"/>
                <a:gd name="connsiteX48" fmla="*/ 4791889 w 6864875"/>
                <a:gd name="connsiteY48" fmla="*/ 7604588 h 8865003"/>
                <a:gd name="connsiteX49" fmla="*/ 4799577 w 6864875"/>
                <a:gd name="connsiteY49" fmla="*/ 7584947 h 8865003"/>
                <a:gd name="connsiteX50" fmla="*/ 4863642 w 6864875"/>
                <a:gd name="connsiteY50" fmla="*/ 7543958 h 8865003"/>
                <a:gd name="connsiteX51" fmla="*/ 5043027 w 6864875"/>
                <a:gd name="connsiteY51" fmla="*/ 7514071 h 8865003"/>
                <a:gd name="connsiteX52" fmla="*/ 5319791 w 6864875"/>
                <a:gd name="connsiteY52" fmla="*/ 7572992 h 8865003"/>
                <a:gd name="connsiteX53" fmla="*/ 5401796 w 6864875"/>
                <a:gd name="connsiteY53" fmla="*/ 7695105 h 8865003"/>
                <a:gd name="connsiteX54" fmla="*/ 5254444 w 6864875"/>
                <a:gd name="connsiteY54" fmla="*/ 7834724 h 8865003"/>
                <a:gd name="connsiteX55" fmla="*/ 4884144 w 6864875"/>
                <a:gd name="connsiteY55" fmla="*/ 7894927 h 8865003"/>
                <a:gd name="connsiteX56" fmla="*/ 4412619 w 6864875"/>
                <a:gd name="connsiteY56" fmla="*/ 7805263 h 8865003"/>
                <a:gd name="connsiteX57" fmla="*/ 4263986 w 6864875"/>
                <a:gd name="connsiteY57" fmla="*/ 7596049 h 8865003"/>
                <a:gd name="connsiteX58" fmla="*/ 4511280 w 6864875"/>
                <a:gd name="connsiteY58" fmla="*/ 7369328 h 8865003"/>
                <a:gd name="connsiteX59" fmla="*/ 5104530 w 6864875"/>
                <a:gd name="connsiteY59" fmla="*/ 7274968 h 8865003"/>
                <a:gd name="connsiteX60" fmla="*/ 5911280 w 6864875"/>
                <a:gd name="connsiteY60" fmla="*/ 7392277 h 8865003"/>
                <a:gd name="connsiteX61" fmla="*/ 6361507 w 6864875"/>
                <a:gd name="connsiteY61" fmla="*/ 7692010 h 8865003"/>
                <a:gd name="connsiteX62" fmla="*/ 6381329 w 6864875"/>
                <a:gd name="connsiteY62" fmla="*/ 7778734 h 8865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6864875" h="8865003">
                  <a:moveTo>
                    <a:pt x="6864875" y="8685289"/>
                  </a:moveTo>
                  <a:lnTo>
                    <a:pt x="6858005" y="0"/>
                  </a:lnTo>
                  <a:lnTo>
                    <a:pt x="0" y="0"/>
                  </a:lnTo>
                  <a:lnTo>
                    <a:pt x="14397" y="8651993"/>
                  </a:lnTo>
                  <a:cubicBezTo>
                    <a:pt x="1355355" y="7959714"/>
                    <a:pt x="3835796" y="9335363"/>
                    <a:pt x="6864875" y="8685289"/>
                  </a:cubicBezTo>
                  <a:close/>
                  <a:moveTo>
                    <a:pt x="6381329" y="7778734"/>
                  </a:moveTo>
                  <a:cubicBezTo>
                    <a:pt x="6381481" y="7868284"/>
                    <a:pt x="6325032" y="7965309"/>
                    <a:pt x="6233619" y="8060778"/>
                  </a:cubicBezTo>
                  <a:cubicBezTo>
                    <a:pt x="6111735" y="8188069"/>
                    <a:pt x="5597405" y="8365637"/>
                    <a:pt x="5214569" y="8400355"/>
                  </a:cubicBezTo>
                  <a:cubicBezTo>
                    <a:pt x="4831733" y="8435073"/>
                    <a:pt x="4279625" y="8490279"/>
                    <a:pt x="3936602" y="8269087"/>
                  </a:cubicBezTo>
                  <a:cubicBezTo>
                    <a:pt x="3593579" y="8047896"/>
                    <a:pt x="3470103" y="7818522"/>
                    <a:pt x="3336313" y="7702791"/>
                  </a:cubicBezTo>
                  <a:cubicBezTo>
                    <a:pt x="3202524" y="7587060"/>
                    <a:pt x="3188534" y="7599180"/>
                    <a:pt x="3133865" y="7574700"/>
                  </a:cubicBezTo>
                  <a:cubicBezTo>
                    <a:pt x="3055277" y="7539973"/>
                    <a:pt x="2969001" y="7522610"/>
                    <a:pt x="2875038" y="7522610"/>
                  </a:cubicBezTo>
                  <a:cubicBezTo>
                    <a:pt x="2746907" y="7522610"/>
                    <a:pt x="2648672" y="7546805"/>
                    <a:pt x="2580335" y="7595195"/>
                  </a:cubicBezTo>
                  <a:cubicBezTo>
                    <a:pt x="2523957" y="7635045"/>
                    <a:pt x="2495769" y="7684858"/>
                    <a:pt x="2495769" y="7744634"/>
                  </a:cubicBezTo>
                  <a:cubicBezTo>
                    <a:pt x="2495769" y="7781638"/>
                    <a:pt x="2512853" y="7812379"/>
                    <a:pt x="2547021" y="7836859"/>
                  </a:cubicBezTo>
                  <a:cubicBezTo>
                    <a:pt x="2589732" y="7867601"/>
                    <a:pt x="2652943" y="7882972"/>
                    <a:pt x="2736656" y="7882972"/>
                  </a:cubicBezTo>
                  <a:cubicBezTo>
                    <a:pt x="2765699" y="7882972"/>
                    <a:pt x="2793461" y="7881264"/>
                    <a:pt x="2819942" y="7877848"/>
                  </a:cubicBezTo>
                  <a:cubicBezTo>
                    <a:pt x="2846422" y="7874432"/>
                    <a:pt x="2871621" y="7868739"/>
                    <a:pt x="2895539" y="7860769"/>
                  </a:cubicBezTo>
                  <a:cubicBezTo>
                    <a:pt x="2907498" y="7856784"/>
                    <a:pt x="2917749" y="7854792"/>
                    <a:pt x="2926291" y="7854792"/>
                  </a:cubicBezTo>
                  <a:cubicBezTo>
                    <a:pt x="2929708" y="7854792"/>
                    <a:pt x="2938250" y="7857923"/>
                    <a:pt x="2951917" y="7864185"/>
                  </a:cubicBezTo>
                  <a:cubicBezTo>
                    <a:pt x="2963876" y="7872724"/>
                    <a:pt x="2969856" y="7883256"/>
                    <a:pt x="2969856" y="7895781"/>
                  </a:cubicBezTo>
                  <a:cubicBezTo>
                    <a:pt x="2969856" y="7900904"/>
                    <a:pt x="2968147" y="7909017"/>
                    <a:pt x="2964731" y="7920118"/>
                  </a:cubicBezTo>
                  <a:cubicBezTo>
                    <a:pt x="2961314" y="7931219"/>
                    <a:pt x="2937823" y="7944028"/>
                    <a:pt x="2894258" y="7958545"/>
                  </a:cubicBezTo>
                  <a:cubicBezTo>
                    <a:pt x="2850693" y="7973062"/>
                    <a:pt x="2801576" y="7980321"/>
                    <a:pt x="2746907" y="7980321"/>
                  </a:cubicBezTo>
                  <a:cubicBezTo>
                    <a:pt x="2611941" y="7980321"/>
                    <a:pt x="2515415" y="7954418"/>
                    <a:pt x="2457329" y="7902612"/>
                  </a:cubicBezTo>
                  <a:cubicBezTo>
                    <a:pt x="2414619" y="7865039"/>
                    <a:pt x="2393263" y="7814087"/>
                    <a:pt x="2393263" y="7749757"/>
                  </a:cubicBezTo>
                  <a:cubicBezTo>
                    <a:pt x="2393263" y="7665502"/>
                    <a:pt x="2441099" y="7594056"/>
                    <a:pt x="2536771" y="7535419"/>
                  </a:cubicBezTo>
                  <a:cubicBezTo>
                    <a:pt x="2647818" y="7467673"/>
                    <a:pt x="2803285" y="7433800"/>
                    <a:pt x="3003170" y="7433800"/>
                  </a:cubicBezTo>
                  <a:cubicBezTo>
                    <a:pt x="3204764" y="7433800"/>
                    <a:pt x="3379877" y="7476213"/>
                    <a:pt x="3528510" y="7561037"/>
                  </a:cubicBezTo>
                  <a:lnTo>
                    <a:pt x="3889841" y="7812949"/>
                  </a:lnTo>
                  <a:cubicBezTo>
                    <a:pt x="3992347" y="7878987"/>
                    <a:pt x="4078622" y="7928230"/>
                    <a:pt x="4148668" y="7960680"/>
                  </a:cubicBezTo>
                  <a:cubicBezTo>
                    <a:pt x="4249465" y="8007931"/>
                    <a:pt x="4354533" y="8042943"/>
                    <a:pt x="4463871" y="8065714"/>
                  </a:cubicBezTo>
                  <a:cubicBezTo>
                    <a:pt x="4588587" y="8091902"/>
                    <a:pt x="4733802" y="8104996"/>
                    <a:pt x="4899519" y="8104996"/>
                  </a:cubicBezTo>
                  <a:cubicBezTo>
                    <a:pt x="5203619" y="8104996"/>
                    <a:pt x="5458174" y="8065430"/>
                    <a:pt x="5663184" y="7986298"/>
                  </a:cubicBezTo>
                  <a:cubicBezTo>
                    <a:pt x="5861362" y="7910013"/>
                    <a:pt x="5960450" y="7818642"/>
                    <a:pt x="5960450" y="7712184"/>
                  </a:cubicBezTo>
                  <a:cubicBezTo>
                    <a:pt x="5960450" y="7607434"/>
                    <a:pt x="5888696" y="7517202"/>
                    <a:pt x="5745189" y="7441486"/>
                  </a:cubicBezTo>
                  <a:cubicBezTo>
                    <a:pt x="5584597" y="7356661"/>
                    <a:pt x="5371044" y="7314249"/>
                    <a:pt x="5104530" y="7314249"/>
                  </a:cubicBezTo>
                  <a:cubicBezTo>
                    <a:pt x="4899519" y="7314249"/>
                    <a:pt x="4728677" y="7342429"/>
                    <a:pt x="4592003" y="7398789"/>
                  </a:cubicBezTo>
                  <a:cubicBezTo>
                    <a:pt x="4462163" y="7452302"/>
                    <a:pt x="4397243" y="7515778"/>
                    <a:pt x="4397243" y="7589217"/>
                  </a:cubicBezTo>
                  <a:cubicBezTo>
                    <a:pt x="4397243" y="7646715"/>
                    <a:pt x="4432266" y="7695959"/>
                    <a:pt x="4502311" y="7736948"/>
                  </a:cubicBezTo>
                  <a:cubicBezTo>
                    <a:pt x="4582607" y="7784199"/>
                    <a:pt x="4694509" y="7807825"/>
                    <a:pt x="4838016" y="7807825"/>
                  </a:cubicBezTo>
                  <a:cubicBezTo>
                    <a:pt x="4933688" y="7807825"/>
                    <a:pt x="5013984" y="7796155"/>
                    <a:pt x="5078904" y="7772814"/>
                  </a:cubicBezTo>
                  <a:cubicBezTo>
                    <a:pt x="5143824" y="7749473"/>
                    <a:pt x="5176284" y="7720154"/>
                    <a:pt x="5176284" y="7684858"/>
                  </a:cubicBezTo>
                  <a:cubicBezTo>
                    <a:pt x="5176284" y="7663794"/>
                    <a:pt x="5157064" y="7644296"/>
                    <a:pt x="5118625" y="7626363"/>
                  </a:cubicBezTo>
                  <a:cubicBezTo>
                    <a:pt x="5080185" y="7608431"/>
                    <a:pt x="5034485" y="7599464"/>
                    <a:pt x="4981524" y="7599464"/>
                  </a:cubicBezTo>
                  <a:cubicBezTo>
                    <a:pt x="4940521" y="7599464"/>
                    <a:pt x="4902936" y="7601172"/>
                    <a:pt x="4868768" y="7604588"/>
                  </a:cubicBezTo>
                  <a:cubicBezTo>
                    <a:pt x="4851684" y="7606296"/>
                    <a:pt x="4841433" y="7607434"/>
                    <a:pt x="4838016" y="7608004"/>
                  </a:cubicBezTo>
                  <a:lnTo>
                    <a:pt x="4807264" y="7611419"/>
                  </a:lnTo>
                  <a:cubicBezTo>
                    <a:pt x="4797014" y="7611419"/>
                    <a:pt x="4791889" y="7609142"/>
                    <a:pt x="4791889" y="7604588"/>
                  </a:cubicBezTo>
                  <a:cubicBezTo>
                    <a:pt x="4791889" y="7603449"/>
                    <a:pt x="4794451" y="7596902"/>
                    <a:pt x="4799577" y="7584947"/>
                  </a:cubicBezTo>
                  <a:cubicBezTo>
                    <a:pt x="4804702" y="7572992"/>
                    <a:pt x="4826057" y="7559329"/>
                    <a:pt x="4863642" y="7543958"/>
                  </a:cubicBezTo>
                  <a:cubicBezTo>
                    <a:pt x="4911478" y="7524033"/>
                    <a:pt x="4971273" y="7514071"/>
                    <a:pt x="5043027" y="7514071"/>
                  </a:cubicBezTo>
                  <a:cubicBezTo>
                    <a:pt x="5162617" y="7514071"/>
                    <a:pt x="5254872" y="7533711"/>
                    <a:pt x="5319791" y="7572992"/>
                  </a:cubicBezTo>
                  <a:cubicBezTo>
                    <a:pt x="5374461" y="7606011"/>
                    <a:pt x="5401796" y="7646715"/>
                    <a:pt x="5401796" y="7695105"/>
                  </a:cubicBezTo>
                  <a:cubicBezTo>
                    <a:pt x="5401796" y="7748050"/>
                    <a:pt x="5352679" y="7794589"/>
                    <a:pt x="5254444" y="7834724"/>
                  </a:cubicBezTo>
                  <a:cubicBezTo>
                    <a:pt x="5156210" y="7874859"/>
                    <a:pt x="5032776" y="7894927"/>
                    <a:pt x="4884144" y="7894927"/>
                  </a:cubicBezTo>
                  <a:cubicBezTo>
                    <a:pt x="4680841" y="7894927"/>
                    <a:pt x="4523666" y="7865039"/>
                    <a:pt x="4412619" y="7805263"/>
                  </a:cubicBezTo>
                  <a:cubicBezTo>
                    <a:pt x="4313530" y="7751750"/>
                    <a:pt x="4263986" y="7682011"/>
                    <a:pt x="4263986" y="7596049"/>
                  </a:cubicBezTo>
                  <a:cubicBezTo>
                    <a:pt x="4263986" y="7507808"/>
                    <a:pt x="4346418" y="7432235"/>
                    <a:pt x="4511280" y="7369328"/>
                  </a:cubicBezTo>
                  <a:cubicBezTo>
                    <a:pt x="4676143" y="7306421"/>
                    <a:pt x="4871197" y="7271143"/>
                    <a:pt x="5104530" y="7274968"/>
                  </a:cubicBezTo>
                  <a:cubicBezTo>
                    <a:pt x="5337863" y="7278793"/>
                    <a:pt x="5701784" y="7322770"/>
                    <a:pt x="5911280" y="7392277"/>
                  </a:cubicBezTo>
                  <a:cubicBezTo>
                    <a:pt x="6120776" y="7461784"/>
                    <a:pt x="6307784" y="7580593"/>
                    <a:pt x="6361507" y="7692010"/>
                  </a:cubicBezTo>
                  <a:cubicBezTo>
                    <a:pt x="6374938" y="7719864"/>
                    <a:pt x="6381278" y="7748883"/>
                    <a:pt x="6381329" y="7778734"/>
                  </a:cubicBezTo>
                  <a:close/>
                </a:path>
              </a:pathLst>
            </a:custGeom>
            <a:gradFill flip="none" rotWithShape="1">
              <a:gsLst>
                <a:gs pos="0">
                  <a:schemeClr val="accent6">
                    <a:lumMod val="20000"/>
                    <a:lumOff val="80000"/>
                  </a:schemeClr>
                </a:gs>
                <a:gs pos="50000">
                  <a:schemeClr val="accent6">
                    <a:lumMod val="60000"/>
                    <a:lumOff val="40000"/>
                    <a:alpha val="66000"/>
                  </a:schemeClr>
                </a:gs>
                <a:gs pos="93000">
                  <a:srgbClr val="262B3E"/>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2" name="CuadroTexto 11"/>
            <p:cNvSpPr txBox="1"/>
            <p:nvPr/>
          </p:nvSpPr>
          <p:spPr>
            <a:xfrm>
              <a:off x="9144000" y="-12525"/>
              <a:ext cx="287258" cy="369332"/>
            </a:xfrm>
            <a:prstGeom prst="rect">
              <a:avLst/>
            </a:prstGeom>
            <a:noFill/>
          </p:spPr>
          <p:txBody>
            <a:bodyPr wrap="none" rtlCol="0">
              <a:spAutoFit/>
            </a:bodyPr>
            <a:lstStyle/>
            <a:p>
              <a:r>
                <a:rPr lang="es-ES" dirty="0" smtClean="0">
                  <a:solidFill>
                    <a:schemeClr val="tx1">
                      <a:lumMod val="65000"/>
                    </a:schemeClr>
                  </a:solidFill>
                  <a:latin typeface="Blackadder ITC" panose="04020505051007020D02" pitchFamily="82" charset="0"/>
                </a:rPr>
                <a:t>p</a:t>
              </a:r>
              <a:endParaRPr lang="es-ES" dirty="0">
                <a:solidFill>
                  <a:schemeClr val="tx1">
                    <a:lumMod val="65000"/>
                  </a:schemeClr>
                </a:solidFill>
                <a:latin typeface="Blackadder ITC" panose="04020505051007020D02" pitchFamily="82" charset="0"/>
              </a:endParaRPr>
            </a:p>
          </p:txBody>
        </p:sp>
      </p:grpSp>
    </p:spTree>
    <p:extLst>
      <p:ext uri="{BB962C8B-B14F-4D97-AF65-F5344CB8AC3E}">
        <p14:creationId xmlns:p14="http://schemas.microsoft.com/office/powerpoint/2010/main" val="3548012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9"/>
                                        </p:tgtEl>
                                        <p:attrNameLst>
                                          <p:attrName>ppt_x</p:attrName>
                                        </p:attrNameLst>
                                      </p:cBhvr>
                                      <p:tavLst>
                                        <p:tav tm="0">
                                          <p:val>
                                            <p:strVal val="ppt_x"/>
                                          </p:val>
                                        </p:tav>
                                        <p:tav tm="100000">
                                          <p:val>
                                            <p:strVal val="1+ppt_w/2"/>
                                          </p:val>
                                        </p:tav>
                                      </p:tavLst>
                                    </p:anim>
                                    <p:anim calcmode="lin" valueType="num">
                                      <p:cBhvr additive="base">
                                        <p:cTn id="7" dur="4000"/>
                                        <p:tgtEl>
                                          <p:spTgt spid="9"/>
                                        </p:tgtEl>
                                        <p:attrNameLst>
                                          <p:attrName>ppt_y</p:attrName>
                                        </p:attrNameLst>
                                      </p:cBhvr>
                                      <p:tavLst>
                                        <p:tav tm="0">
                                          <p:val>
                                            <p:strVal val="ppt_y"/>
                                          </p:val>
                                        </p:tav>
                                        <p:tav tm="100000">
                                          <p:val>
                                            <p:strVal val="ppt_y"/>
                                          </p:val>
                                        </p:tav>
                                      </p:tavLst>
                                    </p:anim>
                                    <p:set>
                                      <p:cBhvr>
                                        <p:cTn id="8" dur="1" fill="hold">
                                          <p:stCondLst>
                                            <p:cond delay="3999"/>
                                          </p:stCondLst>
                                        </p:cTn>
                                        <p:tgtEl>
                                          <p:spTgt spid="9"/>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5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a:off x="-30107" y="4671961"/>
            <a:ext cx="9174170" cy="178650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20000">
                <a:srgbClr val="C00000">
                  <a:lumMod val="13000"/>
                  <a:lumOff val="87000"/>
                </a:srgbClr>
              </a:gs>
              <a:gs pos="27000">
                <a:schemeClr val="accent6">
                  <a:lumMod val="60000"/>
                  <a:lumOff val="40000"/>
                </a:schemeClr>
              </a:gs>
              <a:gs pos="49000">
                <a:schemeClr val="accent5">
                  <a:lumMod val="24000"/>
                </a:schemeClr>
              </a:gs>
              <a:gs pos="74000">
                <a:srgbClr val="C00000">
                  <a:lumMod val="0"/>
                </a:srgbClr>
              </a:gs>
            </a:gsLst>
            <a:lin ang="135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30107" y="5242748"/>
            <a:ext cx="9204339" cy="119689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93000">
                <a:srgbClr val="002060">
                  <a:lumMod val="20000"/>
                </a:srgbClr>
              </a:gs>
              <a:gs pos="58000">
                <a:schemeClr val="accent5">
                  <a:lumMod val="50000"/>
                </a:schemeClr>
              </a:gs>
            </a:gsLst>
            <a:lin ang="81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30107" y="5661248"/>
            <a:ext cx="9204339" cy="119675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28000">
                <a:schemeClr val="accent6">
                  <a:lumMod val="34000"/>
                  <a:lumOff val="66000"/>
                </a:schemeClr>
              </a:gs>
              <a:gs pos="57000">
                <a:schemeClr val="accent5">
                  <a:lumMod val="32000"/>
                </a:schemeClr>
              </a:gs>
              <a:gs pos="84000">
                <a:schemeClr val="accent5">
                  <a:lumMod val="0"/>
                </a:schemeClr>
              </a:gs>
              <a:gs pos="100000">
                <a:srgbClr val="C00000">
                  <a:lumMod val="0"/>
                </a:srgbClr>
              </a:gs>
            </a:gsLst>
            <a:lin ang="27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4" name="Grupo 13"/>
          <p:cNvGrpSpPr/>
          <p:nvPr/>
        </p:nvGrpSpPr>
        <p:grpSpPr>
          <a:xfrm>
            <a:off x="-11649" y="1"/>
            <a:ext cx="9195059" cy="5242748"/>
            <a:chOff x="3548" y="0"/>
            <a:chExt cx="9195059" cy="5689397"/>
          </a:xfrm>
          <a:gradFill>
            <a:gsLst>
              <a:gs pos="0">
                <a:schemeClr val="accent6">
                  <a:lumMod val="20000"/>
                  <a:lumOff val="80000"/>
                </a:schemeClr>
              </a:gs>
              <a:gs pos="59000">
                <a:srgbClr val="C0C2BF">
                  <a:alpha val="40000"/>
                </a:srgbClr>
              </a:gs>
              <a:gs pos="93000">
                <a:srgbClr val="17363D"/>
              </a:gs>
            </a:gsLst>
            <a:path path="rect">
              <a:fillToRect l="100000" t="100000"/>
            </a:path>
          </a:gradFill>
        </p:grpSpPr>
        <p:sp>
          <p:nvSpPr>
            <p:cNvPr id="15" name="Forma libre 14"/>
            <p:cNvSpPr/>
            <p:nvPr/>
          </p:nvSpPr>
          <p:spPr>
            <a:xfrm>
              <a:off x="4716016" y="4437112"/>
              <a:ext cx="3933769" cy="883726"/>
            </a:xfrm>
            <a:custGeom>
              <a:avLst/>
              <a:gdLst>
                <a:gd name="connsiteX0" fmla="*/ 490387 w 3933769"/>
                <a:gd name="connsiteY0" fmla="*/ 41 h 883726"/>
                <a:gd name="connsiteX1" fmla="*/ 2241768 w 3933769"/>
                <a:gd name="connsiteY1" fmla="*/ 41310 h 883726"/>
                <a:gd name="connsiteX2" fmla="*/ 2241768 w 3933769"/>
                <a:gd name="connsiteY2" fmla="*/ 298891 h 883726"/>
                <a:gd name="connsiteX3" fmla="*/ 2101657 w 3933769"/>
                <a:gd name="connsiteY3" fmla="*/ 320902 h 883726"/>
                <a:gd name="connsiteX4" fmla="*/ 2042546 w 3933769"/>
                <a:gd name="connsiteY4" fmla="*/ 327336 h 883726"/>
                <a:gd name="connsiteX5" fmla="*/ 2179052 w 3933769"/>
                <a:gd name="connsiteY5" fmla="*/ 340202 h 883726"/>
                <a:gd name="connsiteX6" fmla="*/ 3159825 w 3933769"/>
                <a:gd name="connsiteY6" fmla="*/ 326996 h 883726"/>
                <a:gd name="connsiteX7" fmla="*/ 3159825 w 3933769"/>
                <a:gd name="connsiteY7" fmla="*/ 584577 h 883726"/>
                <a:gd name="connsiteX8" fmla="*/ 3089770 w 3933769"/>
                <a:gd name="connsiteY8" fmla="*/ 596762 h 883726"/>
                <a:gd name="connsiteX9" fmla="*/ 3032382 w 3933769"/>
                <a:gd name="connsiteY9" fmla="*/ 604811 h 883726"/>
                <a:gd name="connsiteX10" fmla="*/ 3093106 w 3933769"/>
                <a:gd name="connsiteY10" fmla="*/ 609989 h 883726"/>
                <a:gd name="connsiteX11" fmla="*/ 3933769 w 3933769"/>
                <a:gd name="connsiteY11" fmla="*/ 584835 h 883726"/>
                <a:gd name="connsiteX12" fmla="*/ 3933769 w 3933769"/>
                <a:gd name="connsiteY12" fmla="*/ 842417 h 883726"/>
                <a:gd name="connsiteX13" fmla="*/ 1692001 w 3933769"/>
                <a:gd name="connsiteY13" fmla="*/ 842417 h 883726"/>
                <a:gd name="connsiteX14" fmla="*/ 1692001 w 3933769"/>
                <a:gd name="connsiteY14" fmla="*/ 584835 h 883726"/>
                <a:gd name="connsiteX15" fmla="*/ 1762057 w 3933769"/>
                <a:gd name="connsiteY15" fmla="*/ 572651 h 883726"/>
                <a:gd name="connsiteX16" fmla="*/ 1819446 w 3933769"/>
                <a:gd name="connsiteY16" fmla="*/ 564602 h 883726"/>
                <a:gd name="connsiteX17" fmla="*/ 1758721 w 3933769"/>
                <a:gd name="connsiteY17" fmla="*/ 559423 h 883726"/>
                <a:gd name="connsiteX18" fmla="*/ 918058 w 3933769"/>
                <a:gd name="connsiteY18" fmla="*/ 584577 h 883726"/>
                <a:gd name="connsiteX19" fmla="*/ 918058 w 3933769"/>
                <a:gd name="connsiteY19" fmla="*/ 326996 h 883726"/>
                <a:gd name="connsiteX20" fmla="*/ 1058168 w 3933769"/>
                <a:gd name="connsiteY20" fmla="*/ 304986 h 883726"/>
                <a:gd name="connsiteX21" fmla="*/ 1117280 w 3933769"/>
                <a:gd name="connsiteY21" fmla="*/ 298552 h 883726"/>
                <a:gd name="connsiteX22" fmla="*/ 980774 w 3933769"/>
                <a:gd name="connsiteY22" fmla="*/ 285685 h 883726"/>
                <a:gd name="connsiteX23" fmla="*/ 0 w 3933769"/>
                <a:gd name="connsiteY23" fmla="*/ 298891 h 883726"/>
                <a:gd name="connsiteX24" fmla="*/ 0 w 3933769"/>
                <a:gd name="connsiteY24" fmla="*/ 41310 h 883726"/>
                <a:gd name="connsiteX25" fmla="*/ 490387 w 3933769"/>
                <a:gd name="connsiteY25" fmla="*/ 41 h 883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933769" h="883726">
                  <a:moveTo>
                    <a:pt x="490387" y="41"/>
                  </a:moveTo>
                  <a:cubicBezTo>
                    <a:pt x="1074181" y="2879"/>
                    <a:pt x="1657974" y="153108"/>
                    <a:pt x="2241768" y="41310"/>
                  </a:cubicBezTo>
                  <a:lnTo>
                    <a:pt x="2241768" y="298891"/>
                  </a:lnTo>
                  <a:cubicBezTo>
                    <a:pt x="2195064" y="307835"/>
                    <a:pt x="2148361" y="315102"/>
                    <a:pt x="2101657" y="320902"/>
                  </a:cubicBezTo>
                  <a:lnTo>
                    <a:pt x="2042546" y="327336"/>
                  </a:lnTo>
                  <a:lnTo>
                    <a:pt x="2179052" y="340202"/>
                  </a:lnTo>
                  <a:cubicBezTo>
                    <a:pt x="2505977" y="370038"/>
                    <a:pt x="2832901" y="389603"/>
                    <a:pt x="3159825" y="326996"/>
                  </a:cubicBezTo>
                  <a:lnTo>
                    <a:pt x="3159825" y="584577"/>
                  </a:lnTo>
                  <a:cubicBezTo>
                    <a:pt x="3136474" y="589049"/>
                    <a:pt x="3113122" y="593102"/>
                    <a:pt x="3089770" y="596762"/>
                  </a:cubicBezTo>
                  <a:lnTo>
                    <a:pt x="3032382" y="604811"/>
                  </a:lnTo>
                  <a:lnTo>
                    <a:pt x="3093106" y="609989"/>
                  </a:lnTo>
                  <a:cubicBezTo>
                    <a:pt x="3373327" y="631790"/>
                    <a:pt x="3653548" y="638498"/>
                    <a:pt x="3933769" y="584835"/>
                  </a:cubicBezTo>
                  <a:lnTo>
                    <a:pt x="3933769" y="842417"/>
                  </a:lnTo>
                  <a:cubicBezTo>
                    <a:pt x="3186513" y="985517"/>
                    <a:pt x="2439257" y="699316"/>
                    <a:pt x="1692001" y="842417"/>
                  </a:cubicBezTo>
                  <a:lnTo>
                    <a:pt x="1692001" y="584835"/>
                  </a:lnTo>
                  <a:cubicBezTo>
                    <a:pt x="1715353" y="580363"/>
                    <a:pt x="1738705" y="576310"/>
                    <a:pt x="1762057" y="572651"/>
                  </a:cubicBezTo>
                  <a:lnTo>
                    <a:pt x="1819446" y="564602"/>
                  </a:lnTo>
                  <a:lnTo>
                    <a:pt x="1758721" y="559423"/>
                  </a:lnTo>
                  <a:cubicBezTo>
                    <a:pt x="1478500" y="537623"/>
                    <a:pt x="1198279" y="530915"/>
                    <a:pt x="918058" y="584577"/>
                  </a:cubicBezTo>
                  <a:lnTo>
                    <a:pt x="918058" y="326996"/>
                  </a:lnTo>
                  <a:cubicBezTo>
                    <a:pt x="964761" y="318052"/>
                    <a:pt x="1011465" y="310785"/>
                    <a:pt x="1058168" y="304986"/>
                  </a:cubicBezTo>
                  <a:lnTo>
                    <a:pt x="1117280" y="298552"/>
                  </a:lnTo>
                  <a:lnTo>
                    <a:pt x="980774" y="285685"/>
                  </a:lnTo>
                  <a:cubicBezTo>
                    <a:pt x="653849" y="255849"/>
                    <a:pt x="326925" y="236285"/>
                    <a:pt x="0" y="298891"/>
                  </a:cubicBezTo>
                  <a:lnTo>
                    <a:pt x="0" y="41310"/>
                  </a:lnTo>
                  <a:cubicBezTo>
                    <a:pt x="163463" y="10007"/>
                    <a:pt x="326925" y="-754"/>
                    <a:pt x="490387" y="41"/>
                  </a:cubicBezTo>
                  <a:close/>
                </a:path>
              </a:pathLst>
            </a:custGeom>
            <a:gradFill>
              <a:gsLst>
                <a:gs pos="0">
                  <a:schemeClr val="accent6">
                    <a:lumMod val="20000"/>
                    <a:lumOff val="80000"/>
                  </a:schemeClr>
                </a:gs>
                <a:gs pos="59000">
                  <a:srgbClr val="C0C2BF">
                    <a:alpha val="40000"/>
                  </a:srgbClr>
                </a:gs>
                <a:gs pos="100000">
                  <a:srgbClr val="17363D">
                    <a:alpha val="89000"/>
                  </a:srgbClr>
                </a:gs>
              </a:gsLst>
              <a:path path="rect">
                <a:fillToRect l="100000" t="100000"/>
              </a:path>
            </a:gradFill>
            <a:ln>
              <a:noFill/>
            </a:ln>
            <a:scene3d>
              <a:camera prst="orthographicFront"/>
              <a:lightRig rig="threePt" dir="t"/>
            </a:scene3d>
            <a:sp3d>
              <a:bevelT w="2222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5"/>
            <p:cNvSpPr/>
            <p:nvPr/>
          </p:nvSpPr>
          <p:spPr>
            <a:xfrm>
              <a:off x="3548" y="0"/>
              <a:ext cx="9195059" cy="5689397"/>
            </a:xfrm>
            <a:custGeom>
              <a:avLst/>
              <a:gdLst>
                <a:gd name="connsiteX0" fmla="*/ 0 w 9195059"/>
                <a:gd name="connsiteY0" fmla="*/ 0 h 5689397"/>
                <a:gd name="connsiteX1" fmla="*/ 9195059 w 9195059"/>
                <a:gd name="connsiteY1" fmla="*/ 0 h 5689397"/>
                <a:gd name="connsiteX2" fmla="*/ 9185408 w 9195059"/>
                <a:gd name="connsiteY2" fmla="*/ 5484188 h 5689397"/>
                <a:gd name="connsiteX3" fmla="*/ 19301 w 9195059"/>
                <a:gd name="connsiteY3" fmla="*/ 5453793 h 5689397"/>
                <a:gd name="connsiteX4" fmla="*/ 0 w 9195059"/>
                <a:gd name="connsiteY4" fmla="*/ 0 h 5689397"/>
                <a:gd name="connsiteX5" fmla="*/ 5202855 w 9195059"/>
                <a:gd name="connsiteY5" fmla="*/ 4437153 h 5689397"/>
                <a:gd name="connsiteX6" fmla="*/ 4712468 w 9195059"/>
                <a:gd name="connsiteY6" fmla="*/ 4478422 h 5689397"/>
                <a:gd name="connsiteX7" fmla="*/ 4712468 w 9195059"/>
                <a:gd name="connsiteY7" fmla="*/ 4736003 h 5689397"/>
                <a:gd name="connsiteX8" fmla="*/ 5693242 w 9195059"/>
                <a:gd name="connsiteY8" fmla="*/ 4722797 h 5689397"/>
                <a:gd name="connsiteX9" fmla="*/ 5829748 w 9195059"/>
                <a:gd name="connsiteY9" fmla="*/ 4735664 h 5689397"/>
                <a:gd name="connsiteX10" fmla="*/ 5770636 w 9195059"/>
                <a:gd name="connsiteY10" fmla="*/ 4742098 h 5689397"/>
                <a:gd name="connsiteX11" fmla="*/ 5630526 w 9195059"/>
                <a:gd name="connsiteY11" fmla="*/ 4764108 h 5689397"/>
                <a:gd name="connsiteX12" fmla="*/ 5630526 w 9195059"/>
                <a:gd name="connsiteY12" fmla="*/ 5021689 h 5689397"/>
                <a:gd name="connsiteX13" fmla="*/ 6471189 w 9195059"/>
                <a:gd name="connsiteY13" fmla="*/ 4996535 h 5689397"/>
                <a:gd name="connsiteX14" fmla="*/ 6531914 w 9195059"/>
                <a:gd name="connsiteY14" fmla="*/ 5001714 h 5689397"/>
                <a:gd name="connsiteX15" fmla="*/ 6474525 w 9195059"/>
                <a:gd name="connsiteY15" fmla="*/ 5009763 h 5689397"/>
                <a:gd name="connsiteX16" fmla="*/ 6404469 w 9195059"/>
                <a:gd name="connsiteY16" fmla="*/ 5021947 h 5689397"/>
                <a:gd name="connsiteX17" fmla="*/ 6404469 w 9195059"/>
                <a:gd name="connsiteY17" fmla="*/ 5279529 h 5689397"/>
                <a:gd name="connsiteX18" fmla="*/ 8646237 w 9195059"/>
                <a:gd name="connsiteY18" fmla="*/ 5279529 h 5689397"/>
                <a:gd name="connsiteX19" fmla="*/ 8646237 w 9195059"/>
                <a:gd name="connsiteY19" fmla="*/ 5021947 h 5689397"/>
                <a:gd name="connsiteX20" fmla="*/ 7805574 w 9195059"/>
                <a:gd name="connsiteY20" fmla="*/ 5047101 h 5689397"/>
                <a:gd name="connsiteX21" fmla="*/ 7744850 w 9195059"/>
                <a:gd name="connsiteY21" fmla="*/ 5041923 h 5689397"/>
                <a:gd name="connsiteX22" fmla="*/ 7802238 w 9195059"/>
                <a:gd name="connsiteY22" fmla="*/ 5033874 h 5689397"/>
                <a:gd name="connsiteX23" fmla="*/ 7872293 w 9195059"/>
                <a:gd name="connsiteY23" fmla="*/ 5021689 h 5689397"/>
                <a:gd name="connsiteX24" fmla="*/ 7872293 w 9195059"/>
                <a:gd name="connsiteY24" fmla="*/ 4764108 h 5689397"/>
                <a:gd name="connsiteX25" fmla="*/ 6891520 w 9195059"/>
                <a:gd name="connsiteY25" fmla="*/ 4777314 h 5689397"/>
                <a:gd name="connsiteX26" fmla="*/ 6755014 w 9195059"/>
                <a:gd name="connsiteY26" fmla="*/ 4764448 h 5689397"/>
                <a:gd name="connsiteX27" fmla="*/ 6814125 w 9195059"/>
                <a:gd name="connsiteY27" fmla="*/ 4758014 h 5689397"/>
                <a:gd name="connsiteX28" fmla="*/ 6954236 w 9195059"/>
                <a:gd name="connsiteY28" fmla="*/ 4736003 h 5689397"/>
                <a:gd name="connsiteX29" fmla="*/ 6954236 w 9195059"/>
                <a:gd name="connsiteY29" fmla="*/ 4478422 h 5689397"/>
                <a:gd name="connsiteX30" fmla="*/ 5202855 w 9195059"/>
                <a:gd name="connsiteY30" fmla="*/ 4437153 h 5689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95059" h="5689397">
                  <a:moveTo>
                    <a:pt x="0" y="0"/>
                  </a:moveTo>
                  <a:lnTo>
                    <a:pt x="9195059" y="0"/>
                  </a:lnTo>
                  <a:lnTo>
                    <a:pt x="9185408" y="5484188"/>
                  </a:lnTo>
                  <a:cubicBezTo>
                    <a:pt x="4140908" y="6160459"/>
                    <a:pt x="4902835" y="4901052"/>
                    <a:pt x="19301" y="5453793"/>
                  </a:cubicBezTo>
                  <a:lnTo>
                    <a:pt x="0" y="0"/>
                  </a:lnTo>
                  <a:close/>
                  <a:moveTo>
                    <a:pt x="5202855" y="4437153"/>
                  </a:moveTo>
                  <a:cubicBezTo>
                    <a:pt x="5039393" y="4436358"/>
                    <a:pt x="4875931" y="4447119"/>
                    <a:pt x="4712468" y="4478422"/>
                  </a:cubicBezTo>
                  <a:lnTo>
                    <a:pt x="4712468" y="4736003"/>
                  </a:lnTo>
                  <a:cubicBezTo>
                    <a:pt x="5039393" y="4673397"/>
                    <a:pt x="5366317" y="4692961"/>
                    <a:pt x="5693242" y="4722797"/>
                  </a:cubicBezTo>
                  <a:lnTo>
                    <a:pt x="5829748" y="4735664"/>
                  </a:lnTo>
                  <a:lnTo>
                    <a:pt x="5770636" y="4742098"/>
                  </a:lnTo>
                  <a:cubicBezTo>
                    <a:pt x="5723933" y="4747897"/>
                    <a:pt x="5677229" y="4755164"/>
                    <a:pt x="5630526" y="4764108"/>
                  </a:cubicBezTo>
                  <a:lnTo>
                    <a:pt x="5630526" y="5021689"/>
                  </a:lnTo>
                  <a:cubicBezTo>
                    <a:pt x="5910747" y="4968027"/>
                    <a:pt x="6190968" y="4974735"/>
                    <a:pt x="6471189" y="4996535"/>
                  </a:cubicBezTo>
                  <a:lnTo>
                    <a:pt x="6531914" y="5001714"/>
                  </a:lnTo>
                  <a:lnTo>
                    <a:pt x="6474525" y="5009763"/>
                  </a:lnTo>
                  <a:cubicBezTo>
                    <a:pt x="6451173" y="5013422"/>
                    <a:pt x="6427821" y="5017475"/>
                    <a:pt x="6404469" y="5021947"/>
                  </a:cubicBezTo>
                  <a:lnTo>
                    <a:pt x="6404469" y="5279529"/>
                  </a:lnTo>
                  <a:cubicBezTo>
                    <a:pt x="7151725" y="5136428"/>
                    <a:pt x="7898981" y="5422629"/>
                    <a:pt x="8646237" y="5279529"/>
                  </a:cubicBezTo>
                  <a:lnTo>
                    <a:pt x="8646237" y="5021947"/>
                  </a:lnTo>
                  <a:cubicBezTo>
                    <a:pt x="8366016" y="5075610"/>
                    <a:pt x="8085795" y="5068902"/>
                    <a:pt x="7805574" y="5047101"/>
                  </a:cubicBezTo>
                  <a:lnTo>
                    <a:pt x="7744850" y="5041923"/>
                  </a:lnTo>
                  <a:lnTo>
                    <a:pt x="7802238" y="5033874"/>
                  </a:lnTo>
                  <a:cubicBezTo>
                    <a:pt x="7825590" y="5030214"/>
                    <a:pt x="7848942" y="5026161"/>
                    <a:pt x="7872293" y="5021689"/>
                  </a:cubicBezTo>
                  <a:lnTo>
                    <a:pt x="7872293" y="4764108"/>
                  </a:lnTo>
                  <a:cubicBezTo>
                    <a:pt x="7545369" y="4826715"/>
                    <a:pt x="7218445" y="4807150"/>
                    <a:pt x="6891520" y="4777314"/>
                  </a:cubicBezTo>
                  <a:lnTo>
                    <a:pt x="6755014" y="4764448"/>
                  </a:lnTo>
                  <a:lnTo>
                    <a:pt x="6814125" y="4758014"/>
                  </a:lnTo>
                  <a:cubicBezTo>
                    <a:pt x="6860829" y="4752214"/>
                    <a:pt x="6907532" y="4744947"/>
                    <a:pt x="6954236" y="4736003"/>
                  </a:cubicBezTo>
                  <a:lnTo>
                    <a:pt x="6954236" y="4478422"/>
                  </a:lnTo>
                  <a:cubicBezTo>
                    <a:pt x="6370442" y="4590220"/>
                    <a:pt x="5786649" y="4439991"/>
                    <a:pt x="5202855" y="4437153"/>
                  </a:cubicBezTo>
                  <a:close/>
                </a:path>
              </a:pathLst>
            </a:custGeom>
            <a:grp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40640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4"/>
                                        </p:tgtEl>
                                        <p:attrNameLst>
                                          <p:attrName>ppt_x</p:attrName>
                                        </p:attrNameLst>
                                      </p:cBhvr>
                                      <p:tavLst>
                                        <p:tav tm="0">
                                          <p:val>
                                            <p:strVal val="ppt_x"/>
                                          </p:val>
                                        </p:tav>
                                        <p:tav tm="100000">
                                          <p:val>
                                            <p:strVal val="ppt_x"/>
                                          </p:val>
                                        </p:tav>
                                      </p:tavLst>
                                    </p:anim>
                                    <p:anim calcmode="lin" valueType="num">
                                      <p:cBhvr additive="base">
                                        <p:cTn id="7" dur="4000"/>
                                        <p:tgtEl>
                                          <p:spTgt spid="14"/>
                                        </p:tgtEl>
                                        <p:attrNameLst>
                                          <p:attrName>ppt_y</p:attrName>
                                        </p:attrNameLst>
                                      </p:cBhvr>
                                      <p:tavLst>
                                        <p:tav tm="0">
                                          <p:val>
                                            <p:strVal val="ppt_y"/>
                                          </p:val>
                                        </p:tav>
                                        <p:tav tm="100000">
                                          <p:val>
                                            <p:strVal val="0-ppt_h/2"/>
                                          </p:val>
                                        </p:tav>
                                      </p:tavLst>
                                    </p:anim>
                                    <p:set>
                                      <p:cBhvr>
                                        <p:cTn id="8" dur="1" fill="hold">
                                          <p:stCondLst>
                                            <p:cond delay="3999"/>
                                          </p:stCondLst>
                                        </p:cTn>
                                        <p:tgtEl>
                                          <p:spTgt spid="14"/>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4000" fill="hold"/>
                                        <p:tgtEl>
                                          <p:spTgt spid="10"/>
                                        </p:tgtEl>
                                        <p:attrNameLst>
                                          <p:attrName>ppt_w</p:attrName>
                                        </p:attrNameLst>
                                      </p:cBhvr>
                                      <p:tavLst>
                                        <p:tav tm="0">
                                          <p:val>
                                            <p:strVal val="4/3*#ppt_w"/>
                                          </p:val>
                                        </p:tav>
                                        <p:tav tm="100000">
                                          <p:val>
                                            <p:strVal val="#ppt_w"/>
                                          </p:val>
                                        </p:tav>
                                      </p:tavLst>
                                    </p:anim>
                                    <p:anim calcmode="lin" valueType="num">
                                      <p:cBhvr>
                                        <p:cTn id="12" dur="4000" fill="hold"/>
                                        <p:tgtEl>
                                          <p:spTgt spid="1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5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3" name="2 Onda"/>
          <p:cNvSpPr/>
          <p:nvPr/>
        </p:nvSpPr>
        <p:spPr>
          <a:xfrm rot="16200000">
            <a:off x="-2627373" y="2984799"/>
            <a:ext cx="6858004" cy="888399"/>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08247"/>
              <a:gd name="connsiteX1" fmla="*/ 9144000 w 9144000"/>
              <a:gd name="connsiteY1" fmla="*/ 0 h 908247"/>
              <a:gd name="connsiteX2" fmla="*/ 9144000 w 9144000"/>
              <a:gd name="connsiteY2" fmla="*/ 685800 h 908247"/>
              <a:gd name="connsiteX3" fmla="*/ 0 w 9144000"/>
              <a:gd name="connsiteY3" fmla="*/ 685800 h 908247"/>
              <a:gd name="connsiteX4" fmla="*/ 0 w 9144000"/>
              <a:gd name="connsiteY4" fmla="*/ 0 h 9082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908247">
                <a:moveTo>
                  <a:pt x="0" y="0"/>
                </a:moveTo>
                <a:lnTo>
                  <a:pt x="9144000" y="0"/>
                </a:lnTo>
                <a:lnTo>
                  <a:pt x="9144000" y="685800"/>
                </a:lnTo>
                <a:cubicBezTo>
                  <a:pt x="6733735" y="1340057"/>
                  <a:pt x="3048000" y="304800"/>
                  <a:pt x="0" y="685800"/>
                </a:cubicBezTo>
                <a:lnTo>
                  <a:pt x="0" y="0"/>
                </a:lnTo>
                <a:close/>
              </a:path>
            </a:pathLst>
          </a:custGeom>
          <a:gradFill>
            <a:gsLst>
              <a:gs pos="16000">
                <a:schemeClr val="accent6">
                  <a:lumMod val="40000"/>
                  <a:lumOff val="60000"/>
                </a:schemeClr>
              </a:gs>
              <a:gs pos="64000">
                <a:schemeClr val="accent4">
                  <a:lumMod val="35000"/>
                </a:schemeClr>
              </a:gs>
              <a:gs pos="85000">
                <a:schemeClr val="bg1"/>
              </a:gs>
            </a:gsLst>
            <a:lin ang="108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2 Onda"/>
          <p:cNvSpPr/>
          <p:nvPr/>
        </p:nvSpPr>
        <p:spPr>
          <a:xfrm rot="16200000">
            <a:off x="-2998629" y="2966857"/>
            <a:ext cx="6858004" cy="92428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44932"/>
              <a:gd name="connsiteX1" fmla="*/ 9144000 w 9144000"/>
              <a:gd name="connsiteY1" fmla="*/ 0 h 944932"/>
              <a:gd name="connsiteX2" fmla="*/ 9144000 w 9144000"/>
              <a:gd name="connsiteY2" fmla="*/ 685800 h 944932"/>
              <a:gd name="connsiteX3" fmla="*/ 0 w 9144000"/>
              <a:gd name="connsiteY3" fmla="*/ 685800 h 944932"/>
              <a:gd name="connsiteX4" fmla="*/ 0 w 9144000"/>
              <a:gd name="connsiteY4" fmla="*/ 0 h 944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944932">
                <a:moveTo>
                  <a:pt x="0" y="0"/>
                </a:moveTo>
                <a:lnTo>
                  <a:pt x="9144000" y="0"/>
                </a:lnTo>
                <a:lnTo>
                  <a:pt x="9144000" y="685800"/>
                </a:lnTo>
                <a:cubicBezTo>
                  <a:pt x="7033846" y="1426350"/>
                  <a:pt x="3048000" y="304800"/>
                  <a:pt x="0" y="685800"/>
                </a:cubicBezTo>
                <a:lnTo>
                  <a:pt x="0" y="0"/>
                </a:lnTo>
                <a:close/>
              </a:path>
            </a:pathLst>
          </a:custGeom>
          <a:gradFill flip="none" rotWithShape="1">
            <a:gsLst>
              <a:gs pos="16000">
                <a:schemeClr val="accent6">
                  <a:lumMod val="40000"/>
                  <a:lumOff val="60000"/>
                </a:schemeClr>
              </a:gs>
              <a:gs pos="64000">
                <a:srgbClr val="1C192F"/>
              </a:gs>
              <a:gs pos="85000">
                <a:schemeClr val="bg1"/>
              </a:gs>
            </a:gsLst>
            <a:lin ang="108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3" name="Grupo 7"/>
          <p:cNvGrpSpPr/>
          <p:nvPr/>
        </p:nvGrpSpPr>
        <p:grpSpPr>
          <a:xfrm>
            <a:off x="900444" y="-24628"/>
            <a:ext cx="8269317" cy="6879316"/>
            <a:chOff x="827576" y="1"/>
            <a:chExt cx="8316426" cy="6864873"/>
          </a:xfrm>
          <a:gradFill flip="none" rotWithShape="1">
            <a:gsLst>
              <a:gs pos="0">
                <a:schemeClr val="accent6">
                  <a:lumMod val="20000"/>
                  <a:lumOff val="80000"/>
                </a:schemeClr>
              </a:gs>
              <a:gs pos="50000">
                <a:srgbClr val="C7D3E0">
                  <a:alpha val="51000"/>
                </a:srgbClr>
              </a:gs>
              <a:gs pos="93000">
                <a:srgbClr val="2D262A"/>
              </a:gs>
            </a:gsLst>
            <a:path path="rect">
              <a:fillToRect t="100000" r="100000"/>
            </a:path>
            <a:tileRect l="-100000" b="-100000"/>
          </a:gradFill>
          <a:scene3d>
            <a:camera prst="orthographicFront"/>
            <a:lightRig rig="flat" dir="t"/>
          </a:scene3d>
        </p:grpSpPr>
        <p:sp>
          <p:nvSpPr>
            <p:cNvPr id="14" name="Forma libre 10"/>
            <p:cNvSpPr/>
            <p:nvPr/>
          </p:nvSpPr>
          <p:spPr>
            <a:xfrm rot="16200000" flipH="1" flipV="1">
              <a:off x="2131989" y="2311269"/>
              <a:ext cx="734818" cy="1098072"/>
            </a:xfrm>
            <a:custGeom>
              <a:avLst/>
              <a:gdLst>
                <a:gd name="connsiteX0" fmla="*/ 0 w 734818"/>
                <a:gd name="connsiteY0" fmla="*/ 546917 h 1098072"/>
                <a:gd name="connsiteX1" fmla="*/ 107810 w 734818"/>
                <a:gd name="connsiteY1" fmla="*/ 161108 h 1098072"/>
                <a:gd name="connsiteX2" fmla="*/ 365990 w 734818"/>
                <a:gd name="connsiteY2" fmla="*/ 0 h 1098072"/>
                <a:gd name="connsiteX3" fmla="*/ 627006 w 734818"/>
                <a:gd name="connsiteY3" fmla="*/ 161108 h 1098072"/>
                <a:gd name="connsiteX4" fmla="*/ 734818 w 734818"/>
                <a:gd name="connsiteY4" fmla="*/ 546917 h 1098072"/>
                <a:gd name="connsiteX5" fmla="*/ 627006 w 734818"/>
                <a:gd name="connsiteY5" fmla="*/ 936964 h 1098072"/>
                <a:gd name="connsiteX6" fmla="*/ 365990 w 734818"/>
                <a:gd name="connsiteY6" fmla="*/ 1098072 h 1098072"/>
                <a:gd name="connsiteX7" fmla="*/ 107810 w 734818"/>
                <a:gd name="connsiteY7" fmla="*/ 936964 h 1098072"/>
                <a:gd name="connsiteX8" fmla="*/ 0 w 734818"/>
                <a:gd name="connsiteY8" fmla="*/ 546917 h 109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4818" h="1098072">
                  <a:moveTo>
                    <a:pt x="0" y="546917"/>
                  </a:moveTo>
                  <a:cubicBezTo>
                    <a:pt x="0" y="397116"/>
                    <a:pt x="35937" y="268513"/>
                    <a:pt x="107810" y="161108"/>
                  </a:cubicBezTo>
                  <a:cubicBezTo>
                    <a:pt x="179685" y="53704"/>
                    <a:pt x="265745" y="0"/>
                    <a:pt x="365990" y="0"/>
                  </a:cubicBezTo>
                  <a:cubicBezTo>
                    <a:pt x="468127" y="0"/>
                    <a:pt x="555132" y="53704"/>
                    <a:pt x="627006" y="161108"/>
                  </a:cubicBezTo>
                  <a:cubicBezTo>
                    <a:pt x="698881" y="268513"/>
                    <a:pt x="734818" y="397116"/>
                    <a:pt x="734818" y="546917"/>
                  </a:cubicBezTo>
                  <a:cubicBezTo>
                    <a:pt x="734818" y="699544"/>
                    <a:pt x="698881" y="829558"/>
                    <a:pt x="627006" y="936964"/>
                  </a:cubicBezTo>
                  <a:cubicBezTo>
                    <a:pt x="555132" y="1044368"/>
                    <a:pt x="468127" y="1098072"/>
                    <a:pt x="365990" y="1098072"/>
                  </a:cubicBezTo>
                  <a:cubicBezTo>
                    <a:pt x="265745" y="1098072"/>
                    <a:pt x="179685" y="1044368"/>
                    <a:pt x="107810" y="936964"/>
                  </a:cubicBezTo>
                  <a:cubicBezTo>
                    <a:pt x="35937" y="829558"/>
                    <a:pt x="0" y="699544"/>
                    <a:pt x="0" y="546917"/>
                  </a:cubicBezTo>
                  <a:close/>
                </a:path>
              </a:pathLst>
            </a:custGeom>
            <a:gradFill>
              <a:gsLst>
                <a:gs pos="0">
                  <a:schemeClr val="accent6">
                    <a:lumMod val="20000"/>
                    <a:lumOff val="80000"/>
                  </a:schemeClr>
                </a:gs>
                <a:gs pos="50000">
                  <a:srgbClr val="C7D3E0">
                    <a:alpha val="51000"/>
                  </a:srgbClr>
                </a:gs>
                <a:gs pos="93000">
                  <a:srgbClr val="2D262A"/>
                </a:gs>
              </a:gsLst>
              <a:path path="rect">
                <a:fillToRect t="100000" r="100000"/>
              </a:path>
            </a:gradFill>
            <a:ln>
              <a:noFill/>
            </a:ln>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5" name="Forma libre 11"/>
            <p:cNvSpPr/>
            <p:nvPr/>
          </p:nvSpPr>
          <p:spPr>
            <a:xfrm rot="16200000" flipH="1" flipV="1">
              <a:off x="2369201" y="2400961"/>
              <a:ext cx="845466" cy="1267655"/>
            </a:xfrm>
            <a:custGeom>
              <a:avLst/>
              <a:gdLst>
                <a:gd name="connsiteX0" fmla="*/ 0 w 845466"/>
                <a:gd name="connsiteY0" fmla="*/ 237420 h 1267655"/>
                <a:gd name="connsiteX1" fmla="*/ 363154 w 845466"/>
                <a:gd name="connsiteY1" fmla="*/ 0 h 1267655"/>
                <a:gd name="connsiteX2" fmla="*/ 700772 w 845466"/>
                <a:gd name="connsiteY2" fmla="*/ 214102 h 1267655"/>
                <a:gd name="connsiteX3" fmla="*/ 845466 w 845466"/>
                <a:gd name="connsiteY3" fmla="*/ 716501 h 1267655"/>
                <a:gd name="connsiteX4" fmla="*/ 678075 w 845466"/>
                <a:gd name="connsiteY4" fmla="*/ 1267655 h 1267655"/>
                <a:gd name="connsiteX5" fmla="*/ 655378 w 845466"/>
                <a:gd name="connsiteY5" fmla="*/ 1242217 h 1267655"/>
                <a:gd name="connsiteX6" fmla="*/ 763189 w 845466"/>
                <a:gd name="connsiteY6" fmla="*/ 746178 h 1267655"/>
                <a:gd name="connsiteX7" fmla="*/ 641193 w 845466"/>
                <a:gd name="connsiteY7" fmla="*/ 292536 h 1267655"/>
                <a:gd name="connsiteX8" fmla="*/ 346130 w 845466"/>
                <a:gd name="connsiteY8" fmla="*/ 101752 h 1267655"/>
                <a:gd name="connsiteX9" fmla="*/ 22697 w 845466"/>
                <a:gd name="connsiteY9" fmla="*/ 271337 h 1267655"/>
                <a:gd name="connsiteX10" fmla="*/ 0 w 845466"/>
                <a:gd name="connsiteY10" fmla="*/ 237420 h 1267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5466" h="1267655">
                  <a:moveTo>
                    <a:pt x="0" y="237420"/>
                  </a:moveTo>
                  <a:cubicBezTo>
                    <a:pt x="98354" y="79139"/>
                    <a:pt x="219405" y="0"/>
                    <a:pt x="363154" y="0"/>
                  </a:cubicBezTo>
                  <a:cubicBezTo>
                    <a:pt x="491770" y="0"/>
                    <a:pt x="604310" y="71368"/>
                    <a:pt x="700772" y="214102"/>
                  </a:cubicBezTo>
                  <a:cubicBezTo>
                    <a:pt x="797235" y="356835"/>
                    <a:pt x="845466" y="524302"/>
                    <a:pt x="845466" y="716501"/>
                  </a:cubicBezTo>
                  <a:cubicBezTo>
                    <a:pt x="845466" y="945440"/>
                    <a:pt x="789669" y="1129159"/>
                    <a:pt x="678075" y="1267655"/>
                  </a:cubicBezTo>
                  <a:lnTo>
                    <a:pt x="655378" y="1242217"/>
                  </a:lnTo>
                  <a:cubicBezTo>
                    <a:pt x="727252" y="1058498"/>
                    <a:pt x="763189" y="893153"/>
                    <a:pt x="763189" y="746178"/>
                  </a:cubicBezTo>
                  <a:cubicBezTo>
                    <a:pt x="763189" y="570940"/>
                    <a:pt x="722524" y="419724"/>
                    <a:pt x="641193" y="292536"/>
                  </a:cubicBezTo>
                  <a:cubicBezTo>
                    <a:pt x="559861" y="165346"/>
                    <a:pt x="461508" y="101752"/>
                    <a:pt x="346130" y="101752"/>
                  </a:cubicBezTo>
                  <a:cubicBezTo>
                    <a:pt x="240211" y="101752"/>
                    <a:pt x="132400" y="158280"/>
                    <a:pt x="22697" y="271337"/>
                  </a:cubicBezTo>
                  <a:lnTo>
                    <a:pt x="0" y="237420"/>
                  </a:lnTo>
                  <a:close/>
                </a:path>
              </a:pathLst>
            </a:custGeom>
            <a:gradFill>
              <a:gsLst>
                <a:gs pos="0">
                  <a:schemeClr val="accent6">
                    <a:lumMod val="20000"/>
                    <a:lumOff val="80000"/>
                  </a:schemeClr>
                </a:gs>
                <a:gs pos="50000">
                  <a:srgbClr val="C7D3E0">
                    <a:alpha val="51000"/>
                  </a:srgbClr>
                </a:gs>
                <a:gs pos="93000">
                  <a:srgbClr val="2D262A"/>
                </a:gs>
              </a:gsLst>
              <a:path path="rect">
                <a:fillToRect t="100000" r="100000"/>
              </a:path>
            </a:gradFill>
            <a:ln>
              <a:noFill/>
            </a:ln>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6" name="Forma libre 12"/>
            <p:cNvSpPr/>
            <p:nvPr/>
          </p:nvSpPr>
          <p:spPr>
            <a:xfrm rot="16200000" flipH="1" flipV="1">
              <a:off x="1219054" y="4005670"/>
              <a:ext cx="2607325" cy="1806090"/>
            </a:xfrm>
            <a:custGeom>
              <a:avLst/>
              <a:gdLst>
                <a:gd name="connsiteX0" fmla="*/ 0 w 2607325"/>
                <a:gd name="connsiteY0" fmla="*/ 1000556 h 1806090"/>
                <a:gd name="connsiteX1" fmla="*/ 0 w 2607325"/>
                <a:gd name="connsiteY1" fmla="*/ 856409 h 1806090"/>
                <a:gd name="connsiteX2" fmla="*/ 56743 w 2607325"/>
                <a:gd name="connsiteY2" fmla="*/ 860648 h 1806090"/>
                <a:gd name="connsiteX3" fmla="*/ 1079530 w 2607325"/>
                <a:gd name="connsiteY3" fmla="*/ 621108 h 1806090"/>
                <a:gd name="connsiteX4" fmla="*/ 1903717 w 2607325"/>
                <a:gd name="connsiteY4" fmla="*/ 0 h 1806090"/>
                <a:gd name="connsiteX5" fmla="*/ 2166151 w 2607325"/>
                <a:gd name="connsiteY5" fmla="*/ 602029 h 1806090"/>
                <a:gd name="connsiteX6" fmla="*/ 2607325 w 2607325"/>
                <a:gd name="connsiteY6" fmla="*/ 953921 h 1806090"/>
                <a:gd name="connsiteX7" fmla="*/ 2137780 w 2607325"/>
                <a:gd name="connsiteY7" fmla="*/ 1248576 h 1806090"/>
                <a:gd name="connsiteX8" fmla="*/ 1861159 w 2607325"/>
                <a:gd name="connsiteY8" fmla="*/ 1806090 h 1806090"/>
                <a:gd name="connsiteX9" fmla="*/ 1812928 w 2607325"/>
                <a:gd name="connsiteY9" fmla="*/ 1759454 h 1806090"/>
                <a:gd name="connsiteX10" fmla="*/ 1021368 w 2607325"/>
                <a:gd name="connsiteY10" fmla="*/ 1204059 h 1806090"/>
                <a:gd name="connsiteX11" fmla="*/ 42557 w 2607325"/>
                <a:gd name="connsiteY11" fmla="*/ 1000556 h 1806090"/>
                <a:gd name="connsiteX12" fmla="*/ 0 w 2607325"/>
                <a:gd name="connsiteY12" fmla="*/ 1000556 h 1806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07325" h="1806090">
                  <a:moveTo>
                    <a:pt x="0" y="1000556"/>
                  </a:moveTo>
                  <a:lnTo>
                    <a:pt x="0" y="856409"/>
                  </a:lnTo>
                  <a:cubicBezTo>
                    <a:pt x="32154" y="859236"/>
                    <a:pt x="51069" y="860648"/>
                    <a:pt x="56743" y="860648"/>
                  </a:cubicBezTo>
                  <a:cubicBezTo>
                    <a:pt x="393416" y="860648"/>
                    <a:pt x="734344" y="780802"/>
                    <a:pt x="1079530" y="621108"/>
                  </a:cubicBezTo>
                  <a:cubicBezTo>
                    <a:pt x="1424714" y="461415"/>
                    <a:pt x="1699442" y="254379"/>
                    <a:pt x="1903717" y="0"/>
                  </a:cubicBezTo>
                  <a:cubicBezTo>
                    <a:pt x="1985048" y="274164"/>
                    <a:pt x="2072525" y="474840"/>
                    <a:pt x="2166151" y="602029"/>
                  </a:cubicBezTo>
                  <a:cubicBezTo>
                    <a:pt x="2259777" y="729219"/>
                    <a:pt x="2406835" y="846515"/>
                    <a:pt x="2607325" y="953921"/>
                  </a:cubicBezTo>
                  <a:cubicBezTo>
                    <a:pt x="2399269" y="1030233"/>
                    <a:pt x="2242754" y="1128454"/>
                    <a:pt x="2137780" y="1248576"/>
                  </a:cubicBezTo>
                  <a:cubicBezTo>
                    <a:pt x="2032806" y="1368700"/>
                    <a:pt x="1940599" y="1554537"/>
                    <a:pt x="1861159" y="1806090"/>
                  </a:cubicBezTo>
                  <a:lnTo>
                    <a:pt x="1812928" y="1759454"/>
                  </a:lnTo>
                  <a:cubicBezTo>
                    <a:pt x="1534890" y="1496595"/>
                    <a:pt x="1271035" y="1311465"/>
                    <a:pt x="1021368" y="1204059"/>
                  </a:cubicBezTo>
                  <a:cubicBezTo>
                    <a:pt x="771700" y="1096656"/>
                    <a:pt x="445431" y="1028821"/>
                    <a:pt x="42557" y="1000556"/>
                  </a:cubicBezTo>
                  <a:lnTo>
                    <a:pt x="0" y="1000556"/>
                  </a:lnTo>
                  <a:close/>
                </a:path>
              </a:pathLst>
            </a:custGeom>
            <a:gradFill>
              <a:gsLst>
                <a:gs pos="0">
                  <a:schemeClr val="accent6">
                    <a:lumMod val="20000"/>
                    <a:lumOff val="80000"/>
                  </a:schemeClr>
                </a:gs>
                <a:gs pos="50000">
                  <a:srgbClr val="C7D3E0">
                    <a:alpha val="51000"/>
                  </a:srgbClr>
                </a:gs>
                <a:gs pos="93000">
                  <a:srgbClr val="2D262A"/>
                </a:gs>
              </a:gsLst>
              <a:path path="rect">
                <a:fillToRect t="100000" r="100000"/>
              </a:path>
            </a:gradFill>
            <a:ln>
              <a:noFill/>
            </a:ln>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7" name="Forma libre 13"/>
            <p:cNvSpPr/>
            <p:nvPr/>
          </p:nvSpPr>
          <p:spPr>
            <a:xfrm rot="16200000" flipH="1" flipV="1">
              <a:off x="1973123" y="4481870"/>
              <a:ext cx="2544909" cy="1199821"/>
            </a:xfrm>
            <a:custGeom>
              <a:avLst/>
              <a:gdLst>
                <a:gd name="connsiteX0" fmla="*/ 0 w 2544909"/>
                <a:gd name="connsiteY0" fmla="*/ 992078 h 1199821"/>
                <a:gd name="connsiteX1" fmla="*/ 0 w 2544909"/>
                <a:gd name="connsiteY1" fmla="*/ 873368 h 1199821"/>
                <a:gd name="connsiteX2" fmla="*/ 28372 w 2544909"/>
                <a:gd name="connsiteY2" fmla="*/ 869127 h 1199821"/>
                <a:gd name="connsiteX3" fmla="*/ 1015694 w 2544909"/>
                <a:gd name="connsiteY3" fmla="*/ 640188 h 1199821"/>
                <a:gd name="connsiteX4" fmla="*/ 1804418 w 2544909"/>
                <a:gd name="connsiteY4" fmla="*/ 38157 h 1199821"/>
                <a:gd name="connsiteX5" fmla="*/ 1844137 w 2544909"/>
                <a:gd name="connsiteY5" fmla="*/ 0 h 1199821"/>
                <a:gd name="connsiteX6" fmla="*/ 1869672 w 2544909"/>
                <a:gd name="connsiteY6" fmla="*/ 76314 h 1199821"/>
                <a:gd name="connsiteX7" fmla="*/ 2137781 w 2544909"/>
                <a:gd name="connsiteY7" fmla="*/ 669865 h 1199821"/>
                <a:gd name="connsiteX8" fmla="*/ 2502353 w 2544909"/>
                <a:gd name="connsiteY8" fmla="*/ 1064152 h 1199821"/>
                <a:gd name="connsiteX9" fmla="*/ 2544909 w 2544909"/>
                <a:gd name="connsiteY9" fmla="*/ 1199821 h 1199821"/>
                <a:gd name="connsiteX10" fmla="*/ 1818603 w 2544909"/>
                <a:gd name="connsiteY10" fmla="*/ 203503 h 1199821"/>
                <a:gd name="connsiteX11" fmla="*/ 988742 w 2544909"/>
                <a:gd name="connsiteY11" fmla="*/ 775856 h 1199821"/>
                <a:gd name="connsiteX12" fmla="*/ 0 w 2544909"/>
                <a:gd name="connsiteY12" fmla="*/ 992078 h 1199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44909" h="1199821">
                  <a:moveTo>
                    <a:pt x="0" y="992078"/>
                  </a:moveTo>
                  <a:lnTo>
                    <a:pt x="0" y="873368"/>
                  </a:lnTo>
                  <a:lnTo>
                    <a:pt x="28372" y="869127"/>
                  </a:lnTo>
                  <a:cubicBezTo>
                    <a:pt x="429354" y="835210"/>
                    <a:pt x="758461" y="758898"/>
                    <a:pt x="1015694" y="640188"/>
                  </a:cubicBezTo>
                  <a:cubicBezTo>
                    <a:pt x="1272928" y="521478"/>
                    <a:pt x="1535835" y="320801"/>
                    <a:pt x="1804418" y="38157"/>
                  </a:cubicBezTo>
                  <a:lnTo>
                    <a:pt x="1844137" y="0"/>
                  </a:lnTo>
                  <a:lnTo>
                    <a:pt x="1869672" y="76314"/>
                  </a:lnTo>
                  <a:cubicBezTo>
                    <a:pt x="1960460" y="333519"/>
                    <a:pt x="2049830" y="531370"/>
                    <a:pt x="2137781" y="669865"/>
                  </a:cubicBezTo>
                  <a:cubicBezTo>
                    <a:pt x="2225731" y="808359"/>
                    <a:pt x="2347256" y="939788"/>
                    <a:pt x="2502353" y="1064152"/>
                  </a:cubicBezTo>
                  <a:lnTo>
                    <a:pt x="2544909" y="1199821"/>
                  </a:lnTo>
                  <a:cubicBezTo>
                    <a:pt x="2259305" y="1072630"/>
                    <a:pt x="2017202" y="740525"/>
                    <a:pt x="1818603" y="203503"/>
                  </a:cubicBezTo>
                  <a:cubicBezTo>
                    <a:pt x="1597306" y="440923"/>
                    <a:pt x="1320686" y="631707"/>
                    <a:pt x="988742" y="775856"/>
                  </a:cubicBezTo>
                  <a:cubicBezTo>
                    <a:pt x="656797" y="920003"/>
                    <a:pt x="327217" y="992078"/>
                    <a:pt x="0" y="992078"/>
                  </a:cubicBezTo>
                  <a:close/>
                </a:path>
              </a:pathLst>
            </a:custGeom>
            <a:gradFill>
              <a:gsLst>
                <a:gs pos="0">
                  <a:schemeClr val="accent6">
                    <a:lumMod val="20000"/>
                    <a:lumOff val="80000"/>
                  </a:schemeClr>
                </a:gs>
                <a:gs pos="50000">
                  <a:srgbClr val="C7D3E0">
                    <a:alpha val="51000"/>
                  </a:srgbClr>
                </a:gs>
                <a:gs pos="93000">
                  <a:srgbClr val="2D262A"/>
                </a:gs>
              </a:gsLst>
              <a:path path="rect">
                <a:fillToRect t="100000" r="100000"/>
              </a:path>
            </a:gradFill>
            <a:ln>
              <a:noFill/>
            </a:ln>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18" name="Forma libre 14"/>
            <p:cNvSpPr/>
            <p:nvPr/>
          </p:nvSpPr>
          <p:spPr>
            <a:xfrm rot="16200000" flipH="1" flipV="1">
              <a:off x="1553352" y="-725775"/>
              <a:ext cx="6864873" cy="8316426"/>
            </a:xfrm>
            <a:custGeom>
              <a:avLst/>
              <a:gdLst>
                <a:gd name="connsiteX0" fmla="*/ 0 w 6864873"/>
                <a:gd name="connsiteY0" fmla="*/ 2 h 8316426"/>
                <a:gd name="connsiteX1" fmla="*/ 6858003 w 6864873"/>
                <a:gd name="connsiteY1" fmla="*/ 0 h 8316426"/>
                <a:gd name="connsiteX2" fmla="*/ 6864873 w 6864873"/>
                <a:gd name="connsiteY2" fmla="*/ 8147834 h 8316426"/>
                <a:gd name="connsiteX3" fmla="*/ 14395 w 6864873"/>
                <a:gd name="connsiteY3" fmla="*/ 8116599 h 8316426"/>
                <a:gd name="connsiteX4" fmla="*/ 0 w 6864873"/>
                <a:gd name="connsiteY4" fmla="*/ 2 h 8316426"/>
                <a:gd name="connsiteX5" fmla="*/ 2492895 w 6864873"/>
                <a:gd name="connsiteY5" fmla="*/ 6642484 h 8316426"/>
                <a:gd name="connsiteX6" fmla="*/ 2600705 w 6864873"/>
                <a:gd name="connsiteY6" fmla="*/ 7032531 h 8316426"/>
                <a:gd name="connsiteX7" fmla="*/ 2858885 w 6864873"/>
                <a:gd name="connsiteY7" fmla="*/ 7193639 h 8316426"/>
                <a:gd name="connsiteX8" fmla="*/ 3119901 w 6864873"/>
                <a:gd name="connsiteY8" fmla="*/ 7032531 h 8316426"/>
                <a:gd name="connsiteX9" fmla="*/ 3227713 w 6864873"/>
                <a:gd name="connsiteY9" fmla="*/ 6642484 h 8316426"/>
                <a:gd name="connsiteX10" fmla="*/ 3119901 w 6864873"/>
                <a:gd name="connsiteY10" fmla="*/ 6256675 h 8316426"/>
                <a:gd name="connsiteX11" fmla="*/ 2858885 w 6864873"/>
                <a:gd name="connsiteY11" fmla="*/ 6095567 h 8316426"/>
                <a:gd name="connsiteX12" fmla="*/ 2600705 w 6864873"/>
                <a:gd name="connsiteY12" fmla="*/ 6256675 h 8316426"/>
                <a:gd name="connsiteX13" fmla="*/ 2492895 w 6864873"/>
                <a:gd name="connsiteY13" fmla="*/ 6642484 h 8316426"/>
                <a:gd name="connsiteX14" fmla="*/ 2612054 w 6864873"/>
                <a:gd name="connsiteY14" fmla="*/ 5955660 h 8316426"/>
                <a:gd name="connsiteX15" fmla="*/ 2634751 w 6864873"/>
                <a:gd name="connsiteY15" fmla="*/ 5989577 h 8316426"/>
                <a:gd name="connsiteX16" fmla="*/ 2958184 w 6864873"/>
                <a:gd name="connsiteY16" fmla="*/ 5819992 h 8316426"/>
                <a:gd name="connsiteX17" fmla="*/ 3253247 w 6864873"/>
                <a:gd name="connsiteY17" fmla="*/ 6010776 h 8316426"/>
                <a:gd name="connsiteX18" fmla="*/ 3375243 w 6864873"/>
                <a:gd name="connsiteY18" fmla="*/ 6464418 h 8316426"/>
                <a:gd name="connsiteX19" fmla="*/ 3267432 w 6864873"/>
                <a:gd name="connsiteY19" fmla="*/ 6960457 h 8316426"/>
                <a:gd name="connsiteX20" fmla="*/ 3290129 w 6864873"/>
                <a:gd name="connsiteY20" fmla="*/ 6985895 h 8316426"/>
                <a:gd name="connsiteX21" fmla="*/ 3457520 w 6864873"/>
                <a:gd name="connsiteY21" fmla="*/ 6434741 h 8316426"/>
                <a:gd name="connsiteX22" fmla="*/ 3312826 w 6864873"/>
                <a:gd name="connsiteY22" fmla="*/ 5932342 h 8316426"/>
                <a:gd name="connsiteX23" fmla="*/ 2975208 w 6864873"/>
                <a:gd name="connsiteY23" fmla="*/ 5718240 h 8316426"/>
                <a:gd name="connsiteX24" fmla="*/ 2612054 w 6864873"/>
                <a:gd name="connsiteY24" fmla="*/ 5955660 h 8316426"/>
                <a:gd name="connsiteX25" fmla="*/ 3605051 w 6864873"/>
                <a:gd name="connsiteY25" fmla="*/ 6718796 h 8316426"/>
                <a:gd name="connsiteX26" fmla="*/ 3647608 w 6864873"/>
                <a:gd name="connsiteY26" fmla="*/ 6718796 h 8316426"/>
                <a:gd name="connsiteX27" fmla="*/ 4626419 w 6864873"/>
                <a:gd name="connsiteY27" fmla="*/ 6922299 h 8316426"/>
                <a:gd name="connsiteX28" fmla="*/ 5417979 w 6864873"/>
                <a:gd name="connsiteY28" fmla="*/ 7477694 h 8316426"/>
                <a:gd name="connsiteX29" fmla="*/ 5466210 w 6864873"/>
                <a:gd name="connsiteY29" fmla="*/ 7524330 h 8316426"/>
                <a:gd name="connsiteX30" fmla="*/ 5742831 w 6864873"/>
                <a:gd name="connsiteY30" fmla="*/ 6966816 h 8316426"/>
                <a:gd name="connsiteX31" fmla="*/ 6212376 w 6864873"/>
                <a:gd name="connsiteY31" fmla="*/ 6672161 h 8316426"/>
                <a:gd name="connsiteX32" fmla="*/ 5771202 w 6864873"/>
                <a:gd name="connsiteY32" fmla="*/ 6320269 h 8316426"/>
                <a:gd name="connsiteX33" fmla="*/ 5508768 w 6864873"/>
                <a:gd name="connsiteY33" fmla="*/ 5718240 h 8316426"/>
                <a:gd name="connsiteX34" fmla="*/ 4684581 w 6864873"/>
                <a:gd name="connsiteY34" fmla="*/ 6339348 h 8316426"/>
                <a:gd name="connsiteX35" fmla="*/ 3661794 w 6864873"/>
                <a:gd name="connsiteY35" fmla="*/ 6578888 h 8316426"/>
                <a:gd name="connsiteX36" fmla="*/ 3605051 w 6864873"/>
                <a:gd name="connsiteY36" fmla="*/ 6574649 h 8316426"/>
                <a:gd name="connsiteX37" fmla="*/ 3605051 w 6864873"/>
                <a:gd name="connsiteY37" fmla="*/ 6718796 h 8316426"/>
                <a:gd name="connsiteX38" fmla="*/ 3809324 w 6864873"/>
                <a:gd name="connsiteY38" fmla="*/ 6290592 h 8316426"/>
                <a:gd name="connsiteX39" fmla="*/ 4798066 w 6864873"/>
                <a:gd name="connsiteY39" fmla="*/ 6074370 h 8316426"/>
                <a:gd name="connsiteX40" fmla="*/ 5627927 w 6864873"/>
                <a:gd name="connsiteY40" fmla="*/ 5502017 h 8316426"/>
                <a:gd name="connsiteX41" fmla="*/ 6354233 w 6864873"/>
                <a:gd name="connsiteY41" fmla="*/ 6498335 h 8316426"/>
                <a:gd name="connsiteX42" fmla="*/ 6311677 w 6864873"/>
                <a:gd name="connsiteY42" fmla="*/ 6362666 h 8316426"/>
                <a:gd name="connsiteX43" fmla="*/ 5947105 w 6864873"/>
                <a:gd name="connsiteY43" fmla="*/ 5968379 h 8316426"/>
                <a:gd name="connsiteX44" fmla="*/ 5678996 w 6864873"/>
                <a:gd name="connsiteY44" fmla="*/ 5374828 h 8316426"/>
                <a:gd name="connsiteX45" fmla="*/ 5653461 w 6864873"/>
                <a:gd name="connsiteY45" fmla="*/ 5298514 h 8316426"/>
                <a:gd name="connsiteX46" fmla="*/ 5613742 w 6864873"/>
                <a:gd name="connsiteY46" fmla="*/ 5336671 h 8316426"/>
                <a:gd name="connsiteX47" fmla="*/ 4825018 w 6864873"/>
                <a:gd name="connsiteY47" fmla="*/ 5938702 h 8316426"/>
                <a:gd name="connsiteX48" fmla="*/ 3837696 w 6864873"/>
                <a:gd name="connsiteY48" fmla="*/ 6167641 h 8316426"/>
                <a:gd name="connsiteX49" fmla="*/ 3809324 w 6864873"/>
                <a:gd name="connsiteY49" fmla="*/ 6171882 h 8316426"/>
                <a:gd name="connsiteX50" fmla="*/ 3809324 w 6864873"/>
                <a:gd name="connsiteY50" fmla="*/ 6290592 h 8316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6864873" h="8316426">
                  <a:moveTo>
                    <a:pt x="0" y="2"/>
                  </a:moveTo>
                  <a:lnTo>
                    <a:pt x="6858003" y="0"/>
                  </a:lnTo>
                  <a:lnTo>
                    <a:pt x="6864873" y="8147834"/>
                  </a:lnTo>
                  <a:cubicBezTo>
                    <a:pt x="3835794" y="8757679"/>
                    <a:pt x="1355353" y="7467158"/>
                    <a:pt x="14395" y="8116599"/>
                  </a:cubicBezTo>
                  <a:lnTo>
                    <a:pt x="0" y="2"/>
                  </a:lnTo>
                  <a:close/>
                  <a:moveTo>
                    <a:pt x="2492895" y="6642484"/>
                  </a:moveTo>
                  <a:cubicBezTo>
                    <a:pt x="2492895" y="6795111"/>
                    <a:pt x="2528832" y="6925125"/>
                    <a:pt x="2600705" y="7032531"/>
                  </a:cubicBezTo>
                  <a:cubicBezTo>
                    <a:pt x="2672580" y="7139935"/>
                    <a:pt x="2758640" y="7193639"/>
                    <a:pt x="2858885" y="7193639"/>
                  </a:cubicBezTo>
                  <a:cubicBezTo>
                    <a:pt x="2961022" y="7193639"/>
                    <a:pt x="3048027" y="7139935"/>
                    <a:pt x="3119901" y="7032531"/>
                  </a:cubicBezTo>
                  <a:cubicBezTo>
                    <a:pt x="3191776" y="6925125"/>
                    <a:pt x="3227713" y="6795111"/>
                    <a:pt x="3227713" y="6642484"/>
                  </a:cubicBezTo>
                  <a:cubicBezTo>
                    <a:pt x="3227713" y="6492683"/>
                    <a:pt x="3191776" y="6364080"/>
                    <a:pt x="3119901" y="6256675"/>
                  </a:cubicBezTo>
                  <a:cubicBezTo>
                    <a:pt x="3048027" y="6149271"/>
                    <a:pt x="2961022" y="6095567"/>
                    <a:pt x="2858885" y="6095567"/>
                  </a:cubicBezTo>
                  <a:cubicBezTo>
                    <a:pt x="2758640" y="6095567"/>
                    <a:pt x="2672580" y="6149271"/>
                    <a:pt x="2600705" y="6256675"/>
                  </a:cubicBezTo>
                  <a:cubicBezTo>
                    <a:pt x="2528832" y="6364080"/>
                    <a:pt x="2492895" y="6492683"/>
                    <a:pt x="2492895" y="6642484"/>
                  </a:cubicBezTo>
                  <a:close/>
                  <a:moveTo>
                    <a:pt x="2612054" y="5955660"/>
                  </a:moveTo>
                  <a:lnTo>
                    <a:pt x="2634751" y="5989577"/>
                  </a:lnTo>
                  <a:cubicBezTo>
                    <a:pt x="2744454" y="5876520"/>
                    <a:pt x="2852265" y="5819992"/>
                    <a:pt x="2958184" y="5819992"/>
                  </a:cubicBezTo>
                  <a:cubicBezTo>
                    <a:pt x="3073562" y="5819992"/>
                    <a:pt x="3171915" y="5883586"/>
                    <a:pt x="3253247" y="6010776"/>
                  </a:cubicBezTo>
                  <a:cubicBezTo>
                    <a:pt x="3334578" y="6137964"/>
                    <a:pt x="3375243" y="6289180"/>
                    <a:pt x="3375243" y="6464418"/>
                  </a:cubicBezTo>
                  <a:cubicBezTo>
                    <a:pt x="3375243" y="6611393"/>
                    <a:pt x="3339306" y="6776738"/>
                    <a:pt x="3267432" y="6960457"/>
                  </a:cubicBezTo>
                  <a:lnTo>
                    <a:pt x="3290129" y="6985895"/>
                  </a:lnTo>
                  <a:cubicBezTo>
                    <a:pt x="3401723" y="6847399"/>
                    <a:pt x="3457520" y="6663680"/>
                    <a:pt x="3457520" y="6434741"/>
                  </a:cubicBezTo>
                  <a:cubicBezTo>
                    <a:pt x="3457520" y="6242542"/>
                    <a:pt x="3409289" y="6075075"/>
                    <a:pt x="3312826" y="5932342"/>
                  </a:cubicBezTo>
                  <a:cubicBezTo>
                    <a:pt x="3216364" y="5789608"/>
                    <a:pt x="3103824" y="5718240"/>
                    <a:pt x="2975208" y="5718240"/>
                  </a:cubicBezTo>
                  <a:cubicBezTo>
                    <a:pt x="2831459" y="5718240"/>
                    <a:pt x="2710408" y="5797379"/>
                    <a:pt x="2612054" y="5955660"/>
                  </a:cubicBezTo>
                  <a:close/>
                  <a:moveTo>
                    <a:pt x="3605051" y="6718796"/>
                  </a:moveTo>
                  <a:lnTo>
                    <a:pt x="3647608" y="6718796"/>
                  </a:lnTo>
                  <a:cubicBezTo>
                    <a:pt x="4050482" y="6747061"/>
                    <a:pt x="4376751" y="6814896"/>
                    <a:pt x="4626419" y="6922299"/>
                  </a:cubicBezTo>
                  <a:cubicBezTo>
                    <a:pt x="4876086" y="7029705"/>
                    <a:pt x="5139941" y="7214835"/>
                    <a:pt x="5417979" y="7477694"/>
                  </a:cubicBezTo>
                  <a:lnTo>
                    <a:pt x="5466210" y="7524330"/>
                  </a:lnTo>
                  <a:cubicBezTo>
                    <a:pt x="5545650" y="7272777"/>
                    <a:pt x="5637857" y="7086940"/>
                    <a:pt x="5742831" y="6966816"/>
                  </a:cubicBezTo>
                  <a:cubicBezTo>
                    <a:pt x="5847805" y="6846694"/>
                    <a:pt x="6004320" y="6748473"/>
                    <a:pt x="6212376" y="6672161"/>
                  </a:cubicBezTo>
                  <a:cubicBezTo>
                    <a:pt x="6011886" y="6564755"/>
                    <a:pt x="5864828" y="6447459"/>
                    <a:pt x="5771202" y="6320269"/>
                  </a:cubicBezTo>
                  <a:cubicBezTo>
                    <a:pt x="5677576" y="6193080"/>
                    <a:pt x="5590099" y="5992404"/>
                    <a:pt x="5508768" y="5718240"/>
                  </a:cubicBezTo>
                  <a:cubicBezTo>
                    <a:pt x="5304493" y="5972619"/>
                    <a:pt x="5029765" y="6179655"/>
                    <a:pt x="4684581" y="6339348"/>
                  </a:cubicBezTo>
                  <a:cubicBezTo>
                    <a:pt x="4339395" y="6499042"/>
                    <a:pt x="3998467" y="6578888"/>
                    <a:pt x="3661794" y="6578888"/>
                  </a:cubicBezTo>
                  <a:cubicBezTo>
                    <a:pt x="3656120" y="6578888"/>
                    <a:pt x="3637205" y="6577476"/>
                    <a:pt x="3605051" y="6574649"/>
                  </a:cubicBezTo>
                  <a:lnTo>
                    <a:pt x="3605051" y="6718796"/>
                  </a:lnTo>
                  <a:close/>
                  <a:moveTo>
                    <a:pt x="3809324" y="6290592"/>
                  </a:moveTo>
                  <a:cubicBezTo>
                    <a:pt x="4136541" y="6290592"/>
                    <a:pt x="4466121" y="6218517"/>
                    <a:pt x="4798066" y="6074370"/>
                  </a:cubicBezTo>
                  <a:cubicBezTo>
                    <a:pt x="5130010" y="5930221"/>
                    <a:pt x="5406630" y="5739437"/>
                    <a:pt x="5627927" y="5502017"/>
                  </a:cubicBezTo>
                  <a:cubicBezTo>
                    <a:pt x="5826526" y="6039039"/>
                    <a:pt x="6068629" y="6371144"/>
                    <a:pt x="6354233" y="6498335"/>
                  </a:cubicBezTo>
                  <a:lnTo>
                    <a:pt x="6311677" y="6362666"/>
                  </a:lnTo>
                  <a:cubicBezTo>
                    <a:pt x="6156580" y="6238302"/>
                    <a:pt x="6035055" y="6106873"/>
                    <a:pt x="5947105" y="5968379"/>
                  </a:cubicBezTo>
                  <a:cubicBezTo>
                    <a:pt x="5859154" y="5829884"/>
                    <a:pt x="5769784" y="5632033"/>
                    <a:pt x="5678996" y="5374828"/>
                  </a:cubicBezTo>
                  <a:lnTo>
                    <a:pt x="5653461" y="5298514"/>
                  </a:lnTo>
                  <a:lnTo>
                    <a:pt x="5613742" y="5336671"/>
                  </a:lnTo>
                  <a:cubicBezTo>
                    <a:pt x="5345159" y="5619315"/>
                    <a:pt x="5082252" y="5819992"/>
                    <a:pt x="4825018" y="5938702"/>
                  </a:cubicBezTo>
                  <a:cubicBezTo>
                    <a:pt x="4567785" y="6057412"/>
                    <a:pt x="4238678" y="6133724"/>
                    <a:pt x="3837696" y="6167641"/>
                  </a:cubicBezTo>
                  <a:lnTo>
                    <a:pt x="3809324" y="6171882"/>
                  </a:lnTo>
                  <a:lnTo>
                    <a:pt x="3809324" y="6290592"/>
                  </a:lnTo>
                  <a:close/>
                </a:path>
              </a:pathLst>
            </a:custGeom>
            <a:grpFill/>
            <a:ln>
              <a:noFill/>
            </a:ln>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2028354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1+ppt_w/2"/>
                                          </p:val>
                                        </p:tav>
                                      </p:tavLst>
                                    </p:anim>
                                    <p:anim calcmode="lin" valueType="num">
                                      <p:cBhvr additive="base">
                                        <p:cTn id="7" dur="4000"/>
                                        <p:tgtEl>
                                          <p:spTgt spid="13"/>
                                        </p:tgtEl>
                                        <p:attrNameLst>
                                          <p:attrName>ppt_y</p:attrName>
                                        </p:attrNameLst>
                                      </p:cBhvr>
                                      <p:tavLst>
                                        <p:tav tm="0">
                                          <p:val>
                                            <p:strVal val="ppt_y"/>
                                          </p:val>
                                        </p:tav>
                                        <p:tav tm="100000">
                                          <p:val>
                                            <p:strVal val="ppt_y"/>
                                          </p:val>
                                        </p:tav>
                                      </p:tavLst>
                                    </p:anim>
                                    <p:set>
                                      <p:cBhvr>
                                        <p:cTn id="8" dur="1" fill="hold">
                                          <p:stCondLst>
                                            <p:cond delay="3999"/>
                                          </p:stCondLst>
                                        </p:cTn>
                                        <p:tgtEl>
                                          <p:spTgt spid="13"/>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4000" fill="hold"/>
                                        <p:tgtEl>
                                          <p:spTgt spid="12"/>
                                        </p:tgtEl>
                                        <p:attrNameLst>
                                          <p:attrName>ppt_w</p:attrName>
                                        </p:attrNameLst>
                                      </p:cBhvr>
                                      <p:tavLst>
                                        <p:tav tm="0">
                                          <p:val>
                                            <p:strVal val="4/3*#ppt_w"/>
                                          </p:val>
                                        </p:tav>
                                        <p:tav tm="100000">
                                          <p:val>
                                            <p:strVal val="#ppt_w"/>
                                          </p:val>
                                        </p:tav>
                                      </p:tavLst>
                                    </p:anim>
                                    <p:anim calcmode="lin" valueType="num">
                                      <p:cBhvr>
                                        <p:cTn id="12" dur="4000" fill="hold"/>
                                        <p:tgtEl>
                                          <p:spTgt spid="1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1353" y="8317"/>
            <a:ext cx="9144000" cy="6858000"/>
          </a:xfrm>
          <a:prstGeom prst="rect">
            <a:avLst/>
          </a:prstGeom>
          <a:noFill/>
          <a:ln>
            <a:noFill/>
          </a:ln>
        </p:spPr>
      </p:pic>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7897" y="764704"/>
            <a:ext cx="6553200" cy="4103687"/>
          </a:xfrm>
          <a:prstGeom prst="rect">
            <a:avLst/>
          </a:prstGeom>
          <a:noFill/>
          <a:ln>
            <a:noFill/>
          </a:ln>
          <a:effectLst>
            <a:outerShdw dist="35921" dir="2700000" algn="ctr" rotWithShape="0">
              <a:schemeClr val="accent2">
                <a:lumMod val="50000"/>
              </a:scheme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Diapositiva49"/>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1" y="5589240"/>
            <a:ext cx="9154199" cy="1268760"/>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5000">
                <a:schemeClr val="accent6">
                  <a:lumMod val="38000"/>
                  <a:lumOff val="62000"/>
                </a:schemeClr>
              </a:gs>
              <a:gs pos="66000">
                <a:srgbClr val="C00000">
                  <a:lumMod val="18000"/>
                </a:srgbClr>
              </a:gs>
              <a:gs pos="83000">
                <a:schemeClr val="tx2">
                  <a:lumMod val="10000"/>
                </a:schemeClr>
              </a:gs>
            </a:gsLst>
            <a:lin ang="1890000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0" y="5805263"/>
            <a:ext cx="9144000" cy="105273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38000">
                <a:schemeClr val="accent6">
                  <a:lumMod val="38000"/>
                  <a:lumOff val="62000"/>
                </a:schemeClr>
              </a:gs>
              <a:gs pos="81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2 Onda"/>
          <p:cNvSpPr/>
          <p:nvPr/>
        </p:nvSpPr>
        <p:spPr>
          <a:xfrm rot="10800000" flipH="1">
            <a:off x="-24789" y="6094412"/>
            <a:ext cx="9144000" cy="76358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flip="none" rotWithShape="1">
            <a:gsLst>
              <a:gs pos="0">
                <a:schemeClr val="accent6">
                  <a:lumMod val="20000"/>
                  <a:lumOff val="80000"/>
                </a:schemeClr>
              </a:gs>
              <a:gs pos="49000">
                <a:schemeClr val="accent6">
                  <a:lumMod val="38000"/>
                  <a:lumOff val="62000"/>
                </a:schemeClr>
              </a:gs>
              <a:gs pos="71000">
                <a:srgbClr val="C00000">
                  <a:lumMod val="27000"/>
                </a:srgbClr>
              </a:gs>
              <a:gs pos="83000">
                <a:schemeClr val="tx2">
                  <a:lumMod val="10000"/>
                </a:schemeClr>
              </a:gs>
            </a:gsLst>
            <a:lin ang="189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18" name="Grupo 17"/>
          <p:cNvGrpSpPr/>
          <p:nvPr/>
        </p:nvGrpSpPr>
        <p:grpSpPr>
          <a:xfrm flipH="1">
            <a:off x="-20432" y="0"/>
            <a:ext cx="9195059" cy="5970804"/>
            <a:chOff x="0" y="404664"/>
            <a:chExt cx="9195059" cy="5715000"/>
          </a:xfrm>
        </p:grpSpPr>
        <p:sp>
          <p:nvSpPr>
            <p:cNvPr id="19" name="Forma libre 18"/>
            <p:cNvSpPr/>
            <p:nvPr/>
          </p:nvSpPr>
          <p:spPr>
            <a:xfrm>
              <a:off x="7496322" y="4581129"/>
              <a:ext cx="1185966" cy="1132406"/>
            </a:xfrm>
            <a:custGeom>
              <a:avLst/>
              <a:gdLst>
                <a:gd name="connsiteX0" fmla="*/ 592983 w 1185966"/>
                <a:gd name="connsiteY0" fmla="*/ 0 h 1132406"/>
                <a:gd name="connsiteX1" fmla="*/ 1185966 w 1185966"/>
                <a:gd name="connsiteY1" fmla="*/ 566203 h 1132406"/>
                <a:gd name="connsiteX2" fmla="*/ 592983 w 1185966"/>
                <a:gd name="connsiteY2" fmla="*/ 1132406 h 1132406"/>
                <a:gd name="connsiteX3" fmla="*/ 0 w 1185966"/>
                <a:gd name="connsiteY3" fmla="*/ 566203 h 1132406"/>
                <a:gd name="connsiteX4" fmla="*/ 592983 w 1185966"/>
                <a:gd name="connsiteY4" fmla="*/ 0 h 113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966" h="1132406">
                  <a:moveTo>
                    <a:pt x="592983" y="0"/>
                  </a:moveTo>
                  <a:cubicBezTo>
                    <a:pt x="920478" y="0"/>
                    <a:pt x="1185966" y="253498"/>
                    <a:pt x="1185966" y="566203"/>
                  </a:cubicBezTo>
                  <a:cubicBezTo>
                    <a:pt x="1185966" y="878908"/>
                    <a:pt x="920478" y="1132406"/>
                    <a:pt x="592983" y="1132406"/>
                  </a:cubicBezTo>
                  <a:cubicBezTo>
                    <a:pt x="265488" y="1132406"/>
                    <a:pt x="0" y="878908"/>
                    <a:pt x="0" y="566203"/>
                  </a:cubicBezTo>
                  <a:cubicBezTo>
                    <a:pt x="0" y="253498"/>
                    <a:pt x="265488" y="0"/>
                    <a:pt x="592983"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0" name="Forma libre 19"/>
            <p:cNvSpPr/>
            <p:nvPr/>
          </p:nvSpPr>
          <p:spPr>
            <a:xfrm>
              <a:off x="2819890" y="4683978"/>
              <a:ext cx="693020" cy="648072"/>
            </a:xfrm>
            <a:custGeom>
              <a:avLst/>
              <a:gdLst>
                <a:gd name="connsiteX0" fmla="*/ 346510 w 693020"/>
                <a:gd name="connsiteY0" fmla="*/ 0 h 648072"/>
                <a:gd name="connsiteX1" fmla="*/ 693020 w 693020"/>
                <a:gd name="connsiteY1" fmla="*/ 324036 h 648072"/>
                <a:gd name="connsiteX2" fmla="*/ 346510 w 693020"/>
                <a:gd name="connsiteY2" fmla="*/ 648072 h 648072"/>
                <a:gd name="connsiteX3" fmla="*/ 0 w 693020"/>
                <a:gd name="connsiteY3" fmla="*/ 324036 h 648072"/>
                <a:gd name="connsiteX4" fmla="*/ 346510 w 693020"/>
                <a:gd name="connsiteY4" fmla="*/ 0 h 6480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020" h="648072">
                  <a:moveTo>
                    <a:pt x="346510" y="0"/>
                  </a:moveTo>
                  <a:cubicBezTo>
                    <a:pt x="537882" y="0"/>
                    <a:pt x="693020" y="145076"/>
                    <a:pt x="693020" y="324036"/>
                  </a:cubicBezTo>
                  <a:cubicBezTo>
                    <a:pt x="693020" y="502996"/>
                    <a:pt x="537882" y="648072"/>
                    <a:pt x="346510" y="648072"/>
                  </a:cubicBezTo>
                  <a:cubicBezTo>
                    <a:pt x="155138" y="648072"/>
                    <a:pt x="0" y="502996"/>
                    <a:pt x="0" y="324036"/>
                  </a:cubicBezTo>
                  <a:cubicBezTo>
                    <a:pt x="0" y="145076"/>
                    <a:pt x="155138" y="0"/>
                    <a:pt x="346510"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1" name="Forma libre 20"/>
            <p:cNvSpPr/>
            <p:nvPr/>
          </p:nvSpPr>
          <p:spPr>
            <a:xfrm>
              <a:off x="1507689" y="4777431"/>
              <a:ext cx="589776" cy="521794"/>
            </a:xfrm>
            <a:custGeom>
              <a:avLst/>
              <a:gdLst>
                <a:gd name="connsiteX0" fmla="*/ 294888 w 589776"/>
                <a:gd name="connsiteY0" fmla="*/ 0 h 521794"/>
                <a:gd name="connsiteX1" fmla="*/ 589776 w 589776"/>
                <a:gd name="connsiteY1" fmla="*/ 260897 h 521794"/>
                <a:gd name="connsiteX2" fmla="*/ 294888 w 589776"/>
                <a:gd name="connsiteY2" fmla="*/ 521794 h 521794"/>
                <a:gd name="connsiteX3" fmla="*/ 0 w 589776"/>
                <a:gd name="connsiteY3" fmla="*/ 260897 h 521794"/>
                <a:gd name="connsiteX4" fmla="*/ 294888 w 589776"/>
                <a:gd name="connsiteY4" fmla="*/ 0 h 521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776" h="521794">
                  <a:moveTo>
                    <a:pt x="294888" y="0"/>
                  </a:moveTo>
                  <a:cubicBezTo>
                    <a:pt x="457750" y="0"/>
                    <a:pt x="589776" y="116808"/>
                    <a:pt x="589776" y="260897"/>
                  </a:cubicBezTo>
                  <a:cubicBezTo>
                    <a:pt x="589776" y="404986"/>
                    <a:pt x="457750" y="521794"/>
                    <a:pt x="294888" y="521794"/>
                  </a:cubicBezTo>
                  <a:cubicBezTo>
                    <a:pt x="132026" y="521794"/>
                    <a:pt x="0" y="404986"/>
                    <a:pt x="0" y="260897"/>
                  </a:cubicBezTo>
                  <a:cubicBezTo>
                    <a:pt x="0" y="116808"/>
                    <a:pt x="132026" y="0"/>
                    <a:pt x="294888"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2" name="Forma libre 21"/>
            <p:cNvSpPr/>
            <p:nvPr/>
          </p:nvSpPr>
          <p:spPr>
            <a:xfrm>
              <a:off x="4235335" y="4808263"/>
              <a:ext cx="826164" cy="774352"/>
            </a:xfrm>
            <a:custGeom>
              <a:avLst/>
              <a:gdLst>
                <a:gd name="connsiteX0" fmla="*/ 413082 w 826164"/>
                <a:gd name="connsiteY0" fmla="*/ 0 h 774352"/>
                <a:gd name="connsiteX1" fmla="*/ 826164 w 826164"/>
                <a:gd name="connsiteY1" fmla="*/ 387176 h 774352"/>
                <a:gd name="connsiteX2" fmla="*/ 413082 w 826164"/>
                <a:gd name="connsiteY2" fmla="*/ 774352 h 774352"/>
                <a:gd name="connsiteX3" fmla="*/ 0 w 826164"/>
                <a:gd name="connsiteY3" fmla="*/ 387176 h 774352"/>
                <a:gd name="connsiteX4" fmla="*/ 413082 w 826164"/>
                <a:gd name="connsiteY4" fmla="*/ 0 h 77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6164" h="774352">
                  <a:moveTo>
                    <a:pt x="413082" y="0"/>
                  </a:moveTo>
                  <a:cubicBezTo>
                    <a:pt x="641221" y="0"/>
                    <a:pt x="826164" y="173345"/>
                    <a:pt x="826164" y="387176"/>
                  </a:cubicBezTo>
                  <a:cubicBezTo>
                    <a:pt x="826164" y="601007"/>
                    <a:pt x="641221" y="774352"/>
                    <a:pt x="413082" y="774352"/>
                  </a:cubicBezTo>
                  <a:cubicBezTo>
                    <a:pt x="184943" y="774352"/>
                    <a:pt x="0" y="601007"/>
                    <a:pt x="0" y="387176"/>
                  </a:cubicBezTo>
                  <a:cubicBezTo>
                    <a:pt x="0" y="173345"/>
                    <a:pt x="184943" y="0"/>
                    <a:pt x="413082"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3" name="Forma libre 22"/>
            <p:cNvSpPr/>
            <p:nvPr/>
          </p:nvSpPr>
          <p:spPr>
            <a:xfrm>
              <a:off x="5796136" y="4858307"/>
              <a:ext cx="970368" cy="947486"/>
            </a:xfrm>
            <a:custGeom>
              <a:avLst/>
              <a:gdLst>
                <a:gd name="connsiteX0" fmla="*/ 485184 w 970368"/>
                <a:gd name="connsiteY0" fmla="*/ 0 h 947486"/>
                <a:gd name="connsiteX1" fmla="*/ 970368 w 970368"/>
                <a:gd name="connsiteY1" fmla="*/ 473743 h 947486"/>
                <a:gd name="connsiteX2" fmla="*/ 485184 w 970368"/>
                <a:gd name="connsiteY2" fmla="*/ 947486 h 947486"/>
                <a:gd name="connsiteX3" fmla="*/ 0 w 970368"/>
                <a:gd name="connsiteY3" fmla="*/ 473743 h 947486"/>
                <a:gd name="connsiteX4" fmla="*/ 485184 w 970368"/>
                <a:gd name="connsiteY4" fmla="*/ 0 h 947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0368" h="947486">
                  <a:moveTo>
                    <a:pt x="485184" y="0"/>
                  </a:moveTo>
                  <a:cubicBezTo>
                    <a:pt x="753144" y="0"/>
                    <a:pt x="970368" y="212102"/>
                    <a:pt x="970368" y="473743"/>
                  </a:cubicBezTo>
                  <a:cubicBezTo>
                    <a:pt x="970368" y="735384"/>
                    <a:pt x="753144" y="947486"/>
                    <a:pt x="485184" y="947486"/>
                  </a:cubicBezTo>
                  <a:cubicBezTo>
                    <a:pt x="217224" y="947486"/>
                    <a:pt x="0" y="735384"/>
                    <a:pt x="0" y="473743"/>
                  </a:cubicBezTo>
                  <a:cubicBezTo>
                    <a:pt x="0" y="212102"/>
                    <a:pt x="217224" y="0"/>
                    <a:pt x="485184"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4" name="Forma libre 23"/>
            <p:cNvSpPr/>
            <p:nvPr/>
          </p:nvSpPr>
          <p:spPr>
            <a:xfrm>
              <a:off x="339009" y="5038328"/>
              <a:ext cx="487260" cy="461168"/>
            </a:xfrm>
            <a:custGeom>
              <a:avLst/>
              <a:gdLst>
                <a:gd name="connsiteX0" fmla="*/ 243630 w 487260"/>
                <a:gd name="connsiteY0" fmla="*/ 0 h 461168"/>
                <a:gd name="connsiteX1" fmla="*/ 487260 w 487260"/>
                <a:gd name="connsiteY1" fmla="*/ 230584 h 461168"/>
                <a:gd name="connsiteX2" fmla="*/ 243630 w 487260"/>
                <a:gd name="connsiteY2" fmla="*/ 461168 h 461168"/>
                <a:gd name="connsiteX3" fmla="*/ 0 w 487260"/>
                <a:gd name="connsiteY3" fmla="*/ 230584 h 461168"/>
                <a:gd name="connsiteX4" fmla="*/ 243630 w 487260"/>
                <a:gd name="connsiteY4" fmla="*/ 0 h 46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7260" h="461168">
                  <a:moveTo>
                    <a:pt x="243630" y="0"/>
                  </a:moveTo>
                  <a:cubicBezTo>
                    <a:pt x="378183" y="0"/>
                    <a:pt x="487260" y="103236"/>
                    <a:pt x="487260" y="230584"/>
                  </a:cubicBezTo>
                  <a:cubicBezTo>
                    <a:pt x="487260" y="357932"/>
                    <a:pt x="378183" y="461168"/>
                    <a:pt x="243630" y="461168"/>
                  </a:cubicBezTo>
                  <a:cubicBezTo>
                    <a:pt x="109077" y="461168"/>
                    <a:pt x="0" y="357932"/>
                    <a:pt x="0" y="230584"/>
                  </a:cubicBezTo>
                  <a:cubicBezTo>
                    <a:pt x="0" y="103236"/>
                    <a:pt x="109077" y="0"/>
                    <a:pt x="243630" y="0"/>
                  </a:cubicBezTo>
                  <a:close/>
                </a:path>
              </a:pathLst>
            </a:custGeom>
            <a:gradFill>
              <a:gsLst>
                <a:gs pos="0">
                  <a:schemeClr val="accent6">
                    <a:lumMod val="20000"/>
                    <a:lumOff val="80000"/>
                  </a:schemeClr>
                </a:gs>
                <a:gs pos="50000">
                  <a:srgbClr val="A8B5B2">
                    <a:alpha val="40000"/>
                  </a:srgbClr>
                </a:gs>
                <a:gs pos="93000">
                  <a:srgbClr val="61372F"/>
                </a:gs>
              </a:gsLst>
              <a:path path="rect">
                <a:fillToRect l="100000" t="100000"/>
              </a:path>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sp>
          <p:nvSpPr>
            <p:cNvPr id="25" name="Forma libre 24"/>
            <p:cNvSpPr/>
            <p:nvPr/>
          </p:nvSpPr>
          <p:spPr>
            <a:xfrm>
              <a:off x="0" y="404664"/>
              <a:ext cx="9195059" cy="5715000"/>
            </a:xfrm>
            <a:custGeom>
              <a:avLst/>
              <a:gdLst>
                <a:gd name="connsiteX0" fmla="*/ 0 w 9195059"/>
                <a:gd name="connsiteY0" fmla="*/ 0 h 5715000"/>
                <a:gd name="connsiteX1" fmla="*/ 9195059 w 9195059"/>
                <a:gd name="connsiteY1" fmla="*/ 0 h 5715000"/>
                <a:gd name="connsiteX2" fmla="*/ 9185408 w 9195059"/>
                <a:gd name="connsiteY2" fmla="*/ 5536260 h 5715000"/>
                <a:gd name="connsiteX3" fmla="*/ 19301 w 9195059"/>
                <a:gd name="connsiteY3" fmla="*/ 5505576 h 5715000"/>
                <a:gd name="connsiteX4" fmla="*/ 0 w 9195059"/>
                <a:gd name="connsiteY4" fmla="*/ 0 h 5715000"/>
                <a:gd name="connsiteX5" fmla="*/ 8089305 w 9195059"/>
                <a:gd name="connsiteY5" fmla="*/ 4176465 h 5715000"/>
                <a:gd name="connsiteX6" fmla="*/ 7496322 w 9195059"/>
                <a:gd name="connsiteY6" fmla="*/ 4742668 h 5715000"/>
                <a:gd name="connsiteX7" fmla="*/ 8089305 w 9195059"/>
                <a:gd name="connsiteY7" fmla="*/ 5308871 h 5715000"/>
                <a:gd name="connsiteX8" fmla="*/ 8682288 w 9195059"/>
                <a:gd name="connsiteY8" fmla="*/ 4742668 h 5715000"/>
                <a:gd name="connsiteX9" fmla="*/ 8089305 w 9195059"/>
                <a:gd name="connsiteY9" fmla="*/ 4176465 h 5715000"/>
                <a:gd name="connsiteX10" fmla="*/ 3166400 w 9195059"/>
                <a:gd name="connsiteY10" fmla="*/ 4279314 h 5715000"/>
                <a:gd name="connsiteX11" fmla="*/ 2819890 w 9195059"/>
                <a:gd name="connsiteY11" fmla="*/ 4603350 h 5715000"/>
                <a:gd name="connsiteX12" fmla="*/ 3166400 w 9195059"/>
                <a:gd name="connsiteY12" fmla="*/ 4927386 h 5715000"/>
                <a:gd name="connsiteX13" fmla="*/ 3512910 w 9195059"/>
                <a:gd name="connsiteY13" fmla="*/ 4603350 h 5715000"/>
                <a:gd name="connsiteX14" fmla="*/ 3166400 w 9195059"/>
                <a:gd name="connsiteY14" fmla="*/ 4279314 h 5715000"/>
                <a:gd name="connsiteX15" fmla="*/ 4648417 w 9195059"/>
                <a:gd name="connsiteY15" fmla="*/ 4403599 h 5715000"/>
                <a:gd name="connsiteX16" fmla="*/ 4235335 w 9195059"/>
                <a:gd name="connsiteY16" fmla="*/ 4790775 h 5715000"/>
                <a:gd name="connsiteX17" fmla="*/ 4648417 w 9195059"/>
                <a:gd name="connsiteY17" fmla="*/ 5177951 h 5715000"/>
                <a:gd name="connsiteX18" fmla="*/ 5061499 w 9195059"/>
                <a:gd name="connsiteY18" fmla="*/ 4790775 h 5715000"/>
                <a:gd name="connsiteX19" fmla="*/ 4648417 w 9195059"/>
                <a:gd name="connsiteY19" fmla="*/ 4403599 h 5715000"/>
                <a:gd name="connsiteX20" fmla="*/ 6281320 w 9195059"/>
                <a:gd name="connsiteY20" fmla="*/ 4453643 h 5715000"/>
                <a:gd name="connsiteX21" fmla="*/ 5796136 w 9195059"/>
                <a:gd name="connsiteY21" fmla="*/ 4927386 h 5715000"/>
                <a:gd name="connsiteX22" fmla="*/ 6281320 w 9195059"/>
                <a:gd name="connsiteY22" fmla="*/ 5401129 h 5715000"/>
                <a:gd name="connsiteX23" fmla="*/ 6766504 w 9195059"/>
                <a:gd name="connsiteY23" fmla="*/ 4927386 h 5715000"/>
                <a:gd name="connsiteX24" fmla="*/ 6281320 w 9195059"/>
                <a:gd name="connsiteY24" fmla="*/ 4453643 h 5715000"/>
                <a:gd name="connsiteX25" fmla="*/ 1802577 w 9195059"/>
                <a:gd name="connsiteY25" fmla="*/ 4372767 h 5715000"/>
                <a:gd name="connsiteX26" fmla="*/ 1507689 w 9195059"/>
                <a:gd name="connsiteY26" fmla="*/ 4633664 h 5715000"/>
                <a:gd name="connsiteX27" fmla="*/ 1802577 w 9195059"/>
                <a:gd name="connsiteY27" fmla="*/ 4894561 h 5715000"/>
                <a:gd name="connsiteX28" fmla="*/ 2097465 w 9195059"/>
                <a:gd name="connsiteY28" fmla="*/ 4633664 h 5715000"/>
                <a:gd name="connsiteX29" fmla="*/ 1802577 w 9195059"/>
                <a:gd name="connsiteY29" fmla="*/ 4372767 h 5715000"/>
                <a:gd name="connsiteX30" fmla="*/ 582639 w 9195059"/>
                <a:gd name="connsiteY30" fmla="*/ 4633664 h 5715000"/>
                <a:gd name="connsiteX31" fmla="*/ 339009 w 9195059"/>
                <a:gd name="connsiteY31" fmla="*/ 4864248 h 5715000"/>
                <a:gd name="connsiteX32" fmla="*/ 582639 w 9195059"/>
                <a:gd name="connsiteY32" fmla="*/ 5094832 h 5715000"/>
                <a:gd name="connsiteX33" fmla="*/ 826269 w 9195059"/>
                <a:gd name="connsiteY33" fmla="*/ 4864248 h 5715000"/>
                <a:gd name="connsiteX34" fmla="*/ 582639 w 9195059"/>
                <a:gd name="connsiteY34" fmla="*/ 4633664 h 571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195059" h="5715000">
                  <a:moveTo>
                    <a:pt x="0" y="0"/>
                  </a:moveTo>
                  <a:lnTo>
                    <a:pt x="9195059" y="0"/>
                  </a:lnTo>
                  <a:lnTo>
                    <a:pt x="9185408" y="5536260"/>
                  </a:lnTo>
                  <a:cubicBezTo>
                    <a:pt x="3873622" y="6147947"/>
                    <a:pt x="4902835" y="4947587"/>
                    <a:pt x="19301" y="5505576"/>
                  </a:cubicBezTo>
                  <a:lnTo>
                    <a:pt x="0" y="0"/>
                  </a:lnTo>
                  <a:close/>
                  <a:moveTo>
                    <a:pt x="8089305" y="4176465"/>
                  </a:moveTo>
                  <a:cubicBezTo>
                    <a:pt x="7761810" y="4176465"/>
                    <a:pt x="7496322" y="4429963"/>
                    <a:pt x="7496322" y="4742668"/>
                  </a:cubicBezTo>
                  <a:cubicBezTo>
                    <a:pt x="7496322" y="5055373"/>
                    <a:pt x="7761810" y="5308871"/>
                    <a:pt x="8089305" y="5308871"/>
                  </a:cubicBezTo>
                  <a:cubicBezTo>
                    <a:pt x="8416800" y="5308871"/>
                    <a:pt x="8682288" y="5055373"/>
                    <a:pt x="8682288" y="4742668"/>
                  </a:cubicBezTo>
                  <a:cubicBezTo>
                    <a:pt x="8682288" y="4429963"/>
                    <a:pt x="8416800" y="4176465"/>
                    <a:pt x="8089305" y="4176465"/>
                  </a:cubicBezTo>
                  <a:close/>
                  <a:moveTo>
                    <a:pt x="3166400" y="4279314"/>
                  </a:moveTo>
                  <a:cubicBezTo>
                    <a:pt x="2975028" y="4279314"/>
                    <a:pt x="2819890" y="4424390"/>
                    <a:pt x="2819890" y="4603350"/>
                  </a:cubicBezTo>
                  <a:cubicBezTo>
                    <a:pt x="2819890" y="4782310"/>
                    <a:pt x="2975028" y="4927386"/>
                    <a:pt x="3166400" y="4927386"/>
                  </a:cubicBezTo>
                  <a:cubicBezTo>
                    <a:pt x="3357772" y="4927386"/>
                    <a:pt x="3512910" y="4782310"/>
                    <a:pt x="3512910" y="4603350"/>
                  </a:cubicBezTo>
                  <a:cubicBezTo>
                    <a:pt x="3512910" y="4424390"/>
                    <a:pt x="3357772" y="4279314"/>
                    <a:pt x="3166400" y="4279314"/>
                  </a:cubicBezTo>
                  <a:close/>
                  <a:moveTo>
                    <a:pt x="4648417" y="4403599"/>
                  </a:moveTo>
                  <a:cubicBezTo>
                    <a:pt x="4420278" y="4403599"/>
                    <a:pt x="4235335" y="4576944"/>
                    <a:pt x="4235335" y="4790775"/>
                  </a:cubicBezTo>
                  <a:cubicBezTo>
                    <a:pt x="4235335" y="5004606"/>
                    <a:pt x="4420278" y="5177951"/>
                    <a:pt x="4648417" y="5177951"/>
                  </a:cubicBezTo>
                  <a:cubicBezTo>
                    <a:pt x="4876556" y="5177951"/>
                    <a:pt x="5061499" y="5004606"/>
                    <a:pt x="5061499" y="4790775"/>
                  </a:cubicBezTo>
                  <a:cubicBezTo>
                    <a:pt x="5061499" y="4576944"/>
                    <a:pt x="4876556" y="4403599"/>
                    <a:pt x="4648417" y="4403599"/>
                  </a:cubicBezTo>
                  <a:close/>
                  <a:moveTo>
                    <a:pt x="6281320" y="4453643"/>
                  </a:moveTo>
                  <a:cubicBezTo>
                    <a:pt x="6013360" y="4453643"/>
                    <a:pt x="5796136" y="4665745"/>
                    <a:pt x="5796136" y="4927386"/>
                  </a:cubicBezTo>
                  <a:cubicBezTo>
                    <a:pt x="5796136" y="5189027"/>
                    <a:pt x="6013360" y="5401129"/>
                    <a:pt x="6281320" y="5401129"/>
                  </a:cubicBezTo>
                  <a:cubicBezTo>
                    <a:pt x="6549280" y="5401129"/>
                    <a:pt x="6766504" y="5189027"/>
                    <a:pt x="6766504" y="4927386"/>
                  </a:cubicBezTo>
                  <a:cubicBezTo>
                    <a:pt x="6766504" y="4665745"/>
                    <a:pt x="6549280" y="4453643"/>
                    <a:pt x="6281320" y="4453643"/>
                  </a:cubicBezTo>
                  <a:close/>
                  <a:moveTo>
                    <a:pt x="1802577" y="4372767"/>
                  </a:moveTo>
                  <a:cubicBezTo>
                    <a:pt x="1639715" y="4372767"/>
                    <a:pt x="1507689" y="4489575"/>
                    <a:pt x="1507689" y="4633664"/>
                  </a:cubicBezTo>
                  <a:cubicBezTo>
                    <a:pt x="1507689" y="4777753"/>
                    <a:pt x="1639715" y="4894561"/>
                    <a:pt x="1802577" y="4894561"/>
                  </a:cubicBezTo>
                  <a:cubicBezTo>
                    <a:pt x="1965439" y="4894561"/>
                    <a:pt x="2097465" y="4777753"/>
                    <a:pt x="2097465" y="4633664"/>
                  </a:cubicBezTo>
                  <a:cubicBezTo>
                    <a:pt x="2097465" y="4489575"/>
                    <a:pt x="1965439" y="4372767"/>
                    <a:pt x="1802577" y="4372767"/>
                  </a:cubicBezTo>
                  <a:close/>
                  <a:moveTo>
                    <a:pt x="582639" y="4633664"/>
                  </a:moveTo>
                  <a:cubicBezTo>
                    <a:pt x="448086" y="4633664"/>
                    <a:pt x="339009" y="4736900"/>
                    <a:pt x="339009" y="4864248"/>
                  </a:cubicBezTo>
                  <a:cubicBezTo>
                    <a:pt x="339009" y="4991596"/>
                    <a:pt x="448086" y="5094832"/>
                    <a:pt x="582639" y="5094832"/>
                  </a:cubicBezTo>
                  <a:cubicBezTo>
                    <a:pt x="717192" y="5094832"/>
                    <a:pt x="826269" y="4991596"/>
                    <a:pt x="826269" y="4864248"/>
                  </a:cubicBezTo>
                  <a:cubicBezTo>
                    <a:pt x="826269" y="4736900"/>
                    <a:pt x="717192" y="4633664"/>
                    <a:pt x="582639" y="4633664"/>
                  </a:cubicBezTo>
                  <a:close/>
                </a:path>
              </a:pathLst>
            </a:custGeom>
            <a:gradFill flip="none" rotWithShape="1">
              <a:gsLst>
                <a:gs pos="0">
                  <a:schemeClr val="accent6">
                    <a:lumMod val="20000"/>
                    <a:lumOff val="80000"/>
                  </a:schemeClr>
                </a:gs>
                <a:gs pos="50000">
                  <a:srgbClr val="B99C98">
                    <a:alpha val="19000"/>
                  </a:srgbClr>
                </a:gs>
                <a:gs pos="100000">
                  <a:schemeClr val="bg1">
                    <a:alpha val="53000"/>
                  </a:schemeClr>
                </a:gs>
                <a:gs pos="93000">
                  <a:srgbClr val="413632"/>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dirty="0"/>
            </a:p>
          </p:txBody>
        </p:sp>
      </p:grpSp>
    </p:spTree>
    <p:extLst>
      <p:ext uri="{BB962C8B-B14F-4D97-AF65-F5344CB8AC3E}">
        <p14:creationId xmlns:p14="http://schemas.microsoft.com/office/powerpoint/2010/main" val="359840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4000"/>
                                        <p:tgtEl>
                                          <p:spTgt spid="18"/>
                                        </p:tgtEl>
                                        <p:attrNameLst>
                                          <p:attrName>ppt_x</p:attrName>
                                        </p:attrNameLst>
                                      </p:cBhvr>
                                      <p:tavLst>
                                        <p:tav tm="0">
                                          <p:val>
                                            <p:strVal val="ppt_x"/>
                                          </p:val>
                                        </p:tav>
                                        <p:tav tm="100000">
                                          <p:val>
                                            <p:strVal val="ppt_x"/>
                                          </p:val>
                                        </p:tav>
                                      </p:tavLst>
                                    </p:anim>
                                    <p:anim calcmode="lin" valueType="num">
                                      <p:cBhvr additive="base">
                                        <p:cTn id="7" dur="4000"/>
                                        <p:tgtEl>
                                          <p:spTgt spid="18"/>
                                        </p:tgtEl>
                                        <p:attrNameLst>
                                          <p:attrName>ppt_y</p:attrName>
                                        </p:attrNameLst>
                                      </p:cBhvr>
                                      <p:tavLst>
                                        <p:tav tm="0">
                                          <p:val>
                                            <p:strVal val="ppt_y"/>
                                          </p:val>
                                        </p:tav>
                                        <p:tav tm="100000">
                                          <p:val>
                                            <p:strVal val="0-ppt_h/2"/>
                                          </p:val>
                                        </p:tav>
                                      </p:tavLst>
                                    </p:anim>
                                    <p:set>
                                      <p:cBhvr>
                                        <p:cTn id="8" dur="1" fill="hold">
                                          <p:stCondLst>
                                            <p:cond delay="3999"/>
                                          </p:stCondLst>
                                        </p:cTn>
                                        <p:tgtEl>
                                          <p:spTgt spid="1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4000" fill="hold"/>
                                        <p:tgtEl>
                                          <p:spTgt spid="15"/>
                                        </p:tgtEl>
                                        <p:attrNameLst>
                                          <p:attrName>ppt_w</p:attrName>
                                        </p:attrNameLst>
                                      </p:cBhvr>
                                      <p:tavLst>
                                        <p:tav tm="0">
                                          <p:val>
                                            <p:strVal val="4/3*#ppt_w"/>
                                          </p:val>
                                        </p:tav>
                                        <p:tav tm="100000">
                                          <p:val>
                                            <p:strVal val="#ppt_w"/>
                                          </p:val>
                                        </p:tav>
                                      </p:tavLst>
                                    </p:anim>
                                    <p:anim calcmode="lin" valueType="num">
                                      <p:cBhvr>
                                        <p:cTn id="12" dur="40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
          <p:cNvPicPr>
            <a:picLocks noGrp="1" noChangeAspect="1"/>
          </p:cNvPicPr>
          <p:nvPr isPhoto="1"/>
        </p:nvPicPr>
        <p:blipFill rotWithShape="1">
          <a:blip r:embed="rId2">
            <a:lum/>
            <a:extLst>
              <a:ext uri="{28A0092B-C50C-407E-A947-70E740481C1C}">
                <a14:useLocalDpi xmlns:a14="http://schemas.microsoft.com/office/drawing/2010/main" val="0"/>
              </a:ext>
            </a:extLst>
          </a:blip>
          <a:srcRect r="8957"/>
          <a:stretch/>
        </p:blipFill>
        <p:spPr>
          <a:xfrm rot="10800000">
            <a:off x="-1" y="-11155"/>
            <a:ext cx="9153862" cy="6968548"/>
          </a:xfrm>
          <a:prstGeom prst="rect">
            <a:avLst/>
          </a:prstGeom>
          <a:noFill/>
          <a:ln>
            <a:noFill/>
          </a:ln>
        </p:spPr>
      </p:pic>
      <p:sp>
        <p:nvSpPr>
          <p:cNvPr id="7" name="6 Rectángulo"/>
          <p:cNvSpPr/>
          <p:nvPr/>
        </p:nvSpPr>
        <p:spPr>
          <a:xfrm>
            <a:off x="369466" y="116632"/>
            <a:ext cx="8414927" cy="4801314"/>
          </a:xfrm>
          <a:prstGeom prst="rect">
            <a:avLst/>
          </a:prstGeom>
        </p:spPr>
        <p:txBody>
          <a:bodyPr wrap="square">
            <a:spAutoFit/>
            <a:scene3d>
              <a:camera prst="obliqueBottomLeft"/>
              <a:lightRig rig="threePt" dir="t"/>
            </a:scene3d>
            <a:sp3d extrusionH="38100">
              <a:extrusionClr>
                <a:schemeClr val="tx1"/>
              </a:extrusionClr>
            </a:sp3d>
          </a:bodyPr>
          <a:lstStyle/>
          <a:p>
            <a:endParaRPr lang="es-ES" sz="1600" dirty="0" smtClean="0">
              <a:effectLst>
                <a:outerShdw blurRad="50800" dist="50800" dir="5400000" algn="ctr" rotWithShape="0">
                  <a:schemeClr val="accent2">
                    <a:lumMod val="50000"/>
                  </a:schemeClr>
                </a:outerShdw>
              </a:effectLst>
              <a:latin typeface="Harrington" panose="04040505050A02020702" pitchFamily="82" charset="0"/>
            </a:endParaRPr>
          </a:p>
          <a:p>
            <a:pPr algn="ctr"/>
            <a:r>
              <a:rPr lang="es-ES" dirty="0" smtClean="0">
                <a:effectLst>
                  <a:outerShdw blurRad="50800" dist="50800" dir="5400000" algn="ctr" rotWithShape="0">
                    <a:schemeClr val="accent2">
                      <a:lumMod val="50000"/>
                    </a:schemeClr>
                  </a:outerShdw>
                </a:effectLst>
                <a:latin typeface="Harrington" panose="04040505050A02020702" pitchFamily="82" charset="0"/>
              </a:rPr>
              <a:t>REFLEXION</a:t>
            </a:r>
          </a:p>
          <a:p>
            <a:pPr algn="ctr"/>
            <a:r>
              <a:rPr lang="es-ES" sz="1600" dirty="0" smtClean="0">
                <a:effectLst>
                  <a:outerShdw blurRad="50800" dist="50800" dir="5400000" algn="ctr" rotWithShape="0">
                    <a:schemeClr val="accent2">
                      <a:lumMod val="50000"/>
                    </a:schemeClr>
                  </a:outerShdw>
                </a:effectLst>
                <a:latin typeface="Harrington" panose="04040505050A02020702" pitchFamily="82" charset="0"/>
              </a:rPr>
              <a:t>Descubrir </a:t>
            </a:r>
            <a:r>
              <a:rPr lang="es-ES" sz="1600" dirty="0">
                <a:effectLst>
                  <a:outerShdw blurRad="50800" dist="50800" dir="5400000" algn="ctr" rotWithShape="0">
                    <a:schemeClr val="accent2">
                      <a:lumMod val="50000"/>
                    </a:schemeClr>
                  </a:outerShdw>
                </a:effectLst>
                <a:latin typeface="Harrington" panose="04040505050A02020702" pitchFamily="82" charset="0"/>
              </a:rPr>
              <a:t>la belleza de una cara o de un cuerpo femenino, a veces parece más sencillo que descubrir la belleza interior, pero la una no se logra sin la otra. La belleza exterior se obtiene cuando la mujer descubre su verdadero ser, la presencia divina en su interior. La mujer ha sido creada a imagen y semejanza, de la misma esencia del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Creador</a:t>
            </a:r>
            <a:r>
              <a:rPr lang="es-ES" sz="1600" dirty="0">
                <a:effectLst>
                  <a:outerShdw blurRad="50800" dist="50800" dir="5400000" algn="ctr" rotWithShape="0">
                    <a:schemeClr val="accent2">
                      <a:lumMod val="50000"/>
                    </a:schemeClr>
                  </a:outerShdw>
                </a:effectLst>
                <a:latin typeface="Harrington" panose="04040505050A02020702" pitchFamily="82" charset="0"/>
              </a:rPr>
              <a:t>, por lo tanto es un ser humano perfecto con un cuerpo, una mente y un espíritu. La mujer es un símbolo, la elegida para ser creadora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de una nueva vida, </a:t>
            </a:r>
            <a:r>
              <a:rPr lang="es-ES" sz="1600" dirty="0">
                <a:effectLst>
                  <a:outerShdw blurRad="50800" dist="50800" dir="5400000" algn="ctr" rotWithShape="0">
                    <a:schemeClr val="accent2">
                      <a:lumMod val="50000"/>
                    </a:schemeClr>
                  </a:outerShdw>
                </a:effectLst>
                <a:latin typeface="Harrington" panose="04040505050A02020702" pitchFamily="82" charset="0"/>
              </a:rPr>
              <a:t>dotada de talentos, de potencialidades, de ternura, de paciencia, de tolerancia, para dar amor y sostener el equilibrio en la tierra. Esto no puede ser cumplido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si tú como </a:t>
            </a:r>
            <a:r>
              <a:rPr lang="es-ES" sz="1600" dirty="0">
                <a:effectLst>
                  <a:outerShdw blurRad="50800" dist="50800" dir="5400000" algn="ctr" rotWithShape="0">
                    <a:schemeClr val="accent2">
                      <a:lumMod val="50000"/>
                    </a:schemeClr>
                  </a:outerShdw>
                </a:effectLst>
                <a:latin typeface="Harrington" panose="04040505050A02020702" pitchFamily="82" charset="0"/>
              </a:rPr>
              <a:t>mujer no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te reconoces </a:t>
            </a:r>
            <a:r>
              <a:rPr lang="es-ES" sz="1600" dirty="0">
                <a:effectLst>
                  <a:outerShdw blurRad="50800" dist="50800" dir="5400000" algn="ctr" rotWithShape="0">
                    <a:schemeClr val="accent2">
                      <a:lumMod val="50000"/>
                    </a:schemeClr>
                  </a:outerShdw>
                </a:effectLst>
                <a:latin typeface="Harrington" panose="04040505050A02020702" pitchFamily="82" charset="0"/>
              </a:rPr>
              <a:t>como un ser bello y perfecto, si la relación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contigo misma </a:t>
            </a:r>
            <a:r>
              <a:rPr lang="es-ES" sz="1600" dirty="0">
                <a:effectLst>
                  <a:outerShdw blurRad="50800" dist="50800" dir="5400000" algn="ctr" rotWithShape="0">
                    <a:schemeClr val="accent2">
                      <a:lumMod val="50000"/>
                    </a:schemeClr>
                  </a:outerShdw>
                </a:effectLst>
                <a:latin typeface="Harrington" panose="04040505050A02020702" pitchFamily="82" charset="0"/>
              </a:rPr>
              <a:t>no es adecuada, si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desconoces </a:t>
            </a:r>
            <a:r>
              <a:rPr lang="es-ES" sz="1600" dirty="0">
                <a:effectLst>
                  <a:outerShdw blurRad="50800" dist="50800" dir="5400000" algn="ctr" rotWithShape="0">
                    <a:schemeClr val="accent2">
                      <a:lumMod val="50000"/>
                    </a:schemeClr>
                  </a:outerShdw>
                </a:effectLst>
                <a:latin typeface="Harrington" panose="04040505050A02020702" pitchFamily="82" charset="0"/>
              </a:rPr>
              <a:t>t</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us </a:t>
            </a:r>
            <a:r>
              <a:rPr lang="es-ES" sz="1600" dirty="0">
                <a:effectLst>
                  <a:outerShdw blurRad="50800" dist="50800" dir="5400000" algn="ctr" rotWithShape="0">
                    <a:schemeClr val="accent2">
                      <a:lumMod val="50000"/>
                    </a:schemeClr>
                  </a:outerShdw>
                </a:effectLst>
                <a:latin typeface="Harrington" panose="04040505050A02020702" pitchFamily="82" charset="0"/>
              </a:rPr>
              <a:t>sentimientos,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tus </a:t>
            </a:r>
            <a:r>
              <a:rPr lang="es-ES" sz="1600" dirty="0">
                <a:effectLst>
                  <a:outerShdw blurRad="50800" dist="50800" dir="5400000" algn="ctr" rotWithShape="0">
                    <a:schemeClr val="accent2">
                      <a:lumMod val="50000"/>
                    </a:schemeClr>
                  </a:outerShdw>
                </a:effectLst>
                <a:latin typeface="Harrington" panose="04040505050A02020702" pitchFamily="82" charset="0"/>
              </a:rPr>
              <a:t>deseos y necesidades, entonces no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puedes </a:t>
            </a:r>
            <a:r>
              <a:rPr lang="es-ES" sz="1600" dirty="0">
                <a:effectLst>
                  <a:outerShdw blurRad="50800" dist="50800" dir="5400000" algn="ctr" rotWithShape="0">
                    <a:schemeClr val="accent2">
                      <a:lumMod val="50000"/>
                    </a:schemeClr>
                  </a:outerShdw>
                </a:effectLst>
                <a:latin typeface="Harrington" panose="04040505050A02020702" pitchFamily="82" charset="0"/>
              </a:rPr>
              <a:t>expresar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tu </a:t>
            </a:r>
            <a:r>
              <a:rPr lang="es-ES" sz="1600" dirty="0">
                <a:effectLst>
                  <a:outerShdw blurRad="50800" dist="50800" dir="5400000" algn="ctr" rotWithShape="0">
                    <a:schemeClr val="accent2">
                      <a:lumMod val="50000"/>
                    </a:schemeClr>
                  </a:outerShdw>
                </a:effectLst>
                <a:latin typeface="Harrington" panose="04040505050A02020702" pitchFamily="82" charset="0"/>
              </a:rPr>
              <a:t>belleza. Si nuestro interior es bello, nuestra cara y nuestro cuerpo también lo son y podemos irradiar belleza a nuestro alrededor. La humanidad en el presente momento histórico en que vivimos necesita de ojos capaces de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ver que necesitamos un cambio, </a:t>
            </a:r>
            <a:r>
              <a:rPr lang="es-ES" sz="1600" dirty="0">
                <a:effectLst>
                  <a:outerShdw blurRad="50800" dist="50800" dir="5400000" algn="ctr" rotWithShape="0">
                    <a:schemeClr val="accent2">
                      <a:lumMod val="50000"/>
                    </a:schemeClr>
                  </a:outerShdw>
                </a:effectLst>
                <a:latin typeface="Harrington" panose="04040505050A02020702" pitchFamily="82" charset="0"/>
              </a:rPr>
              <a:t>ojos contemplativos, capaces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de ver la necesidad de buscar  </a:t>
            </a:r>
            <a:r>
              <a:rPr lang="es-ES" sz="1600" dirty="0">
                <a:effectLst>
                  <a:outerShdw blurRad="50800" dist="50800" dir="5400000" algn="ctr" rotWithShape="0">
                    <a:schemeClr val="accent2">
                      <a:lumMod val="50000"/>
                    </a:schemeClr>
                  </a:outerShdw>
                </a:effectLst>
                <a:latin typeface="Harrington" panose="04040505050A02020702" pitchFamily="82" charset="0"/>
              </a:rPr>
              <a:t>a Dios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 </a:t>
            </a:r>
            <a:r>
              <a:rPr lang="es-ES" sz="1600" dirty="0">
                <a:effectLst>
                  <a:outerShdw blurRad="50800" dist="50800" dir="5400000" algn="ctr" rotWithShape="0">
                    <a:schemeClr val="accent2">
                      <a:lumMod val="50000"/>
                    </a:schemeClr>
                  </a:outerShdw>
                </a:effectLst>
                <a:latin typeface="Harrington" panose="04040505050A02020702" pitchFamily="82" charset="0"/>
              </a:rPr>
              <a:t>para ser felices llenas de paz y abundancia, en esos ojos siempre se encuentra una mujer. </a:t>
            </a:r>
            <a:endParaRPr lang="es-ES" sz="1600" dirty="0" smtClean="0">
              <a:effectLst>
                <a:outerShdw blurRad="50800" dist="50800" dir="5400000" algn="ctr" rotWithShape="0">
                  <a:schemeClr val="accent2">
                    <a:lumMod val="50000"/>
                  </a:schemeClr>
                </a:outerShdw>
              </a:effectLst>
              <a:latin typeface="Harrington" panose="04040505050A02020702" pitchFamily="82" charset="0"/>
            </a:endParaRPr>
          </a:p>
          <a:p>
            <a:pPr algn="ctr"/>
            <a:endParaRPr lang="es-ES" sz="1600" dirty="0">
              <a:effectLst>
                <a:outerShdw blurRad="50800" dist="50800" dir="5400000" algn="ctr" rotWithShape="0">
                  <a:schemeClr val="accent2">
                    <a:lumMod val="50000"/>
                  </a:schemeClr>
                </a:outerShdw>
              </a:effectLst>
              <a:latin typeface="Harrington" panose="04040505050A02020702" pitchFamily="82" charset="0"/>
            </a:endParaRPr>
          </a:p>
          <a:p>
            <a:pPr algn="ctr"/>
            <a:r>
              <a:rPr lang="es-ES" sz="1600" dirty="0" smtClean="0">
                <a:effectLst>
                  <a:outerShdw blurRad="50800" dist="50800" dir="5400000" algn="ctr" rotWithShape="0">
                    <a:schemeClr val="accent2">
                      <a:lumMod val="50000"/>
                    </a:schemeClr>
                  </a:outerShdw>
                </a:effectLst>
                <a:latin typeface="Harrington" panose="04040505050A02020702" pitchFamily="82" charset="0"/>
              </a:rPr>
              <a:t>Trabajad</a:t>
            </a:r>
            <a:r>
              <a:rPr lang="es-ES" sz="1600" dirty="0">
                <a:effectLst>
                  <a:outerShdw blurRad="50800" dist="50800" dir="5400000" algn="ctr" rotWithShape="0">
                    <a:schemeClr val="accent2">
                      <a:lumMod val="50000"/>
                    </a:schemeClr>
                  </a:outerShdw>
                </a:effectLst>
                <a:latin typeface="Harrington" panose="04040505050A02020702" pitchFamily="82" charset="0"/>
              </a:rPr>
              <a:t>, no por la comida que perece, sino por la comida que a vida eterna permanece, la cual el Hijo del Hombre os dará; porque a éste señaló Dios el Padre. </a:t>
            </a:r>
            <a:r>
              <a:rPr lang="es-ES" sz="1600" dirty="0" smtClean="0">
                <a:effectLst>
                  <a:outerShdw blurRad="50800" dist="50800" dir="5400000" algn="ctr" rotWithShape="0">
                    <a:schemeClr val="accent2">
                      <a:lumMod val="50000"/>
                    </a:schemeClr>
                  </a:outerShdw>
                </a:effectLst>
                <a:latin typeface="Harrington" panose="04040505050A02020702" pitchFamily="82" charset="0"/>
              </a:rPr>
              <a:t> (Jesucristo) Juan 6:27 </a:t>
            </a:r>
            <a:endParaRPr lang="es-ES" sz="2000" dirty="0">
              <a:effectLst>
                <a:outerShdw blurRad="50800" dist="50800" dir="5400000" algn="ctr" rotWithShape="0">
                  <a:schemeClr val="accent2">
                    <a:lumMod val="50000"/>
                  </a:schemeClr>
                </a:outerShdw>
              </a:effectLst>
              <a:latin typeface="Harrington" panose="04040505050A02020702" pitchFamily="82" charset="0"/>
            </a:endParaRPr>
          </a:p>
        </p:txBody>
      </p:sp>
      <p:sp>
        <p:nvSpPr>
          <p:cNvPr id="4" name="2 Onda"/>
          <p:cNvSpPr/>
          <p:nvPr/>
        </p:nvSpPr>
        <p:spPr>
          <a:xfrm rot="10800000">
            <a:off x="0" y="5301350"/>
            <a:ext cx="9144000" cy="1129163"/>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5000">
                <a:schemeClr val="accent6">
                  <a:lumMod val="75000"/>
                  <a:lumOff val="25000"/>
                </a:schemeClr>
              </a:gs>
              <a:gs pos="46000">
                <a:schemeClr val="tx1">
                  <a:lumMod val="85000"/>
                </a:schemeClr>
              </a:gs>
              <a:gs pos="70000">
                <a:srgbClr val="C00000">
                  <a:lumMod val="13000"/>
                </a:srgbClr>
              </a:gs>
              <a:gs pos="89000">
                <a:schemeClr val="bg1"/>
              </a:gs>
            </a:gsLst>
            <a:lin ang="8100000" scaled="1"/>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2 Onda"/>
          <p:cNvSpPr/>
          <p:nvPr/>
        </p:nvSpPr>
        <p:spPr>
          <a:xfrm rot="10800000">
            <a:off x="0" y="5714998"/>
            <a:ext cx="9148994" cy="954362"/>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solidFill>
            <a:srgbClr val="BFB5BC"/>
          </a:soli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a:off x="0" y="6079746"/>
            <a:ext cx="9148994" cy="877646"/>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795785">
                <a:moveTo>
                  <a:pt x="0" y="0"/>
                </a:moveTo>
                <a:lnTo>
                  <a:pt x="9144000" y="0"/>
                </a:lnTo>
                <a:lnTo>
                  <a:pt x="9144000" y="685800"/>
                </a:lnTo>
                <a:cubicBezTo>
                  <a:pt x="6096000" y="1066800"/>
                  <a:pt x="3048000" y="304800"/>
                  <a:pt x="0" y="685800"/>
                </a:cubicBezTo>
                <a:lnTo>
                  <a:pt x="0" y="0"/>
                </a:lnTo>
                <a:close/>
              </a:path>
            </a:pathLst>
          </a:custGeom>
          <a:gradFill>
            <a:gsLst>
              <a:gs pos="0">
                <a:schemeClr val="accent6">
                  <a:lumMod val="20000"/>
                  <a:lumOff val="80000"/>
                </a:schemeClr>
              </a:gs>
              <a:gs pos="36000">
                <a:schemeClr val="tx1">
                  <a:lumMod val="85000"/>
                </a:schemeClr>
              </a:gs>
              <a:gs pos="58000">
                <a:srgbClr val="C00000">
                  <a:lumMod val="19000"/>
                </a:srgbClr>
              </a:gs>
              <a:gs pos="77000">
                <a:schemeClr val="bg1"/>
              </a:gs>
            </a:gsLst>
            <a:lin ang="8100000" scaled="1"/>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extLst>
      <p:ext uri="{BB962C8B-B14F-4D97-AF65-F5344CB8AC3E}">
        <p14:creationId xmlns:p14="http://schemas.microsoft.com/office/powerpoint/2010/main" val="120129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ppt_x</p:attrName>
                                        </p:attrNameLst>
                                      </p:cBhvr>
                                      <p:tavLst>
                                        <p:tav tm="0">
                                          <p:val>
                                            <p:strVal val="#ppt_x"/>
                                          </p:val>
                                        </p:tav>
                                        <p:tav tm="100000">
                                          <p:val>
                                            <p:strVal val="#ppt_x"/>
                                          </p:val>
                                        </p:tav>
                                      </p:tavLst>
                                    </p:anim>
                                    <p:anim calcmode="lin" valueType="num">
                                      <p:cBhvr>
                                        <p:cTn id="9"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57"/>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9144000" cy="6858000"/>
          </a:xfrm>
          <a:prstGeom prst="rect">
            <a:avLst/>
          </a:prstGeom>
          <a:noFill/>
          <a:ln>
            <a:noFill/>
          </a:ln>
        </p:spPr>
      </p:pic>
      <p:sp>
        <p:nvSpPr>
          <p:cNvPr id="4" name="2 Onda"/>
          <p:cNvSpPr/>
          <p:nvPr/>
        </p:nvSpPr>
        <p:spPr>
          <a:xfrm rot="10800000" flipH="1">
            <a:off x="0" y="5926470"/>
            <a:ext cx="9148994" cy="931667"/>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894545"/>
              <a:gd name="connsiteX1" fmla="*/ 9144000 w 9144000"/>
              <a:gd name="connsiteY1" fmla="*/ 0 h 894545"/>
              <a:gd name="connsiteX2" fmla="*/ 9144000 w 9144000"/>
              <a:gd name="connsiteY2" fmla="*/ 685800 h 894545"/>
              <a:gd name="connsiteX3" fmla="*/ 0 w 9144000"/>
              <a:gd name="connsiteY3" fmla="*/ 685800 h 894545"/>
              <a:gd name="connsiteX4" fmla="*/ 0 w 9144000"/>
              <a:gd name="connsiteY4" fmla="*/ 0 h 894545"/>
              <a:gd name="connsiteX0" fmla="*/ 0 w 9144000"/>
              <a:gd name="connsiteY0" fmla="*/ 0 h 898770"/>
              <a:gd name="connsiteX1" fmla="*/ 9144000 w 9144000"/>
              <a:gd name="connsiteY1" fmla="*/ 0 h 898770"/>
              <a:gd name="connsiteX2" fmla="*/ 9144000 w 9144000"/>
              <a:gd name="connsiteY2" fmla="*/ 685800 h 898770"/>
              <a:gd name="connsiteX3" fmla="*/ 0 w 9144000"/>
              <a:gd name="connsiteY3" fmla="*/ 712555 h 898770"/>
              <a:gd name="connsiteX4" fmla="*/ 0 w 9144000"/>
              <a:gd name="connsiteY4" fmla="*/ 0 h 898770"/>
              <a:gd name="connsiteX0" fmla="*/ 0 w 9144000"/>
              <a:gd name="connsiteY0" fmla="*/ 0 h 885946"/>
              <a:gd name="connsiteX1" fmla="*/ 9144000 w 9144000"/>
              <a:gd name="connsiteY1" fmla="*/ 0 h 885946"/>
              <a:gd name="connsiteX2" fmla="*/ 9144000 w 9144000"/>
              <a:gd name="connsiteY2" fmla="*/ 685800 h 885946"/>
              <a:gd name="connsiteX3" fmla="*/ 0 w 9144000"/>
              <a:gd name="connsiteY3" fmla="*/ 712555 h 885946"/>
              <a:gd name="connsiteX4" fmla="*/ 0 w 9144000"/>
              <a:gd name="connsiteY4" fmla="*/ 0 h 8859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85946">
                <a:moveTo>
                  <a:pt x="0" y="0"/>
                </a:moveTo>
                <a:lnTo>
                  <a:pt x="9144000" y="0"/>
                </a:lnTo>
                <a:lnTo>
                  <a:pt x="9144000" y="685800"/>
                </a:lnTo>
                <a:cubicBezTo>
                  <a:pt x="5927281" y="1307591"/>
                  <a:pt x="3329201" y="237914"/>
                  <a:pt x="0" y="712555"/>
                </a:cubicBezTo>
                <a:lnTo>
                  <a:pt x="0" y="0"/>
                </a:lnTo>
                <a:close/>
              </a:path>
            </a:pathLst>
          </a:custGeom>
          <a:gradFill flip="none" rotWithShape="1">
            <a:gsLst>
              <a:gs pos="13000">
                <a:schemeClr val="accent6">
                  <a:lumMod val="20000"/>
                  <a:lumOff val="80000"/>
                </a:schemeClr>
              </a:gs>
              <a:gs pos="27000">
                <a:srgbClr val="C00000">
                  <a:lumMod val="13000"/>
                  <a:lumOff val="87000"/>
                </a:srgbClr>
              </a:gs>
              <a:gs pos="74000">
                <a:srgbClr val="002060">
                  <a:lumMod val="60000"/>
                </a:srgbClr>
              </a:gs>
              <a:gs pos="99000">
                <a:srgbClr val="C00000">
                  <a:lumMod val="0"/>
                </a:srgbClr>
              </a:gs>
            </a:gsLst>
            <a:lin ang="2700000" scaled="1"/>
            <a:tileRect/>
          </a:gradFill>
          <a:ln>
            <a:noFill/>
          </a:ln>
          <a:scene3d>
            <a:camera prst="orthographicFront"/>
            <a:lightRig rig="threePt" dir="t"/>
          </a:scene3d>
          <a:sp3d>
            <a:bevelT w="1968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2 Onda"/>
          <p:cNvSpPr/>
          <p:nvPr/>
        </p:nvSpPr>
        <p:spPr>
          <a:xfrm rot="10800000" flipH="1">
            <a:off x="-2440" y="6176970"/>
            <a:ext cx="9144000" cy="718641"/>
          </a:xfrm>
          <a:custGeom>
            <a:avLst/>
            <a:gdLst>
              <a:gd name="connsiteX0" fmla="*/ 0 w 9144000"/>
              <a:gd name="connsiteY0" fmla="*/ 114300 h 914400"/>
              <a:gd name="connsiteX1" fmla="*/ 9144000 w 9144000"/>
              <a:gd name="connsiteY1" fmla="*/ 114300 h 914400"/>
              <a:gd name="connsiteX2" fmla="*/ 9144000 w 9144000"/>
              <a:gd name="connsiteY2" fmla="*/ 800100 h 914400"/>
              <a:gd name="connsiteX3" fmla="*/ 0 w 9144000"/>
              <a:gd name="connsiteY3" fmla="*/ 800100 h 914400"/>
              <a:gd name="connsiteX4" fmla="*/ 0 w 9144000"/>
              <a:gd name="connsiteY4" fmla="*/ 114300 h 914400"/>
              <a:gd name="connsiteX0" fmla="*/ 0 w 9144000"/>
              <a:gd name="connsiteY0" fmla="*/ 168092 h 963877"/>
              <a:gd name="connsiteX1" fmla="*/ 9144000 w 9144000"/>
              <a:gd name="connsiteY1" fmla="*/ 168092 h 963877"/>
              <a:gd name="connsiteX2" fmla="*/ 9144000 w 9144000"/>
              <a:gd name="connsiteY2" fmla="*/ 853892 h 963877"/>
              <a:gd name="connsiteX3" fmla="*/ 0 w 9144000"/>
              <a:gd name="connsiteY3" fmla="*/ 853892 h 963877"/>
              <a:gd name="connsiteX4" fmla="*/ 0 w 9144000"/>
              <a:gd name="connsiteY4" fmla="*/ 168092 h 963877"/>
              <a:gd name="connsiteX0" fmla="*/ 0 w 9144000"/>
              <a:gd name="connsiteY0" fmla="*/ 0 h 795785"/>
              <a:gd name="connsiteX1" fmla="*/ 9144000 w 9144000"/>
              <a:gd name="connsiteY1" fmla="*/ 0 h 795785"/>
              <a:gd name="connsiteX2" fmla="*/ 9144000 w 9144000"/>
              <a:gd name="connsiteY2" fmla="*/ 685800 h 795785"/>
              <a:gd name="connsiteX3" fmla="*/ 0 w 9144000"/>
              <a:gd name="connsiteY3" fmla="*/ 685800 h 795785"/>
              <a:gd name="connsiteX4" fmla="*/ 0 w 9144000"/>
              <a:gd name="connsiteY4" fmla="*/ 0 h 795785"/>
              <a:gd name="connsiteX0" fmla="*/ 0 w 9144000"/>
              <a:gd name="connsiteY0" fmla="*/ 0 h 969811"/>
              <a:gd name="connsiteX1" fmla="*/ 9144000 w 9144000"/>
              <a:gd name="connsiteY1" fmla="*/ 0 h 969811"/>
              <a:gd name="connsiteX2" fmla="*/ 9144000 w 9144000"/>
              <a:gd name="connsiteY2" fmla="*/ 685800 h 969811"/>
              <a:gd name="connsiteX3" fmla="*/ 0 w 9144000"/>
              <a:gd name="connsiteY3" fmla="*/ 685800 h 969811"/>
              <a:gd name="connsiteX4" fmla="*/ 0 w 9144000"/>
              <a:gd name="connsiteY4" fmla="*/ 0 h 9698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969811">
                <a:moveTo>
                  <a:pt x="0" y="0"/>
                </a:moveTo>
                <a:lnTo>
                  <a:pt x="9144000" y="0"/>
                </a:lnTo>
                <a:lnTo>
                  <a:pt x="9144000" y="685800"/>
                </a:lnTo>
                <a:cubicBezTo>
                  <a:pt x="6194474" y="1484457"/>
                  <a:pt x="3048000" y="304800"/>
                  <a:pt x="0" y="685800"/>
                </a:cubicBezTo>
                <a:lnTo>
                  <a:pt x="0" y="0"/>
                </a:lnTo>
                <a:close/>
              </a:path>
            </a:pathLst>
          </a:custGeom>
          <a:gradFill flip="none" rotWithShape="1">
            <a:gsLst>
              <a:gs pos="0">
                <a:schemeClr val="accent6">
                  <a:lumMod val="20000"/>
                  <a:lumOff val="80000"/>
                </a:schemeClr>
              </a:gs>
              <a:gs pos="7000">
                <a:srgbClr val="C00000">
                  <a:lumMod val="13000"/>
                  <a:lumOff val="87000"/>
                </a:srgbClr>
              </a:gs>
              <a:gs pos="74000">
                <a:srgbClr val="002060">
                  <a:lumMod val="60000"/>
                </a:srgbClr>
              </a:gs>
              <a:gs pos="99000">
                <a:srgbClr val="C00000">
                  <a:lumMod val="0"/>
                </a:srgbClr>
              </a:gs>
            </a:gsLst>
            <a:lin ang="18900000" scaled="1"/>
            <a:tileRect/>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grpSp>
        <p:nvGrpSpPr>
          <p:cNvPr id="8" name="Grupo 7"/>
          <p:cNvGrpSpPr/>
          <p:nvPr/>
        </p:nvGrpSpPr>
        <p:grpSpPr>
          <a:xfrm flipH="1">
            <a:off x="-2440" y="1606"/>
            <a:ext cx="9195059" cy="6352040"/>
            <a:chOff x="-23844" y="20322"/>
            <a:chExt cx="9195059" cy="5654949"/>
          </a:xfrm>
        </p:grpSpPr>
        <p:sp>
          <p:nvSpPr>
            <p:cNvPr id="9" name="Forma libre 8"/>
            <p:cNvSpPr/>
            <p:nvPr/>
          </p:nvSpPr>
          <p:spPr>
            <a:xfrm>
              <a:off x="5538833" y="4208807"/>
              <a:ext cx="3263931" cy="1146024"/>
            </a:xfrm>
            <a:custGeom>
              <a:avLst/>
              <a:gdLst>
                <a:gd name="connsiteX0" fmla="*/ 1379598 w 3263931"/>
                <a:gd name="connsiteY0" fmla="*/ 636 h 1146024"/>
                <a:gd name="connsiteX1" fmla="*/ 2023675 w 3263931"/>
                <a:gd name="connsiteY1" fmla="*/ 193261 h 1146024"/>
                <a:gd name="connsiteX2" fmla="*/ 2489474 w 3263931"/>
                <a:gd name="connsiteY2" fmla="*/ 781215 h 1146024"/>
                <a:gd name="connsiteX3" fmla="*/ 2649409 w 3263931"/>
                <a:gd name="connsiteY3" fmla="*/ 916674 h 1146024"/>
                <a:gd name="connsiteX4" fmla="*/ 2858930 w 3263931"/>
                <a:gd name="connsiteY4" fmla="*/ 978299 h 1146024"/>
                <a:gd name="connsiteX5" fmla="*/ 3103456 w 3263931"/>
                <a:gd name="connsiteY5" fmla="*/ 916704 h 1146024"/>
                <a:gd name="connsiteX6" fmla="*/ 3179438 w 3263931"/>
                <a:gd name="connsiteY6" fmla="*/ 770550 h 1146024"/>
                <a:gd name="connsiteX7" fmla="*/ 3141652 w 3263931"/>
                <a:gd name="connsiteY7" fmla="*/ 676521 h 1146024"/>
                <a:gd name="connsiteX8" fmla="*/ 2988500 w 3263931"/>
                <a:gd name="connsiteY8" fmla="*/ 623431 h 1146024"/>
                <a:gd name="connsiteX9" fmla="*/ 2920090 w 3263931"/>
                <a:gd name="connsiteY9" fmla="*/ 625464 h 1146024"/>
                <a:gd name="connsiteX10" fmla="*/ 2857434 w 3263931"/>
                <a:gd name="connsiteY10" fmla="*/ 639725 h 1146024"/>
                <a:gd name="connsiteX11" fmla="*/ 2831991 w 3263931"/>
                <a:gd name="connsiteY11" fmla="*/ 644557 h 1146024"/>
                <a:gd name="connsiteX12" fmla="*/ 2811438 w 3263931"/>
                <a:gd name="connsiteY12" fmla="*/ 634224 h 1146024"/>
                <a:gd name="connsiteX13" fmla="*/ 2798181 w 3263931"/>
                <a:gd name="connsiteY13" fmla="*/ 601997 h 1146024"/>
                <a:gd name="connsiteX14" fmla="*/ 2803477 w 3263931"/>
                <a:gd name="connsiteY14" fmla="*/ 577874 h 1146024"/>
                <a:gd name="connsiteX15" fmla="*/ 2862903 w 3263931"/>
                <a:gd name="connsiteY15" fmla="*/ 542096 h 1146024"/>
                <a:gd name="connsiteX16" fmla="*/ 2984509 w 3263931"/>
                <a:gd name="connsiteY16" fmla="*/ 525802 h 1146024"/>
                <a:gd name="connsiteX17" fmla="*/ 3218046 w 3263931"/>
                <a:gd name="connsiteY17" fmla="*/ 614157 h 1146024"/>
                <a:gd name="connsiteX18" fmla="*/ 3263581 w 3263931"/>
                <a:gd name="connsiteY18" fmla="*/ 769229 h 1146024"/>
                <a:gd name="connsiteX19" fmla="*/ 3136416 w 3263931"/>
                <a:gd name="connsiteY19" fmla="*/ 978033 h 1146024"/>
                <a:gd name="connsiteX20" fmla="*/ 2750027 w 3263931"/>
                <a:gd name="connsiteY20" fmla="*/ 1062271 h 1146024"/>
                <a:gd name="connsiteX21" fmla="*/ 2325733 w 3263931"/>
                <a:gd name="connsiteY21" fmla="*/ 915704 h 1146024"/>
                <a:gd name="connsiteX22" fmla="*/ 2041334 w 3263931"/>
                <a:gd name="connsiteY22" fmla="*/ 650665 h 1146024"/>
                <a:gd name="connsiteX23" fmla="*/ 1836135 w 3263931"/>
                <a:gd name="connsiteY23" fmla="*/ 493498 h 1146024"/>
                <a:gd name="connsiteX24" fmla="*/ 1582857 w 3263931"/>
                <a:gd name="connsiteY24" fmla="*/ 376895 h 1146024"/>
                <a:gd name="connsiteX25" fmla="*/ 1228010 w 3263931"/>
                <a:gd name="connsiteY25" fmla="*/ 321516 h 1146024"/>
                <a:gd name="connsiteX26" fmla="*/ 597505 w 3263931"/>
                <a:gd name="connsiteY26" fmla="*/ 411805 h 1146024"/>
                <a:gd name="connsiteX27" fmla="*/ 341771 w 3263931"/>
                <a:gd name="connsiteY27" fmla="*/ 674627 h 1146024"/>
                <a:gd name="connsiteX28" fmla="*/ 505748 w 3263931"/>
                <a:gd name="connsiteY28" fmla="*/ 953023 h 1146024"/>
                <a:gd name="connsiteX29" fmla="*/ 1024441 w 3263931"/>
                <a:gd name="connsiteY29" fmla="*/ 1103861 h 1146024"/>
                <a:gd name="connsiteX30" fmla="*/ 1447820 w 3263931"/>
                <a:gd name="connsiteY30" fmla="*/ 1038393 h 1146024"/>
                <a:gd name="connsiteX31" fmla="*/ 1615859 w 3263931"/>
                <a:gd name="connsiteY31" fmla="*/ 855373 h 1146024"/>
                <a:gd name="connsiteX32" fmla="*/ 1536528 w 3263931"/>
                <a:gd name="connsiteY32" fmla="*/ 703901 h 1146024"/>
                <a:gd name="connsiteX33" fmla="*/ 1264923 w 3263931"/>
                <a:gd name="connsiteY33" fmla="*/ 620661 h 1146024"/>
                <a:gd name="connsiteX34" fmla="*/ 1066148 w 3263931"/>
                <a:gd name="connsiteY34" fmla="*/ 646714 h 1146024"/>
                <a:gd name="connsiteX35" fmla="*/ 982457 w 3263931"/>
                <a:gd name="connsiteY35" fmla="*/ 730972 h 1146024"/>
                <a:gd name="connsiteX36" fmla="*/ 1027012 w 3263931"/>
                <a:gd name="connsiteY36" fmla="*/ 791543 h 1146024"/>
                <a:gd name="connsiteX37" fmla="*/ 1138028 w 3263931"/>
                <a:gd name="connsiteY37" fmla="*/ 823494 h 1146024"/>
                <a:gd name="connsiteX38" fmla="*/ 1230562 w 3263931"/>
                <a:gd name="connsiteY38" fmla="*/ 822552 h 1146024"/>
                <a:gd name="connsiteX39" fmla="*/ 1255890 w 3263931"/>
                <a:gd name="connsiteY39" fmla="*/ 820279 h 1146024"/>
                <a:gd name="connsiteX40" fmla="*/ 1281218 w 3263931"/>
                <a:gd name="connsiteY40" fmla="*/ 818006 h 1146024"/>
                <a:gd name="connsiteX41" fmla="*/ 1293495 w 3263931"/>
                <a:gd name="connsiteY41" fmla="*/ 825400 h 1146024"/>
                <a:gd name="connsiteX42" fmla="*/ 1286314 w 3263931"/>
                <a:gd name="connsiteY42" fmla="*/ 844736 h 1146024"/>
                <a:gd name="connsiteX43" fmla="*/ 1232017 w 3263931"/>
                <a:gd name="connsiteY43" fmla="*/ 883309 h 1146024"/>
                <a:gd name="connsiteX44" fmla="*/ 1083821 w 3263931"/>
                <a:gd name="connsiteY44" fmla="*/ 906522 h 1146024"/>
                <a:gd name="connsiteX45" fmla="*/ 859924 w 3263931"/>
                <a:gd name="connsiteY45" fmla="*/ 837408 h 1146024"/>
                <a:gd name="connsiteX46" fmla="*/ 798315 w 3263931"/>
                <a:gd name="connsiteY46" fmla="*/ 712382 h 1146024"/>
                <a:gd name="connsiteX47" fmla="*/ 925249 w 3263931"/>
                <a:gd name="connsiteY47" fmla="*/ 578364 h 1146024"/>
                <a:gd name="connsiteX48" fmla="*/ 1231100 w 3263931"/>
                <a:gd name="connsiteY48" fmla="*/ 531940 h 1146024"/>
                <a:gd name="connsiteX49" fmla="*/ 1613038 w 3263931"/>
                <a:gd name="connsiteY49" fmla="*/ 638978 h 1146024"/>
                <a:gd name="connsiteX50" fmla="*/ 1725252 w 3263931"/>
                <a:gd name="connsiteY50" fmla="*/ 853485 h 1146024"/>
                <a:gd name="connsiteX51" fmla="*/ 1512568 w 3263931"/>
                <a:gd name="connsiteY51" fmla="*/ 1070814 h 1146024"/>
                <a:gd name="connsiteX52" fmla="*/ 1022666 w 3263931"/>
                <a:gd name="connsiteY52" fmla="*/ 1143102 h 1146024"/>
                <a:gd name="connsiteX53" fmla="*/ 367560 w 3263931"/>
                <a:gd name="connsiteY53" fmla="*/ 996029 h 1146024"/>
                <a:gd name="connsiteX54" fmla="*/ 12552 w 3263931"/>
                <a:gd name="connsiteY54" fmla="*/ 679925 h 1146024"/>
                <a:gd name="connsiteX55" fmla="*/ 133912 w 3263931"/>
                <a:gd name="connsiteY55" fmla="*/ 316270 h 1146024"/>
                <a:gd name="connsiteX56" fmla="*/ 983460 w 3263931"/>
                <a:gd name="connsiteY56" fmla="*/ 14788 h 1146024"/>
                <a:gd name="connsiteX57" fmla="*/ 1379598 w 3263931"/>
                <a:gd name="connsiteY57" fmla="*/ 636 h 11460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263931" h="1146024">
                  <a:moveTo>
                    <a:pt x="1379598" y="636"/>
                  </a:moveTo>
                  <a:cubicBezTo>
                    <a:pt x="1613435" y="6003"/>
                    <a:pt x="1854425" y="47216"/>
                    <a:pt x="2023675" y="193261"/>
                  </a:cubicBezTo>
                  <a:cubicBezTo>
                    <a:pt x="2294476" y="426933"/>
                    <a:pt x="2385185" y="660646"/>
                    <a:pt x="2489474" y="781215"/>
                  </a:cubicBezTo>
                  <a:cubicBezTo>
                    <a:pt x="2593763" y="901784"/>
                    <a:pt x="2605763" y="890194"/>
                    <a:pt x="2649409" y="916674"/>
                  </a:cubicBezTo>
                  <a:cubicBezTo>
                    <a:pt x="2712171" y="954276"/>
                    <a:pt x="2782012" y="974818"/>
                    <a:pt x="2858930" y="978299"/>
                  </a:cubicBezTo>
                  <a:cubicBezTo>
                    <a:pt x="2963819" y="983045"/>
                    <a:pt x="3045328" y="962513"/>
                    <a:pt x="3103456" y="916704"/>
                  </a:cubicBezTo>
                  <a:cubicBezTo>
                    <a:pt x="3151409" y="878983"/>
                    <a:pt x="3176736" y="830265"/>
                    <a:pt x="3179438" y="770550"/>
                  </a:cubicBezTo>
                  <a:cubicBezTo>
                    <a:pt x="3181111" y="733584"/>
                    <a:pt x="3168515" y="702241"/>
                    <a:pt x="3141652" y="676521"/>
                  </a:cubicBezTo>
                  <a:cubicBezTo>
                    <a:pt x="3108078" y="644228"/>
                    <a:pt x="3057028" y="626532"/>
                    <a:pt x="2988500" y="623431"/>
                  </a:cubicBezTo>
                  <a:cubicBezTo>
                    <a:pt x="2964726" y="622355"/>
                    <a:pt x="2941922" y="623033"/>
                    <a:pt x="2920090" y="625464"/>
                  </a:cubicBezTo>
                  <a:cubicBezTo>
                    <a:pt x="2898259" y="627896"/>
                    <a:pt x="2877374" y="632649"/>
                    <a:pt x="2857434" y="639725"/>
                  </a:cubicBezTo>
                  <a:cubicBezTo>
                    <a:pt x="2847465" y="643263"/>
                    <a:pt x="2838983" y="644874"/>
                    <a:pt x="2831991" y="644557"/>
                  </a:cubicBezTo>
                  <a:cubicBezTo>
                    <a:pt x="2829194" y="644431"/>
                    <a:pt x="2822343" y="640987"/>
                    <a:pt x="2811438" y="634224"/>
                  </a:cubicBezTo>
                  <a:cubicBezTo>
                    <a:pt x="2802034" y="625251"/>
                    <a:pt x="2797615" y="614508"/>
                    <a:pt x="2798181" y="601997"/>
                  </a:cubicBezTo>
                  <a:cubicBezTo>
                    <a:pt x="2798413" y="596878"/>
                    <a:pt x="2800179" y="588837"/>
                    <a:pt x="2803477" y="577874"/>
                  </a:cubicBezTo>
                  <a:cubicBezTo>
                    <a:pt x="2806776" y="566911"/>
                    <a:pt x="2826585" y="554985"/>
                    <a:pt x="2862903" y="542096"/>
                  </a:cubicBezTo>
                  <a:cubicBezTo>
                    <a:pt x="2899222" y="529208"/>
                    <a:pt x="2939757" y="523777"/>
                    <a:pt x="2984509" y="525802"/>
                  </a:cubicBezTo>
                  <a:cubicBezTo>
                    <a:pt x="3094993" y="530801"/>
                    <a:pt x="3172839" y="560253"/>
                    <a:pt x="3218046" y="614157"/>
                  </a:cubicBezTo>
                  <a:cubicBezTo>
                    <a:pt x="3251310" y="653274"/>
                    <a:pt x="3266489" y="704965"/>
                    <a:pt x="3263581" y="769229"/>
                  </a:cubicBezTo>
                  <a:cubicBezTo>
                    <a:pt x="3259773" y="853398"/>
                    <a:pt x="3217384" y="922999"/>
                    <a:pt x="3136416" y="978033"/>
                  </a:cubicBezTo>
                  <a:cubicBezTo>
                    <a:pt x="3042450" y="1041596"/>
                    <a:pt x="2913653" y="1069675"/>
                    <a:pt x="2750027" y="1062271"/>
                  </a:cubicBezTo>
                  <a:cubicBezTo>
                    <a:pt x="2585001" y="1054804"/>
                    <a:pt x="2443570" y="1005948"/>
                    <a:pt x="2325733" y="915704"/>
                  </a:cubicBezTo>
                  <a:lnTo>
                    <a:pt x="2041334" y="650665"/>
                  </a:lnTo>
                  <a:cubicBezTo>
                    <a:pt x="1960407" y="580898"/>
                    <a:pt x="1892008" y="528509"/>
                    <a:pt x="1836135" y="493498"/>
                  </a:cubicBezTo>
                  <a:cubicBezTo>
                    <a:pt x="1755758" y="442561"/>
                    <a:pt x="1671332" y="403693"/>
                    <a:pt x="1582857" y="376895"/>
                  </a:cubicBezTo>
                  <a:cubicBezTo>
                    <a:pt x="1481948" y="346114"/>
                    <a:pt x="1363666" y="327655"/>
                    <a:pt x="1228010" y="321516"/>
                  </a:cubicBezTo>
                  <a:cubicBezTo>
                    <a:pt x="979072" y="310252"/>
                    <a:pt x="768904" y="340348"/>
                    <a:pt x="597505" y="411805"/>
                  </a:cubicBezTo>
                  <a:cubicBezTo>
                    <a:pt x="431827" y="480671"/>
                    <a:pt x="346583" y="568278"/>
                    <a:pt x="341771" y="674627"/>
                  </a:cubicBezTo>
                  <a:cubicBezTo>
                    <a:pt x="337036" y="779270"/>
                    <a:pt x="391695" y="872068"/>
                    <a:pt x="505748" y="953023"/>
                  </a:cubicBezTo>
                  <a:cubicBezTo>
                    <a:pt x="633374" y="1043709"/>
                    <a:pt x="806272" y="1093989"/>
                    <a:pt x="1024441" y="1103861"/>
                  </a:cubicBezTo>
                  <a:cubicBezTo>
                    <a:pt x="1192264" y="1111455"/>
                    <a:pt x="1333390" y="1089632"/>
                    <a:pt x="1447820" y="1038393"/>
                  </a:cubicBezTo>
                  <a:cubicBezTo>
                    <a:pt x="1556526" y="989743"/>
                    <a:pt x="1612539" y="928737"/>
                    <a:pt x="1615859" y="855373"/>
                  </a:cubicBezTo>
                  <a:cubicBezTo>
                    <a:pt x="1618458" y="797934"/>
                    <a:pt x="1592014" y="747443"/>
                    <a:pt x="1536528" y="703901"/>
                  </a:cubicBezTo>
                  <a:cubicBezTo>
                    <a:pt x="1472933" y="653724"/>
                    <a:pt x="1382398" y="625977"/>
                    <a:pt x="1264923" y="620661"/>
                  </a:cubicBezTo>
                  <a:cubicBezTo>
                    <a:pt x="1186605" y="617117"/>
                    <a:pt x="1120347" y="625802"/>
                    <a:pt x="1066148" y="646714"/>
                  </a:cubicBezTo>
                  <a:cubicBezTo>
                    <a:pt x="1011949" y="667626"/>
                    <a:pt x="984052" y="695713"/>
                    <a:pt x="982457" y="730972"/>
                  </a:cubicBezTo>
                  <a:cubicBezTo>
                    <a:pt x="981505" y="752015"/>
                    <a:pt x="996357" y="772205"/>
                    <a:pt x="1027012" y="791543"/>
                  </a:cubicBezTo>
                  <a:cubicBezTo>
                    <a:pt x="1057669" y="810882"/>
                    <a:pt x="1094674" y="821532"/>
                    <a:pt x="1138028" y="823494"/>
                  </a:cubicBezTo>
                  <a:cubicBezTo>
                    <a:pt x="1171593" y="825012"/>
                    <a:pt x="1202437" y="824699"/>
                    <a:pt x="1230562" y="822552"/>
                  </a:cubicBezTo>
                  <a:cubicBezTo>
                    <a:pt x="1244624" y="821479"/>
                    <a:pt x="1253067" y="820721"/>
                    <a:pt x="1255890" y="820279"/>
                  </a:cubicBezTo>
                  <a:lnTo>
                    <a:pt x="1281218" y="818006"/>
                  </a:lnTo>
                  <a:cubicBezTo>
                    <a:pt x="1289609" y="818385"/>
                    <a:pt x="1293701" y="820850"/>
                    <a:pt x="1293495" y="825400"/>
                  </a:cubicBezTo>
                  <a:cubicBezTo>
                    <a:pt x="1293444" y="826537"/>
                    <a:pt x="1291051" y="832982"/>
                    <a:pt x="1286314" y="844736"/>
                  </a:cubicBezTo>
                  <a:cubicBezTo>
                    <a:pt x="1281578" y="856488"/>
                    <a:pt x="1263479" y="869347"/>
                    <a:pt x="1232017" y="883309"/>
                  </a:cubicBezTo>
                  <a:cubicBezTo>
                    <a:pt x="1191958" y="901442"/>
                    <a:pt x="1142559" y="909180"/>
                    <a:pt x="1083821" y="906522"/>
                  </a:cubicBezTo>
                  <a:cubicBezTo>
                    <a:pt x="985924" y="902092"/>
                    <a:pt x="911292" y="879054"/>
                    <a:pt x="859924" y="837408"/>
                  </a:cubicBezTo>
                  <a:cubicBezTo>
                    <a:pt x="816664" y="802398"/>
                    <a:pt x="796127" y="760723"/>
                    <a:pt x="798315" y="712382"/>
                  </a:cubicBezTo>
                  <a:cubicBezTo>
                    <a:pt x="800708" y="659492"/>
                    <a:pt x="843019" y="614820"/>
                    <a:pt x="925249" y="578364"/>
                  </a:cubicBezTo>
                  <a:cubicBezTo>
                    <a:pt x="1007478" y="541909"/>
                    <a:pt x="1109429" y="526434"/>
                    <a:pt x="1231100" y="531940"/>
                  </a:cubicBezTo>
                  <a:cubicBezTo>
                    <a:pt x="1397524" y="539471"/>
                    <a:pt x="1524837" y="575150"/>
                    <a:pt x="1613038" y="638978"/>
                  </a:cubicBezTo>
                  <a:cubicBezTo>
                    <a:pt x="1691734" y="696108"/>
                    <a:pt x="1729138" y="767610"/>
                    <a:pt x="1725252" y="853485"/>
                  </a:cubicBezTo>
                  <a:cubicBezTo>
                    <a:pt x="1721264" y="941635"/>
                    <a:pt x="1650368" y="1014078"/>
                    <a:pt x="1512568" y="1070814"/>
                  </a:cubicBezTo>
                  <a:cubicBezTo>
                    <a:pt x="1374767" y="1127549"/>
                    <a:pt x="1213500" y="1155566"/>
                    <a:pt x="1022666" y="1143102"/>
                  </a:cubicBezTo>
                  <a:cubicBezTo>
                    <a:pt x="831832" y="1130638"/>
                    <a:pt x="535912" y="1073225"/>
                    <a:pt x="367560" y="996029"/>
                  </a:cubicBezTo>
                  <a:cubicBezTo>
                    <a:pt x="199208" y="918832"/>
                    <a:pt x="51493" y="793218"/>
                    <a:pt x="12552" y="679925"/>
                  </a:cubicBezTo>
                  <a:cubicBezTo>
                    <a:pt x="-26389" y="566632"/>
                    <a:pt x="28383" y="438916"/>
                    <a:pt x="133912" y="316270"/>
                  </a:cubicBezTo>
                  <a:cubicBezTo>
                    <a:pt x="239440" y="193624"/>
                    <a:pt x="668500" y="35289"/>
                    <a:pt x="983460" y="14788"/>
                  </a:cubicBezTo>
                  <a:cubicBezTo>
                    <a:pt x="1101570" y="7100"/>
                    <a:pt x="1239297" y="-2584"/>
                    <a:pt x="1379598" y="636"/>
                  </a:cubicBezTo>
                  <a:close/>
                </a:path>
              </a:pathLst>
            </a:custGeom>
            <a:gradFill flip="none" rotWithShape="1">
              <a:gsLst>
                <a:gs pos="95575">
                  <a:srgbClr val="ECD3E0"/>
                </a:gs>
                <a:gs pos="76991">
                  <a:srgbClr val="5A69A0"/>
                </a:gs>
                <a:gs pos="56000">
                  <a:srgbClr val="353E5F"/>
                </a:gs>
                <a:gs pos="0">
                  <a:srgbClr val="151517"/>
                </a:gs>
              </a:gsLst>
              <a:path path="circle">
                <a:fillToRect l="100000" t="100000"/>
              </a:path>
              <a:tileRect r="-100000" b="-100000"/>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9"/>
            <p:cNvSpPr/>
            <p:nvPr/>
          </p:nvSpPr>
          <p:spPr>
            <a:xfrm>
              <a:off x="2762436" y="4418818"/>
              <a:ext cx="2353588" cy="836516"/>
            </a:xfrm>
            <a:custGeom>
              <a:avLst/>
              <a:gdLst>
                <a:gd name="connsiteX0" fmla="*/ 748397 w 2353588"/>
                <a:gd name="connsiteY0" fmla="*/ 713 h 836516"/>
                <a:gd name="connsiteX1" fmla="*/ 1489992 w 2353588"/>
                <a:gd name="connsiteY1" fmla="*/ 194763 h 836516"/>
                <a:gd name="connsiteX2" fmla="*/ 1790812 w 2353588"/>
                <a:gd name="connsiteY2" fmla="*/ 621739 h 836516"/>
                <a:gd name="connsiteX3" fmla="*/ 1898186 w 2353588"/>
                <a:gd name="connsiteY3" fmla="*/ 723883 h 836516"/>
                <a:gd name="connsiteX4" fmla="*/ 2045980 w 2353588"/>
                <a:gd name="connsiteY4" fmla="*/ 780157 h 836516"/>
                <a:gd name="connsiteX5" fmla="*/ 2226680 w 2353588"/>
                <a:gd name="connsiteY5" fmla="*/ 756457 h 836516"/>
                <a:gd name="connsiteX6" fmla="*/ 2290644 w 2353588"/>
                <a:gd name="connsiteY6" fmla="*/ 664068 h 836516"/>
                <a:gd name="connsiteX7" fmla="*/ 2269092 w 2353588"/>
                <a:gd name="connsiteY7" fmla="*/ 598415 h 836516"/>
                <a:gd name="connsiteX8" fmla="*/ 2161557 w 2353588"/>
                <a:gd name="connsiteY8" fmla="*/ 551896 h 836516"/>
                <a:gd name="connsiteX9" fmla="*/ 2111938 w 2353588"/>
                <a:gd name="connsiteY9" fmla="*/ 548352 h 836516"/>
                <a:gd name="connsiteX10" fmla="*/ 2065730 w 2353588"/>
                <a:gd name="connsiteY10" fmla="*/ 553407 h 836516"/>
                <a:gd name="connsiteX11" fmla="*/ 2047025 w 2353588"/>
                <a:gd name="connsiteY11" fmla="*/ 554817 h 836516"/>
                <a:gd name="connsiteX12" fmla="*/ 2032791 w 2353588"/>
                <a:gd name="connsiteY12" fmla="*/ 546427 h 836516"/>
                <a:gd name="connsiteX13" fmla="*/ 2025183 w 2353588"/>
                <a:gd name="connsiteY13" fmla="*/ 523903 h 836516"/>
                <a:gd name="connsiteX14" fmla="*/ 2030499 w 2353588"/>
                <a:gd name="connsiteY14" fmla="*/ 508135 h 836516"/>
                <a:gd name="connsiteX15" fmla="*/ 2075694 w 2353588"/>
                <a:gd name="connsiteY15" fmla="*/ 488446 h 836516"/>
                <a:gd name="connsiteX16" fmla="*/ 2164677 w 2353588"/>
                <a:gd name="connsiteY16" fmla="*/ 486257 h 836516"/>
                <a:gd name="connsiteX17" fmla="*/ 2328200 w 2353588"/>
                <a:gd name="connsiteY17" fmla="*/ 562146 h 836516"/>
                <a:gd name="connsiteX18" fmla="*/ 2351602 w 2353588"/>
                <a:gd name="connsiteY18" fmla="*/ 669217 h 836516"/>
                <a:gd name="connsiteX19" fmla="*/ 2246752 w 2353588"/>
                <a:gd name="connsiteY19" fmla="*/ 799873 h 836516"/>
                <a:gd name="connsiteX20" fmla="*/ 1962023 w 2353588"/>
                <a:gd name="connsiteY20" fmla="*/ 828560 h 836516"/>
                <a:gd name="connsiteX21" fmla="*/ 1664072 w 2353588"/>
                <a:gd name="connsiteY21" fmla="*/ 700027 h 836516"/>
                <a:gd name="connsiteX22" fmla="*/ 1474623 w 2353588"/>
                <a:gd name="connsiteY22" fmla="*/ 502218 h 836516"/>
                <a:gd name="connsiteX23" fmla="*/ 1335836 w 2353588"/>
                <a:gd name="connsiteY23" fmla="*/ 382298 h 836516"/>
                <a:gd name="connsiteX24" fmla="*/ 1159769 w 2353588"/>
                <a:gd name="connsiteY24" fmla="*/ 286084 h 836516"/>
                <a:gd name="connsiteX25" fmla="*/ 906451 w 2353588"/>
                <a:gd name="connsiteY25" fmla="*/ 223572 h 836516"/>
                <a:gd name="connsiteX26" fmla="*/ 444736 w 2353588"/>
                <a:gd name="connsiteY26" fmla="*/ 238806 h 836516"/>
                <a:gd name="connsiteX27" fmla="*/ 243545 w 2353588"/>
                <a:gd name="connsiteY27" fmla="*/ 396405 h 836516"/>
                <a:gd name="connsiteX28" fmla="*/ 345049 w 2353588"/>
                <a:gd name="connsiteY28" fmla="*/ 594521 h 836516"/>
                <a:gd name="connsiteX29" fmla="*/ 711034 w 2353588"/>
                <a:gd name="connsiteY29" fmla="*/ 732682 h 836516"/>
                <a:gd name="connsiteX30" fmla="*/ 1021368 w 2353588"/>
                <a:gd name="connsiteY30" fmla="*/ 719212 h 836516"/>
                <a:gd name="connsiteX31" fmla="*/ 1154203 w 2353588"/>
                <a:gd name="connsiteY31" fmla="*/ 608746 h 836516"/>
                <a:gd name="connsiteX32" fmla="*/ 1106129 w 2353588"/>
                <a:gd name="connsiteY32" fmla="*/ 501662 h 836516"/>
                <a:gd name="connsiteX33" fmla="*/ 914750 w 2353588"/>
                <a:gd name="connsiteY33" fmla="*/ 426467 h 836516"/>
                <a:gd name="connsiteX34" fmla="*/ 769337 w 2353588"/>
                <a:gd name="connsiteY34" fmla="*/ 429656 h 836516"/>
                <a:gd name="connsiteX35" fmla="*/ 703603 w 2353588"/>
                <a:gd name="connsiteY35" fmla="*/ 480058 h 836516"/>
                <a:gd name="connsiteX36" fmla="*/ 732111 w 2353588"/>
                <a:gd name="connsiteY36" fmla="*/ 523799 h 836516"/>
                <a:gd name="connsiteX37" fmla="*/ 810463 w 2353588"/>
                <a:gd name="connsiteY37" fmla="*/ 553146 h 836516"/>
                <a:gd name="connsiteX38" fmla="*/ 877467 w 2353588"/>
                <a:gd name="connsiteY38" fmla="*/ 559150 h 836516"/>
                <a:gd name="connsiteX39" fmla="*/ 895932 w 2353588"/>
                <a:gd name="connsiteY39" fmla="*/ 559444 h 836516"/>
                <a:gd name="connsiteX40" fmla="*/ 914396 w 2353588"/>
                <a:gd name="connsiteY40" fmla="*/ 559739 h 836516"/>
                <a:gd name="connsiteX41" fmla="*/ 922823 w 2353588"/>
                <a:gd name="connsiteY41" fmla="*/ 565569 h 836516"/>
                <a:gd name="connsiteX42" fmla="*/ 916438 w 2353588"/>
                <a:gd name="connsiteY42" fmla="*/ 577997 h 836516"/>
                <a:gd name="connsiteX43" fmla="*/ 874782 w 2353588"/>
                <a:gd name="connsiteY43" fmla="*/ 599926 h 836516"/>
                <a:gd name="connsiteX44" fmla="*/ 766136 w 2353588"/>
                <a:gd name="connsiteY44" fmla="*/ 604839 h 836516"/>
                <a:gd name="connsiteX45" fmla="*/ 608404 w 2353588"/>
                <a:gd name="connsiteY45" fmla="*/ 542522 h 836516"/>
                <a:gd name="connsiteX46" fmla="*/ 571523 w 2353588"/>
                <a:gd name="connsiteY46" fmla="*/ 454412 h 836516"/>
                <a:gd name="connsiteX47" fmla="*/ 671605 w 2353588"/>
                <a:gd name="connsiteY47" fmla="*/ 373800 h 836516"/>
                <a:gd name="connsiteX48" fmla="*/ 895738 w 2353588"/>
                <a:gd name="connsiteY48" fmla="*/ 364652 h 836516"/>
                <a:gd name="connsiteX49" fmla="*/ 1165478 w 2353588"/>
                <a:gd name="connsiteY49" fmla="*/ 463688 h 836516"/>
                <a:gd name="connsiteX50" fmla="*/ 1233464 w 2353588"/>
                <a:gd name="connsiteY50" fmla="*/ 615325 h 836516"/>
                <a:gd name="connsiteX51" fmla="*/ 1066218 w 2353588"/>
                <a:gd name="connsiteY51" fmla="*/ 745557 h 836516"/>
                <a:gd name="connsiteX52" fmla="*/ 707334 w 2353588"/>
                <a:gd name="connsiteY52" fmla="*/ 758823 h 836516"/>
                <a:gd name="connsiteX53" fmla="*/ 242427 w 2353588"/>
                <a:gd name="connsiteY53" fmla="*/ 613402 h 836516"/>
                <a:gd name="connsiteX54" fmla="*/ 5035 w 2353588"/>
                <a:gd name="connsiteY54" fmla="*/ 376348 h 836516"/>
                <a:gd name="connsiteX55" fmla="*/ 115213 w 2353588"/>
                <a:gd name="connsiteY55" fmla="*/ 141617 h 836516"/>
                <a:gd name="connsiteX56" fmla="*/ 748397 w 2353588"/>
                <a:gd name="connsiteY56" fmla="*/ 713 h 836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353588" h="836516">
                  <a:moveTo>
                    <a:pt x="748397" y="713"/>
                  </a:moveTo>
                  <a:cubicBezTo>
                    <a:pt x="977527" y="9570"/>
                    <a:pt x="1308450" y="18927"/>
                    <a:pt x="1489992" y="194763"/>
                  </a:cubicBezTo>
                  <a:cubicBezTo>
                    <a:pt x="1671533" y="370600"/>
                    <a:pt x="1722779" y="533552"/>
                    <a:pt x="1790812" y="621739"/>
                  </a:cubicBezTo>
                  <a:cubicBezTo>
                    <a:pt x="1858844" y="709926"/>
                    <a:pt x="1868239" y="703028"/>
                    <a:pt x="1898186" y="723883"/>
                  </a:cubicBezTo>
                  <a:cubicBezTo>
                    <a:pt x="1941280" y="753554"/>
                    <a:pt x="1990545" y="772312"/>
                    <a:pt x="2045980" y="780157"/>
                  </a:cubicBezTo>
                  <a:cubicBezTo>
                    <a:pt x="2121573" y="790854"/>
                    <a:pt x="2181806" y="782954"/>
                    <a:pt x="2226680" y="756457"/>
                  </a:cubicBezTo>
                  <a:cubicBezTo>
                    <a:pt x="2263694" y="734644"/>
                    <a:pt x="2285015" y="703848"/>
                    <a:pt x="2290644" y="664068"/>
                  </a:cubicBezTo>
                  <a:cubicBezTo>
                    <a:pt x="2294129" y="639443"/>
                    <a:pt x="2286945" y="617559"/>
                    <a:pt x="2269092" y="598415"/>
                  </a:cubicBezTo>
                  <a:cubicBezTo>
                    <a:pt x="2246789" y="574392"/>
                    <a:pt x="2210945" y="558885"/>
                    <a:pt x="2161557" y="551896"/>
                  </a:cubicBezTo>
                  <a:cubicBezTo>
                    <a:pt x="2144423" y="549471"/>
                    <a:pt x="2127883" y="548290"/>
                    <a:pt x="2111938" y="548352"/>
                  </a:cubicBezTo>
                  <a:cubicBezTo>
                    <a:pt x="2095995" y="548415"/>
                    <a:pt x="2080592" y="550100"/>
                    <a:pt x="2065730" y="553407"/>
                  </a:cubicBezTo>
                  <a:cubicBezTo>
                    <a:pt x="2058300" y="555060"/>
                    <a:pt x="2052064" y="555530"/>
                    <a:pt x="2047025" y="554817"/>
                  </a:cubicBezTo>
                  <a:cubicBezTo>
                    <a:pt x="2045009" y="554532"/>
                    <a:pt x="2040264" y="551735"/>
                    <a:pt x="2032791" y="546427"/>
                  </a:cubicBezTo>
                  <a:cubicBezTo>
                    <a:pt x="2026540" y="539745"/>
                    <a:pt x="2024004" y="532237"/>
                    <a:pt x="2025183" y="523903"/>
                  </a:cubicBezTo>
                  <a:cubicBezTo>
                    <a:pt x="2025666" y="520493"/>
                    <a:pt x="2027438" y="515237"/>
                    <a:pt x="2030499" y="508135"/>
                  </a:cubicBezTo>
                  <a:cubicBezTo>
                    <a:pt x="2033560" y="501032"/>
                    <a:pt x="2048625" y="494469"/>
                    <a:pt x="2075694" y="488446"/>
                  </a:cubicBezTo>
                  <a:cubicBezTo>
                    <a:pt x="2102763" y="482422"/>
                    <a:pt x="2132424" y="481692"/>
                    <a:pt x="2164677" y="486257"/>
                  </a:cubicBezTo>
                  <a:cubicBezTo>
                    <a:pt x="2244302" y="497525"/>
                    <a:pt x="2298810" y="522821"/>
                    <a:pt x="2328200" y="562146"/>
                  </a:cubicBezTo>
                  <a:cubicBezTo>
                    <a:pt x="2349859" y="590716"/>
                    <a:pt x="2357660" y="626406"/>
                    <a:pt x="2351602" y="669217"/>
                  </a:cubicBezTo>
                  <a:cubicBezTo>
                    <a:pt x="2343667" y="725287"/>
                    <a:pt x="2308717" y="768839"/>
                    <a:pt x="2246752" y="799873"/>
                  </a:cubicBezTo>
                  <a:cubicBezTo>
                    <a:pt x="2174858" y="835686"/>
                    <a:pt x="2079948" y="845248"/>
                    <a:pt x="1962023" y="828560"/>
                  </a:cubicBezTo>
                  <a:cubicBezTo>
                    <a:pt x="1843089" y="811730"/>
                    <a:pt x="1743773" y="768885"/>
                    <a:pt x="1664072" y="700027"/>
                  </a:cubicBezTo>
                  <a:lnTo>
                    <a:pt x="1474623" y="502218"/>
                  </a:lnTo>
                  <a:cubicBezTo>
                    <a:pt x="1420367" y="449714"/>
                    <a:pt x="1374105" y="409740"/>
                    <a:pt x="1335836" y="382298"/>
                  </a:cubicBezTo>
                  <a:cubicBezTo>
                    <a:pt x="1280819" y="342437"/>
                    <a:pt x="1222130" y="310366"/>
                    <a:pt x="1159769" y="286084"/>
                  </a:cubicBezTo>
                  <a:cubicBezTo>
                    <a:pt x="1088657" y="258244"/>
                    <a:pt x="1004218" y="237407"/>
                    <a:pt x="906451" y="223572"/>
                  </a:cubicBezTo>
                  <a:cubicBezTo>
                    <a:pt x="727042" y="198183"/>
                    <a:pt x="573137" y="203261"/>
                    <a:pt x="444736" y="238806"/>
                  </a:cubicBezTo>
                  <a:cubicBezTo>
                    <a:pt x="320634" y="273027"/>
                    <a:pt x="253571" y="325560"/>
                    <a:pt x="243545" y="396405"/>
                  </a:cubicBezTo>
                  <a:cubicBezTo>
                    <a:pt x="233680" y="466114"/>
                    <a:pt x="267515" y="532153"/>
                    <a:pt x="345049" y="594521"/>
                  </a:cubicBezTo>
                  <a:cubicBezTo>
                    <a:pt x="431805" y="664378"/>
                    <a:pt x="553799" y="710431"/>
                    <a:pt x="711034" y="732682"/>
                  </a:cubicBezTo>
                  <a:cubicBezTo>
                    <a:pt x="831983" y="749798"/>
                    <a:pt x="935428" y="745308"/>
                    <a:pt x="1021368" y="719212"/>
                  </a:cubicBezTo>
                  <a:cubicBezTo>
                    <a:pt x="1103009" y="694440"/>
                    <a:pt x="1147287" y="657618"/>
                    <a:pt x="1154203" y="608746"/>
                  </a:cubicBezTo>
                  <a:cubicBezTo>
                    <a:pt x="1159618" y="570482"/>
                    <a:pt x="1143593" y="534787"/>
                    <a:pt x="1106129" y="501662"/>
                  </a:cubicBezTo>
                  <a:cubicBezTo>
                    <a:pt x="1063207" y="463513"/>
                    <a:pt x="999414" y="438448"/>
                    <a:pt x="914750" y="426467"/>
                  </a:cubicBezTo>
                  <a:cubicBezTo>
                    <a:pt x="858306" y="418480"/>
                    <a:pt x="809835" y="419543"/>
                    <a:pt x="769337" y="429656"/>
                  </a:cubicBezTo>
                  <a:cubicBezTo>
                    <a:pt x="728838" y="439769"/>
                    <a:pt x="706927" y="456569"/>
                    <a:pt x="703603" y="480058"/>
                  </a:cubicBezTo>
                  <a:cubicBezTo>
                    <a:pt x="701619" y="494076"/>
                    <a:pt x="711122" y="508656"/>
                    <a:pt x="732111" y="523799"/>
                  </a:cubicBezTo>
                  <a:cubicBezTo>
                    <a:pt x="753100" y="538942"/>
                    <a:pt x="779217" y="548725"/>
                    <a:pt x="810463" y="553146"/>
                  </a:cubicBezTo>
                  <a:cubicBezTo>
                    <a:pt x="834653" y="556570"/>
                    <a:pt x="856988" y="558571"/>
                    <a:pt x="877467" y="559150"/>
                  </a:cubicBezTo>
                  <a:cubicBezTo>
                    <a:pt x="887707" y="559440"/>
                    <a:pt x="893862" y="559538"/>
                    <a:pt x="895932" y="559444"/>
                  </a:cubicBezTo>
                  <a:lnTo>
                    <a:pt x="914396" y="559739"/>
                  </a:lnTo>
                  <a:cubicBezTo>
                    <a:pt x="920443" y="560595"/>
                    <a:pt x="923252" y="562538"/>
                    <a:pt x="922823" y="565569"/>
                  </a:cubicBezTo>
                  <a:cubicBezTo>
                    <a:pt x="922716" y="566326"/>
                    <a:pt x="920588" y="570469"/>
                    <a:pt x="916438" y="577997"/>
                  </a:cubicBezTo>
                  <a:cubicBezTo>
                    <a:pt x="912289" y="585525"/>
                    <a:pt x="898403" y="592835"/>
                    <a:pt x="874782" y="599926"/>
                  </a:cubicBezTo>
                  <a:cubicBezTo>
                    <a:pt x="844684" y="609192"/>
                    <a:pt x="808469" y="610830"/>
                    <a:pt x="766136" y="604839"/>
                  </a:cubicBezTo>
                  <a:cubicBezTo>
                    <a:pt x="695582" y="594855"/>
                    <a:pt x="643004" y="574083"/>
                    <a:pt x="608404" y="542522"/>
                  </a:cubicBezTo>
                  <a:cubicBezTo>
                    <a:pt x="579260" y="515984"/>
                    <a:pt x="566966" y="486614"/>
                    <a:pt x="571523" y="454412"/>
                  </a:cubicBezTo>
                  <a:cubicBezTo>
                    <a:pt x="576509" y="419178"/>
                    <a:pt x="609870" y="392308"/>
                    <a:pt x="671605" y="373800"/>
                  </a:cubicBezTo>
                  <a:cubicBezTo>
                    <a:pt x="733339" y="355292"/>
                    <a:pt x="808050" y="352243"/>
                    <a:pt x="895738" y="364652"/>
                  </a:cubicBezTo>
                  <a:cubicBezTo>
                    <a:pt x="1015680" y="381625"/>
                    <a:pt x="1105593" y="414637"/>
                    <a:pt x="1165478" y="463688"/>
                  </a:cubicBezTo>
                  <a:cubicBezTo>
                    <a:pt x="1218897" y="507572"/>
                    <a:pt x="1241559" y="558118"/>
                    <a:pt x="1233464" y="615325"/>
                  </a:cubicBezTo>
                  <a:cubicBezTo>
                    <a:pt x="1225154" y="674047"/>
                    <a:pt x="1169405" y="717458"/>
                    <a:pt x="1066218" y="745557"/>
                  </a:cubicBezTo>
                  <a:cubicBezTo>
                    <a:pt x="963030" y="773656"/>
                    <a:pt x="844633" y="780848"/>
                    <a:pt x="707334" y="758823"/>
                  </a:cubicBezTo>
                  <a:cubicBezTo>
                    <a:pt x="570036" y="736797"/>
                    <a:pt x="359477" y="677148"/>
                    <a:pt x="242427" y="613402"/>
                  </a:cubicBezTo>
                  <a:cubicBezTo>
                    <a:pt x="125377" y="549656"/>
                    <a:pt x="26237" y="454979"/>
                    <a:pt x="5035" y="376348"/>
                  </a:cubicBezTo>
                  <a:cubicBezTo>
                    <a:pt x="-16167" y="297717"/>
                    <a:pt x="31318" y="216151"/>
                    <a:pt x="115213" y="141617"/>
                  </a:cubicBezTo>
                  <a:cubicBezTo>
                    <a:pt x="199108" y="67083"/>
                    <a:pt x="519267" y="-8145"/>
                    <a:pt x="748397" y="713"/>
                  </a:cubicBezTo>
                  <a:close/>
                </a:path>
              </a:pathLst>
            </a:custGeom>
            <a:gradFill>
              <a:gsLst>
                <a:gs pos="95575">
                  <a:srgbClr val="ECD3E0"/>
                </a:gs>
                <a:gs pos="76991">
                  <a:srgbClr val="5A69A0"/>
                </a:gs>
                <a:gs pos="56000">
                  <a:srgbClr val="353E5F"/>
                </a:gs>
                <a:gs pos="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10"/>
            <p:cNvSpPr/>
            <p:nvPr/>
          </p:nvSpPr>
          <p:spPr>
            <a:xfrm>
              <a:off x="553680" y="4556028"/>
              <a:ext cx="1698100" cy="534021"/>
            </a:xfrm>
            <a:custGeom>
              <a:avLst/>
              <a:gdLst>
                <a:gd name="connsiteX0" fmla="*/ 816474 w 1698100"/>
                <a:gd name="connsiteY0" fmla="*/ 109 h 534021"/>
                <a:gd name="connsiteX1" fmla="*/ 1016610 w 1698100"/>
                <a:gd name="connsiteY1" fmla="*/ 43027 h 534021"/>
                <a:gd name="connsiteX2" fmla="*/ 1298821 w 1698100"/>
                <a:gd name="connsiteY2" fmla="*/ 260580 h 534021"/>
                <a:gd name="connsiteX3" fmla="*/ 1390998 w 1698100"/>
                <a:gd name="connsiteY3" fmla="*/ 306673 h 534021"/>
                <a:gd name="connsiteX4" fmla="*/ 1503523 w 1698100"/>
                <a:gd name="connsiteY4" fmla="*/ 317169 h 534021"/>
                <a:gd name="connsiteX5" fmla="*/ 1625357 w 1698100"/>
                <a:gd name="connsiteY5" fmla="*/ 271917 h 534021"/>
                <a:gd name="connsiteX6" fmla="*/ 1654186 w 1698100"/>
                <a:gd name="connsiteY6" fmla="*/ 203153 h 534021"/>
                <a:gd name="connsiteX7" fmla="*/ 1628000 w 1698100"/>
                <a:gd name="connsiteY7" fmla="*/ 165549 h 534021"/>
                <a:gd name="connsiteX8" fmla="*/ 1545178 w 1698100"/>
                <a:gd name="connsiteY8" fmla="*/ 154412 h 534021"/>
                <a:gd name="connsiteX9" fmla="*/ 1510013 w 1698100"/>
                <a:gd name="connsiteY9" fmla="*/ 160526 h 534021"/>
                <a:gd name="connsiteX10" fmla="*/ 1478686 w 1698100"/>
                <a:gd name="connsiteY10" fmla="*/ 171466 h 534021"/>
                <a:gd name="connsiteX11" fmla="*/ 1465897 w 1698100"/>
                <a:gd name="connsiteY11" fmla="*/ 175496 h 534021"/>
                <a:gd name="connsiteX12" fmla="*/ 1454554 w 1698100"/>
                <a:gd name="connsiteY12" fmla="*/ 172619 h 534021"/>
                <a:gd name="connsiteX13" fmla="*/ 1445421 w 1698100"/>
                <a:gd name="connsiteY13" fmla="*/ 159754 h 534021"/>
                <a:gd name="connsiteX14" fmla="*/ 1446440 w 1698100"/>
                <a:gd name="connsiteY14" fmla="*/ 148960 h 534021"/>
                <a:gd name="connsiteX15" fmla="*/ 1474570 w 1698100"/>
                <a:gd name="connsiteY15" fmla="*/ 129000 h 534021"/>
                <a:gd name="connsiteX16" fmla="*/ 1536179 w 1698100"/>
                <a:gd name="connsiteY16" fmla="*/ 112671 h 534021"/>
                <a:gd name="connsiteX17" fmla="*/ 1662998 w 1698100"/>
                <a:gd name="connsiteY17" fmla="*/ 132841 h 534021"/>
                <a:gd name="connsiteX18" fmla="*/ 1697523 w 1698100"/>
                <a:gd name="connsiteY18" fmla="*/ 196141 h 534021"/>
                <a:gd name="connsiteX19" fmla="*/ 1646728 w 1698100"/>
                <a:gd name="connsiteY19" fmla="*/ 295806 h 534021"/>
                <a:gd name="connsiteX20" fmla="*/ 1453281 w 1698100"/>
                <a:gd name="connsiteY20" fmla="*/ 361674 h 534021"/>
                <a:gd name="connsiteX21" fmla="*/ 1223865 w 1698100"/>
                <a:gd name="connsiteY21" fmla="*/ 331040 h 534021"/>
                <a:gd name="connsiteX22" fmla="*/ 1058235 w 1698100"/>
                <a:gd name="connsiteY22" fmla="*/ 238670 h 534021"/>
                <a:gd name="connsiteX23" fmla="*/ 941151 w 1698100"/>
                <a:gd name="connsiteY23" fmla="*/ 186694 h 534021"/>
                <a:gd name="connsiteX24" fmla="*/ 802135 w 1698100"/>
                <a:gd name="connsiteY24" fmla="*/ 155870 h 534021"/>
                <a:gd name="connsiteX25" fmla="*/ 615045 w 1698100"/>
                <a:gd name="connsiteY25" fmla="*/ 159192 h 534021"/>
                <a:gd name="connsiteX26" fmla="*/ 296028 w 1698100"/>
                <a:gd name="connsiteY26" fmla="*/ 246358 h 534021"/>
                <a:gd name="connsiteX27" fmla="*/ 182712 w 1698100"/>
                <a:gd name="connsiteY27" fmla="*/ 379134 h 534021"/>
                <a:gd name="connsiteX28" fmla="*/ 287135 w 1698100"/>
                <a:gd name="connsiteY28" fmla="*/ 486477 h 534021"/>
                <a:gd name="connsiteX29" fmla="*/ 565579 w 1698100"/>
                <a:gd name="connsiteY29" fmla="*/ 511722 h 534021"/>
                <a:gd name="connsiteX30" fmla="*/ 779452 w 1698100"/>
                <a:gd name="connsiteY30" fmla="*/ 451106 h 534021"/>
                <a:gd name="connsiteX31" fmla="*/ 853177 w 1698100"/>
                <a:gd name="connsiteY31" fmla="*/ 359415 h 534021"/>
                <a:gd name="connsiteX32" fmla="*/ 801464 w 1698100"/>
                <a:gd name="connsiteY32" fmla="*/ 300253 h 534021"/>
                <a:gd name="connsiteX33" fmla="*/ 655359 w 1698100"/>
                <a:gd name="connsiteY33" fmla="*/ 285202 h 534021"/>
                <a:gd name="connsiteX34" fmla="*/ 554614 w 1698100"/>
                <a:gd name="connsiteY34" fmla="*/ 311643 h 534021"/>
                <a:gd name="connsiteX35" fmla="*/ 517405 w 1698100"/>
                <a:gd name="connsiteY35" fmla="*/ 354340 h 534021"/>
                <a:gd name="connsiteX36" fmla="*/ 544708 w 1698100"/>
                <a:gd name="connsiteY36" fmla="*/ 377015 h 534021"/>
                <a:gd name="connsiteX37" fmla="*/ 604279 w 1698100"/>
                <a:gd name="connsiteY37" fmla="*/ 382275 h 534021"/>
                <a:gd name="connsiteX38" fmla="*/ 651973 w 1698100"/>
                <a:gd name="connsiteY38" fmla="*/ 374783 h 534021"/>
                <a:gd name="connsiteX39" fmla="*/ 664885 w 1698100"/>
                <a:gd name="connsiteY39" fmla="*/ 371865 h 534021"/>
                <a:gd name="connsiteX40" fmla="*/ 677796 w 1698100"/>
                <a:gd name="connsiteY40" fmla="*/ 368946 h 534021"/>
                <a:gd name="connsiteX41" fmla="*/ 684659 w 1698100"/>
                <a:gd name="connsiteY41" fmla="*/ 371191 h 534021"/>
                <a:gd name="connsiteX42" fmla="*/ 682326 w 1698100"/>
                <a:gd name="connsiteY42" fmla="*/ 380068 h 534021"/>
                <a:gd name="connsiteX43" fmla="*/ 657043 w 1698100"/>
                <a:gd name="connsiteY43" fmla="*/ 400839 h 534021"/>
                <a:gd name="connsiteX44" fmla="*/ 582202 w 1698100"/>
                <a:gd name="connsiteY44" fmla="*/ 422184 h 534021"/>
                <a:gd name="connsiteX45" fmla="*/ 461725 w 1698100"/>
                <a:gd name="connsiteY45" fmla="*/ 409563 h 534021"/>
                <a:gd name="connsiteX46" fmla="*/ 421040 w 1698100"/>
                <a:gd name="connsiteY46" fmla="*/ 360434 h 534021"/>
                <a:gd name="connsiteX47" fmla="*/ 477031 w 1698100"/>
                <a:gd name="connsiteY47" fmla="*/ 292995 h 534021"/>
                <a:gd name="connsiteX48" fmla="*/ 631596 w 1698100"/>
                <a:gd name="connsiteY48" fmla="*/ 249581 h 534021"/>
                <a:gd name="connsiteX49" fmla="*/ 836340 w 1698100"/>
                <a:gd name="connsiteY49" fmla="*/ 266433 h 534021"/>
                <a:gd name="connsiteX50" fmla="*/ 909506 w 1698100"/>
                <a:gd name="connsiteY50" fmla="*/ 350225 h 534021"/>
                <a:gd name="connsiteX51" fmla="*/ 815176 w 1698100"/>
                <a:gd name="connsiteY51" fmla="*/ 460111 h 534021"/>
                <a:gd name="connsiteX52" fmla="*/ 567451 w 1698100"/>
                <a:gd name="connsiteY52" fmla="*/ 528758 h 534021"/>
                <a:gd name="connsiteX53" fmla="*/ 218867 w 1698100"/>
                <a:gd name="connsiteY53" fmla="*/ 515581 h 534021"/>
                <a:gd name="connsiteX54" fmla="*/ 13163 w 1698100"/>
                <a:gd name="connsiteY54" fmla="*/ 406625 h 534021"/>
                <a:gd name="connsiteX55" fmla="*/ 49955 w 1698100"/>
                <a:gd name="connsiteY55" fmla="*/ 240712 h 534021"/>
                <a:gd name="connsiteX56" fmla="*/ 467020 w 1698100"/>
                <a:gd name="connsiteY56" fmla="*/ 45815 h 534021"/>
                <a:gd name="connsiteX57" fmla="*/ 816474 w 1698100"/>
                <a:gd name="connsiteY57" fmla="*/ 109 h 534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698100" h="534021">
                  <a:moveTo>
                    <a:pt x="816474" y="109"/>
                  </a:moveTo>
                  <a:cubicBezTo>
                    <a:pt x="888676" y="1332"/>
                    <a:pt x="957967" y="13064"/>
                    <a:pt x="1016610" y="43027"/>
                  </a:cubicBezTo>
                  <a:cubicBezTo>
                    <a:pt x="1172992" y="122928"/>
                    <a:pt x="1236422" y="216639"/>
                    <a:pt x="1298821" y="260580"/>
                  </a:cubicBezTo>
                  <a:cubicBezTo>
                    <a:pt x="1361219" y="304521"/>
                    <a:pt x="1366589" y="298610"/>
                    <a:pt x="1390998" y="306673"/>
                  </a:cubicBezTo>
                  <a:cubicBezTo>
                    <a:pt x="1426066" y="318061"/>
                    <a:pt x="1463574" y="321560"/>
                    <a:pt x="1503523" y="317169"/>
                  </a:cubicBezTo>
                  <a:cubicBezTo>
                    <a:pt x="1557998" y="311181"/>
                    <a:pt x="1598610" y="296097"/>
                    <a:pt x="1625357" y="271917"/>
                  </a:cubicBezTo>
                  <a:cubicBezTo>
                    <a:pt x="1647426" y="251999"/>
                    <a:pt x="1657036" y="229078"/>
                    <a:pt x="1654186" y="203153"/>
                  </a:cubicBezTo>
                  <a:cubicBezTo>
                    <a:pt x="1652422" y="187104"/>
                    <a:pt x="1643694" y="174570"/>
                    <a:pt x="1628000" y="165549"/>
                  </a:cubicBezTo>
                  <a:cubicBezTo>
                    <a:pt x="1608376" y="154213"/>
                    <a:pt x="1580769" y="150500"/>
                    <a:pt x="1545178" y="154412"/>
                  </a:cubicBezTo>
                  <a:cubicBezTo>
                    <a:pt x="1532830" y="155769"/>
                    <a:pt x="1521108" y="157807"/>
                    <a:pt x="1510013" y="160526"/>
                  </a:cubicBezTo>
                  <a:cubicBezTo>
                    <a:pt x="1498917" y="163245"/>
                    <a:pt x="1488475" y="166892"/>
                    <a:pt x="1478686" y="171466"/>
                  </a:cubicBezTo>
                  <a:cubicBezTo>
                    <a:pt x="1473792" y="173753"/>
                    <a:pt x="1469529" y="175096"/>
                    <a:pt x="1465897" y="175496"/>
                  </a:cubicBezTo>
                  <a:cubicBezTo>
                    <a:pt x="1464444" y="175655"/>
                    <a:pt x="1460663" y="174697"/>
                    <a:pt x="1454554" y="172619"/>
                  </a:cubicBezTo>
                  <a:cubicBezTo>
                    <a:pt x="1449063" y="169475"/>
                    <a:pt x="1446018" y="165186"/>
                    <a:pt x="1445421" y="159754"/>
                  </a:cubicBezTo>
                  <a:cubicBezTo>
                    <a:pt x="1445177" y="157532"/>
                    <a:pt x="1445517" y="153934"/>
                    <a:pt x="1446440" y="148960"/>
                  </a:cubicBezTo>
                  <a:cubicBezTo>
                    <a:pt x="1447364" y="143985"/>
                    <a:pt x="1456740" y="137332"/>
                    <a:pt x="1474570" y="129000"/>
                  </a:cubicBezTo>
                  <a:cubicBezTo>
                    <a:pt x="1492400" y="120669"/>
                    <a:pt x="1512936" y="115225"/>
                    <a:pt x="1536179" y="112671"/>
                  </a:cubicBezTo>
                  <a:cubicBezTo>
                    <a:pt x="1593560" y="106364"/>
                    <a:pt x="1635833" y="113087"/>
                    <a:pt x="1662998" y="132841"/>
                  </a:cubicBezTo>
                  <a:cubicBezTo>
                    <a:pt x="1682948" y="147141"/>
                    <a:pt x="1694456" y="168240"/>
                    <a:pt x="1697523" y="196141"/>
                  </a:cubicBezTo>
                  <a:cubicBezTo>
                    <a:pt x="1701539" y="232682"/>
                    <a:pt x="1684608" y="265904"/>
                    <a:pt x="1646728" y="295806"/>
                  </a:cubicBezTo>
                  <a:cubicBezTo>
                    <a:pt x="1602745" y="330377"/>
                    <a:pt x="1538262" y="352333"/>
                    <a:pt x="1453281" y="361674"/>
                  </a:cubicBezTo>
                  <a:cubicBezTo>
                    <a:pt x="1367572" y="371094"/>
                    <a:pt x="1291100" y="360883"/>
                    <a:pt x="1223865" y="331040"/>
                  </a:cubicBezTo>
                  <a:lnTo>
                    <a:pt x="1058235" y="238670"/>
                  </a:lnTo>
                  <a:cubicBezTo>
                    <a:pt x="1011506" y="214820"/>
                    <a:pt x="972479" y="197494"/>
                    <a:pt x="941151" y="186694"/>
                  </a:cubicBezTo>
                  <a:cubicBezTo>
                    <a:pt x="896045" y="170911"/>
                    <a:pt x="849706" y="160637"/>
                    <a:pt x="802135" y="155870"/>
                  </a:cubicBezTo>
                  <a:cubicBezTo>
                    <a:pt x="747863" y="150340"/>
                    <a:pt x="685500" y="151448"/>
                    <a:pt x="615045" y="159192"/>
                  </a:cubicBezTo>
                  <a:cubicBezTo>
                    <a:pt x="485756" y="173402"/>
                    <a:pt x="379417" y="202458"/>
                    <a:pt x="296028" y="246358"/>
                  </a:cubicBezTo>
                  <a:cubicBezTo>
                    <a:pt x="215409" y="288704"/>
                    <a:pt x="177637" y="332963"/>
                    <a:pt x="182712" y="379134"/>
                  </a:cubicBezTo>
                  <a:cubicBezTo>
                    <a:pt x="187705" y="424564"/>
                    <a:pt x="222513" y="460345"/>
                    <a:pt x="287135" y="486477"/>
                  </a:cubicBezTo>
                  <a:cubicBezTo>
                    <a:pt x="359455" y="515761"/>
                    <a:pt x="452270" y="524176"/>
                    <a:pt x="565579" y="511722"/>
                  </a:cubicBezTo>
                  <a:cubicBezTo>
                    <a:pt x="652740" y="502142"/>
                    <a:pt x="724031" y="481936"/>
                    <a:pt x="779452" y="451106"/>
                  </a:cubicBezTo>
                  <a:cubicBezTo>
                    <a:pt x="832102" y="421829"/>
                    <a:pt x="856678" y="391266"/>
                    <a:pt x="853177" y="359415"/>
                  </a:cubicBezTo>
                  <a:cubicBezTo>
                    <a:pt x="850436" y="334478"/>
                    <a:pt x="833198" y="314757"/>
                    <a:pt x="801464" y="300253"/>
                  </a:cubicBezTo>
                  <a:cubicBezTo>
                    <a:pt x="765074" y="283513"/>
                    <a:pt x="716372" y="278495"/>
                    <a:pt x="655359" y="285202"/>
                  </a:cubicBezTo>
                  <a:cubicBezTo>
                    <a:pt x="614684" y="289672"/>
                    <a:pt x="581102" y="298486"/>
                    <a:pt x="554614" y="311643"/>
                  </a:cubicBezTo>
                  <a:cubicBezTo>
                    <a:pt x="528126" y="324800"/>
                    <a:pt x="515723" y="339032"/>
                    <a:pt x="517405" y="354340"/>
                  </a:cubicBezTo>
                  <a:cubicBezTo>
                    <a:pt x="518409" y="363476"/>
                    <a:pt x="527510" y="371034"/>
                    <a:pt x="544708" y="377015"/>
                  </a:cubicBezTo>
                  <a:cubicBezTo>
                    <a:pt x="561906" y="382996"/>
                    <a:pt x="581762" y="384750"/>
                    <a:pt x="604279" y="382275"/>
                  </a:cubicBezTo>
                  <a:cubicBezTo>
                    <a:pt x="621712" y="380359"/>
                    <a:pt x="637610" y="377862"/>
                    <a:pt x="651973" y="374783"/>
                  </a:cubicBezTo>
                  <a:cubicBezTo>
                    <a:pt x="659155" y="373244"/>
                    <a:pt x="663459" y="372271"/>
                    <a:pt x="664885" y="371865"/>
                  </a:cubicBezTo>
                  <a:lnTo>
                    <a:pt x="677796" y="368946"/>
                  </a:lnTo>
                  <a:cubicBezTo>
                    <a:pt x="682154" y="368467"/>
                    <a:pt x="684442" y="369216"/>
                    <a:pt x="684659" y="371191"/>
                  </a:cubicBezTo>
                  <a:cubicBezTo>
                    <a:pt x="684713" y="371685"/>
                    <a:pt x="683936" y="374644"/>
                    <a:pt x="682326" y="380068"/>
                  </a:cubicBezTo>
                  <a:cubicBezTo>
                    <a:pt x="680717" y="385493"/>
                    <a:pt x="672290" y="392416"/>
                    <a:pt x="657043" y="400839"/>
                  </a:cubicBezTo>
                  <a:cubicBezTo>
                    <a:pt x="637655" y="411716"/>
                    <a:pt x="612708" y="418831"/>
                    <a:pt x="582202" y="422184"/>
                  </a:cubicBezTo>
                  <a:cubicBezTo>
                    <a:pt x="531357" y="427773"/>
                    <a:pt x="491199" y="423566"/>
                    <a:pt x="461725" y="409563"/>
                  </a:cubicBezTo>
                  <a:cubicBezTo>
                    <a:pt x="436908" y="397798"/>
                    <a:pt x="423346" y="381421"/>
                    <a:pt x="421040" y="360434"/>
                  </a:cubicBezTo>
                  <a:cubicBezTo>
                    <a:pt x="418516" y="337472"/>
                    <a:pt x="437179" y="314993"/>
                    <a:pt x="477031" y="292995"/>
                  </a:cubicBezTo>
                  <a:cubicBezTo>
                    <a:pt x="516882" y="270998"/>
                    <a:pt x="568404" y="256526"/>
                    <a:pt x="631596" y="249581"/>
                  </a:cubicBezTo>
                  <a:cubicBezTo>
                    <a:pt x="718031" y="240080"/>
                    <a:pt x="786279" y="245698"/>
                    <a:pt x="836340" y="266433"/>
                  </a:cubicBezTo>
                  <a:cubicBezTo>
                    <a:pt x="881020" y="285012"/>
                    <a:pt x="905408" y="312943"/>
                    <a:pt x="909506" y="350225"/>
                  </a:cubicBezTo>
                  <a:cubicBezTo>
                    <a:pt x="913712" y="388495"/>
                    <a:pt x="882269" y="425124"/>
                    <a:pt x="815176" y="460111"/>
                  </a:cubicBezTo>
                  <a:cubicBezTo>
                    <a:pt x="748082" y="495098"/>
                    <a:pt x="666836" y="519513"/>
                    <a:pt x="567451" y="528758"/>
                  </a:cubicBezTo>
                  <a:cubicBezTo>
                    <a:pt x="468067" y="538003"/>
                    <a:pt x="311248" y="535936"/>
                    <a:pt x="218867" y="515581"/>
                  </a:cubicBezTo>
                  <a:cubicBezTo>
                    <a:pt x="126485" y="495225"/>
                    <a:pt x="41314" y="452436"/>
                    <a:pt x="13163" y="406625"/>
                  </a:cubicBezTo>
                  <a:cubicBezTo>
                    <a:pt x="-14989" y="360814"/>
                    <a:pt x="4204" y="301615"/>
                    <a:pt x="49955" y="240712"/>
                  </a:cubicBezTo>
                  <a:cubicBezTo>
                    <a:pt x="95707" y="179810"/>
                    <a:pt x="305911" y="78763"/>
                    <a:pt x="467020" y="45815"/>
                  </a:cubicBezTo>
                  <a:cubicBezTo>
                    <a:pt x="567713" y="25223"/>
                    <a:pt x="696137" y="-1929"/>
                    <a:pt x="816474" y="109"/>
                  </a:cubicBezTo>
                  <a:close/>
                </a:path>
              </a:pathLst>
            </a:custGeom>
            <a:gradFill>
              <a:gsLst>
                <a:gs pos="95575">
                  <a:srgbClr val="ECD3E0"/>
                </a:gs>
                <a:gs pos="76991">
                  <a:srgbClr val="5A69A0"/>
                </a:gs>
                <a:gs pos="56000">
                  <a:srgbClr val="353E5F"/>
                </a:gs>
                <a:gs pos="0">
                  <a:srgbClr val="151517"/>
                </a:gs>
              </a:gsLst>
              <a:path path="circle">
                <a:fillToRect l="100000" t="100000"/>
              </a:path>
            </a:gradFill>
            <a:ln>
              <a:noFill/>
            </a:ln>
            <a:scene3d>
              <a:camera prst="orthographicFront"/>
              <a:lightRig rig="flood"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11"/>
            <p:cNvSpPr/>
            <p:nvPr/>
          </p:nvSpPr>
          <p:spPr>
            <a:xfrm>
              <a:off x="-23844" y="20322"/>
              <a:ext cx="9195059" cy="5654949"/>
            </a:xfrm>
            <a:custGeom>
              <a:avLst/>
              <a:gdLst>
                <a:gd name="connsiteX0" fmla="*/ 0 w 9195059"/>
                <a:gd name="connsiteY0" fmla="*/ 0 h 5654949"/>
                <a:gd name="connsiteX1" fmla="*/ 9195059 w 9195059"/>
                <a:gd name="connsiteY1" fmla="*/ 0 h 5654949"/>
                <a:gd name="connsiteX2" fmla="*/ 9185408 w 9195059"/>
                <a:gd name="connsiteY2" fmla="*/ 5452605 h 5654949"/>
                <a:gd name="connsiteX3" fmla="*/ 19301 w 9195059"/>
                <a:gd name="connsiteY3" fmla="*/ 5422385 h 5654949"/>
                <a:gd name="connsiteX4" fmla="*/ 0 w 9195059"/>
                <a:gd name="connsiteY4" fmla="*/ 0 h 5654949"/>
                <a:gd name="connsiteX5" fmla="*/ 6942275 w 9195059"/>
                <a:gd name="connsiteY5" fmla="*/ 4209442 h 5654949"/>
                <a:gd name="connsiteX6" fmla="*/ 6546137 w 9195059"/>
                <a:gd name="connsiteY6" fmla="*/ 4223594 h 5654949"/>
                <a:gd name="connsiteX7" fmla="*/ 5696589 w 9195059"/>
                <a:gd name="connsiteY7" fmla="*/ 4525076 h 5654949"/>
                <a:gd name="connsiteX8" fmla="*/ 5575229 w 9195059"/>
                <a:gd name="connsiteY8" fmla="*/ 4888731 h 5654949"/>
                <a:gd name="connsiteX9" fmla="*/ 5930237 w 9195059"/>
                <a:gd name="connsiteY9" fmla="*/ 5204835 h 5654949"/>
                <a:gd name="connsiteX10" fmla="*/ 6585343 w 9195059"/>
                <a:gd name="connsiteY10" fmla="*/ 5351908 h 5654949"/>
                <a:gd name="connsiteX11" fmla="*/ 7075245 w 9195059"/>
                <a:gd name="connsiteY11" fmla="*/ 5279620 h 5654949"/>
                <a:gd name="connsiteX12" fmla="*/ 7287929 w 9195059"/>
                <a:gd name="connsiteY12" fmla="*/ 5062291 h 5654949"/>
                <a:gd name="connsiteX13" fmla="*/ 7175715 w 9195059"/>
                <a:gd name="connsiteY13" fmla="*/ 4847784 h 5654949"/>
                <a:gd name="connsiteX14" fmla="*/ 6793777 w 9195059"/>
                <a:gd name="connsiteY14" fmla="*/ 4740746 h 5654949"/>
                <a:gd name="connsiteX15" fmla="*/ 6487926 w 9195059"/>
                <a:gd name="connsiteY15" fmla="*/ 4787170 h 5654949"/>
                <a:gd name="connsiteX16" fmla="*/ 6360992 w 9195059"/>
                <a:gd name="connsiteY16" fmla="*/ 4921188 h 5654949"/>
                <a:gd name="connsiteX17" fmla="*/ 6422601 w 9195059"/>
                <a:gd name="connsiteY17" fmla="*/ 5046214 h 5654949"/>
                <a:gd name="connsiteX18" fmla="*/ 6646498 w 9195059"/>
                <a:gd name="connsiteY18" fmla="*/ 5115328 h 5654949"/>
                <a:gd name="connsiteX19" fmla="*/ 6794694 w 9195059"/>
                <a:gd name="connsiteY19" fmla="*/ 5092115 h 5654949"/>
                <a:gd name="connsiteX20" fmla="*/ 6848991 w 9195059"/>
                <a:gd name="connsiteY20" fmla="*/ 5053542 h 5654949"/>
                <a:gd name="connsiteX21" fmla="*/ 6856172 w 9195059"/>
                <a:gd name="connsiteY21" fmla="*/ 5034206 h 5654949"/>
                <a:gd name="connsiteX22" fmla="*/ 6843895 w 9195059"/>
                <a:gd name="connsiteY22" fmla="*/ 5026812 h 5654949"/>
                <a:gd name="connsiteX23" fmla="*/ 6818567 w 9195059"/>
                <a:gd name="connsiteY23" fmla="*/ 5029085 h 5654949"/>
                <a:gd name="connsiteX24" fmla="*/ 6793239 w 9195059"/>
                <a:gd name="connsiteY24" fmla="*/ 5031358 h 5654949"/>
                <a:gd name="connsiteX25" fmla="*/ 6700705 w 9195059"/>
                <a:gd name="connsiteY25" fmla="*/ 5032300 h 5654949"/>
                <a:gd name="connsiteX26" fmla="*/ 6589689 w 9195059"/>
                <a:gd name="connsiteY26" fmla="*/ 5000349 h 5654949"/>
                <a:gd name="connsiteX27" fmla="*/ 6545134 w 9195059"/>
                <a:gd name="connsiteY27" fmla="*/ 4939778 h 5654949"/>
                <a:gd name="connsiteX28" fmla="*/ 6628825 w 9195059"/>
                <a:gd name="connsiteY28" fmla="*/ 4855520 h 5654949"/>
                <a:gd name="connsiteX29" fmla="*/ 6827600 w 9195059"/>
                <a:gd name="connsiteY29" fmla="*/ 4829467 h 5654949"/>
                <a:gd name="connsiteX30" fmla="*/ 7099205 w 9195059"/>
                <a:gd name="connsiteY30" fmla="*/ 4912707 h 5654949"/>
                <a:gd name="connsiteX31" fmla="*/ 7178536 w 9195059"/>
                <a:gd name="connsiteY31" fmla="*/ 5064179 h 5654949"/>
                <a:gd name="connsiteX32" fmla="*/ 7010497 w 9195059"/>
                <a:gd name="connsiteY32" fmla="*/ 5247199 h 5654949"/>
                <a:gd name="connsiteX33" fmla="*/ 6587118 w 9195059"/>
                <a:gd name="connsiteY33" fmla="*/ 5312667 h 5654949"/>
                <a:gd name="connsiteX34" fmla="*/ 6068425 w 9195059"/>
                <a:gd name="connsiteY34" fmla="*/ 5161829 h 5654949"/>
                <a:gd name="connsiteX35" fmla="*/ 5904448 w 9195059"/>
                <a:gd name="connsiteY35" fmla="*/ 4883433 h 5654949"/>
                <a:gd name="connsiteX36" fmla="*/ 6160182 w 9195059"/>
                <a:gd name="connsiteY36" fmla="*/ 4620611 h 5654949"/>
                <a:gd name="connsiteX37" fmla="*/ 6790687 w 9195059"/>
                <a:gd name="connsiteY37" fmla="*/ 4530322 h 5654949"/>
                <a:gd name="connsiteX38" fmla="*/ 7145534 w 9195059"/>
                <a:gd name="connsiteY38" fmla="*/ 4585701 h 5654949"/>
                <a:gd name="connsiteX39" fmla="*/ 7398812 w 9195059"/>
                <a:gd name="connsiteY39" fmla="*/ 4702304 h 5654949"/>
                <a:gd name="connsiteX40" fmla="*/ 7604011 w 9195059"/>
                <a:gd name="connsiteY40" fmla="*/ 4859471 h 5654949"/>
                <a:gd name="connsiteX41" fmla="*/ 7888410 w 9195059"/>
                <a:gd name="connsiteY41" fmla="*/ 5124510 h 5654949"/>
                <a:gd name="connsiteX42" fmla="*/ 8312704 w 9195059"/>
                <a:gd name="connsiteY42" fmla="*/ 5271077 h 5654949"/>
                <a:gd name="connsiteX43" fmla="*/ 8699093 w 9195059"/>
                <a:gd name="connsiteY43" fmla="*/ 5186839 h 5654949"/>
                <a:gd name="connsiteX44" fmla="*/ 8826258 w 9195059"/>
                <a:gd name="connsiteY44" fmla="*/ 4978035 h 5654949"/>
                <a:gd name="connsiteX45" fmla="*/ 8780723 w 9195059"/>
                <a:gd name="connsiteY45" fmla="*/ 4822963 h 5654949"/>
                <a:gd name="connsiteX46" fmla="*/ 8547186 w 9195059"/>
                <a:gd name="connsiteY46" fmla="*/ 4734608 h 5654949"/>
                <a:gd name="connsiteX47" fmla="*/ 8425580 w 9195059"/>
                <a:gd name="connsiteY47" fmla="*/ 4750902 h 5654949"/>
                <a:gd name="connsiteX48" fmla="*/ 8366154 w 9195059"/>
                <a:gd name="connsiteY48" fmla="*/ 4786680 h 5654949"/>
                <a:gd name="connsiteX49" fmla="*/ 8360858 w 9195059"/>
                <a:gd name="connsiteY49" fmla="*/ 4810803 h 5654949"/>
                <a:gd name="connsiteX50" fmla="*/ 8374115 w 9195059"/>
                <a:gd name="connsiteY50" fmla="*/ 4843030 h 5654949"/>
                <a:gd name="connsiteX51" fmla="*/ 8394668 w 9195059"/>
                <a:gd name="connsiteY51" fmla="*/ 4853363 h 5654949"/>
                <a:gd name="connsiteX52" fmla="*/ 8420111 w 9195059"/>
                <a:gd name="connsiteY52" fmla="*/ 4848531 h 5654949"/>
                <a:gd name="connsiteX53" fmla="*/ 8482767 w 9195059"/>
                <a:gd name="connsiteY53" fmla="*/ 4834270 h 5654949"/>
                <a:gd name="connsiteX54" fmla="*/ 8551177 w 9195059"/>
                <a:gd name="connsiteY54" fmla="*/ 4832237 h 5654949"/>
                <a:gd name="connsiteX55" fmla="*/ 8704329 w 9195059"/>
                <a:gd name="connsiteY55" fmla="*/ 4885327 h 5654949"/>
                <a:gd name="connsiteX56" fmla="*/ 8742115 w 9195059"/>
                <a:gd name="connsiteY56" fmla="*/ 4979356 h 5654949"/>
                <a:gd name="connsiteX57" fmla="*/ 8666133 w 9195059"/>
                <a:gd name="connsiteY57" fmla="*/ 5125510 h 5654949"/>
                <a:gd name="connsiteX58" fmla="*/ 8421607 w 9195059"/>
                <a:gd name="connsiteY58" fmla="*/ 5187105 h 5654949"/>
                <a:gd name="connsiteX59" fmla="*/ 8212086 w 9195059"/>
                <a:gd name="connsiteY59" fmla="*/ 5125480 h 5654949"/>
                <a:gd name="connsiteX60" fmla="*/ 8052151 w 9195059"/>
                <a:gd name="connsiteY60" fmla="*/ 4990021 h 5654949"/>
                <a:gd name="connsiteX61" fmla="*/ 7586352 w 9195059"/>
                <a:gd name="connsiteY61" fmla="*/ 4402067 h 5654949"/>
                <a:gd name="connsiteX62" fmla="*/ 6942275 w 9195059"/>
                <a:gd name="connsiteY62" fmla="*/ 4209442 h 5654949"/>
                <a:gd name="connsiteX63" fmla="*/ 3534677 w 9195059"/>
                <a:gd name="connsiteY63" fmla="*/ 4419530 h 5654949"/>
                <a:gd name="connsiteX64" fmla="*/ 2901493 w 9195059"/>
                <a:gd name="connsiteY64" fmla="*/ 4560434 h 5654949"/>
                <a:gd name="connsiteX65" fmla="*/ 2791315 w 9195059"/>
                <a:gd name="connsiteY65" fmla="*/ 4795165 h 5654949"/>
                <a:gd name="connsiteX66" fmla="*/ 3028707 w 9195059"/>
                <a:gd name="connsiteY66" fmla="*/ 5032219 h 5654949"/>
                <a:gd name="connsiteX67" fmla="*/ 3493614 w 9195059"/>
                <a:gd name="connsiteY67" fmla="*/ 5177640 h 5654949"/>
                <a:gd name="connsiteX68" fmla="*/ 3852498 w 9195059"/>
                <a:gd name="connsiteY68" fmla="*/ 5164374 h 5654949"/>
                <a:gd name="connsiteX69" fmla="*/ 4019744 w 9195059"/>
                <a:gd name="connsiteY69" fmla="*/ 5034142 h 5654949"/>
                <a:gd name="connsiteX70" fmla="*/ 3951758 w 9195059"/>
                <a:gd name="connsiteY70" fmla="*/ 4882505 h 5654949"/>
                <a:gd name="connsiteX71" fmla="*/ 3682018 w 9195059"/>
                <a:gd name="connsiteY71" fmla="*/ 4783469 h 5654949"/>
                <a:gd name="connsiteX72" fmla="*/ 3457885 w 9195059"/>
                <a:gd name="connsiteY72" fmla="*/ 4792617 h 5654949"/>
                <a:gd name="connsiteX73" fmla="*/ 3357803 w 9195059"/>
                <a:gd name="connsiteY73" fmla="*/ 4873229 h 5654949"/>
                <a:gd name="connsiteX74" fmla="*/ 3394684 w 9195059"/>
                <a:gd name="connsiteY74" fmla="*/ 4961339 h 5654949"/>
                <a:gd name="connsiteX75" fmla="*/ 3552416 w 9195059"/>
                <a:gd name="connsiteY75" fmla="*/ 5023656 h 5654949"/>
                <a:gd name="connsiteX76" fmla="*/ 3661062 w 9195059"/>
                <a:gd name="connsiteY76" fmla="*/ 5018743 h 5654949"/>
                <a:gd name="connsiteX77" fmla="*/ 3702718 w 9195059"/>
                <a:gd name="connsiteY77" fmla="*/ 4996814 h 5654949"/>
                <a:gd name="connsiteX78" fmla="*/ 3709103 w 9195059"/>
                <a:gd name="connsiteY78" fmla="*/ 4984386 h 5654949"/>
                <a:gd name="connsiteX79" fmla="*/ 3700676 w 9195059"/>
                <a:gd name="connsiteY79" fmla="*/ 4978556 h 5654949"/>
                <a:gd name="connsiteX80" fmla="*/ 3682212 w 9195059"/>
                <a:gd name="connsiteY80" fmla="*/ 4978261 h 5654949"/>
                <a:gd name="connsiteX81" fmla="*/ 3663747 w 9195059"/>
                <a:gd name="connsiteY81" fmla="*/ 4977967 h 5654949"/>
                <a:gd name="connsiteX82" fmla="*/ 3596743 w 9195059"/>
                <a:gd name="connsiteY82" fmla="*/ 4971963 h 5654949"/>
                <a:gd name="connsiteX83" fmla="*/ 3518391 w 9195059"/>
                <a:gd name="connsiteY83" fmla="*/ 4942616 h 5654949"/>
                <a:gd name="connsiteX84" fmla="*/ 3489883 w 9195059"/>
                <a:gd name="connsiteY84" fmla="*/ 4898875 h 5654949"/>
                <a:gd name="connsiteX85" fmla="*/ 3555617 w 9195059"/>
                <a:gd name="connsiteY85" fmla="*/ 4848473 h 5654949"/>
                <a:gd name="connsiteX86" fmla="*/ 3701030 w 9195059"/>
                <a:gd name="connsiteY86" fmla="*/ 4845284 h 5654949"/>
                <a:gd name="connsiteX87" fmla="*/ 3892409 w 9195059"/>
                <a:gd name="connsiteY87" fmla="*/ 4920479 h 5654949"/>
                <a:gd name="connsiteX88" fmla="*/ 3940483 w 9195059"/>
                <a:gd name="connsiteY88" fmla="*/ 5027563 h 5654949"/>
                <a:gd name="connsiteX89" fmla="*/ 3807648 w 9195059"/>
                <a:gd name="connsiteY89" fmla="*/ 5138029 h 5654949"/>
                <a:gd name="connsiteX90" fmla="*/ 3497314 w 9195059"/>
                <a:gd name="connsiteY90" fmla="*/ 5151499 h 5654949"/>
                <a:gd name="connsiteX91" fmla="*/ 3131329 w 9195059"/>
                <a:gd name="connsiteY91" fmla="*/ 5013338 h 5654949"/>
                <a:gd name="connsiteX92" fmla="*/ 3029825 w 9195059"/>
                <a:gd name="connsiteY92" fmla="*/ 4815222 h 5654949"/>
                <a:gd name="connsiteX93" fmla="*/ 3231016 w 9195059"/>
                <a:gd name="connsiteY93" fmla="*/ 4657623 h 5654949"/>
                <a:gd name="connsiteX94" fmla="*/ 3692731 w 9195059"/>
                <a:gd name="connsiteY94" fmla="*/ 4642389 h 5654949"/>
                <a:gd name="connsiteX95" fmla="*/ 3946049 w 9195059"/>
                <a:gd name="connsiteY95" fmla="*/ 4704901 h 5654949"/>
                <a:gd name="connsiteX96" fmla="*/ 4122116 w 9195059"/>
                <a:gd name="connsiteY96" fmla="*/ 4801115 h 5654949"/>
                <a:gd name="connsiteX97" fmla="*/ 4260903 w 9195059"/>
                <a:gd name="connsiteY97" fmla="*/ 4921035 h 5654949"/>
                <a:gd name="connsiteX98" fmla="*/ 4450352 w 9195059"/>
                <a:gd name="connsiteY98" fmla="*/ 5118844 h 5654949"/>
                <a:gd name="connsiteX99" fmla="*/ 4748303 w 9195059"/>
                <a:gd name="connsiteY99" fmla="*/ 5247377 h 5654949"/>
                <a:gd name="connsiteX100" fmla="*/ 5033032 w 9195059"/>
                <a:gd name="connsiteY100" fmla="*/ 5218690 h 5654949"/>
                <a:gd name="connsiteX101" fmla="*/ 5137882 w 9195059"/>
                <a:gd name="connsiteY101" fmla="*/ 5088034 h 5654949"/>
                <a:gd name="connsiteX102" fmla="*/ 5114480 w 9195059"/>
                <a:gd name="connsiteY102" fmla="*/ 4980963 h 5654949"/>
                <a:gd name="connsiteX103" fmla="*/ 4950957 w 9195059"/>
                <a:gd name="connsiteY103" fmla="*/ 4905074 h 5654949"/>
                <a:gd name="connsiteX104" fmla="*/ 4861974 w 9195059"/>
                <a:gd name="connsiteY104" fmla="*/ 4907263 h 5654949"/>
                <a:gd name="connsiteX105" fmla="*/ 4816779 w 9195059"/>
                <a:gd name="connsiteY105" fmla="*/ 4926952 h 5654949"/>
                <a:gd name="connsiteX106" fmla="*/ 4811463 w 9195059"/>
                <a:gd name="connsiteY106" fmla="*/ 4942720 h 5654949"/>
                <a:gd name="connsiteX107" fmla="*/ 4819071 w 9195059"/>
                <a:gd name="connsiteY107" fmla="*/ 4965244 h 5654949"/>
                <a:gd name="connsiteX108" fmla="*/ 4833305 w 9195059"/>
                <a:gd name="connsiteY108" fmla="*/ 4973634 h 5654949"/>
                <a:gd name="connsiteX109" fmla="*/ 4852010 w 9195059"/>
                <a:gd name="connsiteY109" fmla="*/ 4972224 h 5654949"/>
                <a:gd name="connsiteX110" fmla="*/ 4898218 w 9195059"/>
                <a:gd name="connsiteY110" fmla="*/ 4967169 h 5654949"/>
                <a:gd name="connsiteX111" fmla="*/ 4947837 w 9195059"/>
                <a:gd name="connsiteY111" fmla="*/ 4970713 h 5654949"/>
                <a:gd name="connsiteX112" fmla="*/ 5055372 w 9195059"/>
                <a:gd name="connsiteY112" fmla="*/ 5017232 h 5654949"/>
                <a:gd name="connsiteX113" fmla="*/ 5076924 w 9195059"/>
                <a:gd name="connsiteY113" fmla="*/ 5082885 h 5654949"/>
                <a:gd name="connsiteX114" fmla="*/ 5012960 w 9195059"/>
                <a:gd name="connsiteY114" fmla="*/ 5175274 h 5654949"/>
                <a:gd name="connsiteX115" fmla="*/ 4832260 w 9195059"/>
                <a:gd name="connsiteY115" fmla="*/ 5198974 h 5654949"/>
                <a:gd name="connsiteX116" fmla="*/ 4684466 w 9195059"/>
                <a:gd name="connsiteY116" fmla="*/ 5142700 h 5654949"/>
                <a:gd name="connsiteX117" fmla="*/ 4577092 w 9195059"/>
                <a:gd name="connsiteY117" fmla="*/ 5040556 h 5654949"/>
                <a:gd name="connsiteX118" fmla="*/ 4276272 w 9195059"/>
                <a:gd name="connsiteY118" fmla="*/ 4613580 h 5654949"/>
                <a:gd name="connsiteX119" fmla="*/ 3534677 w 9195059"/>
                <a:gd name="connsiteY119" fmla="*/ 4419530 h 5654949"/>
                <a:gd name="connsiteX120" fmla="*/ 1393998 w 9195059"/>
                <a:gd name="connsiteY120" fmla="*/ 4556135 h 5654949"/>
                <a:gd name="connsiteX121" fmla="*/ 1044544 w 9195059"/>
                <a:gd name="connsiteY121" fmla="*/ 4601841 h 5654949"/>
                <a:gd name="connsiteX122" fmla="*/ 627479 w 9195059"/>
                <a:gd name="connsiteY122" fmla="*/ 4796738 h 5654949"/>
                <a:gd name="connsiteX123" fmla="*/ 590687 w 9195059"/>
                <a:gd name="connsiteY123" fmla="*/ 4962651 h 5654949"/>
                <a:gd name="connsiteX124" fmla="*/ 796391 w 9195059"/>
                <a:gd name="connsiteY124" fmla="*/ 5071607 h 5654949"/>
                <a:gd name="connsiteX125" fmla="*/ 1144975 w 9195059"/>
                <a:gd name="connsiteY125" fmla="*/ 5084784 h 5654949"/>
                <a:gd name="connsiteX126" fmla="*/ 1392700 w 9195059"/>
                <a:gd name="connsiteY126" fmla="*/ 5016137 h 5654949"/>
                <a:gd name="connsiteX127" fmla="*/ 1487030 w 9195059"/>
                <a:gd name="connsiteY127" fmla="*/ 4906251 h 5654949"/>
                <a:gd name="connsiteX128" fmla="*/ 1413864 w 9195059"/>
                <a:gd name="connsiteY128" fmla="*/ 4822459 h 5654949"/>
                <a:gd name="connsiteX129" fmla="*/ 1209120 w 9195059"/>
                <a:gd name="connsiteY129" fmla="*/ 4805607 h 5654949"/>
                <a:gd name="connsiteX130" fmla="*/ 1054555 w 9195059"/>
                <a:gd name="connsiteY130" fmla="*/ 4849021 h 5654949"/>
                <a:gd name="connsiteX131" fmla="*/ 998564 w 9195059"/>
                <a:gd name="connsiteY131" fmla="*/ 4916460 h 5654949"/>
                <a:gd name="connsiteX132" fmla="*/ 1039249 w 9195059"/>
                <a:gd name="connsiteY132" fmla="*/ 4965589 h 5654949"/>
                <a:gd name="connsiteX133" fmla="*/ 1159726 w 9195059"/>
                <a:gd name="connsiteY133" fmla="*/ 4978210 h 5654949"/>
                <a:gd name="connsiteX134" fmla="*/ 1234567 w 9195059"/>
                <a:gd name="connsiteY134" fmla="*/ 4956865 h 5654949"/>
                <a:gd name="connsiteX135" fmla="*/ 1259850 w 9195059"/>
                <a:gd name="connsiteY135" fmla="*/ 4936094 h 5654949"/>
                <a:gd name="connsiteX136" fmla="*/ 1262183 w 9195059"/>
                <a:gd name="connsiteY136" fmla="*/ 4927217 h 5654949"/>
                <a:gd name="connsiteX137" fmla="*/ 1255320 w 9195059"/>
                <a:gd name="connsiteY137" fmla="*/ 4924972 h 5654949"/>
                <a:gd name="connsiteX138" fmla="*/ 1242409 w 9195059"/>
                <a:gd name="connsiteY138" fmla="*/ 4927891 h 5654949"/>
                <a:gd name="connsiteX139" fmla="*/ 1229497 w 9195059"/>
                <a:gd name="connsiteY139" fmla="*/ 4930809 h 5654949"/>
                <a:gd name="connsiteX140" fmla="*/ 1181803 w 9195059"/>
                <a:gd name="connsiteY140" fmla="*/ 4938301 h 5654949"/>
                <a:gd name="connsiteX141" fmla="*/ 1122232 w 9195059"/>
                <a:gd name="connsiteY141" fmla="*/ 4933041 h 5654949"/>
                <a:gd name="connsiteX142" fmla="*/ 1094929 w 9195059"/>
                <a:gd name="connsiteY142" fmla="*/ 4910366 h 5654949"/>
                <a:gd name="connsiteX143" fmla="*/ 1132138 w 9195059"/>
                <a:gd name="connsiteY143" fmla="*/ 4867669 h 5654949"/>
                <a:gd name="connsiteX144" fmla="*/ 1232883 w 9195059"/>
                <a:gd name="connsiteY144" fmla="*/ 4841228 h 5654949"/>
                <a:gd name="connsiteX145" fmla="*/ 1378988 w 9195059"/>
                <a:gd name="connsiteY145" fmla="*/ 4856279 h 5654949"/>
                <a:gd name="connsiteX146" fmla="*/ 1430701 w 9195059"/>
                <a:gd name="connsiteY146" fmla="*/ 4915441 h 5654949"/>
                <a:gd name="connsiteX147" fmla="*/ 1356976 w 9195059"/>
                <a:gd name="connsiteY147" fmla="*/ 5007132 h 5654949"/>
                <a:gd name="connsiteX148" fmla="*/ 1143103 w 9195059"/>
                <a:gd name="connsiteY148" fmla="*/ 5067748 h 5654949"/>
                <a:gd name="connsiteX149" fmla="*/ 864659 w 9195059"/>
                <a:gd name="connsiteY149" fmla="*/ 5042503 h 5654949"/>
                <a:gd name="connsiteX150" fmla="*/ 760236 w 9195059"/>
                <a:gd name="connsiteY150" fmla="*/ 4935160 h 5654949"/>
                <a:gd name="connsiteX151" fmla="*/ 873552 w 9195059"/>
                <a:gd name="connsiteY151" fmla="*/ 4802384 h 5654949"/>
                <a:gd name="connsiteX152" fmla="*/ 1192569 w 9195059"/>
                <a:gd name="connsiteY152" fmla="*/ 4715218 h 5654949"/>
                <a:gd name="connsiteX153" fmla="*/ 1379659 w 9195059"/>
                <a:gd name="connsiteY153" fmla="*/ 4711896 h 5654949"/>
                <a:gd name="connsiteX154" fmla="*/ 1518675 w 9195059"/>
                <a:gd name="connsiteY154" fmla="*/ 4742720 h 5654949"/>
                <a:gd name="connsiteX155" fmla="*/ 1635759 w 9195059"/>
                <a:gd name="connsiteY155" fmla="*/ 4794696 h 5654949"/>
                <a:gd name="connsiteX156" fmla="*/ 1801389 w 9195059"/>
                <a:gd name="connsiteY156" fmla="*/ 4887066 h 5654949"/>
                <a:gd name="connsiteX157" fmla="*/ 2030805 w 9195059"/>
                <a:gd name="connsiteY157" fmla="*/ 4917700 h 5654949"/>
                <a:gd name="connsiteX158" fmla="*/ 2224252 w 9195059"/>
                <a:gd name="connsiteY158" fmla="*/ 4851832 h 5654949"/>
                <a:gd name="connsiteX159" fmla="*/ 2275047 w 9195059"/>
                <a:gd name="connsiteY159" fmla="*/ 4752167 h 5654949"/>
                <a:gd name="connsiteX160" fmla="*/ 2240522 w 9195059"/>
                <a:gd name="connsiteY160" fmla="*/ 4688867 h 5654949"/>
                <a:gd name="connsiteX161" fmla="*/ 2113703 w 9195059"/>
                <a:gd name="connsiteY161" fmla="*/ 4668697 h 5654949"/>
                <a:gd name="connsiteX162" fmla="*/ 2052094 w 9195059"/>
                <a:gd name="connsiteY162" fmla="*/ 4685026 h 5654949"/>
                <a:gd name="connsiteX163" fmla="*/ 2023964 w 9195059"/>
                <a:gd name="connsiteY163" fmla="*/ 4704986 h 5654949"/>
                <a:gd name="connsiteX164" fmla="*/ 2022945 w 9195059"/>
                <a:gd name="connsiteY164" fmla="*/ 4715780 h 5654949"/>
                <a:gd name="connsiteX165" fmla="*/ 2032078 w 9195059"/>
                <a:gd name="connsiteY165" fmla="*/ 4728645 h 5654949"/>
                <a:gd name="connsiteX166" fmla="*/ 2043421 w 9195059"/>
                <a:gd name="connsiteY166" fmla="*/ 4731522 h 5654949"/>
                <a:gd name="connsiteX167" fmla="*/ 2056210 w 9195059"/>
                <a:gd name="connsiteY167" fmla="*/ 4727492 h 5654949"/>
                <a:gd name="connsiteX168" fmla="*/ 2087537 w 9195059"/>
                <a:gd name="connsiteY168" fmla="*/ 4716552 h 5654949"/>
                <a:gd name="connsiteX169" fmla="*/ 2122702 w 9195059"/>
                <a:gd name="connsiteY169" fmla="*/ 4710438 h 5654949"/>
                <a:gd name="connsiteX170" fmla="*/ 2205524 w 9195059"/>
                <a:gd name="connsiteY170" fmla="*/ 4721575 h 5654949"/>
                <a:gd name="connsiteX171" fmla="*/ 2231710 w 9195059"/>
                <a:gd name="connsiteY171" fmla="*/ 4759179 h 5654949"/>
                <a:gd name="connsiteX172" fmla="*/ 2202881 w 9195059"/>
                <a:gd name="connsiteY172" fmla="*/ 4827943 h 5654949"/>
                <a:gd name="connsiteX173" fmla="*/ 2081047 w 9195059"/>
                <a:gd name="connsiteY173" fmla="*/ 4873195 h 5654949"/>
                <a:gd name="connsiteX174" fmla="*/ 1968522 w 9195059"/>
                <a:gd name="connsiteY174" fmla="*/ 4862699 h 5654949"/>
                <a:gd name="connsiteX175" fmla="*/ 1876345 w 9195059"/>
                <a:gd name="connsiteY175" fmla="*/ 4816606 h 5654949"/>
                <a:gd name="connsiteX176" fmla="*/ 1594134 w 9195059"/>
                <a:gd name="connsiteY176" fmla="*/ 4599053 h 5654949"/>
                <a:gd name="connsiteX177" fmla="*/ 1393998 w 9195059"/>
                <a:gd name="connsiteY177" fmla="*/ 4556135 h 56549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Lst>
              <a:rect l="l" t="t" r="r" b="b"/>
              <a:pathLst>
                <a:path w="9195059" h="5654949">
                  <a:moveTo>
                    <a:pt x="0" y="0"/>
                  </a:moveTo>
                  <a:lnTo>
                    <a:pt x="9195059" y="0"/>
                  </a:lnTo>
                  <a:lnTo>
                    <a:pt x="9185408" y="5452605"/>
                  </a:lnTo>
                  <a:cubicBezTo>
                    <a:pt x="5786828" y="6083183"/>
                    <a:pt x="4902835" y="4999437"/>
                    <a:pt x="19301" y="5422385"/>
                  </a:cubicBezTo>
                  <a:lnTo>
                    <a:pt x="0" y="0"/>
                  </a:lnTo>
                  <a:close/>
                  <a:moveTo>
                    <a:pt x="6942275" y="4209442"/>
                  </a:moveTo>
                  <a:cubicBezTo>
                    <a:pt x="6801974" y="4206222"/>
                    <a:pt x="6664247" y="4215906"/>
                    <a:pt x="6546137" y="4223594"/>
                  </a:cubicBezTo>
                  <a:cubicBezTo>
                    <a:pt x="6231177" y="4244095"/>
                    <a:pt x="5802117" y="4402430"/>
                    <a:pt x="5696589" y="4525076"/>
                  </a:cubicBezTo>
                  <a:cubicBezTo>
                    <a:pt x="5591060" y="4647722"/>
                    <a:pt x="5536288" y="4775438"/>
                    <a:pt x="5575229" y="4888731"/>
                  </a:cubicBezTo>
                  <a:cubicBezTo>
                    <a:pt x="5614170" y="5002024"/>
                    <a:pt x="5761885" y="5127638"/>
                    <a:pt x="5930237" y="5204835"/>
                  </a:cubicBezTo>
                  <a:cubicBezTo>
                    <a:pt x="6098589" y="5282031"/>
                    <a:pt x="6394509" y="5339444"/>
                    <a:pt x="6585343" y="5351908"/>
                  </a:cubicBezTo>
                  <a:cubicBezTo>
                    <a:pt x="6776177" y="5364372"/>
                    <a:pt x="6937444" y="5336355"/>
                    <a:pt x="7075245" y="5279620"/>
                  </a:cubicBezTo>
                  <a:cubicBezTo>
                    <a:pt x="7213045" y="5222884"/>
                    <a:pt x="7283941" y="5150441"/>
                    <a:pt x="7287929" y="5062291"/>
                  </a:cubicBezTo>
                  <a:cubicBezTo>
                    <a:pt x="7291815" y="4976416"/>
                    <a:pt x="7254411" y="4904914"/>
                    <a:pt x="7175715" y="4847784"/>
                  </a:cubicBezTo>
                  <a:cubicBezTo>
                    <a:pt x="7087514" y="4783956"/>
                    <a:pt x="6960201" y="4748277"/>
                    <a:pt x="6793777" y="4740746"/>
                  </a:cubicBezTo>
                  <a:cubicBezTo>
                    <a:pt x="6672106" y="4735240"/>
                    <a:pt x="6570155" y="4750715"/>
                    <a:pt x="6487926" y="4787170"/>
                  </a:cubicBezTo>
                  <a:cubicBezTo>
                    <a:pt x="6405696" y="4823626"/>
                    <a:pt x="6363385" y="4868298"/>
                    <a:pt x="6360992" y="4921188"/>
                  </a:cubicBezTo>
                  <a:cubicBezTo>
                    <a:pt x="6358804" y="4969529"/>
                    <a:pt x="6379341" y="5011204"/>
                    <a:pt x="6422601" y="5046214"/>
                  </a:cubicBezTo>
                  <a:cubicBezTo>
                    <a:pt x="6473969" y="5087860"/>
                    <a:pt x="6548601" y="5110898"/>
                    <a:pt x="6646498" y="5115328"/>
                  </a:cubicBezTo>
                  <a:cubicBezTo>
                    <a:pt x="6705236" y="5117986"/>
                    <a:pt x="6754635" y="5110248"/>
                    <a:pt x="6794694" y="5092115"/>
                  </a:cubicBezTo>
                  <a:cubicBezTo>
                    <a:pt x="6826156" y="5078153"/>
                    <a:pt x="6844255" y="5065294"/>
                    <a:pt x="6848991" y="5053542"/>
                  </a:cubicBezTo>
                  <a:cubicBezTo>
                    <a:pt x="6853728" y="5041788"/>
                    <a:pt x="6856121" y="5035343"/>
                    <a:pt x="6856172" y="5034206"/>
                  </a:cubicBezTo>
                  <a:cubicBezTo>
                    <a:pt x="6856378" y="5029656"/>
                    <a:pt x="6852286" y="5027191"/>
                    <a:pt x="6843895" y="5026812"/>
                  </a:cubicBezTo>
                  <a:lnTo>
                    <a:pt x="6818567" y="5029085"/>
                  </a:lnTo>
                  <a:cubicBezTo>
                    <a:pt x="6815744" y="5029527"/>
                    <a:pt x="6807301" y="5030285"/>
                    <a:pt x="6793239" y="5031358"/>
                  </a:cubicBezTo>
                  <a:cubicBezTo>
                    <a:pt x="6765114" y="5033505"/>
                    <a:pt x="6734270" y="5033818"/>
                    <a:pt x="6700705" y="5032300"/>
                  </a:cubicBezTo>
                  <a:cubicBezTo>
                    <a:pt x="6657351" y="5030338"/>
                    <a:pt x="6620346" y="5019688"/>
                    <a:pt x="6589689" y="5000349"/>
                  </a:cubicBezTo>
                  <a:cubicBezTo>
                    <a:pt x="6559034" y="4981011"/>
                    <a:pt x="6544182" y="4960821"/>
                    <a:pt x="6545134" y="4939778"/>
                  </a:cubicBezTo>
                  <a:cubicBezTo>
                    <a:pt x="6546729" y="4904519"/>
                    <a:pt x="6574626" y="4876432"/>
                    <a:pt x="6628825" y="4855520"/>
                  </a:cubicBezTo>
                  <a:cubicBezTo>
                    <a:pt x="6683024" y="4834608"/>
                    <a:pt x="6749282" y="4825923"/>
                    <a:pt x="6827600" y="4829467"/>
                  </a:cubicBezTo>
                  <a:cubicBezTo>
                    <a:pt x="6945075" y="4834783"/>
                    <a:pt x="7035610" y="4862530"/>
                    <a:pt x="7099205" y="4912707"/>
                  </a:cubicBezTo>
                  <a:cubicBezTo>
                    <a:pt x="7154691" y="4956249"/>
                    <a:pt x="7181135" y="5006740"/>
                    <a:pt x="7178536" y="5064179"/>
                  </a:cubicBezTo>
                  <a:cubicBezTo>
                    <a:pt x="7175216" y="5137543"/>
                    <a:pt x="7119203" y="5198549"/>
                    <a:pt x="7010497" y="5247199"/>
                  </a:cubicBezTo>
                  <a:cubicBezTo>
                    <a:pt x="6896067" y="5298438"/>
                    <a:pt x="6754941" y="5320261"/>
                    <a:pt x="6587118" y="5312667"/>
                  </a:cubicBezTo>
                  <a:cubicBezTo>
                    <a:pt x="6368949" y="5302795"/>
                    <a:pt x="6196051" y="5252515"/>
                    <a:pt x="6068425" y="5161829"/>
                  </a:cubicBezTo>
                  <a:cubicBezTo>
                    <a:pt x="5954372" y="5080874"/>
                    <a:pt x="5899713" y="4988076"/>
                    <a:pt x="5904448" y="4883433"/>
                  </a:cubicBezTo>
                  <a:cubicBezTo>
                    <a:pt x="5909260" y="4777084"/>
                    <a:pt x="5994504" y="4689477"/>
                    <a:pt x="6160182" y="4620611"/>
                  </a:cubicBezTo>
                  <a:cubicBezTo>
                    <a:pt x="6331581" y="4549154"/>
                    <a:pt x="6541749" y="4519058"/>
                    <a:pt x="6790687" y="4530322"/>
                  </a:cubicBezTo>
                  <a:cubicBezTo>
                    <a:pt x="6926343" y="4536461"/>
                    <a:pt x="7044625" y="4554920"/>
                    <a:pt x="7145534" y="4585701"/>
                  </a:cubicBezTo>
                  <a:cubicBezTo>
                    <a:pt x="7234009" y="4612499"/>
                    <a:pt x="7318435" y="4651367"/>
                    <a:pt x="7398812" y="4702304"/>
                  </a:cubicBezTo>
                  <a:cubicBezTo>
                    <a:pt x="7454685" y="4737315"/>
                    <a:pt x="7523084" y="4789704"/>
                    <a:pt x="7604011" y="4859471"/>
                  </a:cubicBezTo>
                  <a:lnTo>
                    <a:pt x="7888410" y="5124510"/>
                  </a:lnTo>
                  <a:cubicBezTo>
                    <a:pt x="8006247" y="5214754"/>
                    <a:pt x="8147678" y="5263610"/>
                    <a:pt x="8312704" y="5271077"/>
                  </a:cubicBezTo>
                  <a:cubicBezTo>
                    <a:pt x="8476330" y="5278481"/>
                    <a:pt x="8605127" y="5250402"/>
                    <a:pt x="8699093" y="5186839"/>
                  </a:cubicBezTo>
                  <a:cubicBezTo>
                    <a:pt x="8780061" y="5131805"/>
                    <a:pt x="8822450" y="5062204"/>
                    <a:pt x="8826258" y="4978035"/>
                  </a:cubicBezTo>
                  <a:cubicBezTo>
                    <a:pt x="8829166" y="4913771"/>
                    <a:pt x="8813987" y="4862080"/>
                    <a:pt x="8780723" y="4822963"/>
                  </a:cubicBezTo>
                  <a:cubicBezTo>
                    <a:pt x="8735516" y="4769059"/>
                    <a:pt x="8657670" y="4739607"/>
                    <a:pt x="8547186" y="4734608"/>
                  </a:cubicBezTo>
                  <a:cubicBezTo>
                    <a:pt x="8502434" y="4732583"/>
                    <a:pt x="8461899" y="4738014"/>
                    <a:pt x="8425580" y="4750902"/>
                  </a:cubicBezTo>
                  <a:cubicBezTo>
                    <a:pt x="8389262" y="4763791"/>
                    <a:pt x="8369453" y="4775717"/>
                    <a:pt x="8366154" y="4786680"/>
                  </a:cubicBezTo>
                  <a:cubicBezTo>
                    <a:pt x="8362856" y="4797643"/>
                    <a:pt x="8361090" y="4805684"/>
                    <a:pt x="8360858" y="4810803"/>
                  </a:cubicBezTo>
                  <a:cubicBezTo>
                    <a:pt x="8360292" y="4823314"/>
                    <a:pt x="8364711" y="4834057"/>
                    <a:pt x="8374115" y="4843030"/>
                  </a:cubicBezTo>
                  <a:cubicBezTo>
                    <a:pt x="8385020" y="4849793"/>
                    <a:pt x="8391871" y="4853237"/>
                    <a:pt x="8394668" y="4853363"/>
                  </a:cubicBezTo>
                  <a:cubicBezTo>
                    <a:pt x="8401660" y="4853680"/>
                    <a:pt x="8410142" y="4852069"/>
                    <a:pt x="8420111" y="4848531"/>
                  </a:cubicBezTo>
                  <a:cubicBezTo>
                    <a:pt x="8440051" y="4841455"/>
                    <a:pt x="8460936" y="4836702"/>
                    <a:pt x="8482767" y="4834270"/>
                  </a:cubicBezTo>
                  <a:cubicBezTo>
                    <a:pt x="8504599" y="4831839"/>
                    <a:pt x="8527403" y="4831161"/>
                    <a:pt x="8551177" y="4832237"/>
                  </a:cubicBezTo>
                  <a:cubicBezTo>
                    <a:pt x="8619705" y="4835338"/>
                    <a:pt x="8670755" y="4853034"/>
                    <a:pt x="8704329" y="4885327"/>
                  </a:cubicBezTo>
                  <a:cubicBezTo>
                    <a:pt x="8731192" y="4911047"/>
                    <a:pt x="8743788" y="4942390"/>
                    <a:pt x="8742115" y="4979356"/>
                  </a:cubicBezTo>
                  <a:cubicBezTo>
                    <a:pt x="8739413" y="5039071"/>
                    <a:pt x="8714086" y="5087789"/>
                    <a:pt x="8666133" y="5125510"/>
                  </a:cubicBezTo>
                  <a:cubicBezTo>
                    <a:pt x="8608005" y="5171319"/>
                    <a:pt x="8526496" y="5191851"/>
                    <a:pt x="8421607" y="5187105"/>
                  </a:cubicBezTo>
                  <a:cubicBezTo>
                    <a:pt x="8344689" y="5183624"/>
                    <a:pt x="8274848" y="5163082"/>
                    <a:pt x="8212086" y="5125480"/>
                  </a:cubicBezTo>
                  <a:cubicBezTo>
                    <a:pt x="8168440" y="5099000"/>
                    <a:pt x="8156440" y="5110590"/>
                    <a:pt x="8052151" y="4990021"/>
                  </a:cubicBezTo>
                  <a:cubicBezTo>
                    <a:pt x="7947862" y="4869452"/>
                    <a:pt x="7857153" y="4635739"/>
                    <a:pt x="7586352" y="4402067"/>
                  </a:cubicBezTo>
                  <a:cubicBezTo>
                    <a:pt x="7417102" y="4256022"/>
                    <a:pt x="7176112" y="4214809"/>
                    <a:pt x="6942275" y="4209442"/>
                  </a:cubicBezTo>
                  <a:close/>
                  <a:moveTo>
                    <a:pt x="3534677" y="4419530"/>
                  </a:moveTo>
                  <a:cubicBezTo>
                    <a:pt x="3305547" y="4410672"/>
                    <a:pt x="2985388" y="4485900"/>
                    <a:pt x="2901493" y="4560434"/>
                  </a:cubicBezTo>
                  <a:cubicBezTo>
                    <a:pt x="2817598" y="4634968"/>
                    <a:pt x="2770113" y="4716534"/>
                    <a:pt x="2791315" y="4795165"/>
                  </a:cubicBezTo>
                  <a:cubicBezTo>
                    <a:pt x="2812517" y="4873796"/>
                    <a:pt x="2911657" y="4968473"/>
                    <a:pt x="3028707" y="5032219"/>
                  </a:cubicBezTo>
                  <a:cubicBezTo>
                    <a:pt x="3145757" y="5095965"/>
                    <a:pt x="3356316" y="5155614"/>
                    <a:pt x="3493614" y="5177640"/>
                  </a:cubicBezTo>
                  <a:cubicBezTo>
                    <a:pt x="3630913" y="5199665"/>
                    <a:pt x="3749310" y="5192473"/>
                    <a:pt x="3852498" y="5164374"/>
                  </a:cubicBezTo>
                  <a:cubicBezTo>
                    <a:pt x="3955685" y="5136275"/>
                    <a:pt x="4011434" y="5092864"/>
                    <a:pt x="4019744" y="5034142"/>
                  </a:cubicBezTo>
                  <a:cubicBezTo>
                    <a:pt x="4027839" y="4976935"/>
                    <a:pt x="4005177" y="4926389"/>
                    <a:pt x="3951758" y="4882505"/>
                  </a:cubicBezTo>
                  <a:cubicBezTo>
                    <a:pt x="3891873" y="4833454"/>
                    <a:pt x="3801960" y="4800442"/>
                    <a:pt x="3682018" y="4783469"/>
                  </a:cubicBezTo>
                  <a:cubicBezTo>
                    <a:pt x="3594330" y="4771060"/>
                    <a:pt x="3519619" y="4774109"/>
                    <a:pt x="3457885" y="4792617"/>
                  </a:cubicBezTo>
                  <a:cubicBezTo>
                    <a:pt x="3396150" y="4811125"/>
                    <a:pt x="3362789" y="4837995"/>
                    <a:pt x="3357803" y="4873229"/>
                  </a:cubicBezTo>
                  <a:cubicBezTo>
                    <a:pt x="3353246" y="4905431"/>
                    <a:pt x="3365540" y="4934801"/>
                    <a:pt x="3394684" y="4961339"/>
                  </a:cubicBezTo>
                  <a:cubicBezTo>
                    <a:pt x="3429284" y="4992900"/>
                    <a:pt x="3481862" y="5013672"/>
                    <a:pt x="3552416" y="5023656"/>
                  </a:cubicBezTo>
                  <a:cubicBezTo>
                    <a:pt x="3594749" y="5029647"/>
                    <a:pt x="3630964" y="5028009"/>
                    <a:pt x="3661062" y="5018743"/>
                  </a:cubicBezTo>
                  <a:cubicBezTo>
                    <a:pt x="3684683" y="5011652"/>
                    <a:pt x="3698569" y="5004342"/>
                    <a:pt x="3702718" y="4996814"/>
                  </a:cubicBezTo>
                  <a:cubicBezTo>
                    <a:pt x="3706868" y="4989286"/>
                    <a:pt x="3708996" y="4985143"/>
                    <a:pt x="3709103" y="4984386"/>
                  </a:cubicBezTo>
                  <a:cubicBezTo>
                    <a:pt x="3709532" y="4981355"/>
                    <a:pt x="3706723" y="4979412"/>
                    <a:pt x="3700676" y="4978556"/>
                  </a:cubicBezTo>
                  <a:lnTo>
                    <a:pt x="3682212" y="4978261"/>
                  </a:lnTo>
                  <a:cubicBezTo>
                    <a:pt x="3680142" y="4978355"/>
                    <a:pt x="3673987" y="4978257"/>
                    <a:pt x="3663747" y="4977967"/>
                  </a:cubicBezTo>
                  <a:cubicBezTo>
                    <a:pt x="3643268" y="4977388"/>
                    <a:pt x="3620933" y="4975387"/>
                    <a:pt x="3596743" y="4971963"/>
                  </a:cubicBezTo>
                  <a:cubicBezTo>
                    <a:pt x="3565497" y="4967542"/>
                    <a:pt x="3539380" y="4957759"/>
                    <a:pt x="3518391" y="4942616"/>
                  </a:cubicBezTo>
                  <a:cubicBezTo>
                    <a:pt x="3497402" y="4927473"/>
                    <a:pt x="3487899" y="4912893"/>
                    <a:pt x="3489883" y="4898875"/>
                  </a:cubicBezTo>
                  <a:cubicBezTo>
                    <a:pt x="3493207" y="4875386"/>
                    <a:pt x="3515118" y="4858586"/>
                    <a:pt x="3555617" y="4848473"/>
                  </a:cubicBezTo>
                  <a:cubicBezTo>
                    <a:pt x="3596115" y="4838360"/>
                    <a:pt x="3644586" y="4837297"/>
                    <a:pt x="3701030" y="4845284"/>
                  </a:cubicBezTo>
                  <a:cubicBezTo>
                    <a:pt x="3785694" y="4857265"/>
                    <a:pt x="3849487" y="4882330"/>
                    <a:pt x="3892409" y="4920479"/>
                  </a:cubicBezTo>
                  <a:cubicBezTo>
                    <a:pt x="3929873" y="4953604"/>
                    <a:pt x="3945898" y="4989299"/>
                    <a:pt x="3940483" y="5027563"/>
                  </a:cubicBezTo>
                  <a:cubicBezTo>
                    <a:pt x="3933567" y="5076435"/>
                    <a:pt x="3889289" y="5113257"/>
                    <a:pt x="3807648" y="5138029"/>
                  </a:cubicBezTo>
                  <a:cubicBezTo>
                    <a:pt x="3721708" y="5164125"/>
                    <a:pt x="3618263" y="5168615"/>
                    <a:pt x="3497314" y="5151499"/>
                  </a:cubicBezTo>
                  <a:cubicBezTo>
                    <a:pt x="3340079" y="5129248"/>
                    <a:pt x="3218085" y="5083195"/>
                    <a:pt x="3131329" y="5013338"/>
                  </a:cubicBezTo>
                  <a:cubicBezTo>
                    <a:pt x="3053795" y="4950970"/>
                    <a:pt x="3019960" y="4884931"/>
                    <a:pt x="3029825" y="4815222"/>
                  </a:cubicBezTo>
                  <a:cubicBezTo>
                    <a:pt x="3039851" y="4744377"/>
                    <a:pt x="3106914" y="4691844"/>
                    <a:pt x="3231016" y="4657623"/>
                  </a:cubicBezTo>
                  <a:cubicBezTo>
                    <a:pt x="3359417" y="4622078"/>
                    <a:pt x="3513322" y="4617000"/>
                    <a:pt x="3692731" y="4642389"/>
                  </a:cubicBezTo>
                  <a:cubicBezTo>
                    <a:pt x="3790498" y="4656224"/>
                    <a:pt x="3874937" y="4677061"/>
                    <a:pt x="3946049" y="4704901"/>
                  </a:cubicBezTo>
                  <a:cubicBezTo>
                    <a:pt x="4008410" y="4729183"/>
                    <a:pt x="4067099" y="4761254"/>
                    <a:pt x="4122116" y="4801115"/>
                  </a:cubicBezTo>
                  <a:cubicBezTo>
                    <a:pt x="4160385" y="4828557"/>
                    <a:pt x="4206647" y="4868531"/>
                    <a:pt x="4260903" y="4921035"/>
                  </a:cubicBezTo>
                  <a:lnTo>
                    <a:pt x="4450352" y="5118844"/>
                  </a:lnTo>
                  <a:cubicBezTo>
                    <a:pt x="4530053" y="5187702"/>
                    <a:pt x="4629369" y="5230547"/>
                    <a:pt x="4748303" y="5247377"/>
                  </a:cubicBezTo>
                  <a:cubicBezTo>
                    <a:pt x="4866228" y="5264065"/>
                    <a:pt x="4961138" y="5254503"/>
                    <a:pt x="5033032" y="5218690"/>
                  </a:cubicBezTo>
                  <a:cubicBezTo>
                    <a:pt x="5094997" y="5187656"/>
                    <a:pt x="5129947" y="5144104"/>
                    <a:pt x="5137882" y="5088034"/>
                  </a:cubicBezTo>
                  <a:cubicBezTo>
                    <a:pt x="5143940" y="5045223"/>
                    <a:pt x="5136139" y="5009533"/>
                    <a:pt x="5114480" y="4980963"/>
                  </a:cubicBezTo>
                  <a:cubicBezTo>
                    <a:pt x="5085090" y="4941638"/>
                    <a:pt x="5030582" y="4916342"/>
                    <a:pt x="4950957" y="4905074"/>
                  </a:cubicBezTo>
                  <a:cubicBezTo>
                    <a:pt x="4918704" y="4900509"/>
                    <a:pt x="4889043" y="4901239"/>
                    <a:pt x="4861974" y="4907263"/>
                  </a:cubicBezTo>
                  <a:cubicBezTo>
                    <a:pt x="4834905" y="4913286"/>
                    <a:pt x="4819840" y="4919849"/>
                    <a:pt x="4816779" y="4926952"/>
                  </a:cubicBezTo>
                  <a:cubicBezTo>
                    <a:pt x="4813718" y="4934054"/>
                    <a:pt x="4811946" y="4939310"/>
                    <a:pt x="4811463" y="4942720"/>
                  </a:cubicBezTo>
                  <a:cubicBezTo>
                    <a:pt x="4810284" y="4951054"/>
                    <a:pt x="4812820" y="4958562"/>
                    <a:pt x="4819071" y="4965244"/>
                  </a:cubicBezTo>
                  <a:cubicBezTo>
                    <a:pt x="4826544" y="4970552"/>
                    <a:pt x="4831289" y="4973349"/>
                    <a:pt x="4833305" y="4973634"/>
                  </a:cubicBezTo>
                  <a:cubicBezTo>
                    <a:pt x="4838344" y="4974347"/>
                    <a:pt x="4844580" y="4973877"/>
                    <a:pt x="4852010" y="4972224"/>
                  </a:cubicBezTo>
                  <a:cubicBezTo>
                    <a:pt x="4866872" y="4968917"/>
                    <a:pt x="4882275" y="4967232"/>
                    <a:pt x="4898218" y="4967169"/>
                  </a:cubicBezTo>
                  <a:cubicBezTo>
                    <a:pt x="4914163" y="4967107"/>
                    <a:pt x="4930703" y="4968288"/>
                    <a:pt x="4947837" y="4970713"/>
                  </a:cubicBezTo>
                  <a:cubicBezTo>
                    <a:pt x="4997225" y="4977702"/>
                    <a:pt x="5033069" y="4993209"/>
                    <a:pt x="5055372" y="5017232"/>
                  </a:cubicBezTo>
                  <a:cubicBezTo>
                    <a:pt x="5073225" y="5036376"/>
                    <a:pt x="5080409" y="5058260"/>
                    <a:pt x="5076924" y="5082885"/>
                  </a:cubicBezTo>
                  <a:cubicBezTo>
                    <a:pt x="5071295" y="5122665"/>
                    <a:pt x="5049974" y="5153461"/>
                    <a:pt x="5012960" y="5175274"/>
                  </a:cubicBezTo>
                  <a:cubicBezTo>
                    <a:pt x="4968086" y="5201771"/>
                    <a:pt x="4907853" y="5209671"/>
                    <a:pt x="4832260" y="5198974"/>
                  </a:cubicBezTo>
                  <a:cubicBezTo>
                    <a:pt x="4776825" y="5191129"/>
                    <a:pt x="4727560" y="5172371"/>
                    <a:pt x="4684466" y="5142700"/>
                  </a:cubicBezTo>
                  <a:cubicBezTo>
                    <a:pt x="4654519" y="5121845"/>
                    <a:pt x="4645124" y="5128743"/>
                    <a:pt x="4577092" y="5040556"/>
                  </a:cubicBezTo>
                  <a:cubicBezTo>
                    <a:pt x="4509059" y="4952369"/>
                    <a:pt x="4457813" y="4789417"/>
                    <a:pt x="4276272" y="4613580"/>
                  </a:cubicBezTo>
                  <a:cubicBezTo>
                    <a:pt x="4094730" y="4437744"/>
                    <a:pt x="3763807" y="4428387"/>
                    <a:pt x="3534677" y="4419530"/>
                  </a:cubicBezTo>
                  <a:close/>
                  <a:moveTo>
                    <a:pt x="1393998" y="4556135"/>
                  </a:moveTo>
                  <a:cubicBezTo>
                    <a:pt x="1273661" y="4554097"/>
                    <a:pt x="1145237" y="4581249"/>
                    <a:pt x="1044544" y="4601841"/>
                  </a:cubicBezTo>
                  <a:cubicBezTo>
                    <a:pt x="883435" y="4634789"/>
                    <a:pt x="673231" y="4735836"/>
                    <a:pt x="627479" y="4796738"/>
                  </a:cubicBezTo>
                  <a:cubicBezTo>
                    <a:pt x="581728" y="4857641"/>
                    <a:pt x="562535" y="4916840"/>
                    <a:pt x="590687" y="4962651"/>
                  </a:cubicBezTo>
                  <a:cubicBezTo>
                    <a:pt x="618838" y="5008462"/>
                    <a:pt x="704009" y="5051251"/>
                    <a:pt x="796391" y="5071607"/>
                  </a:cubicBezTo>
                  <a:cubicBezTo>
                    <a:pt x="888772" y="5091962"/>
                    <a:pt x="1045591" y="5094029"/>
                    <a:pt x="1144975" y="5084784"/>
                  </a:cubicBezTo>
                  <a:cubicBezTo>
                    <a:pt x="1244360" y="5075539"/>
                    <a:pt x="1325606" y="5051124"/>
                    <a:pt x="1392700" y="5016137"/>
                  </a:cubicBezTo>
                  <a:cubicBezTo>
                    <a:pt x="1459793" y="4981150"/>
                    <a:pt x="1491236" y="4944521"/>
                    <a:pt x="1487030" y="4906251"/>
                  </a:cubicBezTo>
                  <a:cubicBezTo>
                    <a:pt x="1482932" y="4868969"/>
                    <a:pt x="1458544" y="4841038"/>
                    <a:pt x="1413864" y="4822459"/>
                  </a:cubicBezTo>
                  <a:cubicBezTo>
                    <a:pt x="1363803" y="4801724"/>
                    <a:pt x="1295555" y="4796106"/>
                    <a:pt x="1209120" y="4805607"/>
                  </a:cubicBezTo>
                  <a:cubicBezTo>
                    <a:pt x="1145928" y="4812552"/>
                    <a:pt x="1094406" y="4827024"/>
                    <a:pt x="1054555" y="4849021"/>
                  </a:cubicBezTo>
                  <a:cubicBezTo>
                    <a:pt x="1014703" y="4871019"/>
                    <a:pt x="996040" y="4893498"/>
                    <a:pt x="998564" y="4916460"/>
                  </a:cubicBezTo>
                  <a:cubicBezTo>
                    <a:pt x="1000870" y="4937447"/>
                    <a:pt x="1014432" y="4953824"/>
                    <a:pt x="1039249" y="4965589"/>
                  </a:cubicBezTo>
                  <a:cubicBezTo>
                    <a:pt x="1068723" y="4979592"/>
                    <a:pt x="1108881" y="4983799"/>
                    <a:pt x="1159726" y="4978210"/>
                  </a:cubicBezTo>
                  <a:cubicBezTo>
                    <a:pt x="1190232" y="4974857"/>
                    <a:pt x="1215179" y="4967742"/>
                    <a:pt x="1234567" y="4956865"/>
                  </a:cubicBezTo>
                  <a:cubicBezTo>
                    <a:pt x="1249814" y="4948442"/>
                    <a:pt x="1258241" y="4941519"/>
                    <a:pt x="1259850" y="4936094"/>
                  </a:cubicBezTo>
                  <a:cubicBezTo>
                    <a:pt x="1261460" y="4930670"/>
                    <a:pt x="1262237" y="4927711"/>
                    <a:pt x="1262183" y="4927217"/>
                  </a:cubicBezTo>
                  <a:cubicBezTo>
                    <a:pt x="1261966" y="4925242"/>
                    <a:pt x="1259678" y="4924493"/>
                    <a:pt x="1255320" y="4924972"/>
                  </a:cubicBezTo>
                  <a:lnTo>
                    <a:pt x="1242409" y="4927891"/>
                  </a:lnTo>
                  <a:cubicBezTo>
                    <a:pt x="1240983" y="4928297"/>
                    <a:pt x="1236679" y="4929270"/>
                    <a:pt x="1229497" y="4930809"/>
                  </a:cubicBezTo>
                  <a:cubicBezTo>
                    <a:pt x="1215134" y="4933888"/>
                    <a:pt x="1199236" y="4936385"/>
                    <a:pt x="1181803" y="4938301"/>
                  </a:cubicBezTo>
                  <a:cubicBezTo>
                    <a:pt x="1159286" y="4940776"/>
                    <a:pt x="1139430" y="4939022"/>
                    <a:pt x="1122232" y="4933041"/>
                  </a:cubicBezTo>
                  <a:cubicBezTo>
                    <a:pt x="1105034" y="4927060"/>
                    <a:pt x="1095933" y="4919502"/>
                    <a:pt x="1094929" y="4910366"/>
                  </a:cubicBezTo>
                  <a:cubicBezTo>
                    <a:pt x="1093247" y="4895058"/>
                    <a:pt x="1105650" y="4880826"/>
                    <a:pt x="1132138" y="4867669"/>
                  </a:cubicBezTo>
                  <a:cubicBezTo>
                    <a:pt x="1158626" y="4854512"/>
                    <a:pt x="1192208" y="4845698"/>
                    <a:pt x="1232883" y="4841228"/>
                  </a:cubicBezTo>
                  <a:cubicBezTo>
                    <a:pt x="1293896" y="4834521"/>
                    <a:pt x="1342598" y="4839539"/>
                    <a:pt x="1378988" y="4856279"/>
                  </a:cubicBezTo>
                  <a:cubicBezTo>
                    <a:pt x="1410722" y="4870783"/>
                    <a:pt x="1427960" y="4890504"/>
                    <a:pt x="1430701" y="4915441"/>
                  </a:cubicBezTo>
                  <a:cubicBezTo>
                    <a:pt x="1434202" y="4947292"/>
                    <a:pt x="1409626" y="4977855"/>
                    <a:pt x="1356976" y="5007132"/>
                  </a:cubicBezTo>
                  <a:cubicBezTo>
                    <a:pt x="1301555" y="5037962"/>
                    <a:pt x="1230264" y="5058168"/>
                    <a:pt x="1143103" y="5067748"/>
                  </a:cubicBezTo>
                  <a:cubicBezTo>
                    <a:pt x="1029794" y="5080202"/>
                    <a:pt x="936979" y="5071787"/>
                    <a:pt x="864659" y="5042503"/>
                  </a:cubicBezTo>
                  <a:cubicBezTo>
                    <a:pt x="800037" y="5016371"/>
                    <a:pt x="765229" y="4980590"/>
                    <a:pt x="760236" y="4935160"/>
                  </a:cubicBezTo>
                  <a:cubicBezTo>
                    <a:pt x="755161" y="4888989"/>
                    <a:pt x="792933" y="4844730"/>
                    <a:pt x="873552" y="4802384"/>
                  </a:cubicBezTo>
                  <a:cubicBezTo>
                    <a:pt x="956941" y="4758484"/>
                    <a:pt x="1063280" y="4729428"/>
                    <a:pt x="1192569" y="4715218"/>
                  </a:cubicBezTo>
                  <a:cubicBezTo>
                    <a:pt x="1263024" y="4707474"/>
                    <a:pt x="1325387" y="4706366"/>
                    <a:pt x="1379659" y="4711896"/>
                  </a:cubicBezTo>
                  <a:cubicBezTo>
                    <a:pt x="1427230" y="4716663"/>
                    <a:pt x="1473569" y="4726937"/>
                    <a:pt x="1518675" y="4742720"/>
                  </a:cubicBezTo>
                  <a:cubicBezTo>
                    <a:pt x="1550003" y="4753520"/>
                    <a:pt x="1589030" y="4770846"/>
                    <a:pt x="1635759" y="4794696"/>
                  </a:cubicBezTo>
                  <a:lnTo>
                    <a:pt x="1801389" y="4887066"/>
                  </a:lnTo>
                  <a:cubicBezTo>
                    <a:pt x="1868624" y="4916909"/>
                    <a:pt x="1945096" y="4927120"/>
                    <a:pt x="2030805" y="4917700"/>
                  </a:cubicBezTo>
                  <a:cubicBezTo>
                    <a:pt x="2115786" y="4908359"/>
                    <a:pt x="2180269" y="4886403"/>
                    <a:pt x="2224252" y="4851832"/>
                  </a:cubicBezTo>
                  <a:cubicBezTo>
                    <a:pt x="2262132" y="4821930"/>
                    <a:pt x="2279063" y="4788708"/>
                    <a:pt x="2275047" y="4752167"/>
                  </a:cubicBezTo>
                  <a:cubicBezTo>
                    <a:pt x="2271980" y="4724266"/>
                    <a:pt x="2260472" y="4703167"/>
                    <a:pt x="2240522" y="4688867"/>
                  </a:cubicBezTo>
                  <a:cubicBezTo>
                    <a:pt x="2213357" y="4669113"/>
                    <a:pt x="2171084" y="4662390"/>
                    <a:pt x="2113703" y="4668697"/>
                  </a:cubicBezTo>
                  <a:cubicBezTo>
                    <a:pt x="2090460" y="4671251"/>
                    <a:pt x="2069924" y="4676695"/>
                    <a:pt x="2052094" y="4685026"/>
                  </a:cubicBezTo>
                  <a:cubicBezTo>
                    <a:pt x="2034264" y="4693358"/>
                    <a:pt x="2024888" y="4700011"/>
                    <a:pt x="2023964" y="4704986"/>
                  </a:cubicBezTo>
                  <a:cubicBezTo>
                    <a:pt x="2023041" y="4709960"/>
                    <a:pt x="2022701" y="4713558"/>
                    <a:pt x="2022945" y="4715780"/>
                  </a:cubicBezTo>
                  <a:cubicBezTo>
                    <a:pt x="2023542" y="4721212"/>
                    <a:pt x="2026587" y="4725501"/>
                    <a:pt x="2032078" y="4728645"/>
                  </a:cubicBezTo>
                  <a:cubicBezTo>
                    <a:pt x="2038187" y="4730723"/>
                    <a:pt x="2041968" y="4731681"/>
                    <a:pt x="2043421" y="4731522"/>
                  </a:cubicBezTo>
                  <a:cubicBezTo>
                    <a:pt x="2047053" y="4731122"/>
                    <a:pt x="2051316" y="4729779"/>
                    <a:pt x="2056210" y="4727492"/>
                  </a:cubicBezTo>
                  <a:cubicBezTo>
                    <a:pt x="2065999" y="4722918"/>
                    <a:pt x="2076441" y="4719271"/>
                    <a:pt x="2087537" y="4716552"/>
                  </a:cubicBezTo>
                  <a:cubicBezTo>
                    <a:pt x="2098632" y="4713833"/>
                    <a:pt x="2110354" y="4711795"/>
                    <a:pt x="2122702" y="4710438"/>
                  </a:cubicBezTo>
                  <a:cubicBezTo>
                    <a:pt x="2158293" y="4706526"/>
                    <a:pt x="2185900" y="4710239"/>
                    <a:pt x="2205524" y="4721575"/>
                  </a:cubicBezTo>
                  <a:cubicBezTo>
                    <a:pt x="2221218" y="4730596"/>
                    <a:pt x="2229946" y="4743130"/>
                    <a:pt x="2231710" y="4759179"/>
                  </a:cubicBezTo>
                  <a:cubicBezTo>
                    <a:pt x="2234560" y="4785104"/>
                    <a:pt x="2224950" y="4808025"/>
                    <a:pt x="2202881" y="4827943"/>
                  </a:cubicBezTo>
                  <a:cubicBezTo>
                    <a:pt x="2176134" y="4852123"/>
                    <a:pt x="2135522" y="4867207"/>
                    <a:pt x="2081047" y="4873195"/>
                  </a:cubicBezTo>
                  <a:cubicBezTo>
                    <a:pt x="2041098" y="4877586"/>
                    <a:pt x="2003590" y="4874087"/>
                    <a:pt x="1968522" y="4862699"/>
                  </a:cubicBezTo>
                  <a:cubicBezTo>
                    <a:pt x="1944113" y="4854636"/>
                    <a:pt x="1938743" y="4860547"/>
                    <a:pt x="1876345" y="4816606"/>
                  </a:cubicBezTo>
                  <a:cubicBezTo>
                    <a:pt x="1813946" y="4772665"/>
                    <a:pt x="1750516" y="4678954"/>
                    <a:pt x="1594134" y="4599053"/>
                  </a:cubicBezTo>
                  <a:cubicBezTo>
                    <a:pt x="1535491" y="4569090"/>
                    <a:pt x="1466200" y="4557358"/>
                    <a:pt x="1393998" y="4556135"/>
                  </a:cubicBezTo>
                  <a:close/>
                </a:path>
              </a:pathLst>
            </a:custGeom>
            <a:gradFill flip="none" rotWithShape="1">
              <a:gsLst>
                <a:gs pos="0">
                  <a:schemeClr val="accent6">
                    <a:lumMod val="20000"/>
                    <a:lumOff val="80000"/>
                  </a:schemeClr>
                </a:gs>
                <a:gs pos="50000">
                  <a:schemeClr val="accent6">
                    <a:lumMod val="60000"/>
                    <a:lumOff val="40000"/>
                    <a:alpha val="30000"/>
                  </a:schemeClr>
                </a:gs>
                <a:gs pos="98230">
                  <a:srgbClr val="212235"/>
                </a:gs>
                <a:gs pos="80000">
                  <a:srgbClr val="323440">
                    <a:alpha val="48000"/>
                  </a:srgbClr>
                </a:gs>
              </a:gsLst>
              <a:path path="rect">
                <a:fillToRect l="100000" t="100000"/>
              </a:path>
              <a:tileRect r="-100000" b="-100000"/>
            </a:gradFill>
            <a:ln>
              <a:noFill/>
            </a:ln>
            <a:scene3d>
              <a:camera prst="orthographicFront"/>
              <a:lightRig rig="threePt" dir="t"/>
            </a:scene3d>
            <a:sp3d>
              <a:bevelT w="22225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grpSp>
      <p:pic>
        <p:nvPicPr>
          <p:cNvPr id="14" name="Picture 2"/>
          <p:cNvPicPr>
            <a:picLocks noChangeAspect="1" noChangeArrowheads="1"/>
          </p:cNvPicPr>
          <p:nvPr/>
        </p:nvPicPr>
        <p:blipFill>
          <a:blip r:embed="rId4" cstate="email">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7728958" y="6384405"/>
            <a:ext cx="1044232" cy="394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b="-56"/>
          <a:stretch>
            <a:fillRect/>
          </a:stretch>
        </p:blipFill>
        <p:spPr bwMode="auto">
          <a:xfrm>
            <a:off x="7728958" y="6448748"/>
            <a:ext cx="864096" cy="264030"/>
          </a:xfrm>
          <a:prstGeom prst="rect">
            <a:avLst/>
          </a:prstGeom>
          <a:noFill/>
          <a:ln w="9525">
            <a:noFill/>
            <a:miter lim="800000"/>
            <a:headEnd/>
            <a:tailEnd/>
          </a:ln>
          <a:effectLst/>
        </p:spPr>
      </p:pic>
      <p:pic>
        <p:nvPicPr>
          <p:cNvPr id="16" name="Picture 2"/>
          <p:cNvPicPr>
            <a:picLocks noChangeAspect="1" noChangeArrowheads="1"/>
          </p:cNvPicPr>
          <p:nvPr/>
        </p:nvPicPr>
        <p:blipFill rotWithShape="1">
          <a:blip r:embed="rId6">
            <a:duotone>
              <a:schemeClr val="accent4">
                <a:shade val="45000"/>
                <a:satMod val="135000"/>
              </a:schemeClr>
              <a:prstClr val="white"/>
            </a:duotone>
            <a:extLst>
              <a:ext uri="{BEBA8EAE-BF5A-486C-A8C5-ECC9F3942E4B}">
                <a14:imgProps xmlns:a14="http://schemas.microsoft.com/office/drawing/2010/main">
                  <a14:imgLayer r:embed="rId7">
                    <a14:imgEffect>
                      <a14:brightnessContrast bright="14000"/>
                    </a14:imgEffect>
                  </a14:imgLayer>
                </a14:imgProps>
              </a:ext>
              <a:ext uri="{28A0092B-C50C-407E-A947-70E740481C1C}">
                <a14:useLocalDpi xmlns:a14="http://schemas.microsoft.com/office/drawing/2010/main" val="0"/>
              </a:ext>
            </a:extLst>
          </a:blip>
          <a:srcRect t="11590"/>
          <a:stretch/>
        </p:blipFill>
        <p:spPr bwMode="auto">
          <a:xfrm>
            <a:off x="6949594" y="1052736"/>
            <a:ext cx="1983199"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4858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ppt_x"/>
                                          </p:val>
                                        </p:tav>
                                      </p:tavLst>
                                    </p:anim>
                                    <p:anim calcmode="lin" valueType="num">
                                      <p:cBhvr additive="base">
                                        <p:cTn id="7" dur="5000"/>
                                        <p:tgtEl>
                                          <p:spTgt spid="8"/>
                                        </p:tgtEl>
                                        <p:attrNameLst>
                                          <p:attrName>ppt_y</p:attrName>
                                        </p:attrNameLst>
                                      </p:cBhvr>
                                      <p:tavLst>
                                        <p:tav tm="0">
                                          <p:val>
                                            <p:strVal val="ppt_y"/>
                                          </p:val>
                                        </p:tav>
                                        <p:tav tm="100000">
                                          <p:val>
                                            <p:strVal val="0-ppt_h/2"/>
                                          </p:val>
                                        </p:tav>
                                      </p:tavLst>
                                    </p:anim>
                                    <p:set>
                                      <p:cBhvr>
                                        <p:cTn id="8" dur="1" fill="hold">
                                          <p:stCondLst>
                                            <p:cond delay="4999"/>
                                          </p:stCondLst>
                                        </p:cTn>
                                        <p:tgtEl>
                                          <p:spTgt spid="8"/>
                                        </p:tgtEl>
                                        <p:attrNameLst>
                                          <p:attrName>style.visibility</p:attrName>
                                        </p:attrNameLst>
                                      </p:cBhvr>
                                      <p:to>
                                        <p:strVal val="hidden"/>
                                      </p:to>
                                    </p:set>
                                  </p:childTnLst>
                                </p:cTn>
                              </p:par>
                              <p:par>
                                <p:cTn id="9" presetID="23" presetClass="entr" presetSubtype="288"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4000" fill="hold"/>
                                        <p:tgtEl>
                                          <p:spTgt spid="13"/>
                                        </p:tgtEl>
                                        <p:attrNameLst>
                                          <p:attrName>ppt_w</p:attrName>
                                        </p:attrNameLst>
                                      </p:cBhvr>
                                      <p:tavLst>
                                        <p:tav tm="0">
                                          <p:val>
                                            <p:strVal val="4/3*#ppt_w"/>
                                          </p:val>
                                        </p:tav>
                                        <p:tav tm="100000">
                                          <p:val>
                                            <p:strVal val="#ppt_w"/>
                                          </p:val>
                                        </p:tav>
                                      </p:tavLst>
                                    </p:anim>
                                    <p:anim calcmode="lin" valueType="num">
                                      <p:cBhvr>
                                        <p:cTn id="12" dur="4000" fill="hold"/>
                                        <p:tgtEl>
                                          <p:spTgt spid="13"/>
                                        </p:tgtEl>
                                        <p:attrNameLst>
                                          <p:attrName>ppt_h</p:attrName>
                                        </p:attrNameLst>
                                      </p:cBhvr>
                                      <p:tavLst>
                                        <p:tav tm="0">
                                          <p:val>
                                            <p:strVal val="4/3*#ppt_h"/>
                                          </p:val>
                                        </p:tav>
                                        <p:tav tm="100000">
                                          <p:val>
                                            <p:strVal val="#ppt_h"/>
                                          </p:val>
                                        </p:tav>
                                      </p:tavLst>
                                    </p:anim>
                                  </p:childTnLst>
                                </p:cTn>
                              </p:par>
                              <p:par>
                                <p:cTn id="13" presetID="23" presetClass="entr" presetSubtype="528"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 calcmode="lin" valueType="num">
                                      <p:cBhvr>
                                        <p:cTn id="15" dur="3000" fill="hold"/>
                                        <p:tgtEl>
                                          <p:spTgt spid="16"/>
                                        </p:tgtEl>
                                        <p:attrNameLst>
                                          <p:attrName>ppt_w</p:attrName>
                                        </p:attrNameLst>
                                      </p:cBhvr>
                                      <p:tavLst>
                                        <p:tav tm="0">
                                          <p:val>
                                            <p:fltVal val="0"/>
                                          </p:val>
                                        </p:tav>
                                        <p:tav tm="100000">
                                          <p:val>
                                            <p:strVal val="#ppt_w"/>
                                          </p:val>
                                        </p:tav>
                                      </p:tavLst>
                                    </p:anim>
                                    <p:anim calcmode="lin" valueType="num">
                                      <p:cBhvr>
                                        <p:cTn id="16" dur="3000" fill="hold"/>
                                        <p:tgtEl>
                                          <p:spTgt spid="16"/>
                                        </p:tgtEl>
                                        <p:attrNameLst>
                                          <p:attrName>ppt_h</p:attrName>
                                        </p:attrNameLst>
                                      </p:cBhvr>
                                      <p:tavLst>
                                        <p:tav tm="0">
                                          <p:val>
                                            <p:fltVal val="0"/>
                                          </p:val>
                                        </p:tav>
                                        <p:tav tm="100000">
                                          <p:val>
                                            <p:strVal val="#ppt_h"/>
                                          </p:val>
                                        </p:tav>
                                      </p:tavLst>
                                    </p:anim>
                                    <p:anim calcmode="lin" valueType="num">
                                      <p:cBhvr>
                                        <p:cTn id="17" dur="3000" fill="hold"/>
                                        <p:tgtEl>
                                          <p:spTgt spid="16"/>
                                        </p:tgtEl>
                                        <p:attrNameLst>
                                          <p:attrName>ppt_x</p:attrName>
                                        </p:attrNameLst>
                                      </p:cBhvr>
                                      <p:tavLst>
                                        <p:tav tm="0">
                                          <p:val>
                                            <p:fltVal val="0.5"/>
                                          </p:val>
                                        </p:tav>
                                        <p:tav tm="100000">
                                          <p:val>
                                            <p:strVal val="#ppt_x"/>
                                          </p:val>
                                        </p:tav>
                                      </p:tavLst>
                                    </p:anim>
                                    <p:anim calcmode="lin" valueType="num">
                                      <p:cBhvr>
                                        <p:cTn id="18" dur="3000" fill="hold"/>
                                        <p:tgtEl>
                                          <p:spTgt spid="1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2335</TotalTime>
  <Words>831</Words>
  <Application>Microsoft Office PowerPoint</Application>
  <PresentationFormat>Presentación en pantalla (4:3)</PresentationFormat>
  <Paragraphs>71</Paragraphs>
  <Slides>63</Slides>
  <Notes>30</Notes>
  <HiddenSlides>0</HiddenSlides>
  <MMClips>0</MMClips>
  <ScaleCrop>false</ScaleCrop>
  <HeadingPairs>
    <vt:vector size="4" baseType="variant">
      <vt:variant>
        <vt:lpstr>Tema</vt:lpstr>
      </vt:variant>
      <vt:variant>
        <vt:i4>2</vt:i4>
      </vt:variant>
      <vt:variant>
        <vt:lpstr>Títulos de diapositiva</vt:lpstr>
      </vt:variant>
      <vt:variant>
        <vt:i4>63</vt:i4>
      </vt:variant>
    </vt:vector>
  </HeadingPairs>
  <TitlesOfParts>
    <vt:vector size="65"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8</cp:revision>
  <dcterms:created xsi:type="dcterms:W3CDTF">2015-09-27T16:03:48Z</dcterms:created>
  <dcterms:modified xsi:type="dcterms:W3CDTF">2015-11-28T21:01:41Z</dcterms:modified>
</cp:coreProperties>
</file>