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 id="2147483684" r:id="rId2"/>
  </p:sldMasterIdLst>
  <p:sldIdLst>
    <p:sldId id="257" r:id="rId3"/>
    <p:sldId id="261" r:id="rId4"/>
    <p:sldId id="264" r:id="rId5"/>
    <p:sldId id="265" r:id="rId6"/>
    <p:sldId id="266" r:id="rId7"/>
    <p:sldId id="267" r:id="rId8"/>
    <p:sldId id="268" r:id="rId9"/>
    <p:sldId id="269" r:id="rId10"/>
    <p:sldId id="270" r:id="rId11"/>
    <p:sldId id="271" r:id="rId12"/>
    <p:sldId id="272" r:id="rId13"/>
    <p:sldId id="273" r:id="rId14"/>
    <p:sldId id="274" r:id="rId15"/>
    <p:sldId id="275" r:id="rId16"/>
    <p:sldId id="277" r:id="rId17"/>
    <p:sldId id="263" r:id="rId18"/>
    <p:sldId id="262" r:id="rId19"/>
    <p:sldId id="278" r:id="rId20"/>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CoventryGarden" pitchFamily="2" charset="0"/>
      <p:regular r:id="rId25"/>
    </p:embeddedFont>
    <p:embeddedFont>
      <p:font typeface="Berlin Sans FB Demi" panose="020E0802020502020306" pitchFamily="34" charset="0"/>
      <p:bold r:id="rId26"/>
    </p:embeddedFont>
    <p:embeddedFont>
      <p:font typeface="Dyname SSi" panose="020B0500000000000000" pitchFamily="34" charset="0"/>
      <p:regular r:id="rId27"/>
    </p:embeddedFont>
    <p:embeddedFont>
      <p:font typeface="Calibri Light" panose="020F0302020204030204" pitchFamily="34" charset="0"/>
      <p:regular r:id="rId28"/>
      <p:italic r:id="rId29"/>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hC2tJrSrXbwBwSxDMB3lQ==" hashData="vhKzPeaW1Bel8TSqy4bo4RmQpaeCS7Xo4MHHFUXP+OBJnTuHlFCzG/udXqGDdYB3nKgrnDeaogsNvjnrGE6Y3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66FFCC"/>
    <a:srgbClr val="CC99FF"/>
    <a:srgbClr val="422100"/>
    <a:srgbClr val="CCCCFF"/>
    <a:srgbClr val="FFFFCC"/>
    <a:srgbClr val="FFCC00"/>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3" Type="http://schemas.openxmlformats.org/officeDocument/2006/relationships/slide" Target="slides/slide1.xml"/><Relationship Id="rId21" Type="http://schemas.openxmlformats.org/officeDocument/2006/relationships/font" Target="fonts/font1.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30558214-A70D-4595-9FDD-71BF6CA71D3C}" type="datetimeFigureOut">
              <a:rPr lang="es-MX" smtClean="0"/>
              <a:t>20/07/2014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12028211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0558214-A70D-4595-9FDD-71BF6CA71D3C}" type="datetimeFigureOut">
              <a:rPr lang="es-MX" smtClean="0"/>
              <a:t>20/07/2014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17439361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30558214-A70D-4595-9FDD-71BF6CA71D3C}" type="datetimeFigureOut">
              <a:rPr lang="es-MX" smtClean="0"/>
              <a:t>20/07/2014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2775100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30558214-A70D-4595-9FDD-71BF6CA71D3C}" type="datetimeFigureOut">
              <a:rPr lang="es-MX" smtClean="0"/>
              <a:t>20/07/2014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700905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30558214-A70D-4595-9FDD-71BF6CA71D3C}" type="datetimeFigureOut">
              <a:rPr lang="es-MX" smtClean="0"/>
              <a:t>20/07/2014</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64852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30558214-A70D-4595-9FDD-71BF6CA71D3C}" type="datetimeFigureOut">
              <a:rPr lang="es-MX" smtClean="0"/>
              <a:t>20/07/2014</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18050949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558214-A70D-4595-9FDD-71BF6CA71D3C}" type="datetimeFigureOut">
              <a:rPr lang="es-MX" smtClean="0"/>
              <a:t>20/07/2014</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1451371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0558214-A70D-4595-9FDD-71BF6CA71D3C}" type="datetimeFigureOut">
              <a:rPr lang="es-MX" smtClean="0"/>
              <a:t>20/07/2014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1578651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0558214-A70D-4595-9FDD-71BF6CA71D3C}" type="datetimeFigureOut">
              <a:rPr lang="es-MX" smtClean="0"/>
              <a:t>20/07/2014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717918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0558214-A70D-4595-9FDD-71BF6CA71D3C}" type="datetimeFigureOut">
              <a:rPr lang="es-MX" smtClean="0"/>
              <a:t>20/07/2014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6666021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0558214-A70D-4595-9FDD-71BF6CA71D3C}" type="datetimeFigureOut">
              <a:rPr lang="es-MX" smtClean="0"/>
              <a:t>20/07/2014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C66FA6C-7DAF-488D-BC94-59E612A372F4}" type="slidenum">
              <a:rPr lang="es-MX" smtClean="0"/>
              <a:t>‹Nº›</a:t>
            </a:fld>
            <a:endParaRPr lang="es-MX"/>
          </a:p>
        </p:txBody>
      </p:sp>
    </p:spTree>
    <p:extLst>
      <p:ext uri="{BB962C8B-B14F-4D97-AF65-F5344CB8AC3E}">
        <p14:creationId xmlns:p14="http://schemas.microsoft.com/office/powerpoint/2010/main" val="2608482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C2F215D3-4C83-4723-A395-D2EFF9B917E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249130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58214-A70D-4595-9FDD-71BF6CA71D3C}" type="datetimeFigureOut">
              <a:rPr lang="es-MX" smtClean="0"/>
              <a:t>20/07/2014</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66FA6C-7DAF-488D-BC94-59E612A372F4}" type="slidenum">
              <a:rPr lang="es-MX" smtClean="0"/>
              <a:t>‹Nº›</a:t>
            </a:fld>
            <a:endParaRPr lang="es-MX"/>
          </a:p>
        </p:txBody>
      </p:sp>
    </p:spTree>
    <p:extLst>
      <p:ext uri="{BB962C8B-B14F-4D97-AF65-F5344CB8AC3E}">
        <p14:creationId xmlns:p14="http://schemas.microsoft.com/office/powerpoint/2010/main" val="300466839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7732D9E-9CC1-439B-ABF1-146D2586446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4170677534"/>
      </p:ext>
    </p:extLst>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1.jp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0.jp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4.png"/><Relationship Id="rId4" Type="http://schemas.openxmlformats.org/officeDocument/2006/relationships/image" Target="../media/image32.jpg"/></Relationships>
</file>

<file path=ppt/slides/_rels/slide11.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0.jp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47.jp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9.jp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38637"/>
            <a:ext cx="12192000" cy="68966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4" name="Imagen 23"/>
          <p:cNvPicPr>
            <a:picLocks noChangeAspect="1"/>
          </p:cNvPicPr>
          <p:nvPr/>
        </p:nvPicPr>
        <p:blipFill>
          <a:blip r:embed="rId4"/>
          <a:stretch>
            <a:fillRect/>
          </a:stretch>
        </p:blipFill>
        <p:spPr>
          <a:xfrm>
            <a:off x="11728664" y="-32495"/>
            <a:ext cx="463336" cy="6858594"/>
          </a:xfrm>
          <a:prstGeom prst="rect">
            <a:avLst/>
          </a:prstGeom>
        </p:spPr>
      </p:pic>
      <p:pic>
        <p:nvPicPr>
          <p:cNvPr id="25" name="Imagen 24"/>
          <p:cNvPicPr>
            <a:picLocks noChangeAspect="1"/>
          </p:cNvPicPr>
          <p:nvPr/>
        </p:nvPicPr>
        <p:blipFill>
          <a:blip r:embed="rId5"/>
          <a:stretch>
            <a:fillRect/>
          </a:stretch>
        </p:blipFill>
        <p:spPr>
          <a:xfrm>
            <a:off x="469432" y="-19616"/>
            <a:ext cx="225572" cy="6858594"/>
          </a:xfrm>
          <a:prstGeom prst="rect">
            <a:avLst/>
          </a:prstGeom>
        </p:spPr>
      </p:pic>
      <p:pic>
        <p:nvPicPr>
          <p:cNvPr id="26" name="Imagen 25"/>
          <p:cNvPicPr>
            <a:picLocks noChangeAspect="1"/>
          </p:cNvPicPr>
          <p:nvPr/>
        </p:nvPicPr>
        <p:blipFill>
          <a:blip r:embed="rId5"/>
          <a:stretch>
            <a:fillRect/>
          </a:stretch>
        </p:blipFill>
        <p:spPr>
          <a:xfrm>
            <a:off x="11503092" y="-19616"/>
            <a:ext cx="225572" cy="6858594"/>
          </a:xfrm>
          <a:prstGeom prst="rect">
            <a:avLst/>
          </a:prstGeom>
        </p:spPr>
      </p:pic>
      <p:pic>
        <p:nvPicPr>
          <p:cNvPr id="28" name="Imagen 27"/>
          <p:cNvPicPr>
            <a:picLocks noChangeAspect="1"/>
          </p:cNvPicPr>
          <p:nvPr/>
        </p:nvPicPr>
        <p:blipFill>
          <a:blip r:embed="rId4"/>
          <a:stretch>
            <a:fillRect/>
          </a:stretch>
        </p:blipFill>
        <p:spPr>
          <a:xfrm>
            <a:off x="0" y="-19616"/>
            <a:ext cx="463336" cy="6858594"/>
          </a:xfrm>
          <a:prstGeom prst="rect">
            <a:avLst/>
          </a:prstGeom>
        </p:spPr>
      </p:pic>
      <p:sp>
        <p:nvSpPr>
          <p:cNvPr id="29" name="Rectángulo 28"/>
          <p:cNvSpPr/>
          <p:nvPr/>
        </p:nvSpPr>
        <p:spPr>
          <a:xfrm>
            <a:off x="2446986" y="347730"/>
            <a:ext cx="7328080" cy="966328"/>
          </a:xfrm>
          <a:prstGeom prst="rect">
            <a:avLst/>
          </a:prstGeom>
          <a:noFill/>
        </p:spPr>
        <p:txBody>
          <a:bodyPr wrap="square" lIns="91440" tIns="45720" rIns="91440" bIns="45720">
            <a:prstTxWarp prst="textWave2">
              <a:avLst/>
            </a:prstTxWarp>
            <a:spAutoFit/>
          </a:bodyPr>
          <a:lstStyle/>
          <a:p>
            <a:pPr algn="ctr"/>
            <a:endParaRPr lang="es-ES" sz="6600" b="1" cap="none" spc="0" dirty="0">
              <a:ln w="12700" cmpd="sng">
                <a:solidFill>
                  <a:schemeClr val="tx1"/>
                </a:solidFill>
                <a:prstDash val="solid"/>
              </a:ln>
              <a:blipFill>
                <a:blip r:embed="rId6"/>
                <a:stretch>
                  <a:fillRect/>
                </a:stretch>
              </a:blipFill>
              <a:effectLst/>
              <a:latin typeface="CoventryGarden" pitchFamily="2" charset="0"/>
            </a:endParaRPr>
          </a:p>
        </p:txBody>
      </p:sp>
      <p:pic>
        <p:nvPicPr>
          <p:cNvPr id="34" name="Imagen 3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91362" y="231820"/>
            <a:ext cx="7885192" cy="834093"/>
          </a:xfrm>
          <a:prstGeom prst="rect">
            <a:avLst/>
          </a:prstGeom>
          <a:effectLst>
            <a:reflection blurRad="6350" stA="50000" endA="300" endPos="90000" dir="5400000" sy="-100000" algn="bl" rotWithShape="0"/>
          </a:effectLst>
        </p:spPr>
      </p:pic>
      <p:pic>
        <p:nvPicPr>
          <p:cNvPr id="3" name="Imagen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69121" y="6220496"/>
            <a:ext cx="1770635" cy="301813"/>
          </a:xfrm>
          <a:prstGeom prst="rect">
            <a:avLst/>
          </a:prstGeom>
        </p:spPr>
      </p:pic>
    </p:spTree>
    <p:extLst>
      <p:ext uri="{BB962C8B-B14F-4D97-AF65-F5344CB8AC3E}">
        <p14:creationId xmlns:p14="http://schemas.microsoft.com/office/powerpoint/2010/main" val="451415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sndAc>
          <p:stSnd loop="1">
            <p:snd r:embed="rId2" name="piano suave.wav"/>
          </p:stSnd>
        </p:sndAc>
      </p:transition>
    </mc:Choice>
    <mc:Fallback xmlns="">
      <p:transition spd="slow">
        <p:fade/>
        <p:sndAc>
          <p:stSnd loop="1">
            <p:snd r:embed="rId9" name="piano sua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2000"/>
                                        <p:tgtEl>
                                          <p:spTgt spid="28"/>
                                        </p:tgtEl>
                                      </p:cBhvr>
                                    </p:animEffect>
                                  </p:childTnLst>
                                </p:cTn>
                              </p:par>
                              <p:par>
                                <p:cTn id="8" presetID="2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2000"/>
                                        <p:tgtEl>
                                          <p:spTgt spid="24"/>
                                        </p:tgtEl>
                                      </p:cBhvr>
                                    </p:animEffect>
                                  </p:childTnLst>
                                </p:cTn>
                              </p:par>
                            </p:childTnLst>
                          </p:cTn>
                        </p:par>
                        <p:par>
                          <p:cTn id="11" fill="hold">
                            <p:stCondLst>
                              <p:cond delay="2000"/>
                            </p:stCondLst>
                            <p:childTnLst>
                              <p:par>
                                <p:cTn id="12" presetID="22" presetClass="entr" presetSubtype="1" fill="hold"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up)">
                                      <p:cBhvr>
                                        <p:cTn id="14" dur="2000"/>
                                        <p:tgtEl>
                                          <p:spTgt spid="25"/>
                                        </p:tgtEl>
                                      </p:cBhvr>
                                    </p:animEffect>
                                  </p:childTnLst>
                                </p:cTn>
                              </p:par>
                              <p:par>
                                <p:cTn id="15" presetID="22" presetClass="entr" presetSubtype="1"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up)">
                                      <p:cBhvr>
                                        <p:cTn id="17" dur="2000"/>
                                        <p:tgtEl>
                                          <p:spTgt spid="26"/>
                                        </p:tgtEl>
                                      </p:cBhvr>
                                    </p:animEffect>
                                  </p:childTnLst>
                                </p:cTn>
                              </p:par>
                            </p:childTnLst>
                          </p:cTn>
                        </p:par>
                        <p:par>
                          <p:cTn id="18" fill="hold">
                            <p:stCondLst>
                              <p:cond delay="4000"/>
                            </p:stCondLst>
                            <p:childTnLst>
                              <p:par>
                                <p:cTn id="19" presetID="50" presetClass="entr" presetSubtype="0" decel="10000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ppt_w+.3"/>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Effect transition="in" filter="fade">
                                      <p:cBhvr>
                                        <p:cTn id="23" dur="3000"/>
                                        <p:tgtEl>
                                          <p:spTgt spid="4"/>
                                        </p:tgtEl>
                                      </p:cBhvr>
                                    </p:animEffect>
                                  </p:childTnLst>
                                </p:cTn>
                              </p:par>
                            </p:childTnLst>
                          </p:cTn>
                        </p:par>
                        <p:par>
                          <p:cTn id="24" fill="hold">
                            <p:stCondLst>
                              <p:cond delay="7000"/>
                            </p:stCondLst>
                            <p:childTnLst>
                              <p:par>
                                <p:cTn id="25" presetID="53" presetClass="entr" presetSubtype="1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2500" fill="hold"/>
                                        <p:tgtEl>
                                          <p:spTgt spid="34"/>
                                        </p:tgtEl>
                                        <p:attrNameLst>
                                          <p:attrName>ppt_w</p:attrName>
                                        </p:attrNameLst>
                                      </p:cBhvr>
                                      <p:tavLst>
                                        <p:tav tm="0">
                                          <p:val>
                                            <p:fltVal val="0"/>
                                          </p:val>
                                        </p:tav>
                                        <p:tav tm="100000">
                                          <p:val>
                                            <p:strVal val="#ppt_w"/>
                                          </p:val>
                                        </p:tav>
                                      </p:tavLst>
                                    </p:anim>
                                    <p:anim calcmode="lin" valueType="num">
                                      <p:cBhvr>
                                        <p:cTn id="28" dur="2500" fill="hold"/>
                                        <p:tgtEl>
                                          <p:spTgt spid="34"/>
                                        </p:tgtEl>
                                        <p:attrNameLst>
                                          <p:attrName>ppt_h</p:attrName>
                                        </p:attrNameLst>
                                      </p:cBhvr>
                                      <p:tavLst>
                                        <p:tav tm="0">
                                          <p:val>
                                            <p:fltVal val="0"/>
                                          </p:val>
                                        </p:tav>
                                        <p:tav tm="100000">
                                          <p:val>
                                            <p:strVal val="#ppt_h"/>
                                          </p:val>
                                        </p:tav>
                                      </p:tavLst>
                                    </p:anim>
                                    <p:animEffect transition="in" filter="fade">
                                      <p:cBhvr>
                                        <p:cTn id="29" dur="2500"/>
                                        <p:tgtEl>
                                          <p:spTgt spid="34"/>
                                        </p:tgtEl>
                                      </p:cBhvr>
                                    </p:animEffect>
                                  </p:childTnLst>
                                </p:cTn>
                              </p:par>
                            </p:childTnLst>
                          </p:cTn>
                        </p:par>
                        <p:par>
                          <p:cTn id="30" fill="hold">
                            <p:stCondLst>
                              <p:cond delay="9500"/>
                            </p:stCondLst>
                            <p:childTnLst>
                              <p:par>
                                <p:cTn id="31" presetID="10"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7703"/>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71866"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6" name="Imagen 5"/>
          <p:cNvPicPr>
            <a:picLocks noChangeAspect="1"/>
          </p:cNvPicPr>
          <p:nvPr/>
        </p:nvPicPr>
        <p:blipFill>
          <a:blip r:embed="rId4"/>
          <a:stretch>
            <a:fillRect/>
          </a:stretch>
        </p:blipFill>
        <p:spPr>
          <a:xfrm>
            <a:off x="11823160" y="-297"/>
            <a:ext cx="368840" cy="6858594"/>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1866" y="-297"/>
            <a:ext cx="225552" cy="6858000"/>
          </a:xfrm>
          <a:prstGeom prst="rect">
            <a:avLst/>
          </a:prstGeom>
        </p:spPr>
      </p:pic>
      <p:pic>
        <p:nvPicPr>
          <p:cNvPr id="9" name="Imagen 8"/>
          <p:cNvPicPr>
            <a:picLocks noChangeAspect="1"/>
          </p:cNvPicPr>
          <p:nvPr/>
        </p:nvPicPr>
        <p:blipFill>
          <a:blip r:embed="rId6"/>
          <a:stretch>
            <a:fillRect/>
          </a:stretch>
        </p:blipFill>
        <p:spPr>
          <a:xfrm>
            <a:off x="11597588" y="-891"/>
            <a:ext cx="225572" cy="6858594"/>
          </a:xfrm>
          <a:prstGeom prst="rect">
            <a:avLst/>
          </a:prstGeom>
        </p:spPr>
      </p:pic>
      <p:sp>
        <p:nvSpPr>
          <p:cNvPr id="7" name="CuadroTexto 6"/>
          <p:cNvSpPr txBox="1"/>
          <p:nvPr/>
        </p:nvSpPr>
        <p:spPr>
          <a:xfrm>
            <a:off x="740706" y="257578"/>
            <a:ext cx="5853277" cy="1938992"/>
          </a:xfrm>
          <a:prstGeom prst="rect">
            <a:avLst/>
          </a:prstGeom>
          <a:noFill/>
        </p:spPr>
        <p:txBody>
          <a:bodyPr wrap="square" rtlCol="0">
            <a:spAutoFit/>
          </a:bodyPr>
          <a:lstStyle/>
          <a:p>
            <a:r>
              <a:rPr lang="es-MX" sz="2000" b="1" dirty="0">
                <a:ln>
                  <a:solidFill>
                    <a:schemeClr val="tx1"/>
                  </a:solidFill>
                </a:ln>
                <a:solidFill>
                  <a:schemeClr val="accent4">
                    <a:lumMod val="20000"/>
                    <a:lumOff val="80000"/>
                  </a:schemeClr>
                </a:solidFill>
                <a:latin typeface="Dyname SSi" panose="020B0500000000000000" pitchFamily="34" charset="0"/>
              </a:rPr>
              <a:t>En un lugar del tiempo, </a:t>
            </a:r>
            <a:r>
              <a:rPr lang="es-MX" sz="2000" b="1" dirty="0" smtClean="0">
                <a:ln>
                  <a:solidFill>
                    <a:schemeClr val="tx1"/>
                  </a:solidFill>
                </a:ln>
                <a:solidFill>
                  <a:schemeClr val="accent4">
                    <a:lumMod val="20000"/>
                    <a:lumOff val="80000"/>
                  </a:schemeClr>
                </a:solidFill>
                <a:latin typeface="Dyname SSi" panose="020B0500000000000000" pitchFamily="34" charset="0"/>
              </a:rPr>
              <a:t>una </a:t>
            </a:r>
            <a:r>
              <a:rPr lang="es-MX" sz="2000" b="1" dirty="0">
                <a:ln>
                  <a:solidFill>
                    <a:schemeClr val="tx1"/>
                  </a:solidFill>
                </a:ln>
                <a:solidFill>
                  <a:schemeClr val="accent4">
                    <a:lumMod val="20000"/>
                    <a:lumOff val="80000"/>
                  </a:schemeClr>
                </a:solidFill>
                <a:latin typeface="Dyname SSi" panose="020B0500000000000000" pitchFamily="34" charset="0"/>
              </a:rPr>
              <a:t>tarde lluviosa, un poeta se encontraba en su casa de </a:t>
            </a:r>
            <a:r>
              <a:rPr lang="es-MX" sz="2000" b="1" dirty="0" smtClean="0">
                <a:ln>
                  <a:solidFill>
                    <a:schemeClr val="tx1"/>
                  </a:solidFill>
                </a:ln>
                <a:solidFill>
                  <a:schemeClr val="accent4">
                    <a:lumMod val="20000"/>
                    <a:lumOff val="80000"/>
                  </a:schemeClr>
                </a:solidFill>
                <a:latin typeface="Dyname SSi" panose="020B0500000000000000" pitchFamily="34" charset="0"/>
              </a:rPr>
              <a:t>campo, </a:t>
            </a:r>
            <a:r>
              <a:rPr lang="es-MX" sz="2000" b="1" dirty="0">
                <a:ln>
                  <a:solidFill>
                    <a:schemeClr val="tx1"/>
                  </a:solidFill>
                </a:ln>
                <a:solidFill>
                  <a:schemeClr val="accent4">
                    <a:lumMod val="20000"/>
                    <a:lumOff val="80000"/>
                  </a:schemeClr>
                </a:solidFill>
                <a:latin typeface="Dyname SSi" panose="020B0500000000000000" pitchFamily="34" charset="0"/>
              </a:rPr>
              <a:t>contemplando desde la ventana cómo las gotitas de agua salpicaban el paisaje. Era tan bello el panorama, que se sintió inspirado y los versos empezaron a gestarse en su mente.</a:t>
            </a:r>
          </a:p>
        </p:txBody>
      </p:sp>
    </p:spTree>
    <p:extLst>
      <p:ext uri="{BB962C8B-B14F-4D97-AF65-F5344CB8AC3E}">
        <p14:creationId xmlns:p14="http://schemas.microsoft.com/office/powerpoint/2010/main" val="2128946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2000"/>
                                        <p:tgtEl>
                                          <p:spTgt spid="6"/>
                                        </p:tgtEl>
                                      </p:cBhvr>
                                    </p:animEffect>
                                  </p:childTnLst>
                                </p:cTn>
                              </p:par>
                            </p:childTnLst>
                          </p:cTn>
                        </p:par>
                        <p:par>
                          <p:cTn id="11" fill="hold">
                            <p:stCondLst>
                              <p:cond delay="2000"/>
                            </p:stCondLst>
                            <p:childTnLst>
                              <p:par>
                                <p:cTn id="12" presetID="13" presetClass="entr" presetSubtype="16"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plus(in)">
                                      <p:cBhvr>
                                        <p:cTn id="14" dur="2000"/>
                                        <p:tgtEl>
                                          <p:spTgt spid="8"/>
                                        </p:tgtEl>
                                      </p:cBhvr>
                                    </p:animEffect>
                                  </p:childTnLst>
                                </p:cTn>
                              </p:par>
                              <p:par>
                                <p:cTn id="15" presetID="1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plus(in)">
                                      <p:cBhvr>
                                        <p:cTn id="17" dur="2000"/>
                                        <p:tgtEl>
                                          <p:spTgt spid="9"/>
                                        </p:tgtEl>
                                      </p:cBhvr>
                                    </p:animEffect>
                                  </p:childTnLst>
                                </p:cTn>
                              </p:par>
                            </p:childTnLst>
                          </p:cTn>
                        </p:par>
                        <p:par>
                          <p:cTn id="18" fill="hold">
                            <p:stCondLst>
                              <p:cond delay="4000"/>
                            </p:stCondLst>
                            <p:childTnLst>
                              <p:par>
                                <p:cTn id="19" presetID="1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plus(in)">
                                      <p:cBhvr>
                                        <p:cTn id="21" dur="2000"/>
                                        <p:tgtEl>
                                          <p:spTgt spid="2"/>
                                        </p:tgtEl>
                                      </p:cBhvr>
                                    </p:animEffect>
                                  </p:childTnLst>
                                </p:cTn>
                              </p:par>
                            </p:childTnLst>
                          </p:cTn>
                        </p:par>
                        <p:par>
                          <p:cTn id="22" fill="hold">
                            <p:stCondLst>
                              <p:cond delay="6000"/>
                            </p:stCondLst>
                            <p:childTnLst>
                              <p:par>
                                <p:cTn id="23" presetID="2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9663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3" name="Rectángulo 2"/>
          <p:cNvSpPr/>
          <p:nvPr/>
        </p:nvSpPr>
        <p:spPr>
          <a:xfrm>
            <a:off x="1" y="0"/>
            <a:ext cx="34773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47731" y="-594"/>
            <a:ext cx="225572" cy="6858594"/>
          </a:xfrm>
          <a:prstGeom prst="rect">
            <a:avLst/>
          </a:prstGeom>
        </p:spPr>
      </p:pic>
      <p:pic>
        <p:nvPicPr>
          <p:cNvPr id="5" name="Imagen 4"/>
          <p:cNvPicPr>
            <a:picLocks noChangeAspect="1"/>
          </p:cNvPicPr>
          <p:nvPr/>
        </p:nvPicPr>
        <p:blipFill>
          <a:blip r:embed="rId5"/>
          <a:stretch>
            <a:fillRect/>
          </a:stretch>
        </p:blipFill>
        <p:spPr>
          <a:xfrm>
            <a:off x="11848791" y="0"/>
            <a:ext cx="347502" cy="6858594"/>
          </a:xfrm>
          <a:prstGeom prst="rect">
            <a:avLst/>
          </a:prstGeom>
        </p:spPr>
      </p:pic>
      <p:pic>
        <p:nvPicPr>
          <p:cNvPr id="6" name="Imagen 5"/>
          <p:cNvPicPr>
            <a:picLocks noChangeAspect="1"/>
          </p:cNvPicPr>
          <p:nvPr/>
        </p:nvPicPr>
        <p:blipFill>
          <a:blip r:embed="rId4"/>
          <a:stretch>
            <a:fillRect/>
          </a:stretch>
        </p:blipFill>
        <p:spPr>
          <a:xfrm>
            <a:off x="11640391" y="-594"/>
            <a:ext cx="225572" cy="6858594"/>
          </a:xfrm>
          <a:prstGeom prst="rect">
            <a:avLst/>
          </a:prstGeom>
        </p:spPr>
      </p:pic>
      <p:sp>
        <p:nvSpPr>
          <p:cNvPr id="7" name="Rectángulo 6"/>
          <p:cNvSpPr/>
          <p:nvPr/>
        </p:nvSpPr>
        <p:spPr>
          <a:xfrm>
            <a:off x="4675031" y="321972"/>
            <a:ext cx="6739788" cy="40011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endParaRPr lang="es-ES" sz="2000" b="1" cap="none" spc="0" dirty="0">
              <a:ln/>
              <a:solidFill>
                <a:schemeClr val="accent4"/>
              </a:solidFill>
              <a:effectLst/>
              <a:latin typeface="Dyname SSi" panose="020B0500000000000000" pitchFamily="34" charset="0"/>
            </a:endParaRPr>
          </a:p>
        </p:txBody>
      </p:sp>
      <p:sp>
        <p:nvSpPr>
          <p:cNvPr id="9" name="CuadroTexto 8"/>
          <p:cNvSpPr txBox="1"/>
          <p:nvPr/>
        </p:nvSpPr>
        <p:spPr>
          <a:xfrm>
            <a:off x="5331853" y="321972"/>
            <a:ext cx="5760994" cy="1323439"/>
          </a:xfrm>
          <a:prstGeom prst="rect">
            <a:avLst/>
          </a:prstGeom>
          <a:noFill/>
        </p:spPr>
        <p:txBody>
          <a:bodyPr wrap="square" rtlCol="0">
            <a:spAutoFit/>
          </a:bodyPr>
          <a:lstStyle/>
          <a:p>
            <a:r>
              <a:rPr lang="es-MX" sz="2000" b="1" dirty="0">
                <a:ln>
                  <a:solidFill>
                    <a:schemeClr val="tx1"/>
                  </a:solidFill>
                </a:ln>
                <a:solidFill>
                  <a:schemeClr val="accent4">
                    <a:lumMod val="20000"/>
                    <a:lumOff val="80000"/>
                  </a:schemeClr>
                </a:solidFill>
                <a:latin typeface="Dyname SSi" panose="020B0500000000000000" pitchFamily="34" charset="0"/>
              </a:rPr>
              <a:t>-¡Matilde, Matilde, ven!- llamó entusiasmado a su esposa- ¡Siéntate a mi lado y escribe lo que te voy a dictar!- Así lo hizo ella y empezó a pasar al papel las palabras que brotaban de la boca del poeta. </a:t>
            </a:r>
          </a:p>
        </p:txBody>
      </p:sp>
    </p:spTree>
    <p:extLst>
      <p:ext uri="{BB962C8B-B14F-4D97-AF65-F5344CB8AC3E}">
        <p14:creationId xmlns:p14="http://schemas.microsoft.com/office/powerpoint/2010/main" val="2517586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1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4"/>
                                        </p:tgtEl>
                                        <p:attrNameLst>
                                          <p:attrName>ppt_y</p:attrName>
                                        </p:attrNameLst>
                                      </p:cBhvr>
                                      <p:tavLst>
                                        <p:tav tm="0" fmla="#ppt_y+(sin(-2*pi*(1-$))*-#ppt_x+cos(-2*pi*(1-$))*(1-#ppt_y))*(1-$)">
                                          <p:val>
                                            <p:fltVal val="0"/>
                                          </p:val>
                                        </p:tav>
                                        <p:tav tm="100000">
                                          <p:val>
                                            <p:fltVal val="1"/>
                                          </p:val>
                                        </p:tav>
                                      </p:tavLst>
                                    </p:anim>
                                  </p:childTnLst>
                                </p:cTn>
                              </p:par>
                              <p:par>
                                <p:cTn id="18" presetID="15"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 calcmode="lin" valueType="num">
                                      <p:cBhvr>
                                        <p:cTn id="22"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3" dur="2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4000"/>
                            </p:stCondLst>
                            <p:childTnLst>
                              <p:par>
                                <p:cTn id="25" presetID="20"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edge">
                                      <p:cBhvr>
                                        <p:cTn id="27" dur="2000"/>
                                        <p:tgtEl>
                                          <p:spTgt spid="2"/>
                                        </p:tgtEl>
                                      </p:cBhvr>
                                    </p:animEffect>
                                  </p:childTnLst>
                                </p:cTn>
                              </p:par>
                            </p:childTnLst>
                          </p:cTn>
                        </p:par>
                        <p:par>
                          <p:cTn id="28" fill="hold">
                            <p:stCondLst>
                              <p:cond delay="6000"/>
                            </p:stCondLst>
                            <p:childTnLst>
                              <p:par>
                                <p:cTn id="29" presetID="18" presetClass="entr" presetSubtype="12"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strips(downLeft)">
                                      <p:cBhvr>
                                        <p:cTn id="3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85961"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69577" y="-594"/>
            <a:ext cx="225572" cy="6858594"/>
          </a:xfrm>
          <a:prstGeom prst="rect">
            <a:avLst/>
          </a:prstGeom>
        </p:spPr>
      </p:pic>
      <p:pic>
        <p:nvPicPr>
          <p:cNvPr id="5" name="Imagen 4"/>
          <p:cNvPicPr>
            <a:picLocks noChangeAspect="1"/>
          </p:cNvPicPr>
          <p:nvPr/>
        </p:nvPicPr>
        <p:blipFill>
          <a:blip r:embed="rId5"/>
          <a:stretch>
            <a:fillRect/>
          </a:stretch>
        </p:blipFill>
        <p:spPr>
          <a:xfrm>
            <a:off x="11722492" y="0"/>
            <a:ext cx="420711" cy="6858594"/>
          </a:xfrm>
          <a:prstGeom prst="rect">
            <a:avLst/>
          </a:prstGeom>
        </p:spPr>
      </p:pic>
      <p:sp>
        <p:nvSpPr>
          <p:cNvPr id="7" name="CuadroTexto 6"/>
          <p:cNvSpPr txBox="1"/>
          <p:nvPr/>
        </p:nvSpPr>
        <p:spPr>
          <a:xfrm>
            <a:off x="820721" y="334851"/>
            <a:ext cx="6069476" cy="1938992"/>
          </a:xfrm>
          <a:prstGeom prst="rect">
            <a:avLst/>
          </a:prstGeom>
          <a:noFill/>
        </p:spPr>
        <p:txBody>
          <a:bodyPr wrap="square" rtlCol="0">
            <a:spAutoFit/>
          </a:bodyPr>
          <a:lstStyle/>
          <a:p>
            <a:r>
              <a:rPr lang="es-MX" sz="2000" b="1" dirty="0">
                <a:ln>
                  <a:solidFill>
                    <a:schemeClr val="tx1"/>
                  </a:solidFill>
                </a:ln>
                <a:solidFill>
                  <a:srgbClr val="66FFFF"/>
                </a:solidFill>
                <a:latin typeface="Dyname SSi" panose="020B0500000000000000" pitchFamily="34" charset="0"/>
              </a:rPr>
              <a:t>Se fueron formando bellas estrofas, que Matilde leía </a:t>
            </a:r>
            <a:r>
              <a:rPr lang="es-MX" sz="2000" b="1" dirty="0" smtClean="0">
                <a:ln>
                  <a:solidFill>
                    <a:schemeClr val="tx1"/>
                  </a:solidFill>
                </a:ln>
                <a:solidFill>
                  <a:srgbClr val="66FFFF"/>
                </a:solidFill>
                <a:latin typeface="Dyname SSi" panose="020B0500000000000000" pitchFamily="34" charset="0"/>
              </a:rPr>
              <a:t>al terminar cada </a:t>
            </a:r>
            <a:r>
              <a:rPr lang="es-MX" sz="2000" b="1" dirty="0">
                <a:ln>
                  <a:solidFill>
                    <a:schemeClr val="tx1"/>
                  </a:solidFill>
                </a:ln>
                <a:solidFill>
                  <a:srgbClr val="66FFFF"/>
                </a:solidFill>
                <a:latin typeface="Dyname SSi" panose="020B0500000000000000" pitchFamily="34" charset="0"/>
              </a:rPr>
              <a:t>una de </a:t>
            </a:r>
            <a:r>
              <a:rPr lang="es-MX" sz="2000" b="1" dirty="0" smtClean="0">
                <a:ln>
                  <a:solidFill>
                    <a:schemeClr val="tx1"/>
                  </a:solidFill>
                </a:ln>
                <a:solidFill>
                  <a:srgbClr val="66FFFF"/>
                </a:solidFill>
                <a:latin typeface="Dyname SSi" panose="020B0500000000000000" pitchFamily="34" charset="0"/>
              </a:rPr>
              <a:t>ellas. </a:t>
            </a:r>
            <a:r>
              <a:rPr lang="es-MX" sz="2000" b="1" dirty="0">
                <a:ln>
                  <a:solidFill>
                    <a:schemeClr val="tx1"/>
                  </a:solidFill>
                </a:ln>
                <a:solidFill>
                  <a:srgbClr val="66FFFF"/>
                </a:solidFill>
                <a:latin typeface="Dyname SSi" panose="020B0500000000000000" pitchFamily="34" charset="0"/>
              </a:rPr>
              <a:t>A medida que avanzaba la tarde, la lluvia no cesaba de caer y tampoco la inspiración del poeta, que parecía más inspirado que nunca. Ya empezaban a aparecer las estrellas cuando dijo:</a:t>
            </a:r>
          </a:p>
        </p:txBody>
      </p:sp>
      <p:pic>
        <p:nvPicPr>
          <p:cNvPr id="6" name="Imagen 5"/>
          <p:cNvPicPr>
            <a:picLocks noChangeAspect="1"/>
          </p:cNvPicPr>
          <p:nvPr/>
        </p:nvPicPr>
        <p:blipFill>
          <a:blip r:embed="rId4"/>
          <a:stretch>
            <a:fillRect/>
          </a:stretch>
        </p:blipFill>
        <p:spPr>
          <a:xfrm>
            <a:off x="11496920" y="-594"/>
            <a:ext cx="225572" cy="6858594"/>
          </a:xfrm>
          <a:prstGeom prst="rect">
            <a:avLst/>
          </a:prstGeom>
        </p:spPr>
      </p:pic>
    </p:spTree>
    <p:extLst>
      <p:ext uri="{BB962C8B-B14F-4D97-AF65-F5344CB8AC3E}">
        <p14:creationId xmlns:p14="http://schemas.microsoft.com/office/powerpoint/2010/main" val="140507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 presetClass="entr" presetSubtype="2"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1+#ppt_w/2"/>
                                          </p:val>
                                        </p:tav>
                                        <p:tav tm="100000">
                                          <p:val>
                                            <p:strVal val="#ppt_x"/>
                                          </p:val>
                                        </p:tav>
                                      </p:tavLst>
                                    </p:anim>
                                    <p:anim calcmode="lin" valueType="num">
                                      <p:cBhvr additive="base">
                                        <p:cTn id="15" dur="1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0-#ppt_w/2"/>
                                          </p:val>
                                        </p:tav>
                                        <p:tav tm="100000">
                                          <p:val>
                                            <p:strVal val="#ppt_x"/>
                                          </p:val>
                                        </p:tav>
                                      </p:tavLst>
                                    </p:anim>
                                    <p:anim calcmode="lin" valueType="num">
                                      <p:cBhvr additive="base">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3000"/>
                            </p:stCondLst>
                            <p:childTnLst>
                              <p:par>
                                <p:cTn id="21" presetID="3" presetClass="entr" presetSubtype="1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linds(horizontal)">
                                      <p:cBhvr>
                                        <p:cTn id="23" dur="2000"/>
                                        <p:tgtEl>
                                          <p:spTgt spid="2"/>
                                        </p:tgtEl>
                                      </p:cBhvr>
                                    </p:animEffect>
                                  </p:childTnLst>
                                </p:cTn>
                              </p:par>
                            </p:childTnLst>
                          </p:cTn>
                        </p:par>
                        <p:par>
                          <p:cTn id="24" fill="hold">
                            <p:stCondLst>
                              <p:cond delay="5000"/>
                            </p:stCondLst>
                            <p:childTnLst>
                              <p:par>
                                <p:cTn id="25" presetID="17"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1188"/>
            <a:ext cx="12192000" cy="6859187"/>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21972"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21972" y="0"/>
            <a:ext cx="225572" cy="6858594"/>
          </a:xfrm>
          <a:prstGeom prst="rect">
            <a:avLst/>
          </a:prstGeom>
        </p:spPr>
      </p:pic>
      <p:pic>
        <p:nvPicPr>
          <p:cNvPr id="5" name="Imagen 4"/>
          <p:cNvPicPr>
            <a:picLocks noChangeAspect="1"/>
          </p:cNvPicPr>
          <p:nvPr/>
        </p:nvPicPr>
        <p:blipFill>
          <a:blip r:embed="rId5"/>
          <a:stretch>
            <a:fillRect/>
          </a:stretch>
        </p:blipFill>
        <p:spPr>
          <a:xfrm>
            <a:off x="11868884" y="-594"/>
            <a:ext cx="323116" cy="6858594"/>
          </a:xfrm>
          <a:prstGeom prst="rect">
            <a:avLst/>
          </a:prstGeom>
        </p:spPr>
      </p:pic>
      <p:pic>
        <p:nvPicPr>
          <p:cNvPr id="6" name="Imagen 5"/>
          <p:cNvPicPr>
            <a:picLocks noChangeAspect="1"/>
          </p:cNvPicPr>
          <p:nvPr/>
        </p:nvPicPr>
        <p:blipFill>
          <a:blip r:embed="rId4"/>
          <a:stretch>
            <a:fillRect/>
          </a:stretch>
        </p:blipFill>
        <p:spPr>
          <a:xfrm>
            <a:off x="11647033" y="0"/>
            <a:ext cx="225572" cy="6858594"/>
          </a:xfrm>
          <a:prstGeom prst="rect">
            <a:avLst/>
          </a:prstGeom>
        </p:spPr>
      </p:pic>
      <p:sp>
        <p:nvSpPr>
          <p:cNvPr id="7" name="CuadroTexto 6"/>
          <p:cNvSpPr txBox="1"/>
          <p:nvPr/>
        </p:nvSpPr>
        <p:spPr>
          <a:xfrm>
            <a:off x="8409903" y="296214"/>
            <a:ext cx="3103809" cy="2862322"/>
          </a:xfrm>
          <a:prstGeom prst="rect">
            <a:avLst/>
          </a:prstGeom>
          <a:noFill/>
        </p:spPr>
        <p:txBody>
          <a:bodyPr wrap="square" rtlCol="0">
            <a:spAutoFit/>
          </a:bodyPr>
          <a:lstStyle/>
          <a:p>
            <a:r>
              <a:rPr lang="es-MX" sz="2000" b="1" dirty="0">
                <a:ln>
                  <a:solidFill>
                    <a:schemeClr val="tx1"/>
                  </a:solidFill>
                </a:ln>
                <a:solidFill>
                  <a:schemeClr val="accent2">
                    <a:lumMod val="20000"/>
                    <a:lumOff val="80000"/>
                  </a:schemeClr>
                </a:solidFill>
                <a:latin typeface="Dyname SSi" panose="020B0500000000000000" pitchFamily="34" charset="0"/>
              </a:rPr>
              <a:t>Y eso es </a:t>
            </a:r>
            <a:r>
              <a:rPr lang="es-MX" sz="2000" b="1" dirty="0" smtClean="0">
                <a:ln>
                  <a:solidFill>
                    <a:schemeClr val="tx1"/>
                  </a:solidFill>
                </a:ln>
                <a:solidFill>
                  <a:schemeClr val="accent2">
                    <a:lumMod val="20000"/>
                    <a:lumOff val="80000"/>
                  </a:schemeClr>
                </a:solidFill>
                <a:latin typeface="Dyname SSi" panose="020B0500000000000000" pitchFamily="34" charset="0"/>
              </a:rPr>
              <a:t>todo por hoy Matilde</a:t>
            </a:r>
            <a:r>
              <a:rPr lang="es-MX" sz="2000" b="1" dirty="0">
                <a:ln>
                  <a:solidFill>
                    <a:schemeClr val="tx1"/>
                  </a:solidFill>
                </a:ln>
                <a:solidFill>
                  <a:schemeClr val="accent2">
                    <a:lumMod val="20000"/>
                    <a:lumOff val="80000"/>
                  </a:schemeClr>
                </a:solidFill>
                <a:latin typeface="Dyname SSi" panose="020B0500000000000000" pitchFamily="34" charset="0"/>
              </a:rPr>
              <a:t>, léemelo completo ahora. Ella comenzó a leer, con esa voz melodiosa que le encantaba a su marido y al final, los dos sonrieron felices, el poema había quedado terminado y era bellísimo.</a:t>
            </a:r>
          </a:p>
        </p:txBody>
      </p:sp>
    </p:spTree>
    <p:extLst>
      <p:ext uri="{BB962C8B-B14F-4D97-AF65-F5344CB8AC3E}">
        <p14:creationId xmlns:p14="http://schemas.microsoft.com/office/powerpoint/2010/main" val="2198433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 presetClass="entr" presetSubtype="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4000"/>
                            </p:stCondLst>
                            <p:childTnLst>
                              <p:par>
                                <p:cTn id="21" presetID="21"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8)">
                                      <p:cBhvr>
                                        <p:cTn id="23" dur="2000"/>
                                        <p:tgtEl>
                                          <p:spTgt spid="2"/>
                                        </p:tgtEl>
                                      </p:cBhvr>
                                    </p:animEffect>
                                  </p:childTnLst>
                                </p:cTn>
                              </p:par>
                            </p:childTnLst>
                          </p:cTn>
                        </p:par>
                        <p:par>
                          <p:cTn id="24" fill="hold">
                            <p:stCondLst>
                              <p:cond delay="6000"/>
                            </p:stCondLst>
                            <p:childTnLst>
                              <p:par>
                                <p:cTn id="25" presetID="50" presetClass="entr" presetSubtype="0" decel="10000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strVal val="#ppt_w+.3"/>
                                          </p:val>
                                        </p:tav>
                                        <p:tav tm="100000">
                                          <p:val>
                                            <p:strVal val="#ppt_w"/>
                                          </p:val>
                                        </p:tav>
                                      </p:tavLst>
                                    </p:anim>
                                    <p:anim calcmode="lin" valueType="num">
                                      <p:cBhvr>
                                        <p:cTn id="28" dur="2000" fill="hold"/>
                                        <p:tgtEl>
                                          <p:spTgt spid="7"/>
                                        </p:tgtEl>
                                        <p:attrNameLst>
                                          <p:attrName>ppt_h</p:attrName>
                                        </p:attrNameLst>
                                      </p:cBhvr>
                                      <p:tavLst>
                                        <p:tav tm="0">
                                          <p:val>
                                            <p:strVal val="#ppt_h"/>
                                          </p:val>
                                        </p:tav>
                                        <p:tav tm="100000">
                                          <p:val>
                                            <p:strVal val="#ppt_h"/>
                                          </p:val>
                                        </p:tav>
                                      </p:tavLst>
                                    </p:anim>
                                    <p:animEffect transition="in" filter="fade">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4773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47730" y="0"/>
            <a:ext cx="225572" cy="6858594"/>
          </a:xfrm>
          <a:prstGeom prst="rect">
            <a:avLst/>
          </a:prstGeom>
        </p:spPr>
      </p:pic>
      <p:pic>
        <p:nvPicPr>
          <p:cNvPr id="5" name="Imagen 4"/>
          <p:cNvPicPr>
            <a:picLocks noChangeAspect="1"/>
          </p:cNvPicPr>
          <p:nvPr/>
        </p:nvPicPr>
        <p:blipFill>
          <a:blip r:embed="rId5"/>
          <a:stretch>
            <a:fillRect/>
          </a:stretch>
        </p:blipFill>
        <p:spPr>
          <a:xfrm>
            <a:off x="11844498" y="-594"/>
            <a:ext cx="347502" cy="6858594"/>
          </a:xfrm>
          <a:prstGeom prst="rect">
            <a:avLst/>
          </a:prstGeom>
        </p:spPr>
      </p:pic>
      <p:pic>
        <p:nvPicPr>
          <p:cNvPr id="6" name="Imagen 5"/>
          <p:cNvPicPr>
            <a:picLocks noChangeAspect="1"/>
          </p:cNvPicPr>
          <p:nvPr/>
        </p:nvPicPr>
        <p:blipFill>
          <a:blip r:embed="rId4"/>
          <a:stretch>
            <a:fillRect/>
          </a:stretch>
        </p:blipFill>
        <p:spPr>
          <a:xfrm>
            <a:off x="11618926" y="-594"/>
            <a:ext cx="225572" cy="6858594"/>
          </a:xfrm>
          <a:prstGeom prst="rect">
            <a:avLst/>
          </a:prstGeom>
        </p:spPr>
      </p:pic>
      <p:sp>
        <p:nvSpPr>
          <p:cNvPr id="7" name="CuadroTexto 6"/>
          <p:cNvSpPr txBox="1"/>
          <p:nvPr/>
        </p:nvSpPr>
        <p:spPr>
          <a:xfrm>
            <a:off x="824249" y="244700"/>
            <a:ext cx="4250028" cy="2554545"/>
          </a:xfrm>
          <a:prstGeom prst="rect">
            <a:avLst/>
          </a:prstGeom>
          <a:noFill/>
        </p:spPr>
        <p:txBody>
          <a:bodyPr wrap="square" rtlCol="0">
            <a:spAutoFit/>
          </a:bodyPr>
          <a:lstStyle/>
          <a:p>
            <a:r>
              <a:rPr lang="es-MX" sz="2000" b="1" dirty="0">
                <a:ln>
                  <a:solidFill>
                    <a:schemeClr val="tx1"/>
                  </a:solidFill>
                </a:ln>
                <a:solidFill>
                  <a:srgbClr val="CC99FF"/>
                </a:solidFill>
                <a:latin typeface="Dyname SSi" panose="020B0500000000000000" pitchFamily="34" charset="0"/>
              </a:rPr>
              <a:t>Durante un mes estuvo el poeta lleno de inspiración, a veces creaba hasta dos poemas diarios y Matilde escribía todo lo que él le dictaba, hasta que se completó un libro entero de poemas, el cual tituló: “Poemas campesinos”, porque habían sido </a:t>
            </a:r>
            <a:r>
              <a:rPr lang="es-MX" sz="2000" b="1" dirty="0" smtClean="0">
                <a:ln>
                  <a:solidFill>
                    <a:schemeClr val="tx1"/>
                  </a:solidFill>
                </a:ln>
                <a:solidFill>
                  <a:srgbClr val="CC99FF"/>
                </a:solidFill>
                <a:latin typeface="Dyname SSi" panose="020B0500000000000000" pitchFamily="34" charset="0"/>
              </a:rPr>
              <a:t>inspirados en </a:t>
            </a:r>
            <a:r>
              <a:rPr lang="es-MX" sz="2000" b="1" dirty="0">
                <a:ln>
                  <a:solidFill>
                    <a:schemeClr val="tx1"/>
                  </a:solidFill>
                </a:ln>
                <a:solidFill>
                  <a:srgbClr val="CC99FF"/>
                </a:solidFill>
                <a:latin typeface="Dyname SSi" panose="020B0500000000000000" pitchFamily="34" charset="0"/>
              </a:rPr>
              <a:t>el campo.</a:t>
            </a:r>
          </a:p>
        </p:txBody>
      </p:sp>
    </p:spTree>
    <p:extLst>
      <p:ext uri="{BB962C8B-B14F-4D97-AF65-F5344CB8AC3E}">
        <p14:creationId xmlns:p14="http://schemas.microsoft.com/office/powerpoint/2010/main" val="23437915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5"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6"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anim calcmode="lin" valueType="num">
                                      <p:cBhvr>
                                        <p:cTn id="18"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9"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0"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21" dur="2000" decel="50000">
                                          <p:stCondLst>
                                            <p:cond delay="0"/>
                                          </p:stCondLst>
                                        </p:cTn>
                                        <p:tgtEl>
                                          <p:spTgt spid="4"/>
                                        </p:tgtEl>
                                      </p:cBhvr>
                                    </p:animEffect>
                                  </p:childTnLst>
                                </p:cTn>
                              </p:par>
                              <p:par>
                                <p:cTn id="22" presetID="25"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5"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6"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anim calcmode="lin" valueType="num">
                                      <p:cBhvr>
                                        <p:cTn id="28"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9"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30"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31" dur="2000" decel="50000">
                                          <p:stCondLst>
                                            <p:cond delay="0"/>
                                          </p:stCondLst>
                                        </p:cTn>
                                        <p:tgtEl>
                                          <p:spTgt spid="6"/>
                                        </p:tgtEl>
                                      </p:cBhvr>
                                    </p:animEffect>
                                  </p:childTnLst>
                                </p:cTn>
                              </p:par>
                            </p:childTnLst>
                          </p:cTn>
                        </p:par>
                        <p:par>
                          <p:cTn id="32" fill="hold">
                            <p:stCondLst>
                              <p:cond delay="4000"/>
                            </p:stCondLst>
                            <p:childTnLst>
                              <p:par>
                                <p:cTn id="33" presetID="5" presetClass="entr" presetSubtype="1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checkerboard(across)">
                                      <p:cBhvr>
                                        <p:cTn id="35" dur="2000"/>
                                        <p:tgtEl>
                                          <p:spTgt spid="2"/>
                                        </p:tgtEl>
                                      </p:cBhvr>
                                    </p:animEffect>
                                  </p:childTnLst>
                                </p:cTn>
                              </p:par>
                            </p:childTnLst>
                          </p:cTn>
                        </p:par>
                        <p:par>
                          <p:cTn id="36" fill="hold">
                            <p:stCondLst>
                              <p:cond delay="6000"/>
                            </p:stCondLst>
                            <p:childTnLst>
                              <p:par>
                                <p:cTn id="37" presetID="35"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2000"/>
                                        <p:tgtEl>
                                          <p:spTgt spid="7"/>
                                        </p:tgtEl>
                                      </p:cBhvr>
                                    </p:animEffect>
                                    <p:anim calcmode="lin" valueType="num">
                                      <p:cBhvr>
                                        <p:cTn id="40" dur="2000" fill="hold"/>
                                        <p:tgtEl>
                                          <p:spTgt spid="7"/>
                                        </p:tgtEl>
                                        <p:attrNameLst>
                                          <p:attrName>style.rotation</p:attrName>
                                        </p:attrNameLst>
                                      </p:cBhvr>
                                      <p:tavLst>
                                        <p:tav tm="0">
                                          <p:val>
                                            <p:fltVal val="720"/>
                                          </p:val>
                                        </p:tav>
                                        <p:tav tm="100000">
                                          <p:val>
                                            <p:fltVal val="0"/>
                                          </p:val>
                                        </p:tav>
                                      </p:tavLst>
                                    </p:anim>
                                    <p:anim calcmode="lin" valueType="num">
                                      <p:cBhvr>
                                        <p:cTn id="41" dur="2000" fill="hold"/>
                                        <p:tgtEl>
                                          <p:spTgt spid="7"/>
                                        </p:tgtEl>
                                        <p:attrNameLst>
                                          <p:attrName>ppt_h</p:attrName>
                                        </p:attrNameLst>
                                      </p:cBhvr>
                                      <p:tavLst>
                                        <p:tav tm="0">
                                          <p:val>
                                            <p:fltVal val="0"/>
                                          </p:val>
                                        </p:tav>
                                        <p:tav tm="100000">
                                          <p:val>
                                            <p:strVal val="#ppt_h"/>
                                          </p:val>
                                        </p:tav>
                                      </p:tavLst>
                                    </p:anim>
                                    <p:anim calcmode="lin" valueType="num">
                                      <p:cBhvr>
                                        <p:cTn id="42"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594"/>
            <a:ext cx="12192000" cy="6858594"/>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73487"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73487" y="0"/>
            <a:ext cx="225572" cy="6858594"/>
          </a:xfrm>
          <a:prstGeom prst="rect">
            <a:avLst/>
          </a:prstGeom>
        </p:spPr>
      </p:pic>
      <p:pic>
        <p:nvPicPr>
          <p:cNvPr id="5" name="Imagen 4"/>
          <p:cNvPicPr>
            <a:picLocks noChangeAspect="1"/>
          </p:cNvPicPr>
          <p:nvPr/>
        </p:nvPicPr>
        <p:blipFill>
          <a:blip r:embed="rId5"/>
          <a:stretch>
            <a:fillRect/>
          </a:stretch>
        </p:blipFill>
        <p:spPr>
          <a:xfrm>
            <a:off x="11820112" y="0"/>
            <a:ext cx="371888" cy="6858594"/>
          </a:xfrm>
          <a:prstGeom prst="rect">
            <a:avLst/>
          </a:prstGeom>
        </p:spPr>
      </p:pic>
      <p:pic>
        <p:nvPicPr>
          <p:cNvPr id="6" name="Imagen 5"/>
          <p:cNvPicPr>
            <a:picLocks noChangeAspect="1"/>
          </p:cNvPicPr>
          <p:nvPr/>
        </p:nvPicPr>
        <p:blipFill>
          <a:blip r:embed="rId4"/>
          <a:stretch>
            <a:fillRect/>
          </a:stretch>
        </p:blipFill>
        <p:spPr>
          <a:xfrm>
            <a:off x="11624591" y="-297"/>
            <a:ext cx="225572" cy="6858594"/>
          </a:xfrm>
          <a:prstGeom prst="rect">
            <a:avLst/>
          </a:prstGeom>
        </p:spPr>
      </p:pic>
      <p:sp>
        <p:nvSpPr>
          <p:cNvPr id="7" name="CuadroTexto 6"/>
          <p:cNvSpPr txBox="1"/>
          <p:nvPr/>
        </p:nvSpPr>
        <p:spPr>
          <a:xfrm>
            <a:off x="9247031" y="154546"/>
            <a:ext cx="2347508" cy="4093428"/>
          </a:xfrm>
          <a:prstGeom prst="rect">
            <a:avLst/>
          </a:prstGeom>
          <a:noFill/>
        </p:spPr>
        <p:txBody>
          <a:bodyPr wrap="square" rtlCol="0">
            <a:spAutoFit/>
          </a:bodyPr>
          <a:lstStyle/>
          <a:p>
            <a:r>
              <a:rPr lang="es-MX" sz="2000" b="1" dirty="0">
                <a:ln>
                  <a:solidFill>
                    <a:schemeClr val="tx1"/>
                  </a:solidFill>
                </a:ln>
                <a:solidFill>
                  <a:schemeClr val="accent4"/>
                </a:solidFill>
                <a:latin typeface="Dyname SSi" panose="020B0500000000000000" pitchFamily="34" charset="0"/>
              </a:rPr>
              <a:t>Días después, fueron a la ciudad para registrar el manuscrito en las oficinas del derecho de autor. E</a:t>
            </a:r>
            <a:r>
              <a:rPr lang="es-MX" sz="2000" b="1" dirty="0" smtClean="0">
                <a:ln>
                  <a:solidFill>
                    <a:schemeClr val="tx1"/>
                  </a:solidFill>
                </a:ln>
                <a:solidFill>
                  <a:schemeClr val="accent4"/>
                </a:solidFill>
                <a:latin typeface="Dyname SSi" panose="020B0500000000000000" pitchFamily="34" charset="0"/>
              </a:rPr>
              <a:t>l </a:t>
            </a:r>
            <a:r>
              <a:rPr lang="es-MX" sz="2000" b="1" dirty="0">
                <a:ln>
                  <a:solidFill>
                    <a:schemeClr val="tx1"/>
                  </a:solidFill>
                </a:ln>
                <a:solidFill>
                  <a:schemeClr val="accent4"/>
                </a:solidFill>
                <a:latin typeface="Dyname SSi" panose="020B0500000000000000" pitchFamily="34" charset="0"/>
              </a:rPr>
              <a:t>encargado revisó </a:t>
            </a:r>
            <a:r>
              <a:rPr lang="es-MX" sz="2000" b="1" dirty="0" smtClean="0">
                <a:ln>
                  <a:solidFill>
                    <a:schemeClr val="tx1"/>
                  </a:solidFill>
                </a:ln>
                <a:solidFill>
                  <a:schemeClr val="accent4"/>
                </a:solidFill>
                <a:latin typeface="Dyname SSi" panose="020B0500000000000000" pitchFamily="34" charset="0"/>
              </a:rPr>
              <a:t>los manuscritos que </a:t>
            </a:r>
            <a:r>
              <a:rPr lang="es-MX" sz="2000" b="1" dirty="0">
                <a:ln>
                  <a:solidFill>
                    <a:schemeClr val="tx1"/>
                  </a:solidFill>
                </a:ln>
                <a:solidFill>
                  <a:schemeClr val="accent4"/>
                </a:solidFill>
                <a:latin typeface="Dyname SSi" panose="020B0500000000000000" pitchFamily="34" charset="0"/>
              </a:rPr>
              <a:t>le entregaban y preguntó:</a:t>
            </a:r>
          </a:p>
          <a:p>
            <a:r>
              <a:rPr lang="es-MX" sz="2000" b="1" dirty="0" smtClean="0">
                <a:ln>
                  <a:solidFill>
                    <a:schemeClr val="tx1"/>
                  </a:solidFill>
                </a:ln>
                <a:solidFill>
                  <a:schemeClr val="accent4"/>
                </a:solidFill>
                <a:latin typeface="Dyname SSi" panose="020B0500000000000000" pitchFamily="34" charset="0"/>
              </a:rPr>
              <a:t>-¿</a:t>
            </a:r>
            <a:r>
              <a:rPr lang="es-MX" sz="2000" b="1" dirty="0">
                <a:ln>
                  <a:solidFill>
                    <a:schemeClr val="tx1"/>
                  </a:solidFill>
                </a:ln>
                <a:solidFill>
                  <a:schemeClr val="accent4"/>
                </a:solidFill>
                <a:latin typeface="Dyname SSi" panose="020B0500000000000000" pitchFamily="34" charset="0"/>
              </a:rPr>
              <a:t>Quién escribió este </a:t>
            </a:r>
            <a:r>
              <a:rPr lang="es-MX" sz="2000" b="1" dirty="0" smtClean="0">
                <a:ln>
                  <a:solidFill>
                    <a:schemeClr val="tx1"/>
                  </a:solidFill>
                </a:ln>
                <a:solidFill>
                  <a:schemeClr val="accent4"/>
                </a:solidFill>
                <a:latin typeface="Dyname SSi" panose="020B0500000000000000" pitchFamily="34" charset="0"/>
              </a:rPr>
              <a:t>libro? </a:t>
            </a:r>
            <a:r>
              <a:rPr lang="es-MX" sz="2000" b="1" dirty="0">
                <a:ln>
                  <a:solidFill>
                    <a:schemeClr val="tx1"/>
                  </a:solidFill>
                </a:ln>
                <a:solidFill>
                  <a:schemeClr val="accent4"/>
                </a:solidFill>
                <a:latin typeface="Dyname SSi" panose="020B0500000000000000" pitchFamily="34" charset="0"/>
              </a:rPr>
              <a:t>¿De quién es esta letra?</a:t>
            </a:r>
          </a:p>
        </p:txBody>
      </p:sp>
    </p:spTree>
    <p:extLst>
      <p:ext uri="{BB962C8B-B14F-4D97-AF65-F5344CB8AC3E}">
        <p14:creationId xmlns:p14="http://schemas.microsoft.com/office/powerpoint/2010/main" val="2803700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2000"/>
                                        <p:tgtEl>
                                          <p:spTgt spid="4"/>
                                        </p:tgtEl>
                                      </p:cBhvr>
                                    </p:animEffect>
                                  </p:childTnLst>
                                </p:cTn>
                              </p:par>
                              <p:par>
                                <p:cTn id="15" presetID="2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2000"/>
                                        <p:tgtEl>
                                          <p:spTgt spid="6"/>
                                        </p:tgtEl>
                                      </p:cBhvr>
                                    </p:animEffect>
                                  </p:childTnLst>
                                </p:cTn>
                              </p:par>
                            </p:childTnLst>
                          </p:cTn>
                        </p:par>
                        <p:par>
                          <p:cTn id="18" fill="hold">
                            <p:stCondLst>
                              <p:cond delay="4000"/>
                            </p:stCondLst>
                            <p:childTnLst>
                              <p:par>
                                <p:cTn id="19" presetID="8" presetClass="entr" presetSubtype="32"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amond(out)">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99245"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99245" y="0"/>
            <a:ext cx="225572" cy="6858594"/>
          </a:xfrm>
          <a:prstGeom prst="rect">
            <a:avLst/>
          </a:prstGeom>
        </p:spPr>
      </p:pic>
      <p:pic>
        <p:nvPicPr>
          <p:cNvPr id="5" name="Imagen 4"/>
          <p:cNvPicPr>
            <a:picLocks noChangeAspect="1"/>
          </p:cNvPicPr>
          <p:nvPr/>
        </p:nvPicPr>
        <p:blipFill>
          <a:blip r:embed="rId5"/>
          <a:stretch>
            <a:fillRect/>
          </a:stretch>
        </p:blipFill>
        <p:spPr>
          <a:xfrm>
            <a:off x="11795726" y="0"/>
            <a:ext cx="396274" cy="6858594"/>
          </a:xfrm>
          <a:prstGeom prst="rect">
            <a:avLst/>
          </a:prstGeom>
        </p:spPr>
      </p:pic>
      <p:pic>
        <p:nvPicPr>
          <p:cNvPr id="6" name="Imagen 5"/>
          <p:cNvPicPr>
            <a:picLocks noChangeAspect="1"/>
          </p:cNvPicPr>
          <p:nvPr/>
        </p:nvPicPr>
        <p:blipFill>
          <a:blip r:embed="rId4"/>
          <a:stretch>
            <a:fillRect/>
          </a:stretch>
        </p:blipFill>
        <p:spPr>
          <a:xfrm>
            <a:off x="11570154" y="-594"/>
            <a:ext cx="225572" cy="6858594"/>
          </a:xfrm>
          <a:prstGeom prst="rect">
            <a:avLst/>
          </a:prstGeom>
        </p:spPr>
      </p:pic>
      <p:sp>
        <p:nvSpPr>
          <p:cNvPr id="7" name="CuadroTexto 6"/>
          <p:cNvSpPr txBox="1"/>
          <p:nvPr/>
        </p:nvSpPr>
        <p:spPr>
          <a:xfrm>
            <a:off x="8345510" y="180304"/>
            <a:ext cx="3103807" cy="4708981"/>
          </a:xfrm>
          <a:prstGeom prst="rect">
            <a:avLst/>
          </a:prstGeom>
          <a:noFill/>
        </p:spPr>
        <p:txBody>
          <a:bodyPr wrap="square" rtlCol="0">
            <a:spAutoFit/>
          </a:bodyPr>
          <a:lstStyle/>
          <a:p>
            <a:r>
              <a:rPr lang="es-MX" sz="2000" b="1" dirty="0" smtClean="0">
                <a:ln>
                  <a:solidFill>
                    <a:schemeClr val="tx1"/>
                  </a:solidFill>
                </a:ln>
                <a:solidFill>
                  <a:srgbClr val="66FFCC"/>
                </a:solidFill>
                <a:latin typeface="Dyname SSi" panose="020B0500000000000000" pitchFamily="34" charset="0"/>
              </a:rPr>
              <a:t>-La </a:t>
            </a:r>
            <a:r>
              <a:rPr lang="es-MX" sz="2000" b="1" dirty="0">
                <a:ln>
                  <a:solidFill>
                    <a:schemeClr val="tx1"/>
                  </a:solidFill>
                </a:ln>
                <a:solidFill>
                  <a:srgbClr val="66FFCC"/>
                </a:solidFill>
                <a:latin typeface="Dyname SSi" panose="020B0500000000000000" pitchFamily="34" charset="0"/>
              </a:rPr>
              <a:t>letra es mía, </a:t>
            </a:r>
            <a:r>
              <a:rPr lang="es-MX" sz="2000" b="1" dirty="0" smtClean="0">
                <a:ln>
                  <a:solidFill>
                    <a:schemeClr val="tx1"/>
                  </a:solidFill>
                </a:ln>
                <a:solidFill>
                  <a:srgbClr val="66FFCC"/>
                </a:solidFill>
                <a:latin typeface="Dyname SSi" panose="020B0500000000000000" pitchFamily="34" charset="0"/>
              </a:rPr>
              <a:t>señor, pero…- </a:t>
            </a:r>
            <a:r>
              <a:rPr lang="es-MX" sz="2000" b="1" dirty="0">
                <a:ln>
                  <a:solidFill>
                    <a:schemeClr val="tx1"/>
                  </a:solidFill>
                </a:ln>
                <a:solidFill>
                  <a:srgbClr val="66FFCC"/>
                </a:solidFill>
                <a:latin typeface="Dyname SSi" panose="020B0500000000000000" pitchFamily="34" charset="0"/>
              </a:rPr>
              <a:t>respondió Matilde.</a:t>
            </a:r>
          </a:p>
          <a:p>
            <a:r>
              <a:rPr lang="es-MX" sz="2000" b="1" dirty="0" smtClean="0">
                <a:ln>
                  <a:solidFill>
                    <a:schemeClr val="tx1"/>
                  </a:solidFill>
                </a:ln>
                <a:solidFill>
                  <a:srgbClr val="66FFCC"/>
                </a:solidFill>
                <a:latin typeface="Dyname SSi" panose="020B0500000000000000" pitchFamily="34" charset="0"/>
              </a:rPr>
              <a:t>-¡</a:t>
            </a:r>
            <a:r>
              <a:rPr lang="es-MX" sz="2000" b="1" dirty="0">
                <a:ln>
                  <a:solidFill>
                    <a:schemeClr val="tx1"/>
                  </a:solidFill>
                </a:ln>
                <a:solidFill>
                  <a:srgbClr val="66FFCC"/>
                </a:solidFill>
                <a:latin typeface="Dyname SSi" panose="020B0500000000000000" pitchFamily="34" charset="0"/>
              </a:rPr>
              <a:t>Ah! es que el nombre no se entiende </a:t>
            </a:r>
            <a:r>
              <a:rPr lang="es-MX" sz="2000" b="1" dirty="0" smtClean="0">
                <a:ln>
                  <a:solidFill>
                    <a:schemeClr val="tx1"/>
                  </a:solidFill>
                </a:ln>
                <a:solidFill>
                  <a:srgbClr val="66FFCC"/>
                </a:solidFill>
                <a:latin typeface="Dyname SSi" panose="020B0500000000000000" pitchFamily="34" charset="0"/>
              </a:rPr>
              <a:t>bien- comentó </a:t>
            </a:r>
            <a:r>
              <a:rPr lang="es-MX" sz="2000" b="1" dirty="0">
                <a:ln>
                  <a:solidFill>
                    <a:schemeClr val="tx1"/>
                  </a:solidFill>
                </a:ln>
                <a:solidFill>
                  <a:srgbClr val="66FFCC"/>
                </a:solidFill>
                <a:latin typeface="Dyname SSi" panose="020B0500000000000000" pitchFamily="34" charset="0"/>
              </a:rPr>
              <a:t>el hombre, entre risitas </a:t>
            </a:r>
            <a:r>
              <a:rPr lang="es-MX" sz="2000" b="1" dirty="0" smtClean="0">
                <a:ln>
                  <a:solidFill>
                    <a:schemeClr val="tx1"/>
                  </a:solidFill>
                </a:ln>
                <a:solidFill>
                  <a:srgbClr val="66FFCC"/>
                </a:solidFill>
                <a:latin typeface="Dyname SSi" panose="020B0500000000000000" pitchFamily="34" charset="0"/>
              </a:rPr>
              <a:t>nerviosas y volvió a preguntar:</a:t>
            </a:r>
          </a:p>
          <a:p>
            <a:r>
              <a:rPr lang="es-MX" sz="2000" b="1" dirty="0" smtClean="0">
                <a:ln>
                  <a:solidFill>
                    <a:schemeClr val="tx1"/>
                  </a:solidFill>
                </a:ln>
                <a:solidFill>
                  <a:srgbClr val="66FFCC"/>
                </a:solidFill>
                <a:latin typeface="Dyname SSi" panose="020B0500000000000000" pitchFamily="34" charset="0"/>
              </a:rPr>
              <a:t>- ¿Y cuál es su nombre?</a:t>
            </a:r>
          </a:p>
          <a:p>
            <a:r>
              <a:rPr lang="es-MX" sz="2000" b="1" dirty="0" smtClean="0">
                <a:ln>
                  <a:solidFill>
                    <a:schemeClr val="tx1"/>
                  </a:solidFill>
                </a:ln>
                <a:solidFill>
                  <a:srgbClr val="66FFCC"/>
                </a:solidFill>
                <a:latin typeface="Dyname SSi" panose="020B0500000000000000" pitchFamily="34" charset="0"/>
              </a:rPr>
              <a:t>- Mi nombre es  Matilde…pero ¡no, no!- exclamó al ver que el hombre empezaba a escribir su nombre como autora del libro.</a:t>
            </a:r>
            <a:endParaRPr lang="es-MX" dirty="0"/>
          </a:p>
        </p:txBody>
      </p:sp>
    </p:spTree>
    <p:extLst>
      <p:ext uri="{BB962C8B-B14F-4D97-AF65-F5344CB8AC3E}">
        <p14:creationId xmlns:p14="http://schemas.microsoft.com/office/powerpoint/2010/main" val="1226704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3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style.rotation</p:attrName>
                                        </p:attrNameLst>
                                      </p:cBhvr>
                                      <p:tavLst>
                                        <p:tav tm="0">
                                          <p:val>
                                            <p:fltVal val="720"/>
                                          </p:val>
                                        </p:tav>
                                        <p:tav tm="100000">
                                          <p:val>
                                            <p:fltVal val="0"/>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childTnLst>
                                </p:cTn>
                              </p:par>
                              <p:par>
                                <p:cTn id="18" presetID="35"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childTnLst>
                          </p:cTn>
                        </p:par>
                        <p:par>
                          <p:cTn id="24" fill="hold">
                            <p:stCondLst>
                              <p:cond delay="4000"/>
                            </p:stCondLst>
                            <p:childTnLst>
                              <p:par>
                                <p:cTn id="25" presetID="6" presetClass="entr" presetSubtype="32"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2000"/>
                                        <p:tgtEl>
                                          <p:spTgt spid="2"/>
                                        </p:tgtEl>
                                      </p:cBhvr>
                                    </p:animEffect>
                                  </p:childTnLst>
                                </p:cTn>
                              </p:par>
                            </p:childTnLst>
                          </p:cTn>
                        </p:par>
                        <p:par>
                          <p:cTn id="28" fill="hold">
                            <p:stCondLst>
                              <p:cond delay="6000"/>
                            </p:stCondLst>
                            <p:childTnLst>
                              <p:par>
                                <p:cTn id="29" presetID="21" presetClass="entr" presetSubtype="2"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heel(2)">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4773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47730" y="-594"/>
            <a:ext cx="225572" cy="6858594"/>
          </a:xfrm>
          <a:prstGeom prst="rect">
            <a:avLst/>
          </a:prstGeom>
        </p:spPr>
      </p:pic>
      <p:pic>
        <p:nvPicPr>
          <p:cNvPr id="5" name="Imagen 4"/>
          <p:cNvPicPr>
            <a:picLocks noChangeAspect="1"/>
          </p:cNvPicPr>
          <p:nvPr/>
        </p:nvPicPr>
        <p:blipFill>
          <a:blip r:embed="rId5"/>
          <a:stretch>
            <a:fillRect/>
          </a:stretch>
        </p:blipFill>
        <p:spPr>
          <a:xfrm>
            <a:off x="11844498" y="-594"/>
            <a:ext cx="347502" cy="6858594"/>
          </a:xfrm>
          <a:prstGeom prst="rect">
            <a:avLst/>
          </a:prstGeom>
        </p:spPr>
      </p:pic>
      <p:pic>
        <p:nvPicPr>
          <p:cNvPr id="6" name="Imagen 5"/>
          <p:cNvPicPr>
            <a:picLocks noChangeAspect="1"/>
          </p:cNvPicPr>
          <p:nvPr/>
        </p:nvPicPr>
        <p:blipFill>
          <a:blip r:embed="rId4"/>
          <a:stretch>
            <a:fillRect/>
          </a:stretch>
        </p:blipFill>
        <p:spPr>
          <a:xfrm>
            <a:off x="11618926" y="-594"/>
            <a:ext cx="225572" cy="6858594"/>
          </a:xfrm>
          <a:prstGeom prst="rect">
            <a:avLst/>
          </a:prstGeom>
        </p:spPr>
      </p:pic>
      <p:sp>
        <p:nvSpPr>
          <p:cNvPr id="7" name="CuadroTexto 6"/>
          <p:cNvSpPr txBox="1"/>
          <p:nvPr/>
        </p:nvSpPr>
        <p:spPr>
          <a:xfrm>
            <a:off x="8834906" y="386366"/>
            <a:ext cx="2558447" cy="2862322"/>
          </a:xfrm>
          <a:prstGeom prst="rect">
            <a:avLst/>
          </a:prstGeom>
          <a:noFill/>
        </p:spPr>
        <p:txBody>
          <a:bodyPr wrap="square" rtlCol="0">
            <a:spAutoFit/>
          </a:bodyPr>
          <a:lstStyle/>
          <a:p>
            <a:r>
              <a:rPr lang="es-MX" sz="2000" b="1" dirty="0" smtClean="0">
                <a:ln>
                  <a:solidFill>
                    <a:schemeClr val="tx1"/>
                  </a:solidFill>
                </a:ln>
                <a:solidFill>
                  <a:schemeClr val="accent4">
                    <a:lumMod val="20000"/>
                    <a:lumOff val="80000"/>
                  </a:schemeClr>
                </a:solidFill>
                <a:latin typeface="Dyname SSi" panose="020B0500000000000000" pitchFamily="34" charset="0"/>
              </a:rPr>
              <a:t> </a:t>
            </a:r>
            <a:r>
              <a:rPr lang="es-MX" sz="2000" b="1" dirty="0">
                <a:ln>
                  <a:solidFill>
                    <a:schemeClr val="tx1"/>
                  </a:solidFill>
                </a:ln>
                <a:solidFill>
                  <a:schemeClr val="accent4">
                    <a:lumMod val="20000"/>
                    <a:lumOff val="80000"/>
                  </a:schemeClr>
                </a:solidFill>
                <a:latin typeface="Dyname SSi" panose="020B0500000000000000" pitchFamily="34" charset="0"/>
              </a:rPr>
              <a:t>¡No, no soy yo la autora de este libro, </a:t>
            </a:r>
            <a:r>
              <a:rPr lang="es-MX" sz="2000" b="1" dirty="0" smtClean="0">
                <a:ln>
                  <a:solidFill>
                    <a:schemeClr val="tx1"/>
                  </a:solidFill>
                </a:ln>
                <a:solidFill>
                  <a:schemeClr val="accent4">
                    <a:lumMod val="20000"/>
                    <a:lumOff val="80000"/>
                  </a:schemeClr>
                </a:solidFill>
                <a:latin typeface="Dyname SSi" panose="020B0500000000000000" pitchFamily="34" charset="0"/>
              </a:rPr>
              <a:t>el autor es </a:t>
            </a:r>
            <a:r>
              <a:rPr lang="es-MX" sz="2000" b="1" dirty="0">
                <a:ln>
                  <a:solidFill>
                    <a:schemeClr val="tx1"/>
                  </a:solidFill>
                </a:ln>
                <a:solidFill>
                  <a:schemeClr val="accent4">
                    <a:lumMod val="20000"/>
                    <a:lumOff val="80000"/>
                  </a:schemeClr>
                </a:solidFill>
                <a:latin typeface="Dyname SSi" panose="020B0500000000000000" pitchFamily="34" charset="0"/>
              </a:rPr>
              <a:t>mi marido!- exclamó ella, contrariada.</a:t>
            </a:r>
          </a:p>
          <a:p>
            <a:r>
              <a:rPr lang="es-MX" sz="2000" b="1" dirty="0">
                <a:ln>
                  <a:solidFill>
                    <a:schemeClr val="tx1"/>
                  </a:solidFill>
                </a:ln>
                <a:solidFill>
                  <a:schemeClr val="accent4">
                    <a:lumMod val="20000"/>
                    <a:lumOff val="80000"/>
                  </a:schemeClr>
                </a:solidFill>
                <a:latin typeface="Dyname SSi" panose="020B0500000000000000" pitchFamily="34" charset="0"/>
              </a:rPr>
              <a:t>-  Pero me dijo que usted había escrito este libro, señora- respondió el hombre.</a:t>
            </a:r>
          </a:p>
        </p:txBody>
      </p:sp>
    </p:spTree>
    <p:extLst>
      <p:ext uri="{BB962C8B-B14F-4D97-AF65-F5344CB8AC3E}">
        <p14:creationId xmlns:p14="http://schemas.microsoft.com/office/powerpoint/2010/main" val="2038122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 presetClass="entr" presetSubtype="3"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ppt_x</p:attrName>
                                        </p:attrNameLst>
                                      </p:cBhvr>
                                      <p:tavLst>
                                        <p:tav tm="0">
                                          <p:val>
                                            <p:strVal val="#ppt_x"/>
                                          </p:val>
                                        </p:tav>
                                        <p:tav tm="100000">
                                          <p:val>
                                            <p:strVal val="#ppt_x"/>
                                          </p:val>
                                        </p:tav>
                                      </p:tavLst>
                                    </p:anim>
                                    <p:anim calcmode="lin" valueType="num">
                                      <p:cBhvr>
                                        <p:cTn id="25" dur="20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594"/>
            <a:ext cx="12192000" cy="6858593"/>
          </a:xfrm>
          <a:prstGeom prst="rect">
            <a:avLst/>
          </a:prstGeom>
          <a:blipFill dpi="0"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386366" cy="68580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5"/>
          <a:stretch>
            <a:fillRect/>
          </a:stretch>
        </p:blipFill>
        <p:spPr>
          <a:xfrm>
            <a:off x="386366" y="-594"/>
            <a:ext cx="225572" cy="6858594"/>
          </a:xfrm>
          <a:prstGeom prst="rect">
            <a:avLst/>
          </a:prstGeom>
        </p:spPr>
      </p:pic>
      <p:pic>
        <p:nvPicPr>
          <p:cNvPr id="5" name="Imagen 4"/>
          <p:cNvPicPr>
            <a:picLocks noChangeAspect="1"/>
          </p:cNvPicPr>
          <p:nvPr/>
        </p:nvPicPr>
        <p:blipFill>
          <a:blip r:embed="rId6"/>
          <a:stretch>
            <a:fillRect/>
          </a:stretch>
        </p:blipFill>
        <p:spPr>
          <a:xfrm>
            <a:off x="11807919" y="-594"/>
            <a:ext cx="384081" cy="6858594"/>
          </a:xfrm>
          <a:prstGeom prst="rect">
            <a:avLst/>
          </a:prstGeom>
        </p:spPr>
      </p:pic>
      <p:pic>
        <p:nvPicPr>
          <p:cNvPr id="6" name="Imagen 5"/>
          <p:cNvPicPr>
            <a:picLocks noChangeAspect="1"/>
          </p:cNvPicPr>
          <p:nvPr/>
        </p:nvPicPr>
        <p:blipFill>
          <a:blip r:embed="rId5"/>
          <a:stretch>
            <a:fillRect/>
          </a:stretch>
        </p:blipFill>
        <p:spPr>
          <a:xfrm>
            <a:off x="11582347" y="-594"/>
            <a:ext cx="225572" cy="6858594"/>
          </a:xfrm>
          <a:prstGeom prst="rect">
            <a:avLst/>
          </a:prstGeom>
        </p:spPr>
      </p:pic>
      <p:sp>
        <p:nvSpPr>
          <p:cNvPr id="7" name="CuadroTexto 6"/>
          <p:cNvSpPr txBox="1"/>
          <p:nvPr/>
        </p:nvSpPr>
        <p:spPr>
          <a:xfrm>
            <a:off x="9234151" y="386366"/>
            <a:ext cx="2348196" cy="5016758"/>
          </a:xfrm>
          <a:prstGeom prst="rect">
            <a:avLst/>
          </a:prstGeom>
          <a:noFill/>
        </p:spPr>
        <p:txBody>
          <a:bodyPr wrap="square" rtlCol="0">
            <a:spAutoFit/>
          </a:bodyPr>
          <a:lstStyle/>
          <a:p>
            <a:r>
              <a:rPr lang="es-MX" sz="2000" b="1" dirty="0">
                <a:ln>
                  <a:solidFill>
                    <a:schemeClr val="tx1"/>
                  </a:solidFill>
                </a:ln>
                <a:solidFill>
                  <a:schemeClr val="bg1"/>
                </a:solidFill>
                <a:latin typeface="Dyname SSi" panose="020B0500000000000000" pitchFamily="34" charset="0"/>
              </a:rPr>
              <a:t>- Usted me preguntó de quién era la letra y la letra es mía, sí, pero yo solo escribí lo que mi esposo me dictaba. ¡Él es el autor!</a:t>
            </a:r>
          </a:p>
          <a:p>
            <a:r>
              <a:rPr lang="es-MX" sz="2000" b="1" dirty="0">
                <a:ln>
                  <a:solidFill>
                    <a:schemeClr val="tx1"/>
                  </a:solidFill>
                </a:ln>
                <a:solidFill>
                  <a:schemeClr val="bg1"/>
                </a:solidFill>
                <a:latin typeface="Dyname SSi" panose="020B0500000000000000" pitchFamily="34" charset="0"/>
              </a:rPr>
              <a:t>- ¿Es </a:t>
            </a:r>
            <a:r>
              <a:rPr lang="es-MX" sz="2000" b="1" dirty="0" smtClean="0">
                <a:ln>
                  <a:solidFill>
                    <a:schemeClr val="tx1"/>
                  </a:solidFill>
                </a:ln>
                <a:solidFill>
                  <a:schemeClr val="bg1"/>
                </a:solidFill>
                <a:latin typeface="Dyname SSi" panose="020B0500000000000000" pitchFamily="34" charset="0"/>
              </a:rPr>
              <a:t>usted el </a:t>
            </a:r>
            <a:r>
              <a:rPr lang="es-MX" sz="2000" b="1" dirty="0">
                <a:ln>
                  <a:solidFill>
                    <a:schemeClr val="tx1"/>
                  </a:solidFill>
                </a:ln>
                <a:solidFill>
                  <a:schemeClr val="bg1"/>
                </a:solidFill>
                <a:latin typeface="Dyname SSi" panose="020B0500000000000000" pitchFamily="34" charset="0"/>
              </a:rPr>
              <a:t>autor de este libro? ¡Sí o no!- preguntó el </a:t>
            </a:r>
            <a:r>
              <a:rPr lang="es-MX" sz="2000" b="1" dirty="0" smtClean="0">
                <a:ln>
                  <a:solidFill>
                    <a:schemeClr val="tx1"/>
                  </a:solidFill>
                </a:ln>
                <a:solidFill>
                  <a:schemeClr val="bg1"/>
                </a:solidFill>
                <a:latin typeface="Dyname SSi" panose="020B0500000000000000" pitchFamily="34" charset="0"/>
              </a:rPr>
              <a:t>hombre al </a:t>
            </a:r>
            <a:r>
              <a:rPr lang="es-MX" sz="2000" b="1" dirty="0">
                <a:ln>
                  <a:solidFill>
                    <a:schemeClr val="tx1"/>
                  </a:solidFill>
                </a:ln>
                <a:solidFill>
                  <a:schemeClr val="bg1"/>
                </a:solidFill>
                <a:latin typeface="Dyname SSi" panose="020B0500000000000000" pitchFamily="34" charset="0"/>
              </a:rPr>
              <a:t>poeta, que estaba aguantándose la risa, por el lío que se había armado.</a:t>
            </a:r>
          </a:p>
        </p:txBody>
      </p:sp>
    </p:spTree>
    <p:extLst>
      <p:ext uri="{BB962C8B-B14F-4D97-AF65-F5344CB8AC3E}">
        <p14:creationId xmlns:p14="http://schemas.microsoft.com/office/powerpoint/2010/main" val="2513388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2000"/>
                                        <p:tgtEl>
                                          <p:spTgt spid="4"/>
                                        </p:tgtEl>
                                      </p:cBhvr>
                                    </p:animEffect>
                                  </p:childTnLst>
                                </p:cTn>
                              </p:par>
                              <p:par>
                                <p:cTn id="15" presetID="2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2000"/>
                                        <p:tgtEl>
                                          <p:spTgt spid="6"/>
                                        </p:tgtEl>
                                      </p:cBhvr>
                                    </p:animEffect>
                                  </p:childTnLst>
                                </p:cTn>
                              </p:par>
                            </p:childTnLst>
                          </p:cTn>
                        </p:par>
                        <p:par>
                          <p:cTn id="18" fill="hold">
                            <p:stCondLst>
                              <p:cond delay="4000"/>
                            </p:stCondLst>
                            <p:childTnLst>
                              <p:par>
                                <p:cTn id="19" presetID="18" presetClass="entr" presetSubtype="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trips(downRight)">
                                      <p:cBhvr>
                                        <p:cTn id="21" dur="2000"/>
                                        <p:tgtEl>
                                          <p:spTgt spid="2"/>
                                        </p:tgtEl>
                                      </p:cBhvr>
                                    </p:animEffect>
                                  </p:childTnLst>
                                </p:cTn>
                              </p:par>
                            </p:childTnLst>
                          </p:cTn>
                        </p:par>
                        <p:par>
                          <p:cTn id="22" fill="hold">
                            <p:stCondLst>
                              <p:cond delay="6000"/>
                            </p:stCondLst>
                            <p:childTnLst>
                              <p:par>
                                <p:cTn id="23" presetID="49" presetClass="entr" presetSubtype="0" decel="10000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style.rotation</p:attrName>
                                        </p:attrNameLst>
                                      </p:cBhvr>
                                      <p:tavLst>
                                        <p:tav tm="0">
                                          <p:val>
                                            <p:fltVal val="360"/>
                                          </p:val>
                                        </p:tav>
                                        <p:tav tm="100000">
                                          <p:val>
                                            <p:fltVal val="0"/>
                                          </p:val>
                                        </p:tav>
                                      </p:tavLst>
                                    </p:anim>
                                    <p:animEffect transition="in" filter="fade">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425003"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390075" y="0"/>
            <a:ext cx="225572" cy="6858594"/>
          </a:xfrm>
          <a:prstGeom prst="rect">
            <a:avLst/>
          </a:prstGeom>
        </p:spPr>
      </p:pic>
      <p:pic>
        <p:nvPicPr>
          <p:cNvPr id="5" name="Imagen 4"/>
          <p:cNvPicPr>
            <a:picLocks noChangeAspect="1"/>
          </p:cNvPicPr>
          <p:nvPr/>
        </p:nvPicPr>
        <p:blipFill>
          <a:blip r:embed="rId5"/>
          <a:stretch>
            <a:fillRect/>
          </a:stretch>
        </p:blipFill>
        <p:spPr>
          <a:xfrm>
            <a:off x="11765243" y="0"/>
            <a:ext cx="426757" cy="6858594"/>
          </a:xfrm>
          <a:prstGeom prst="rect">
            <a:avLst/>
          </a:prstGeom>
        </p:spPr>
      </p:pic>
      <p:pic>
        <p:nvPicPr>
          <p:cNvPr id="6" name="Imagen 5"/>
          <p:cNvPicPr>
            <a:picLocks noChangeAspect="1"/>
          </p:cNvPicPr>
          <p:nvPr/>
        </p:nvPicPr>
        <p:blipFill>
          <a:blip r:embed="rId4"/>
          <a:stretch>
            <a:fillRect/>
          </a:stretch>
        </p:blipFill>
        <p:spPr>
          <a:xfrm>
            <a:off x="11585139" y="0"/>
            <a:ext cx="225572" cy="6858594"/>
          </a:xfrm>
          <a:prstGeom prst="rect">
            <a:avLst/>
          </a:prstGeom>
        </p:spPr>
      </p:pic>
      <p:sp>
        <p:nvSpPr>
          <p:cNvPr id="7" name="CuadroTexto 6"/>
          <p:cNvSpPr txBox="1"/>
          <p:nvPr/>
        </p:nvSpPr>
        <p:spPr>
          <a:xfrm>
            <a:off x="874194" y="244698"/>
            <a:ext cx="10353844" cy="707886"/>
          </a:xfrm>
          <a:prstGeom prst="rect">
            <a:avLst/>
          </a:prstGeom>
          <a:noFill/>
        </p:spPr>
        <p:txBody>
          <a:bodyPr wrap="square" rtlCol="0">
            <a:spAutoFit/>
          </a:bodyPr>
          <a:lstStyle/>
          <a:p>
            <a:r>
              <a:rPr lang="es-MX" sz="2000" b="1" dirty="0" smtClean="0">
                <a:ln>
                  <a:solidFill>
                    <a:schemeClr val="tx1"/>
                  </a:solidFill>
                </a:ln>
                <a:solidFill>
                  <a:schemeClr val="accent4">
                    <a:lumMod val="20000"/>
                    <a:lumOff val="80000"/>
                  </a:schemeClr>
                </a:solidFill>
                <a:latin typeface="Dyname SSi" panose="020B0500000000000000" pitchFamily="34" charset="0"/>
              </a:rPr>
              <a:t>- Mire </a:t>
            </a:r>
            <a:r>
              <a:rPr lang="es-MX" sz="2000" b="1" dirty="0">
                <a:ln>
                  <a:solidFill>
                    <a:schemeClr val="tx1"/>
                  </a:solidFill>
                </a:ln>
                <a:solidFill>
                  <a:schemeClr val="accent4">
                    <a:lumMod val="20000"/>
                    <a:lumOff val="80000"/>
                  </a:schemeClr>
                </a:solidFill>
                <a:latin typeface="Dyname SSi" panose="020B0500000000000000" pitchFamily="34" charset="0"/>
              </a:rPr>
              <a:t>mi amigo, yo tuve la inspiración para crear este libro de poemas, mi esposa escribió las palabras que yo le iba diciendo, ¿quién le parece a usted que sea el autor?</a:t>
            </a:r>
          </a:p>
        </p:txBody>
      </p:sp>
      <p:sp>
        <p:nvSpPr>
          <p:cNvPr id="8" name="CuadroTexto 7"/>
          <p:cNvSpPr txBox="1"/>
          <p:nvPr/>
        </p:nvSpPr>
        <p:spPr>
          <a:xfrm>
            <a:off x="874194" y="1493950"/>
            <a:ext cx="2719012" cy="3785652"/>
          </a:xfrm>
          <a:prstGeom prst="rect">
            <a:avLst/>
          </a:prstGeom>
          <a:noFill/>
        </p:spPr>
        <p:txBody>
          <a:bodyPr wrap="square" rtlCol="0">
            <a:spAutoFit/>
          </a:bodyPr>
          <a:lstStyle/>
          <a:p>
            <a:r>
              <a:rPr lang="es-MX" sz="2000" b="1" dirty="0">
                <a:ln>
                  <a:solidFill>
                    <a:schemeClr val="tx1"/>
                  </a:solidFill>
                </a:ln>
                <a:solidFill>
                  <a:schemeClr val="accent4">
                    <a:lumMod val="20000"/>
                    <a:lumOff val="80000"/>
                  </a:schemeClr>
                </a:solidFill>
                <a:latin typeface="Dyname SSi" panose="020B0500000000000000" pitchFamily="34" charset="0"/>
              </a:rPr>
              <a:t>El empleado se quedó mirándolo </a:t>
            </a:r>
            <a:r>
              <a:rPr lang="es-MX" sz="2000" b="1" dirty="0" smtClean="0">
                <a:ln>
                  <a:solidFill>
                    <a:schemeClr val="tx1"/>
                  </a:solidFill>
                </a:ln>
                <a:solidFill>
                  <a:schemeClr val="accent4">
                    <a:lumMod val="20000"/>
                    <a:lumOff val="80000"/>
                  </a:schemeClr>
                </a:solidFill>
                <a:latin typeface="Dyname SSi" panose="020B0500000000000000" pitchFamily="34" charset="0"/>
              </a:rPr>
              <a:t>confundido. Después </a:t>
            </a:r>
            <a:r>
              <a:rPr lang="es-MX" sz="2000" b="1" dirty="0">
                <a:ln>
                  <a:solidFill>
                    <a:schemeClr val="tx1"/>
                  </a:solidFill>
                </a:ln>
                <a:solidFill>
                  <a:schemeClr val="accent4">
                    <a:lumMod val="20000"/>
                    <a:lumOff val="80000"/>
                  </a:schemeClr>
                </a:solidFill>
                <a:latin typeface="Dyname SSi" panose="020B0500000000000000" pitchFamily="34" charset="0"/>
              </a:rPr>
              <a:t>de pensarlo un rato, el hombre dijo:</a:t>
            </a:r>
          </a:p>
          <a:p>
            <a:r>
              <a:rPr lang="es-MX" sz="2000" b="1" dirty="0">
                <a:ln>
                  <a:solidFill>
                    <a:schemeClr val="tx1"/>
                  </a:solidFill>
                </a:ln>
                <a:solidFill>
                  <a:schemeClr val="accent4">
                    <a:lumMod val="20000"/>
                    <a:lumOff val="80000"/>
                  </a:schemeClr>
                </a:solidFill>
                <a:latin typeface="Dyname SSi" panose="020B0500000000000000" pitchFamily="34" charset="0"/>
              </a:rPr>
              <a:t>- ¡Ah!, si ella escribió lo que usted le dictaba, las palabras no eran de ella, sino de usted, entonces ¡usted es el verdadero autor del </a:t>
            </a:r>
            <a:r>
              <a:rPr lang="es-MX" sz="2000" b="1" dirty="0" smtClean="0">
                <a:ln>
                  <a:solidFill>
                    <a:schemeClr val="tx1"/>
                  </a:solidFill>
                </a:ln>
                <a:solidFill>
                  <a:schemeClr val="accent4">
                    <a:lumMod val="20000"/>
                    <a:lumOff val="80000"/>
                  </a:schemeClr>
                </a:solidFill>
                <a:latin typeface="Dyname SSi" panose="020B0500000000000000" pitchFamily="34" charset="0"/>
              </a:rPr>
              <a:t>libro!</a:t>
            </a:r>
            <a:endParaRPr lang="es-MX" sz="2000" b="1" dirty="0">
              <a:ln>
                <a:solidFill>
                  <a:schemeClr val="tx1"/>
                </a:solidFill>
              </a:ln>
              <a:solidFill>
                <a:schemeClr val="accent4">
                  <a:lumMod val="20000"/>
                  <a:lumOff val="80000"/>
                </a:schemeClr>
              </a:solidFill>
              <a:latin typeface="Dyname SSi" panose="020B0500000000000000" pitchFamily="34" charset="0"/>
            </a:endParaRPr>
          </a:p>
        </p:txBody>
      </p:sp>
    </p:spTree>
    <p:extLst>
      <p:ext uri="{BB962C8B-B14F-4D97-AF65-F5344CB8AC3E}">
        <p14:creationId xmlns:p14="http://schemas.microsoft.com/office/powerpoint/2010/main" val="4176420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5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Effect transition="in" filter="fade">
                                      <p:cBhvr>
                                        <p:cTn id="16" dur="2000"/>
                                        <p:tgtEl>
                                          <p:spTgt spid="4"/>
                                        </p:tgtEl>
                                      </p:cBhvr>
                                    </p:animEffect>
                                  </p:childTnLst>
                                </p:cTn>
                              </p:par>
                              <p:par>
                                <p:cTn id="17" presetID="5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1000"/>
                                        <p:tgtEl>
                                          <p:spTgt spid="2"/>
                                        </p:tgtEl>
                                      </p:cBhvr>
                                    </p:animEffect>
                                  </p:childTnLst>
                                </p:cTn>
                              </p:par>
                            </p:childTnLst>
                          </p:cTn>
                        </p:par>
                        <p:par>
                          <p:cTn id="26" fill="hold">
                            <p:stCondLst>
                              <p:cond delay="5000"/>
                            </p:stCondLst>
                            <p:childTnLst>
                              <p:par>
                                <p:cTn id="27" presetID="17"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ppt_w/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 calcmode="lin" valueType="num">
                                      <p:cBhvr>
                                        <p:cTn id="31" dur="2000" fill="hold"/>
                                        <p:tgtEl>
                                          <p:spTgt spid="7"/>
                                        </p:tgtEl>
                                        <p:attrNameLst>
                                          <p:attrName>ppt_w</p:attrName>
                                        </p:attrNameLst>
                                      </p:cBhvr>
                                      <p:tavLst>
                                        <p:tav tm="0">
                                          <p:val>
                                            <p:fltVal val="0"/>
                                          </p:val>
                                        </p:tav>
                                        <p:tav tm="100000">
                                          <p:val>
                                            <p:strVal val="#ppt_w"/>
                                          </p:val>
                                        </p:tav>
                                      </p:tavLst>
                                    </p:anim>
                                    <p:anim calcmode="lin" valueType="num">
                                      <p:cBhvr>
                                        <p:cTn id="32" dur="2000" fill="hold"/>
                                        <p:tgtEl>
                                          <p:spTgt spid="7"/>
                                        </p:tgtEl>
                                        <p:attrNameLst>
                                          <p:attrName>ppt_h</p:attrName>
                                        </p:attrNameLst>
                                      </p:cBhvr>
                                      <p:tavLst>
                                        <p:tav tm="0">
                                          <p:val>
                                            <p:strVal val="#ppt_h"/>
                                          </p:val>
                                        </p:tav>
                                        <p:tav tm="100000">
                                          <p:val>
                                            <p:strVal val="#ppt_h"/>
                                          </p:val>
                                        </p:tav>
                                      </p:tavLst>
                                    </p:anim>
                                  </p:childTnLst>
                                </p:cTn>
                              </p:par>
                            </p:childTnLst>
                          </p:cTn>
                        </p:par>
                        <p:par>
                          <p:cTn id="33" fill="hold">
                            <p:stCondLst>
                              <p:cond delay="7000"/>
                            </p:stCondLst>
                            <p:childTnLst>
                              <p:par>
                                <p:cTn id="34" presetID="17"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2000" fill="hold"/>
                                        <p:tgtEl>
                                          <p:spTgt spid="8"/>
                                        </p:tgtEl>
                                        <p:attrNameLst>
                                          <p:attrName>ppt_x</p:attrName>
                                        </p:attrNameLst>
                                      </p:cBhvr>
                                      <p:tavLst>
                                        <p:tav tm="0">
                                          <p:val>
                                            <p:strVal val="#ppt_x"/>
                                          </p:val>
                                        </p:tav>
                                        <p:tav tm="100000">
                                          <p:val>
                                            <p:strVal val="#ppt_x"/>
                                          </p:val>
                                        </p:tav>
                                      </p:tavLst>
                                    </p:anim>
                                    <p:anim calcmode="lin" valueType="num">
                                      <p:cBhvr>
                                        <p:cTn id="37" dur="2000" fill="hold"/>
                                        <p:tgtEl>
                                          <p:spTgt spid="8"/>
                                        </p:tgtEl>
                                        <p:attrNameLst>
                                          <p:attrName>ppt_y</p:attrName>
                                        </p:attrNameLst>
                                      </p:cBhvr>
                                      <p:tavLst>
                                        <p:tav tm="0">
                                          <p:val>
                                            <p:strVal val="#ppt_y-#ppt_h/2"/>
                                          </p:val>
                                        </p:tav>
                                        <p:tav tm="100000">
                                          <p:val>
                                            <p:strVal val="#ppt_y"/>
                                          </p:val>
                                        </p:tav>
                                      </p:tavLst>
                                    </p:anim>
                                    <p:anim calcmode="lin" valueType="num">
                                      <p:cBhvr>
                                        <p:cTn id="38" dur="2000" fill="hold"/>
                                        <p:tgtEl>
                                          <p:spTgt spid="8"/>
                                        </p:tgtEl>
                                        <p:attrNameLst>
                                          <p:attrName>ppt_w</p:attrName>
                                        </p:attrNameLst>
                                      </p:cBhvr>
                                      <p:tavLst>
                                        <p:tav tm="0">
                                          <p:val>
                                            <p:strVal val="#ppt_w"/>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594"/>
            <a:ext cx="12192000" cy="6858593"/>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412124"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412124" y="-594"/>
            <a:ext cx="225572" cy="6858594"/>
          </a:xfrm>
          <a:prstGeom prst="rect">
            <a:avLst/>
          </a:prstGeom>
        </p:spPr>
      </p:pic>
      <p:pic>
        <p:nvPicPr>
          <p:cNvPr id="5" name="Imagen 4"/>
          <p:cNvPicPr>
            <a:picLocks noChangeAspect="1"/>
          </p:cNvPicPr>
          <p:nvPr/>
        </p:nvPicPr>
        <p:blipFill>
          <a:blip r:embed="rId5"/>
          <a:stretch>
            <a:fillRect/>
          </a:stretch>
        </p:blipFill>
        <p:spPr>
          <a:xfrm>
            <a:off x="11777436" y="0"/>
            <a:ext cx="414564" cy="6858594"/>
          </a:xfrm>
          <a:prstGeom prst="rect">
            <a:avLst/>
          </a:prstGeom>
        </p:spPr>
      </p:pic>
      <p:pic>
        <p:nvPicPr>
          <p:cNvPr id="6" name="Imagen 5"/>
          <p:cNvPicPr>
            <a:picLocks noChangeAspect="1"/>
          </p:cNvPicPr>
          <p:nvPr/>
        </p:nvPicPr>
        <p:blipFill>
          <a:blip r:embed="rId4"/>
          <a:stretch>
            <a:fillRect/>
          </a:stretch>
        </p:blipFill>
        <p:spPr>
          <a:xfrm>
            <a:off x="11551864" y="0"/>
            <a:ext cx="225572" cy="6858594"/>
          </a:xfrm>
          <a:prstGeom prst="rect">
            <a:avLst/>
          </a:prstGeom>
        </p:spPr>
      </p:pic>
      <p:sp>
        <p:nvSpPr>
          <p:cNvPr id="8" name="CuadroTexto 7"/>
          <p:cNvSpPr txBox="1"/>
          <p:nvPr/>
        </p:nvSpPr>
        <p:spPr>
          <a:xfrm>
            <a:off x="637697" y="167425"/>
            <a:ext cx="10798742" cy="1631216"/>
          </a:xfrm>
          <a:prstGeom prst="rect">
            <a:avLst/>
          </a:prstGeom>
          <a:noFill/>
        </p:spPr>
        <p:txBody>
          <a:bodyPr wrap="square" rtlCol="0">
            <a:spAutoFit/>
          </a:bodyPr>
          <a:lstStyle/>
          <a:p>
            <a:r>
              <a:rPr lang="es-MX" sz="2000" b="1" dirty="0" smtClean="0">
                <a:ln>
                  <a:solidFill>
                    <a:schemeClr val="tx1"/>
                  </a:solidFill>
                </a:ln>
                <a:solidFill>
                  <a:schemeClr val="accent6">
                    <a:lumMod val="20000"/>
                    <a:lumOff val="80000"/>
                  </a:schemeClr>
                </a:solidFill>
                <a:latin typeface="Dyname SSi" panose="020B0500000000000000" pitchFamily="34" charset="0"/>
              </a:rPr>
              <a:t>- ¡</a:t>
            </a:r>
            <a:r>
              <a:rPr lang="es-MX" sz="2000" b="1" dirty="0">
                <a:ln>
                  <a:solidFill>
                    <a:schemeClr val="tx1"/>
                  </a:solidFill>
                </a:ln>
                <a:solidFill>
                  <a:schemeClr val="accent6">
                    <a:lumMod val="20000"/>
                    <a:lumOff val="80000"/>
                  </a:schemeClr>
                </a:solidFill>
                <a:latin typeface="Dyname SSi" panose="020B0500000000000000" pitchFamily="34" charset="0"/>
              </a:rPr>
              <a:t>Exacto, hombre, eso es! El autor de </a:t>
            </a:r>
            <a:r>
              <a:rPr lang="es-MX" sz="2000" b="1" dirty="0" smtClean="0">
                <a:ln>
                  <a:solidFill>
                    <a:schemeClr val="tx1"/>
                  </a:solidFill>
                </a:ln>
                <a:solidFill>
                  <a:schemeClr val="accent6">
                    <a:lumMod val="20000"/>
                    <a:lumOff val="80000"/>
                  </a:schemeClr>
                </a:solidFill>
                <a:latin typeface="Dyname SSi" panose="020B0500000000000000" pitchFamily="34" charset="0"/>
              </a:rPr>
              <a:t>este libro </a:t>
            </a:r>
            <a:r>
              <a:rPr lang="es-MX" sz="2000" b="1" dirty="0">
                <a:ln>
                  <a:solidFill>
                    <a:schemeClr val="tx1"/>
                  </a:solidFill>
                </a:ln>
                <a:solidFill>
                  <a:schemeClr val="accent6">
                    <a:lumMod val="20000"/>
                    <a:lumOff val="80000"/>
                  </a:schemeClr>
                </a:solidFill>
                <a:latin typeface="Dyname SSi" panose="020B0500000000000000" pitchFamily="34" charset="0"/>
              </a:rPr>
              <a:t>soy yo, mi esposa solo pasó al papel lo que yo tenía en la cabeza. </a:t>
            </a:r>
          </a:p>
          <a:p>
            <a:r>
              <a:rPr lang="es-MX" sz="2000" b="1" dirty="0">
                <a:ln>
                  <a:solidFill>
                    <a:schemeClr val="tx1"/>
                  </a:solidFill>
                </a:ln>
                <a:solidFill>
                  <a:schemeClr val="accent6">
                    <a:lumMod val="20000"/>
                    <a:lumOff val="80000"/>
                  </a:schemeClr>
                </a:solidFill>
                <a:latin typeface="Dyname SSi" panose="020B0500000000000000" pitchFamily="34" charset="0"/>
              </a:rPr>
              <a:t>- Entonces voy a tener que cambiar el nombre aquí en el registro, ¡por qué no me dijeron todo esto desde el principio!- se quejó el hombre. </a:t>
            </a:r>
            <a:r>
              <a:rPr lang="es-MX" sz="2000" b="1" dirty="0" smtClean="0">
                <a:ln>
                  <a:solidFill>
                    <a:schemeClr val="tx1"/>
                  </a:solidFill>
                </a:ln>
                <a:solidFill>
                  <a:schemeClr val="accent6">
                    <a:lumMod val="20000"/>
                    <a:lumOff val="80000"/>
                  </a:schemeClr>
                </a:solidFill>
                <a:latin typeface="Dyname SSi" panose="020B0500000000000000" pitchFamily="34" charset="0"/>
              </a:rPr>
              <a:t>Terminado </a:t>
            </a:r>
            <a:r>
              <a:rPr lang="es-MX" sz="2000" b="1" dirty="0">
                <a:ln>
                  <a:solidFill>
                    <a:schemeClr val="tx1"/>
                  </a:solidFill>
                </a:ln>
                <a:solidFill>
                  <a:schemeClr val="accent6">
                    <a:lumMod val="20000"/>
                    <a:lumOff val="80000"/>
                  </a:schemeClr>
                </a:solidFill>
                <a:latin typeface="Dyname SSi" panose="020B0500000000000000" pitchFamily="34" charset="0"/>
              </a:rPr>
              <a:t>el trámite, el poeta y su esposa salieron de allí y pudieron reírse a sus anchas. </a:t>
            </a:r>
          </a:p>
        </p:txBody>
      </p:sp>
    </p:spTree>
    <p:extLst>
      <p:ext uri="{BB962C8B-B14F-4D97-AF65-F5344CB8AC3E}">
        <p14:creationId xmlns:p14="http://schemas.microsoft.com/office/powerpoint/2010/main" val="375327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50" presetClass="entr" presetSubtype="0" decel="10000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ppt_w+.3"/>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animEffect transition="in" filter="fade">
                                      <p:cBhvr>
                                        <p:cTn id="16" dur="2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strVal val="#ppt_w+.3"/>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animEffect transition="in" filter="fade">
                                      <p:cBhvr>
                                        <p:cTn id="21" dur="2000"/>
                                        <p:tgtEl>
                                          <p:spTgt spid="6"/>
                                        </p:tgtEl>
                                      </p:cBhvr>
                                    </p:animEffect>
                                  </p:childTnLst>
                                </p:cTn>
                              </p:par>
                            </p:childTnLst>
                          </p:cTn>
                        </p:par>
                        <p:par>
                          <p:cTn id="22" fill="hold">
                            <p:stCondLst>
                              <p:cond delay="4000"/>
                            </p:stCondLst>
                            <p:childTnLst>
                              <p:par>
                                <p:cTn id="23" presetID="5" presetClass="entr" presetSubtype="5"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heckerboard(down)">
                                      <p:cBhvr>
                                        <p:cTn id="25" dur="2000"/>
                                        <p:tgtEl>
                                          <p:spTgt spid="2"/>
                                        </p:tgtEl>
                                      </p:cBhvr>
                                    </p:animEffect>
                                  </p:childTnLst>
                                </p:cTn>
                              </p:par>
                            </p:childTnLst>
                          </p:cTn>
                        </p:par>
                        <p:par>
                          <p:cTn id="26" fill="hold">
                            <p:stCondLst>
                              <p:cond delay="6000"/>
                            </p:stCondLst>
                            <p:childTnLst>
                              <p:par>
                                <p:cTn id="27" presetID="16" presetClass="entr" presetSubtype="21"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3" name="Rectángulo 2"/>
          <p:cNvSpPr/>
          <p:nvPr/>
        </p:nvSpPr>
        <p:spPr>
          <a:xfrm>
            <a:off x="0" y="0"/>
            <a:ext cx="437882"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437882" y="-297"/>
            <a:ext cx="225572" cy="6858594"/>
          </a:xfrm>
          <a:prstGeom prst="rect">
            <a:avLst/>
          </a:prstGeom>
        </p:spPr>
      </p:pic>
      <p:pic>
        <p:nvPicPr>
          <p:cNvPr id="5" name="Imagen 4"/>
          <p:cNvPicPr>
            <a:picLocks noChangeAspect="1"/>
          </p:cNvPicPr>
          <p:nvPr/>
        </p:nvPicPr>
        <p:blipFill>
          <a:blip r:embed="rId5"/>
          <a:stretch>
            <a:fillRect/>
          </a:stretch>
        </p:blipFill>
        <p:spPr>
          <a:xfrm>
            <a:off x="11753050" y="-594"/>
            <a:ext cx="438950" cy="6858594"/>
          </a:xfrm>
          <a:prstGeom prst="rect">
            <a:avLst/>
          </a:prstGeom>
        </p:spPr>
      </p:pic>
      <p:pic>
        <p:nvPicPr>
          <p:cNvPr id="6" name="Imagen 5"/>
          <p:cNvPicPr>
            <a:picLocks noChangeAspect="1"/>
          </p:cNvPicPr>
          <p:nvPr/>
        </p:nvPicPr>
        <p:blipFill>
          <a:blip r:embed="rId4"/>
          <a:stretch>
            <a:fillRect/>
          </a:stretch>
        </p:blipFill>
        <p:spPr>
          <a:xfrm>
            <a:off x="11527478" y="0"/>
            <a:ext cx="225572" cy="6858594"/>
          </a:xfrm>
          <a:prstGeom prst="rect">
            <a:avLst/>
          </a:prstGeom>
        </p:spPr>
      </p:pic>
      <p:sp>
        <p:nvSpPr>
          <p:cNvPr id="7" name="CuadroTexto 6"/>
          <p:cNvSpPr txBox="1"/>
          <p:nvPr/>
        </p:nvSpPr>
        <p:spPr>
          <a:xfrm>
            <a:off x="772732" y="193183"/>
            <a:ext cx="10754746" cy="1631216"/>
          </a:xfrm>
          <a:prstGeom prst="rect">
            <a:avLst/>
          </a:prstGeom>
          <a:noFill/>
        </p:spPr>
        <p:txBody>
          <a:bodyPr wrap="square" rtlCol="0">
            <a:spAutoFit/>
          </a:bodyPr>
          <a:lstStyle/>
          <a:p>
            <a:r>
              <a:rPr lang="es-MX" sz="2000" b="1" dirty="0">
                <a:ln>
                  <a:solidFill>
                    <a:schemeClr val="tx1"/>
                  </a:solidFill>
                </a:ln>
                <a:solidFill>
                  <a:srgbClr val="FF99FF"/>
                </a:solidFill>
                <a:latin typeface="Dyname SSi" panose="020B0500000000000000" pitchFamily="34" charset="0"/>
              </a:rPr>
              <a:t>El autor de una obra es quien ha tenido la inspiración para crearla, sin embargo este razonamiento no se aplica con justicia en el caso del primer libro que se imprimió en la imprenta de Gutenberg: la Biblia. Muchos no dan el crédito a su verdadero Autor, sino a las manos que la </a:t>
            </a:r>
            <a:r>
              <a:rPr lang="es-MX" sz="2000" b="1" dirty="0" smtClean="0">
                <a:ln>
                  <a:solidFill>
                    <a:schemeClr val="tx1"/>
                  </a:solidFill>
                </a:ln>
                <a:solidFill>
                  <a:srgbClr val="FF99FF"/>
                </a:solidFill>
                <a:latin typeface="Dyname SSi" panose="020B0500000000000000" pitchFamily="34" charset="0"/>
              </a:rPr>
              <a:t>escribieron. Es </a:t>
            </a:r>
            <a:r>
              <a:rPr lang="es-MX" sz="2000" b="1" dirty="0">
                <a:ln>
                  <a:solidFill>
                    <a:schemeClr val="tx1"/>
                  </a:solidFill>
                </a:ln>
                <a:solidFill>
                  <a:srgbClr val="FF99FF"/>
                </a:solidFill>
                <a:latin typeface="Dyname SSi" panose="020B0500000000000000" pitchFamily="34" charset="0"/>
              </a:rPr>
              <a:t>como si en la historia del </a:t>
            </a:r>
            <a:r>
              <a:rPr lang="es-MX" sz="2000" b="1" dirty="0" smtClean="0">
                <a:ln>
                  <a:solidFill>
                    <a:schemeClr val="tx1"/>
                  </a:solidFill>
                </a:ln>
                <a:solidFill>
                  <a:srgbClr val="FF99FF"/>
                </a:solidFill>
                <a:latin typeface="Dyname SSi" panose="020B0500000000000000" pitchFamily="34" charset="0"/>
              </a:rPr>
              <a:t>poeta, </a:t>
            </a:r>
            <a:r>
              <a:rPr lang="es-MX" sz="2000" b="1" dirty="0">
                <a:ln>
                  <a:solidFill>
                    <a:schemeClr val="tx1"/>
                  </a:solidFill>
                </a:ln>
                <a:solidFill>
                  <a:srgbClr val="FF99FF"/>
                </a:solidFill>
                <a:latin typeface="Dyname SSi" panose="020B0500000000000000" pitchFamily="34" charset="0"/>
              </a:rPr>
              <a:t>se le adjudicara el poema a su esposa, porque </a:t>
            </a:r>
            <a:r>
              <a:rPr lang="es-MX" sz="2000" b="1" dirty="0" smtClean="0">
                <a:ln>
                  <a:solidFill>
                    <a:schemeClr val="tx1"/>
                  </a:solidFill>
                </a:ln>
                <a:solidFill>
                  <a:srgbClr val="FF99FF"/>
                </a:solidFill>
                <a:latin typeface="Dyname SSi" panose="020B0500000000000000" pitchFamily="34" charset="0"/>
              </a:rPr>
              <a:t>ella </a:t>
            </a:r>
            <a:r>
              <a:rPr lang="es-MX" sz="2000" b="1" dirty="0" smtClean="0">
                <a:ln>
                  <a:solidFill>
                    <a:schemeClr val="tx1"/>
                  </a:solidFill>
                </a:ln>
                <a:solidFill>
                  <a:srgbClr val="FF99FF"/>
                </a:solidFill>
                <a:latin typeface="Dyname SSi" panose="020B0500000000000000" pitchFamily="34" charset="0"/>
              </a:rPr>
              <a:t>fue quien lo </a:t>
            </a:r>
            <a:r>
              <a:rPr lang="es-MX" sz="2000" b="1" dirty="0" smtClean="0">
                <a:ln>
                  <a:solidFill>
                    <a:schemeClr val="tx1"/>
                  </a:solidFill>
                </a:ln>
                <a:solidFill>
                  <a:srgbClr val="FF99FF"/>
                </a:solidFill>
                <a:latin typeface="Dyname SSi" panose="020B0500000000000000" pitchFamily="34" charset="0"/>
              </a:rPr>
              <a:t>llevó al papel.</a:t>
            </a:r>
            <a:endParaRPr lang="es-MX" sz="2000" b="1" dirty="0">
              <a:ln>
                <a:solidFill>
                  <a:schemeClr val="tx1"/>
                </a:solidFill>
              </a:ln>
              <a:solidFill>
                <a:srgbClr val="FF99FF"/>
              </a:solidFill>
              <a:latin typeface="Dyname SSi" panose="020B0500000000000000" pitchFamily="34" charset="0"/>
            </a:endParaRPr>
          </a:p>
        </p:txBody>
      </p:sp>
    </p:spTree>
    <p:extLst>
      <p:ext uri="{BB962C8B-B14F-4D97-AF65-F5344CB8AC3E}">
        <p14:creationId xmlns:p14="http://schemas.microsoft.com/office/powerpoint/2010/main" val="444870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2" presetClass="entr" presetSubtype="1"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2000"/>
                                        <p:tgtEl>
                                          <p:spTgt spid="4"/>
                                        </p:tgtEl>
                                      </p:cBhvr>
                                    </p:animEffect>
                                  </p:childTnLst>
                                </p:cTn>
                              </p:par>
                              <p:par>
                                <p:cTn id="15" presetID="2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2000"/>
                                        <p:tgtEl>
                                          <p:spTgt spid="6"/>
                                        </p:tgtEl>
                                      </p:cBhvr>
                                    </p:animEffect>
                                  </p:childTnLst>
                                </p:cTn>
                              </p:par>
                            </p:childTnLst>
                          </p:cTn>
                        </p:par>
                        <p:par>
                          <p:cTn id="18" fill="hold">
                            <p:stCondLst>
                              <p:cond delay="4000"/>
                            </p:stCondLst>
                            <p:childTnLst>
                              <p:par>
                                <p:cTn id="19" presetID="22" presetClass="entr" presetSubtype="2"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2000"/>
                                        <p:tgtEl>
                                          <p:spTgt spid="2"/>
                                        </p:tgtEl>
                                      </p:cBhvr>
                                    </p:animEffect>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anim calcmode="lin" valueType="num">
                                      <p:cBhvr>
                                        <p:cTn id="26" dur="2000" fill="hold"/>
                                        <p:tgtEl>
                                          <p:spTgt spid="7"/>
                                        </p:tgtEl>
                                        <p:attrNameLst>
                                          <p:attrName>ppt_x</p:attrName>
                                        </p:attrNameLst>
                                      </p:cBhvr>
                                      <p:tavLst>
                                        <p:tav tm="0">
                                          <p:val>
                                            <p:strVal val="#ppt_x"/>
                                          </p:val>
                                        </p:tav>
                                        <p:tav tm="100000">
                                          <p:val>
                                            <p:strVal val="#ppt_x"/>
                                          </p:val>
                                        </p:tav>
                                      </p:tavLst>
                                    </p:anim>
                                    <p:anim calcmode="lin" valueType="num">
                                      <p:cBhvr>
                                        <p:cTn id="27"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0" y="0"/>
            <a:ext cx="450761"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450761" y="-594"/>
            <a:ext cx="225572" cy="6858594"/>
          </a:xfrm>
          <a:prstGeom prst="rect">
            <a:avLst/>
          </a:prstGeom>
        </p:spPr>
      </p:pic>
      <p:pic>
        <p:nvPicPr>
          <p:cNvPr id="5" name="Imagen 4"/>
          <p:cNvPicPr>
            <a:picLocks noChangeAspect="1"/>
          </p:cNvPicPr>
          <p:nvPr/>
        </p:nvPicPr>
        <p:blipFill>
          <a:blip r:embed="rId5"/>
          <a:stretch>
            <a:fillRect/>
          </a:stretch>
        </p:blipFill>
        <p:spPr>
          <a:xfrm>
            <a:off x="11735204" y="0"/>
            <a:ext cx="451143" cy="6858594"/>
          </a:xfrm>
          <a:prstGeom prst="rect">
            <a:avLst/>
          </a:prstGeom>
        </p:spPr>
      </p:pic>
      <p:pic>
        <p:nvPicPr>
          <p:cNvPr id="6" name="Imagen 5"/>
          <p:cNvPicPr>
            <a:picLocks noChangeAspect="1"/>
          </p:cNvPicPr>
          <p:nvPr/>
        </p:nvPicPr>
        <p:blipFill>
          <a:blip r:embed="rId4"/>
          <a:stretch>
            <a:fillRect/>
          </a:stretch>
        </p:blipFill>
        <p:spPr>
          <a:xfrm>
            <a:off x="11536665" y="0"/>
            <a:ext cx="225572" cy="6858594"/>
          </a:xfrm>
          <a:prstGeom prst="rect">
            <a:avLst/>
          </a:prstGeom>
        </p:spPr>
      </p:pic>
      <p:sp>
        <p:nvSpPr>
          <p:cNvPr id="7" name="CuadroTexto 6"/>
          <p:cNvSpPr txBox="1"/>
          <p:nvPr/>
        </p:nvSpPr>
        <p:spPr>
          <a:xfrm>
            <a:off x="874871" y="180304"/>
            <a:ext cx="3156215" cy="5940088"/>
          </a:xfrm>
          <a:prstGeom prst="rect">
            <a:avLst/>
          </a:prstGeom>
          <a:noFill/>
        </p:spPr>
        <p:txBody>
          <a:bodyPr wrap="square" rtlCol="0">
            <a:spAutoFit/>
          </a:bodyPr>
          <a:lstStyle/>
          <a:p>
            <a:r>
              <a:rPr lang="es-MX" sz="2000" b="1" dirty="0">
                <a:ln>
                  <a:solidFill>
                    <a:schemeClr val="tx1"/>
                  </a:solidFill>
                </a:ln>
                <a:solidFill>
                  <a:schemeClr val="accent2">
                    <a:lumMod val="20000"/>
                    <a:lumOff val="80000"/>
                  </a:schemeClr>
                </a:solidFill>
                <a:latin typeface="Dyname SSi" panose="020B0500000000000000" pitchFamily="34" charset="0"/>
              </a:rPr>
              <a:t>Es verdad que la Biblia está escrita por manos humanas, </a:t>
            </a:r>
            <a:r>
              <a:rPr lang="es-MX" sz="2000" b="1" dirty="0" smtClean="0">
                <a:ln>
                  <a:solidFill>
                    <a:schemeClr val="tx1"/>
                  </a:solidFill>
                </a:ln>
                <a:solidFill>
                  <a:schemeClr val="accent2">
                    <a:lumMod val="20000"/>
                    <a:lumOff val="80000"/>
                  </a:schemeClr>
                </a:solidFill>
                <a:latin typeface="Dyname SSi" panose="020B0500000000000000" pitchFamily="34" charset="0"/>
              </a:rPr>
              <a:t>pero </a:t>
            </a:r>
            <a:r>
              <a:rPr lang="es-MX" sz="2000" b="1" dirty="0" smtClean="0">
                <a:ln>
                  <a:solidFill>
                    <a:schemeClr val="tx1"/>
                  </a:solidFill>
                </a:ln>
                <a:solidFill>
                  <a:schemeClr val="accent2">
                    <a:lumMod val="20000"/>
                    <a:lumOff val="80000"/>
                  </a:schemeClr>
                </a:solidFill>
                <a:latin typeface="Dyname SSi" panose="020B0500000000000000" pitchFamily="34" charset="0"/>
              </a:rPr>
              <a:t>¿cómo se explica que  los </a:t>
            </a:r>
            <a:r>
              <a:rPr lang="es-MX" sz="2000" b="1" dirty="0">
                <a:ln>
                  <a:solidFill>
                    <a:schemeClr val="tx1"/>
                  </a:solidFill>
                </a:ln>
                <a:solidFill>
                  <a:schemeClr val="accent2">
                    <a:lumMod val="20000"/>
                    <a:lumOff val="80000"/>
                  </a:schemeClr>
                </a:solidFill>
                <a:latin typeface="Dyname SSi" panose="020B0500000000000000" pitchFamily="34" charset="0"/>
              </a:rPr>
              <a:t>hombres </a:t>
            </a:r>
            <a:r>
              <a:rPr lang="es-MX" sz="2000" b="1" dirty="0" smtClean="0">
                <a:ln>
                  <a:solidFill>
                    <a:schemeClr val="tx1"/>
                  </a:solidFill>
                </a:ln>
                <a:solidFill>
                  <a:schemeClr val="accent2">
                    <a:lumMod val="20000"/>
                    <a:lumOff val="80000"/>
                  </a:schemeClr>
                </a:solidFill>
                <a:latin typeface="Dyname SSi" panose="020B0500000000000000" pitchFamily="34" charset="0"/>
              </a:rPr>
              <a:t>que la escribieron tuvieran conocimiento de cosas que la ciencia tardaría miles de años en descubrir?, </a:t>
            </a:r>
            <a:r>
              <a:rPr lang="es-MX" sz="2000" b="1" dirty="0">
                <a:ln>
                  <a:solidFill>
                    <a:schemeClr val="tx1"/>
                  </a:solidFill>
                </a:ln>
                <a:solidFill>
                  <a:schemeClr val="accent2">
                    <a:lumMod val="20000"/>
                    <a:lumOff val="80000"/>
                  </a:schemeClr>
                </a:solidFill>
                <a:latin typeface="Dyname SSi" panose="020B0500000000000000" pitchFamily="34" charset="0"/>
              </a:rPr>
              <a:t>P</a:t>
            </a:r>
            <a:r>
              <a:rPr lang="es-MX" sz="2000" b="1" dirty="0" smtClean="0">
                <a:ln>
                  <a:solidFill>
                    <a:schemeClr val="tx1"/>
                  </a:solidFill>
                </a:ln>
                <a:solidFill>
                  <a:schemeClr val="accent2">
                    <a:lumMod val="20000"/>
                    <a:lumOff val="80000"/>
                  </a:schemeClr>
                </a:solidFill>
                <a:latin typeface="Dyname SSi" panose="020B0500000000000000" pitchFamily="34" charset="0"/>
              </a:rPr>
              <a:t>or ejemplo: </a:t>
            </a:r>
            <a:r>
              <a:rPr lang="es-MX" sz="2000" b="1" dirty="0" smtClean="0">
                <a:ln>
                  <a:solidFill>
                    <a:schemeClr val="tx1"/>
                  </a:solidFill>
                </a:ln>
                <a:solidFill>
                  <a:schemeClr val="accent2">
                    <a:lumMod val="20000"/>
                    <a:lumOff val="80000"/>
                  </a:schemeClr>
                </a:solidFill>
                <a:latin typeface="Dyname SSi" panose="020B0500000000000000" pitchFamily="34" charset="0"/>
              </a:rPr>
              <a:t> Dos </a:t>
            </a:r>
            <a:r>
              <a:rPr lang="es-MX" sz="2000" b="1" dirty="0">
                <a:ln>
                  <a:solidFill>
                    <a:schemeClr val="tx1"/>
                  </a:solidFill>
                </a:ln>
                <a:solidFill>
                  <a:schemeClr val="accent2">
                    <a:lumMod val="20000"/>
                    <a:lumOff val="80000"/>
                  </a:schemeClr>
                </a:solidFill>
                <a:latin typeface="Dyname SSi" panose="020B0500000000000000" pitchFamily="34" charset="0"/>
              </a:rPr>
              <a:t>mil años antes de que Galileo Galilei descubriera que la tierra </a:t>
            </a:r>
            <a:r>
              <a:rPr lang="es-MX" sz="2000" b="1" dirty="0" smtClean="0">
                <a:ln>
                  <a:solidFill>
                    <a:schemeClr val="tx1"/>
                  </a:solidFill>
                </a:ln>
                <a:solidFill>
                  <a:schemeClr val="accent2">
                    <a:lumMod val="20000"/>
                    <a:lumOff val="80000"/>
                  </a:schemeClr>
                </a:solidFill>
                <a:latin typeface="Dyname SSi" panose="020B0500000000000000" pitchFamily="34" charset="0"/>
              </a:rPr>
              <a:t>es </a:t>
            </a:r>
            <a:r>
              <a:rPr lang="es-MX" sz="2000" b="1" dirty="0">
                <a:ln>
                  <a:solidFill>
                    <a:schemeClr val="tx1"/>
                  </a:solidFill>
                </a:ln>
                <a:solidFill>
                  <a:schemeClr val="accent2">
                    <a:lumMod val="20000"/>
                    <a:lumOff val="80000"/>
                  </a:schemeClr>
                </a:solidFill>
                <a:latin typeface="Dyname SSi" panose="020B0500000000000000" pitchFamily="34" charset="0"/>
              </a:rPr>
              <a:t>redonda, ya lo decía el libro de Isaías (40:22) </a:t>
            </a:r>
            <a:r>
              <a:rPr lang="es-MX" sz="2000" b="1" dirty="0" smtClean="0">
                <a:ln>
                  <a:solidFill>
                    <a:schemeClr val="tx1"/>
                  </a:solidFill>
                </a:ln>
                <a:solidFill>
                  <a:schemeClr val="accent2">
                    <a:lumMod val="20000"/>
                    <a:lumOff val="80000"/>
                  </a:schemeClr>
                </a:solidFill>
                <a:latin typeface="Dyname SSi" panose="020B0500000000000000" pitchFamily="34" charset="0"/>
              </a:rPr>
              <a:t>Antes </a:t>
            </a:r>
            <a:r>
              <a:rPr lang="es-MX" sz="2000" b="1" dirty="0">
                <a:ln>
                  <a:solidFill>
                    <a:schemeClr val="tx1"/>
                  </a:solidFill>
                </a:ln>
                <a:solidFill>
                  <a:schemeClr val="accent2">
                    <a:lumMod val="20000"/>
                    <a:lumOff val="80000"/>
                  </a:schemeClr>
                </a:solidFill>
                <a:latin typeface="Dyname SSi" panose="020B0500000000000000" pitchFamily="34" charset="0"/>
              </a:rPr>
              <a:t>de que se descubriera </a:t>
            </a:r>
            <a:r>
              <a:rPr lang="es-MX" sz="2000" b="1" dirty="0" smtClean="0">
                <a:ln>
                  <a:solidFill>
                    <a:schemeClr val="tx1"/>
                  </a:solidFill>
                </a:ln>
                <a:solidFill>
                  <a:schemeClr val="accent2">
                    <a:lumMod val="20000"/>
                    <a:lumOff val="80000"/>
                  </a:schemeClr>
                </a:solidFill>
                <a:latin typeface="Dyname SSi" panose="020B0500000000000000" pitchFamily="34" charset="0"/>
              </a:rPr>
              <a:t>que en el centro de la tierra hay fuego, el </a:t>
            </a:r>
            <a:r>
              <a:rPr lang="es-MX" sz="2000" b="1" dirty="0">
                <a:ln>
                  <a:solidFill>
                    <a:schemeClr val="tx1"/>
                  </a:solidFill>
                </a:ln>
                <a:solidFill>
                  <a:schemeClr val="accent2">
                    <a:lumMod val="20000"/>
                    <a:lumOff val="80000"/>
                  </a:schemeClr>
                </a:solidFill>
                <a:latin typeface="Dyname SSi" panose="020B0500000000000000" pitchFamily="34" charset="0"/>
              </a:rPr>
              <a:t>libro de Job (28:5) </a:t>
            </a:r>
            <a:r>
              <a:rPr lang="es-MX" sz="2000" b="1" dirty="0" smtClean="0">
                <a:ln>
                  <a:solidFill>
                    <a:schemeClr val="tx1"/>
                  </a:solidFill>
                </a:ln>
                <a:solidFill>
                  <a:schemeClr val="accent2">
                    <a:lumMod val="20000"/>
                    <a:lumOff val="80000"/>
                  </a:schemeClr>
                </a:solidFill>
                <a:latin typeface="Dyname SSi" panose="020B0500000000000000" pitchFamily="34" charset="0"/>
              </a:rPr>
              <a:t>también ya </a:t>
            </a:r>
            <a:r>
              <a:rPr lang="es-MX" sz="2000" b="1" dirty="0">
                <a:ln>
                  <a:solidFill>
                    <a:schemeClr val="tx1"/>
                  </a:solidFill>
                </a:ln>
                <a:solidFill>
                  <a:schemeClr val="accent2">
                    <a:lumMod val="20000"/>
                    <a:lumOff val="80000"/>
                  </a:schemeClr>
                </a:solidFill>
                <a:latin typeface="Dyname SSi" panose="020B0500000000000000" pitchFamily="34" charset="0"/>
              </a:rPr>
              <a:t>lo </a:t>
            </a:r>
            <a:r>
              <a:rPr lang="es-MX" sz="2000" b="1" dirty="0" smtClean="0">
                <a:ln>
                  <a:solidFill>
                    <a:schemeClr val="tx1"/>
                  </a:solidFill>
                </a:ln>
                <a:solidFill>
                  <a:schemeClr val="accent2">
                    <a:lumMod val="20000"/>
                    <a:lumOff val="80000"/>
                  </a:schemeClr>
                </a:solidFill>
                <a:latin typeface="Dyname SSi" panose="020B0500000000000000" pitchFamily="34" charset="0"/>
              </a:rPr>
              <a:t>decía, etc…</a:t>
            </a:r>
            <a:endParaRPr lang="es-MX" sz="2000" b="1" dirty="0">
              <a:ln>
                <a:solidFill>
                  <a:schemeClr val="tx1"/>
                </a:solidFill>
              </a:ln>
              <a:solidFill>
                <a:schemeClr val="accent2">
                  <a:lumMod val="20000"/>
                  <a:lumOff val="80000"/>
                </a:schemeClr>
              </a:solidFill>
              <a:latin typeface="Dyname SSi" panose="020B0500000000000000" pitchFamily="34" charset="0"/>
            </a:endParaRPr>
          </a:p>
        </p:txBody>
      </p:sp>
    </p:spTree>
    <p:extLst>
      <p:ext uri="{BB962C8B-B14F-4D97-AF65-F5344CB8AC3E}">
        <p14:creationId xmlns:p14="http://schemas.microsoft.com/office/powerpoint/2010/main" val="1436856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par>
                                <p:cTn id="15" presetID="1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par>
                          <p:cTn id="18" fill="hold">
                            <p:stCondLst>
                              <p:cond delay="4000"/>
                            </p:stCondLst>
                            <p:childTnLst>
                              <p:par>
                                <p:cTn id="19" presetID="55" presetClass="entr" presetSubtype="0"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2000" fill="hold"/>
                                        <p:tgtEl>
                                          <p:spTgt spid="2"/>
                                        </p:tgtEl>
                                        <p:attrNameLst>
                                          <p:attrName>ppt_w</p:attrName>
                                        </p:attrNameLst>
                                      </p:cBhvr>
                                      <p:tavLst>
                                        <p:tav tm="0">
                                          <p:val>
                                            <p:strVal val="#ppt_w*0.70"/>
                                          </p:val>
                                        </p:tav>
                                        <p:tav tm="100000">
                                          <p:val>
                                            <p:strVal val="#ppt_w"/>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animEffect transition="in" filter="fade">
                                      <p:cBhvr>
                                        <p:cTn id="23" dur="2000"/>
                                        <p:tgtEl>
                                          <p:spTgt spid="2"/>
                                        </p:tgtEl>
                                      </p:cBhvr>
                                    </p:animEffect>
                                  </p:childTnLst>
                                </p:cTn>
                              </p:par>
                            </p:childTnLst>
                          </p:cTn>
                        </p:par>
                        <p:par>
                          <p:cTn id="24" fill="hold">
                            <p:stCondLst>
                              <p:cond delay="6000"/>
                            </p:stCondLst>
                            <p:childTnLst>
                              <p:par>
                                <p:cTn id="25" presetID="3" presetClass="entr" presetSubtype="5"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vertical)">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8036416" y="218941"/>
            <a:ext cx="3348508" cy="3477875"/>
          </a:xfrm>
          <a:prstGeom prst="rect">
            <a:avLst/>
          </a:prstGeom>
          <a:noFill/>
        </p:spPr>
        <p:txBody>
          <a:bodyPr wrap="square" rtlCol="0">
            <a:spAutoFit/>
          </a:bodyPr>
          <a:lstStyle/>
          <a:p>
            <a:r>
              <a:rPr lang="es-MX" sz="2000" b="1" dirty="0">
                <a:ln>
                  <a:solidFill>
                    <a:schemeClr val="tx1"/>
                  </a:solidFill>
                </a:ln>
                <a:solidFill>
                  <a:srgbClr val="66FFCC"/>
                </a:solidFill>
                <a:latin typeface="Dyname SSi" panose="020B0500000000000000" pitchFamily="34" charset="0"/>
              </a:rPr>
              <a:t>¿Cómo pudieron saber estas cosas (y muchas más) los hombres que escribieron el Antiguo </a:t>
            </a:r>
            <a:r>
              <a:rPr lang="es-MX" sz="2000" b="1" dirty="0" smtClean="0">
                <a:ln>
                  <a:solidFill>
                    <a:schemeClr val="tx1"/>
                  </a:solidFill>
                </a:ln>
                <a:solidFill>
                  <a:srgbClr val="66FFCC"/>
                </a:solidFill>
                <a:latin typeface="Dyname SSi" panose="020B0500000000000000" pitchFamily="34" charset="0"/>
              </a:rPr>
              <a:t>Testamento? Porque </a:t>
            </a:r>
            <a:r>
              <a:rPr lang="es-MX" sz="2000" b="1" dirty="0">
                <a:ln>
                  <a:solidFill>
                    <a:schemeClr val="tx1"/>
                  </a:solidFill>
                </a:ln>
                <a:solidFill>
                  <a:srgbClr val="66FFCC"/>
                </a:solidFill>
                <a:latin typeface="Dyname SSi" panose="020B0500000000000000" pitchFamily="34" charset="0"/>
              </a:rPr>
              <a:t>les fue revelado por Alguien que ya poseía ese </a:t>
            </a:r>
            <a:r>
              <a:rPr lang="es-MX" sz="2000" b="1" dirty="0" smtClean="0">
                <a:ln>
                  <a:solidFill>
                    <a:schemeClr val="tx1"/>
                  </a:solidFill>
                </a:ln>
                <a:solidFill>
                  <a:srgbClr val="66FFCC"/>
                </a:solidFill>
                <a:latin typeface="Dyname SSi" panose="020B0500000000000000" pitchFamily="34" charset="0"/>
              </a:rPr>
              <a:t>conocimiento: Dios. Ellos recibieron </a:t>
            </a:r>
            <a:r>
              <a:rPr lang="es-MX" sz="2000" b="1" dirty="0" smtClean="0">
                <a:ln>
                  <a:solidFill>
                    <a:schemeClr val="tx1"/>
                  </a:solidFill>
                </a:ln>
                <a:solidFill>
                  <a:srgbClr val="66FFCC"/>
                </a:solidFill>
                <a:latin typeface="Dyname SSi" panose="020B0500000000000000" pitchFamily="34" charset="0"/>
              </a:rPr>
              <a:t>inspiración </a:t>
            </a:r>
            <a:r>
              <a:rPr lang="es-MX" sz="2000" b="1" dirty="0" smtClean="0">
                <a:ln>
                  <a:solidFill>
                    <a:schemeClr val="tx1"/>
                  </a:solidFill>
                </a:ln>
                <a:solidFill>
                  <a:srgbClr val="66FFCC"/>
                </a:solidFill>
                <a:latin typeface="Dyname SSi" panose="020B0500000000000000" pitchFamily="34" charset="0"/>
              </a:rPr>
              <a:t>divina </a:t>
            </a:r>
            <a:r>
              <a:rPr lang="es-MX" sz="2000" b="1" dirty="0" smtClean="0">
                <a:ln>
                  <a:solidFill>
                    <a:schemeClr val="tx1"/>
                  </a:solidFill>
                </a:ln>
                <a:solidFill>
                  <a:srgbClr val="66FFCC"/>
                </a:solidFill>
                <a:latin typeface="Dyname SSi" panose="020B0500000000000000" pitchFamily="34" charset="0"/>
              </a:rPr>
              <a:t>proveniente de </a:t>
            </a:r>
            <a:r>
              <a:rPr lang="es-MX" sz="2000" b="1" dirty="0" smtClean="0">
                <a:ln>
                  <a:solidFill>
                    <a:schemeClr val="tx1"/>
                  </a:solidFill>
                </a:ln>
                <a:solidFill>
                  <a:srgbClr val="66FFCC"/>
                </a:solidFill>
                <a:latin typeface="Dyname SSi" panose="020B0500000000000000" pitchFamily="34" charset="0"/>
              </a:rPr>
              <a:t>el Creador </a:t>
            </a:r>
            <a:r>
              <a:rPr lang="es-MX" sz="2000" b="1" dirty="0" smtClean="0">
                <a:ln>
                  <a:solidFill>
                    <a:schemeClr val="tx1"/>
                  </a:solidFill>
                </a:ln>
                <a:solidFill>
                  <a:srgbClr val="66FFCC"/>
                </a:solidFill>
                <a:latin typeface="Dyname SSi" panose="020B0500000000000000" pitchFamily="34" charset="0"/>
              </a:rPr>
              <a:t>para </a:t>
            </a:r>
            <a:r>
              <a:rPr lang="es-MX" sz="2000" b="1" dirty="0" smtClean="0">
                <a:ln>
                  <a:solidFill>
                    <a:schemeClr val="tx1"/>
                  </a:solidFill>
                </a:ln>
                <a:solidFill>
                  <a:srgbClr val="66FFCC"/>
                </a:solidFill>
                <a:latin typeface="Dyname SSi" panose="020B0500000000000000" pitchFamily="34" charset="0"/>
              </a:rPr>
              <a:t>escribir el libro de los libros.</a:t>
            </a:r>
            <a:endParaRPr lang="es-MX" sz="2000" b="1" dirty="0">
              <a:ln>
                <a:solidFill>
                  <a:schemeClr val="tx1"/>
                </a:solidFill>
              </a:ln>
              <a:solidFill>
                <a:srgbClr val="66FFCC"/>
              </a:solidFill>
              <a:latin typeface="Dyname SSi" panose="020B0500000000000000" pitchFamily="34" charset="0"/>
            </a:endParaRPr>
          </a:p>
        </p:txBody>
      </p:sp>
      <p:pic>
        <p:nvPicPr>
          <p:cNvPr id="6" name="Imagen 5"/>
          <p:cNvPicPr>
            <a:picLocks noChangeAspect="1"/>
          </p:cNvPicPr>
          <p:nvPr/>
        </p:nvPicPr>
        <p:blipFill>
          <a:blip r:embed="rId3"/>
          <a:stretch>
            <a:fillRect/>
          </a:stretch>
        </p:blipFill>
        <p:spPr>
          <a:xfrm>
            <a:off x="476135" y="-594"/>
            <a:ext cx="225572" cy="6858594"/>
          </a:xfrm>
          <a:prstGeom prst="rect">
            <a:avLst/>
          </a:prstGeom>
        </p:spPr>
      </p:pic>
      <p:pic>
        <p:nvPicPr>
          <p:cNvPr id="7" name="Imagen 6"/>
          <p:cNvPicPr>
            <a:picLocks noChangeAspect="1"/>
          </p:cNvPicPr>
          <p:nvPr/>
        </p:nvPicPr>
        <p:blipFill>
          <a:blip r:embed="rId3"/>
          <a:stretch>
            <a:fillRect/>
          </a:stretch>
        </p:blipFill>
        <p:spPr>
          <a:xfrm>
            <a:off x="11528164" y="-594"/>
            <a:ext cx="225572" cy="6858594"/>
          </a:xfrm>
          <a:prstGeom prst="rect">
            <a:avLst/>
          </a:prstGeom>
        </p:spPr>
      </p:pic>
      <p:pic>
        <p:nvPicPr>
          <p:cNvPr id="8" name="Imagen 7"/>
          <p:cNvPicPr>
            <a:picLocks noChangeAspect="1"/>
          </p:cNvPicPr>
          <p:nvPr/>
        </p:nvPicPr>
        <p:blipFill>
          <a:blip r:embed="rId4"/>
          <a:stretch>
            <a:fillRect/>
          </a:stretch>
        </p:blipFill>
        <p:spPr>
          <a:xfrm>
            <a:off x="12496" y="0"/>
            <a:ext cx="451143" cy="6858594"/>
          </a:xfrm>
          <a:prstGeom prst="rect">
            <a:avLst/>
          </a:prstGeom>
        </p:spPr>
      </p:pic>
      <p:pic>
        <p:nvPicPr>
          <p:cNvPr id="9" name="Imagen 8"/>
          <p:cNvPicPr>
            <a:picLocks noChangeAspect="1"/>
          </p:cNvPicPr>
          <p:nvPr/>
        </p:nvPicPr>
        <p:blipFill>
          <a:blip r:embed="rId4"/>
          <a:stretch>
            <a:fillRect/>
          </a:stretch>
        </p:blipFill>
        <p:spPr>
          <a:xfrm>
            <a:off x="11740857" y="0"/>
            <a:ext cx="451143" cy="6858594"/>
          </a:xfrm>
          <a:prstGeom prst="rect">
            <a:avLst/>
          </a:prstGeom>
        </p:spPr>
      </p:pic>
    </p:spTree>
    <p:extLst>
      <p:ext uri="{BB962C8B-B14F-4D97-AF65-F5344CB8AC3E}">
        <p14:creationId xmlns:p14="http://schemas.microsoft.com/office/powerpoint/2010/main" val="25166208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2000"/>
                                        <p:tgtEl>
                                          <p:spTgt spid="8"/>
                                        </p:tgtEl>
                                      </p:cBhvr>
                                    </p:animEffect>
                                  </p:childTnLst>
                                </p:cTn>
                              </p:par>
                              <p:par>
                                <p:cTn id="8" presetID="22" presetClass="entr" presetSubtype="4"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000"/>
                                        <p:tgtEl>
                                          <p:spTgt spid="9"/>
                                        </p:tgtEl>
                                      </p:cBhvr>
                                    </p:animEffect>
                                  </p:childTnLst>
                                </p:cTn>
                              </p:par>
                            </p:childTnLst>
                          </p:cTn>
                        </p:par>
                        <p:par>
                          <p:cTn id="11" fill="hold">
                            <p:stCondLst>
                              <p:cond delay="2000"/>
                            </p:stCondLst>
                            <p:childTnLst>
                              <p:par>
                                <p:cTn id="12" presetID="49" presetClass="entr" presetSubtype="0" decel="10000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anim calcmode="lin" valueType="num">
                                      <p:cBhvr>
                                        <p:cTn id="16" dur="2000" fill="hold"/>
                                        <p:tgtEl>
                                          <p:spTgt spid="6"/>
                                        </p:tgtEl>
                                        <p:attrNameLst>
                                          <p:attrName>style.rotation</p:attrName>
                                        </p:attrNameLst>
                                      </p:cBhvr>
                                      <p:tavLst>
                                        <p:tav tm="0">
                                          <p:val>
                                            <p:fltVal val="360"/>
                                          </p:val>
                                        </p:tav>
                                        <p:tav tm="100000">
                                          <p:val>
                                            <p:fltVal val="0"/>
                                          </p:val>
                                        </p:tav>
                                      </p:tavLst>
                                    </p:anim>
                                    <p:animEffect transition="in" filter="fade">
                                      <p:cBhvr>
                                        <p:cTn id="17" dur="2000"/>
                                        <p:tgtEl>
                                          <p:spTgt spid="6"/>
                                        </p:tgtEl>
                                      </p:cBhvr>
                                    </p:animEffect>
                                  </p:childTnLst>
                                </p:cTn>
                              </p:par>
                              <p:par>
                                <p:cTn id="18" presetID="49" presetClass="entr" presetSubtype="0" decel="10000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anim calcmode="lin" valueType="num">
                                      <p:cBhvr>
                                        <p:cTn id="22" dur="2000" fill="hold"/>
                                        <p:tgtEl>
                                          <p:spTgt spid="7"/>
                                        </p:tgtEl>
                                        <p:attrNameLst>
                                          <p:attrName>style.rotation</p:attrName>
                                        </p:attrNameLst>
                                      </p:cBhvr>
                                      <p:tavLst>
                                        <p:tav tm="0">
                                          <p:val>
                                            <p:fltVal val="360"/>
                                          </p:val>
                                        </p:tav>
                                        <p:tav tm="100000">
                                          <p:val>
                                            <p:fltVal val="0"/>
                                          </p:val>
                                        </p:tav>
                                      </p:tavLst>
                                    </p:anim>
                                    <p:animEffect transition="in" filter="fade">
                                      <p:cBhvr>
                                        <p:cTn id="23" dur="2000"/>
                                        <p:tgtEl>
                                          <p:spTgt spid="7"/>
                                        </p:tgtEl>
                                      </p:cBhvr>
                                    </p:animEffect>
                                  </p:childTnLst>
                                </p:cTn>
                              </p:par>
                            </p:childTnLst>
                          </p:cTn>
                        </p:par>
                        <p:par>
                          <p:cTn id="24" fill="hold">
                            <p:stCondLst>
                              <p:cond delay="4000"/>
                            </p:stCondLst>
                            <p:childTnLst>
                              <p:par>
                                <p:cTn id="25" presetID="55"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ppt_w</p:attrName>
                                        </p:attrNameLst>
                                      </p:cBhvr>
                                      <p:tavLst>
                                        <p:tav tm="0">
                                          <p:val>
                                            <p:strVal val="#ppt_w*0.70"/>
                                          </p:val>
                                        </p:tav>
                                        <p:tav tm="100000">
                                          <p:val>
                                            <p:strVal val="#ppt_w"/>
                                          </p:val>
                                        </p:tav>
                                      </p:tavLst>
                                    </p:anim>
                                    <p:anim calcmode="lin" valueType="num">
                                      <p:cBhvr>
                                        <p:cTn id="28" dur="2000" fill="hold"/>
                                        <p:tgtEl>
                                          <p:spTgt spid="2"/>
                                        </p:tgtEl>
                                        <p:attrNameLst>
                                          <p:attrName>ppt_h</p:attrName>
                                        </p:attrNameLst>
                                      </p:cBhvr>
                                      <p:tavLst>
                                        <p:tav tm="0">
                                          <p:val>
                                            <p:strVal val="#ppt_h"/>
                                          </p:val>
                                        </p:tav>
                                        <p:tav tm="100000">
                                          <p:val>
                                            <p:strVal val="#ppt_h"/>
                                          </p:val>
                                        </p:tav>
                                      </p:tavLst>
                                    </p:anim>
                                    <p:animEffect transition="in" filter="fade">
                                      <p:cBhvr>
                                        <p:cTn id="29" dur="2000"/>
                                        <p:tgtEl>
                                          <p:spTgt spid="2"/>
                                        </p:tgtEl>
                                      </p:cBhvr>
                                    </p:animEffect>
                                  </p:childTnLst>
                                </p:cTn>
                              </p:par>
                            </p:childTnLst>
                          </p:cTn>
                        </p:par>
                        <p:par>
                          <p:cTn id="30" fill="hold">
                            <p:stCondLst>
                              <p:cond delay="6000"/>
                            </p:stCondLst>
                            <p:childTnLst>
                              <p:par>
                                <p:cTn id="31" presetID="8" presetClass="entr" presetSubtype="32"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diamond(out)">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Rectángulo 2"/>
          <p:cNvSpPr/>
          <p:nvPr/>
        </p:nvSpPr>
        <p:spPr>
          <a:xfrm>
            <a:off x="-1" y="0"/>
            <a:ext cx="463639"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4"/>
          <a:stretch>
            <a:fillRect/>
          </a:stretch>
        </p:blipFill>
        <p:spPr>
          <a:xfrm>
            <a:off x="463638" y="-594"/>
            <a:ext cx="225572" cy="6858594"/>
          </a:xfrm>
          <a:prstGeom prst="rect">
            <a:avLst/>
          </a:prstGeom>
        </p:spPr>
      </p:pic>
      <p:pic>
        <p:nvPicPr>
          <p:cNvPr id="5" name="Imagen 4"/>
          <p:cNvPicPr>
            <a:picLocks noChangeAspect="1"/>
          </p:cNvPicPr>
          <p:nvPr/>
        </p:nvPicPr>
        <p:blipFill>
          <a:blip r:embed="rId5"/>
          <a:stretch>
            <a:fillRect/>
          </a:stretch>
        </p:blipFill>
        <p:spPr>
          <a:xfrm>
            <a:off x="11728664" y="-594"/>
            <a:ext cx="463336" cy="6858594"/>
          </a:xfrm>
          <a:prstGeom prst="rect">
            <a:avLst/>
          </a:prstGeom>
        </p:spPr>
      </p:pic>
      <p:pic>
        <p:nvPicPr>
          <p:cNvPr id="6" name="Imagen 5"/>
          <p:cNvPicPr>
            <a:picLocks noChangeAspect="1"/>
          </p:cNvPicPr>
          <p:nvPr/>
        </p:nvPicPr>
        <p:blipFill>
          <a:blip r:embed="rId4"/>
          <a:stretch>
            <a:fillRect/>
          </a:stretch>
        </p:blipFill>
        <p:spPr>
          <a:xfrm>
            <a:off x="11507385" y="-594"/>
            <a:ext cx="225572" cy="6858594"/>
          </a:xfrm>
          <a:prstGeom prst="rect">
            <a:avLst/>
          </a:prstGeom>
        </p:spPr>
      </p:pic>
      <p:sp>
        <p:nvSpPr>
          <p:cNvPr id="8" name="CuadroTexto 7"/>
          <p:cNvSpPr txBox="1"/>
          <p:nvPr/>
        </p:nvSpPr>
        <p:spPr>
          <a:xfrm>
            <a:off x="798490" y="476518"/>
            <a:ext cx="3155324" cy="5632311"/>
          </a:xfrm>
          <a:prstGeom prst="rect">
            <a:avLst/>
          </a:prstGeom>
          <a:noFill/>
        </p:spPr>
        <p:txBody>
          <a:bodyPr wrap="square" rtlCol="0">
            <a:spAutoFit/>
          </a:bodyPr>
          <a:lstStyle/>
          <a:p>
            <a:r>
              <a:rPr lang="es-MX" sz="2000" dirty="0" smtClean="0">
                <a:solidFill>
                  <a:srgbClr val="422100"/>
                </a:solidFill>
                <a:latin typeface="Dyname SSi" panose="020B0500000000000000" pitchFamily="34" charset="0"/>
              </a:rPr>
              <a:t>Dios </a:t>
            </a:r>
            <a:r>
              <a:rPr lang="es-MX" sz="2000" dirty="0">
                <a:solidFill>
                  <a:srgbClr val="422100"/>
                </a:solidFill>
                <a:latin typeface="Dyname SSi" panose="020B0500000000000000" pitchFamily="34" charset="0"/>
              </a:rPr>
              <a:t>es el autor intelectual de la Biblia, que es Su Palabra y Su legado para la humanidad. La Biblia contiene los registros científicos más antiguos en arqueología, física, química, genética, biología, psicología, paleontología, etc. En los tiempos en que fue escrita la Biblia, no había hombre sobre la tierra que </a:t>
            </a:r>
            <a:r>
              <a:rPr lang="es-MX" sz="2000" dirty="0" smtClean="0">
                <a:solidFill>
                  <a:srgbClr val="422100"/>
                </a:solidFill>
                <a:latin typeface="Dyname SSi" panose="020B0500000000000000" pitchFamily="34" charset="0"/>
              </a:rPr>
              <a:t>tuviera </a:t>
            </a:r>
            <a:r>
              <a:rPr lang="es-MX" sz="2000" dirty="0">
                <a:solidFill>
                  <a:srgbClr val="422100"/>
                </a:solidFill>
                <a:latin typeface="Dyname SSi" panose="020B0500000000000000" pitchFamily="34" charset="0"/>
              </a:rPr>
              <a:t>estos conocimientos</a:t>
            </a:r>
            <a:r>
              <a:rPr lang="es-MX" sz="2000" dirty="0" smtClean="0">
                <a:solidFill>
                  <a:srgbClr val="422100"/>
                </a:solidFill>
                <a:latin typeface="Dyname SSi" panose="020B0500000000000000" pitchFamily="34" charset="0"/>
              </a:rPr>
              <a:t>.</a:t>
            </a:r>
          </a:p>
          <a:p>
            <a:r>
              <a:rPr lang="es-MX" sz="2000" dirty="0" smtClean="0">
                <a:solidFill>
                  <a:srgbClr val="422100"/>
                </a:solidFill>
                <a:latin typeface="Dyname SSi" panose="020B0500000000000000" pitchFamily="34" charset="0"/>
              </a:rPr>
              <a:t>Dios fue el poeta que dictó cada palabra a sus elegidos y ellos las pasaron al papel.</a:t>
            </a:r>
            <a:endParaRPr lang="es-MX" sz="2000" dirty="0">
              <a:solidFill>
                <a:srgbClr val="422100"/>
              </a:solidFill>
              <a:latin typeface="Dyname SSi" panose="020B0500000000000000" pitchFamily="34" charset="0"/>
            </a:endParaRPr>
          </a:p>
        </p:txBody>
      </p:sp>
    </p:spTree>
    <p:extLst>
      <p:ext uri="{BB962C8B-B14F-4D97-AF65-F5344CB8AC3E}">
        <p14:creationId xmlns:p14="http://schemas.microsoft.com/office/powerpoint/2010/main" val="2392076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childTnLst>
                          </p:cTn>
                        </p:par>
                        <p:par>
                          <p:cTn id="11" fill="hold">
                            <p:stCondLst>
                              <p:cond delay="2000"/>
                            </p:stCondLst>
                            <p:childTnLst>
                              <p:par>
                                <p:cTn id="12" presetID="2" presetClass="entr" presetSubtype="3"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childTnLst>
                          </p:cTn>
                        </p:par>
                        <p:par>
                          <p:cTn id="20" fill="hold">
                            <p:stCondLst>
                              <p:cond delay="4000"/>
                            </p:stCondLst>
                            <p:childTnLst>
                              <p:par>
                                <p:cTn id="21" presetID="15"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2000" fill="hold"/>
                                        <p:tgtEl>
                                          <p:spTgt spid="2"/>
                                        </p:tgtEl>
                                        <p:attrNameLst>
                                          <p:attrName>ppt_w</p:attrName>
                                        </p:attrNameLst>
                                      </p:cBhvr>
                                      <p:tavLst>
                                        <p:tav tm="0">
                                          <p:val>
                                            <p:fltVal val="0"/>
                                          </p:val>
                                        </p:tav>
                                        <p:tav tm="100000">
                                          <p:val>
                                            <p:strVal val="#ppt_w"/>
                                          </p:val>
                                        </p:tav>
                                      </p:tavLst>
                                    </p:anim>
                                    <p:anim calcmode="lin" valueType="num">
                                      <p:cBhvr>
                                        <p:cTn id="24" dur="2000" fill="hold"/>
                                        <p:tgtEl>
                                          <p:spTgt spid="2"/>
                                        </p:tgtEl>
                                        <p:attrNameLst>
                                          <p:attrName>ppt_h</p:attrName>
                                        </p:attrNameLst>
                                      </p:cBhvr>
                                      <p:tavLst>
                                        <p:tav tm="0">
                                          <p:val>
                                            <p:fltVal val="0"/>
                                          </p:val>
                                        </p:tav>
                                        <p:tav tm="100000">
                                          <p:val>
                                            <p:strVal val="#ppt_h"/>
                                          </p:val>
                                        </p:tav>
                                      </p:tavLst>
                                    </p:anim>
                                    <p:anim calcmode="lin" valueType="num">
                                      <p:cBhvr>
                                        <p:cTn id="25"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6000"/>
                            </p:stCondLst>
                            <p:childTnLst>
                              <p:par>
                                <p:cTn id="28" presetID="22" presetClass="entr" presetSubtype="4"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594"/>
            <a:ext cx="12192000" cy="6858593"/>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3"/>
          <a:stretch>
            <a:fillRect/>
          </a:stretch>
        </p:blipFill>
        <p:spPr>
          <a:xfrm>
            <a:off x="450761" y="0"/>
            <a:ext cx="225572" cy="6858594"/>
          </a:xfrm>
          <a:prstGeom prst="rect">
            <a:avLst/>
          </a:prstGeom>
        </p:spPr>
      </p:pic>
      <p:sp>
        <p:nvSpPr>
          <p:cNvPr id="7" name="CuadroTexto 6"/>
          <p:cNvSpPr txBox="1"/>
          <p:nvPr/>
        </p:nvSpPr>
        <p:spPr>
          <a:xfrm>
            <a:off x="901523" y="437882"/>
            <a:ext cx="3168202" cy="3539430"/>
          </a:xfrm>
          <a:prstGeom prst="rect">
            <a:avLst/>
          </a:prstGeom>
          <a:noFill/>
        </p:spPr>
        <p:txBody>
          <a:bodyPr wrap="square" rtlCol="0">
            <a:spAutoFit/>
          </a:bodyPr>
          <a:lstStyle/>
          <a:p>
            <a:pPr algn="ctr"/>
            <a:r>
              <a:rPr lang="es-MX" sz="2800" b="1" dirty="0">
                <a:ln>
                  <a:solidFill>
                    <a:schemeClr val="tx1"/>
                  </a:solidFill>
                </a:ln>
                <a:solidFill>
                  <a:srgbClr val="CC99FF"/>
                </a:solidFill>
                <a:latin typeface="Dyname SSi" panose="020B0500000000000000" pitchFamily="34" charset="0"/>
              </a:rPr>
              <a:t>"Toda la Escritura es inspirada por Dios y útil para enseñar, para redargüir, para corregir, para instruir en justicia" 2 Timoteo 3:16</a:t>
            </a:r>
          </a:p>
        </p:txBody>
      </p:sp>
      <p:pic>
        <p:nvPicPr>
          <p:cNvPr id="8" name="Imagen 7"/>
          <p:cNvPicPr>
            <a:picLocks noChangeAspect="1"/>
          </p:cNvPicPr>
          <p:nvPr/>
        </p:nvPicPr>
        <p:blipFill>
          <a:blip r:embed="rId4"/>
          <a:stretch>
            <a:fillRect/>
          </a:stretch>
        </p:blipFill>
        <p:spPr>
          <a:xfrm>
            <a:off x="0" y="0"/>
            <a:ext cx="463336" cy="6858594"/>
          </a:xfrm>
          <a:prstGeom prst="rect">
            <a:avLst/>
          </a:prstGeom>
        </p:spPr>
      </p:pic>
      <p:pic>
        <p:nvPicPr>
          <p:cNvPr id="9" name="Imagen 8"/>
          <p:cNvPicPr>
            <a:picLocks noChangeAspect="1"/>
          </p:cNvPicPr>
          <p:nvPr/>
        </p:nvPicPr>
        <p:blipFill>
          <a:blip r:embed="rId4"/>
          <a:stretch>
            <a:fillRect/>
          </a:stretch>
        </p:blipFill>
        <p:spPr>
          <a:xfrm>
            <a:off x="11728664" y="0"/>
            <a:ext cx="463336" cy="6858594"/>
          </a:xfrm>
          <a:prstGeom prst="rect">
            <a:avLst/>
          </a:prstGeom>
        </p:spPr>
      </p:pic>
      <p:pic>
        <p:nvPicPr>
          <p:cNvPr id="6" name="Imagen 5"/>
          <p:cNvPicPr>
            <a:picLocks noChangeAspect="1"/>
          </p:cNvPicPr>
          <p:nvPr/>
        </p:nvPicPr>
        <p:blipFill>
          <a:blip r:embed="rId3"/>
          <a:stretch>
            <a:fillRect/>
          </a:stretch>
        </p:blipFill>
        <p:spPr>
          <a:xfrm>
            <a:off x="11503092" y="-1189"/>
            <a:ext cx="225572" cy="6858594"/>
          </a:xfrm>
          <a:prstGeom prst="rect">
            <a:avLst/>
          </a:prstGeom>
        </p:spPr>
      </p:pic>
      <p:pic>
        <p:nvPicPr>
          <p:cNvPr id="3" name="Imagen 2"/>
          <p:cNvPicPr>
            <a:picLocks noChangeAspect="1"/>
          </p:cNvPicPr>
          <p:nvPr/>
        </p:nvPicPr>
        <p:blipFill>
          <a:blip r:embed="rId5"/>
          <a:stretch>
            <a:fillRect/>
          </a:stretch>
        </p:blipFill>
        <p:spPr>
          <a:xfrm>
            <a:off x="10630105" y="6323527"/>
            <a:ext cx="819301" cy="318410"/>
          </a:xfrm>
          <a:prstGeom prst="rect">
            <a:avLst/>
          </a:prstGeom>
        </p:spPr>
      </p:pic>
    </p:spTree>
    <p:extLst>
      <p:ext uri="{BB962C8B-B14F-4D97-AF65-F5344CB8AC3E}">
        <p14:creationId xmlns:p14="http://schemas.microsoft.com/office/powerpoint/2010/main" val="14049778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2000"/>
                                        <p:tgtEl>
                                          <p:spTgt spid="8"/>
                                        </p:tgtEl>
                                      </p:cBhvr>
                                    </p:animEffect>
                                  </p:childTnLst>
                                </p:cTn>
                              </p:par>
                              <p:par>
                                <p:cTn id="8" presetID="22" presetClass="entr" presetSubtype="4"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2000"/>
                                        <p:tgtEl>
                                          <p:spTgt spid="9"/>
                                        </p:tgtEl>
                                      </p:cBhvr>
                                    </p:animEffect>
                                  </p:childTnLst>
                                </p:cTn>
                              </p:par>
                            </p:childTnLst>
                          </p:cTn>
                        </p:par>
                        <p:par>
                          <p:cTn id="11" fill="hold">
                            <p:stCondLst>
                              <p:cond delay="2000"/>
                            </p:stCondLst>
                            <p:childTnLst>
                              <p:par>
                                <p:cTn id="12" presetID="5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ppt_w*0.7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animEffect transition="in" filter="fade">
                                      <p:cBhvr>
                                        <p:cTn id="16" dur="2000"/>
                                        <p:tgtEl>
                                          <p:spTgt spid="4"/>
                                        </p:tgtEl>
                                      </p:cBhvr>
                                    </p:animEffect>
                                  </p:childTnLst>
                                </p:cTn>
                              </p:par>
                              <p:par>
                                <p:cTn id="17" presetID="5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strVal val="#ppt_w*0.7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animEffect transition="in" filter="fade">
                                      <p:cBhvr>
                                        <p:cTn id="21" dur="2000"/>
                                        <p:tgtEl>
                                          <p:spTgt spid="6"/>
                                        </p:tgtEl>
                                      </p:cBhvr>
                                    </p:animEffect>
                                  </p:childTnLst>
                                </p:cTn>
                              </p:par>
                            </p:childTnLst>
                          </p:cTn>
                        </p:par>
                        <p:par>
                          <p:cTn id="22" fill="hold">
                            <p:stCondLst>
                              <p:cond delay="40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000"/>
                                        <p:tgtEl>
                                          <p:spTgt spid="2"/>
                                        </p:tgtEl>
                                      </p:cBhvr>
                                    </p:animEffect>
                                  </p:childTnLst>
                                </p:cTn>
                              </p:par>
                            </p:childTnLst>
                          </p:cTn>
                        </p:par>
                        <p:par>
                          <p:cTn id="26" fill="hold">
                            <p:stCondLst>
                              <p:cond delay="6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by="(-#ppt_w*2)" calcmode="lin" valueType="num">
                                      <p:cBhvr rctx="PPT">
                                        <p:cTn id="29" dur="250" autoRev="1" fill="hold">
                                          <p:stCondLst>
                                            <p:cond delay="0"/>
                                          </p:stCondLst>
                                        </p:cTn>
                                        <p:tgtEl>
                                          <p:spTgt spid="7"/>
                                        </p:tgtEl>
                                        <p:attrNameLst>
                                          <p:attrName>ppt_w</p:attrName>
                                        </p:attrNameLst>
                                      </p:cBhvr>
                                    </p:anim>
                                    <p:anim by="(#ppt_w*0.50)" calcmode="lin" valueType="num">
                                      <p:cBhvr>
                                        <p:cTn id="30" dur="250" decel="50000" autoRev="1" fill="hold">
                                          <p:stCondLst>
                                            <p:cond delay="0"/>
                                          </p:stCondLst>
                                        </p:cTn>
                                        <p:tgtEl>
                                          <p:spTgt spid="7"/>
                                        </p:tgtEl>
                                        <p:attrNameLst>
                                          <p:attrName>ppt_x</p:attrName>
                                        </p:attrNameLst>
                                      </p:cBhvr>
                                    </p:anim>
                                    <p:anim from="(-#ppt_h/2)" to="(#ppt_y)" calcmode="lin" valueType="num">
                                      <p:cBhvr>
                                        <p:cTn id="31" dur="500" fill="hold">
                                          <p:stCondLst>
                                            <p:cond delay="0"/>
                                          </p:stCondLst>
                                        </p:cTn>
                                        <p:tgtEl>
                                          <p:spTgt spid="7"/>
                                        </p:tgtEl>
                                        <p:attrNameLst>
                                          <p:attrName>ppt_y</p:attrName>
                                        </p:attrNameLst>
                                      </p:cBhvr>
                                    </p:anim>
                                    <p:animRot by="21600000">
                                      <p:cBhvr>
                                        <p:cTn id="32" dur="500" fill="hold">
                                          <p:stCondLst>
                                            <p:cond delay="0"/>
                                          </p:stCondLst>
                                        </p:cTn>
                                        <p:tgtEl>
                                          <p:spTgt spid="7"/>
                                        </p:tgtEl>
                                        <p:attrNameLst>
                                          <p:attrName>r</p:attrName>
                                        </p:attrNameLst>
                                      </p:cBhvr>
                                    </p:animRot>
                                  </p:childTnLst>
                                </p:cTn>
                              </p:par>
                            </p:childTnLst>
                          </p:cTn>
                        </p:par>
                        <p:par>
                          <p:cTn id="33" fill="hold">
                            <p:stCondLst>
                              <p:cond delay="12100"/>
                            </p:stCondLst>
                            <p:childTnLst>
                              <p:par>
                                <p:cTn id="34" presetID="12" presetClass="entr" presetSubtype="4"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2000"/>
                                        <p:tgtEl>
                                          <p:spTgt spid="3"/>
                                        </p:tgtEl>
                                        <p:attrNameLst>
                                          <p:attrName>ppt_y</p:attrName>
                                        </p:attrNameLst>
                                      </p:cBhvr>
                                      <p:tavLst>
                                        <p:tav tm="0">
                                          <p:val>
                                            <p:strVal val="#ppt_y+#ppt_h*1.125000"/>
                                          </p:val>
                                        </p:tav>
                                        <p:tav tm="100000">
                                          <p:val>
                                            <p:strVal val="#ppt_y"/>
                                          </p:val>
                                        </p:tav>
                                      </p:tavLst>
                                    </p:anim>
                                    <p:animEffect transition="in" filter="wipe(up)">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1058</TotalTime>
  <Words>1040</Words>
  <Application>Microsoft Office PowerPoint</Application>
  <PresentationFormat>Panorámica</PresentationFormat>
  <Paragraphs>54</Paragraphs>
  <Slides>18</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18</vt:i4>
      </vt:variant>
    </vt:vector>
  </HeadingPairs>
  <TitlesOfParts>
    <vt:vector size="26" baseType="lpstr">
      <vt:lpstr>Calibri</vt:lpstr>
      <vt:lpstr>CoventryGarden</vt:lpstr>
      <vt:lpstr>Berlin Sans FB Demi</vt:lpstr>
      <vt:lpstr>Dyname SSi</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70</cp:revision>
  <dcterms:created xsi:type="dcterms:W3CDTF">2014-07-13T05:25:08Z</dcterms:created>
  <dcterms:modified xsi:type="dcterms:W3CDTF">2014-07-21T00:25:05Z</dcterms:modified>
</cp:coreProperties>
</file>