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314" r:id="rId3"/>
    <p:sldId id="316" r:id="rId4"/>
    <p:sldId id="317" r:id="rId5"/>
    <p:sldId id="319" r:id="rId6"/>
    <p:sldId id="320" r:id="rId7"/>
    <p:sldId id="321" r:id="rId8"/>
    <p:sldId id="327" r:id="rId9"/>
    <p:sldId id="322" r:id="rId10"/>
    <p:sldId id="328" r:id="rId11"/>
    <p:sldId id="329" r:id="rId12"/>
    <p:sldId id="330" r:id="rId13"/>
    <p:sldId id="332" r:id="rId14"/>
    <p:sldId id="333" r:id="rId15"/>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rqIABx9PXhqX/zoAuEXdQ==" hashData="+DIJORhPcAC9mDG6VnjEviao0vsQWfdfhWz3JL3urZYQ7j75H118fVmqQL6r/iwFMID42xRrlV26Xtyyutc3Zw=="/>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540054"/>
    <a:srgbClr val="9900FF"/>
    <a:srgbClr val="CC3300"/>
    <a:srgbClr val="A50021"/>
    <a:srgbClr val="663300"/>
    <a:srgbClr val="000066"/>
    <a:srgbClr val="FFCC00"/>
    <a:srgbClr val="9900CC"/>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61" autoAdjust="0"/>
    <p:restoredTop sz="97336" autoAdjust="0"/>
  </p:normalViewPr>
  <p:slideViewPr>
    <p:cSldViewPr>
      <p:cViewPr varScale="1">
        <p:scale>
          <a:sx n="92" d="100"/>
          <a:sy n="92" d="100"/>
        </p:scale>
        <p:origin x="618" y="7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129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23/04/2017</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23/04/2017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smtClean="0"/>
              <a:t>Haga clic para editar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4052565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23/04/2017</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50"/>
            </a:lvl1pPr>
          </a:lstStyle>
          <a:p>
            <a:pPr defTabSz="685800" fontAlgn="base">
              <a:spcBef>
                <a:spcPct val="0"/>
              </a:spcBef>
              <a:spcAft>
                <a:spcPct val="0"/>
              </a:spcAft>
            </a:pPr>
            <a:endParaRPr lang="es-ES" altLang="es-ES" smtClean="0">
              <a:solidFill>
                <a:srgbClr val="000000"/>
              </a:solidFill>
            </a:endParaRPr>
          </a:p>
        </p:txBody>
      </p:sp>
    </p:spTree>
    <p:extLst>
      <p:ext uri="{BB962C8B-B14F-4D97-AF65-F5344CB8AC3E}">
        <p14:creationId xmlns:p14="http://schemas.microsoft.com/office/powerpoint/2010/main" val="397469054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3300" kern="1200">
          <a:solidFill>
            <a:schemeClr val="tx2"/>
          </a:solidFill>
          <a:latin typeface="+mj-lt"/>
          <a:ea typeface="+mj-ea"/>
          <a:cs typeface="+mj-cs"/>
        </a:defRPr>
      </a:lvl1pPr>
      <a:lvl2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p:titleStyle>
    <p:bodyStyle>
      <a:lvl1pPr marL="257175" indent="-257175" algn="l" rtl="0" fontAlgn="base">
        <a:spcBef>
          <a:spcPct val="20000"/>
        </a:spcBef>
        <a:spcAft>
          <a:spcPct val="0"/>
        </a:spcAft>
        <a:buChar char="•"/>
        <a:defRPr sz="2400" kern="1200">
          <a:solidFill>
            <a:schemeClr val="tx1"/>
          </a:solidFill>
          <a:latin typeface="+mn-lt"/>
          <a:ea typeface="+mn-ea"/>
          <a:cs typeface="+mn-cs"/>
        </a:defRPr>
      </a:lvl1pPr>
      <a:lvl2pPr marL="557213" indent="-214313" algn="l" rtl="0" fontAlgn="base">
        <a:spcBef>
          <a:spcPct val="20000"/>
        </a:spcBef>
        <a:spcAft>
          <a:spcPct val="0"/>
        </a:spcAft>
        <a:buChar char="–"/>
        <a:defRPr sz="2100" kern="1200">
          <a:solidFill>
            <a:schemeClr val="tx1"/>
          </a:solidFill>
          <a:latin typeface="+mn-lt"/>
          <a:ea typeface="+mn-ea"/>
          <a:cs typeface="+mn-cs"/>
        </a:defRPr>
      </a:lvl2pPr>
      <a:lvl3pPr marL="857250" indent="-171450" algn="l" rtl="0" fontAlgn="base">
        <a:spcBef>
          <a:spcPct val="20000"/>
        </a:spcBef>
        <a:spcAft>
          <a:spcPct val="0"/>
        </a:spcAft>
        <a:buChar char="•"/>
        <a:defRPr sz="1800" kern="1200">
          <a:solidFill>
            <a:schemeClr val="tx1"/>
          </a:solidFill>
          <a:latin typeface="+mn-lt"/>
          <a:ea typeface="+mn-ea"/>
          <a:cs typeface="+mn-cs"/>
        </a:defRPr>
      </a:lvl3pPr>
      <a:lvl4pPr marL="1200150" indent="-171450" algn="l" rtl="0" fontAlgn="base">
        <a:spcBef>
          <a:spcPct val="20000"/>
        </a:spcBef>
        <a:spcAft>
          <a:spcPct val="0"/>
        </a:spcAft>
        <a:buChar char="–"/>
        <a:defRPr sz="1500" kern="1200">
          <a:solidFill>
            <a:schemeClr val="tx1"/>
          </a:solidFill>
          <a:latin typeface="+mn-lt"/>
          <a:ea typeface="+mn-ea"/>
          <a:cs typeface="+mn-cs"/>
        </a:defRPr>
      </a:lvl4pPr>
      <a:lvl5pPr marL="1543050" indent="-171450" algn="l" rtl="0" fontAlgn="base">
        <a:spcBef>
          <a:spcPct val="20000"/>
        </a:spcBef>
        <a:spcAft>
          <a:spcPct val="0"/>
        </a:spcAft>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E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microsoft.com/office/2007/relationships/hdphoto" Target="../media/hdphoto1.wdp"/><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huck Loeb - Blue Kiss  wma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267200" y="2266950"/>
            <a:ext cx="609600" cy="609600"/>
          </a:xfrm>
          <a:prstGeom prst="rect">
            <a:avLst/>
          </a:prstGeom>
        </p:spPr>
      </p:pic>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pic>
        <p:nvPicPr>
          <p:cNvPr id="6" name="Imagen 5"/>
          <p:cNvPicPr>
            <a:picLocks noChangeAspect="1"/>
          </p:cNvPicPr>
          <p:nvPr/>
        </p:nvPicPr>
        <p:blipFill>
          <a:blip r:embed="rId6">
            <a:duotone>
              <a:prstClr val="black"/>
              <a:schemeClr val="accent3">
                <a:tint val="45000"/>
                <a:satMod val="400000"/>
              </a:schemeClr>
            </a:duotone>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2230933" y="92305"/>
            <a:ext cx="4682134" cy="1682642"/>
          </a:xfrm>
          <a:prstGeom prst="rect">
            <a:avLst/>
          </a:prstGeom>
        </p:spPr>
      </p:pic>
    </p:spTree>
    <p:extLst>
      <p:ext uri="{BB962C8B-B14F-4D97-AF65-F5344CB8AC3E}">
        <p14:creationId xmlns:p14="http://schemas.microsoft.com/office/powerpoint/2010/main" val="2590706837"/>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3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107504" y="51470"/>
            <a:ext cx="8928992" cy="1754326"/>
          </a:xfrm>
          <a:prstGeom prst="rect">
            <a:avLst/>
          </a:prstGeom>
        </p:spPr>
        <p:txBody>
          <a:bodyPr wrap="square">
            <a:spAutoFit/>
          </a:bodyPr>
          <a:lstStyle/>
          <a:p>
            <a:pPr marL="342900" indent="-342900" algn="ctr">
              <a:buAutoNum type="arabicPeriod"/>
            </a:pPr>
            <a:r>
              <a:rPr lang="es-ES" b="1" dirty="0" smtClean="0">
                <a:latin typeface="+mj-lt"/>
              </a:rPr>
              <a:t>Deja </a:t>
            </a:r>
            <a:r>
              <a:rPr lang="es-ES" b="1" dirty="0">
                <a:latin typeface="+mj-lt"/>
              </a:rPr>
              <a:t>de permitir que las personas te arrastren en discusiones innecesarias</a:t>
            </a:r>
            <a:r>
              <a:rPr lang="es-ES" b="1" dirty="0" smtClean="0">
                <a:latin typeface="+mj-lt"/>
              </a:rPr>
              <a:t>.</a:t>
            </a:r>
          </a:p>
          <a:p>
            <a:pPr marL="342900" indent="-342900" algn="ctr">
              <a:buAutoNum type="arabicPeriod"/>
            </a:pPr>
            <a:endParaRPr lang="es-ES" b="1" dirty="0">
              <a:latin typeface="+mj-lt"/>
            </a:endParaRPr>
          </a:p>
          <a:p>
            <a:pPr algn="ctr"/>
            <a:r>
              <a:rPr lang="es-ES" b="1" dirty="0">
                <a:latin typeface="+mj-lt"/>
              </a:rPr>
              <a:t>Nunca pierdas tu tiempo tratando de darte a entender a personas que han demostrado que están comprometidas con no entender tus puntos de vista. Y no definas tu inteligencia o autoestima por el número de argumentos que has ganado, sino por el número de veces que has dicho “esta tontería es innecesaria y no vale la pena gastar mi tiempo en esto!”.</a:t>
            </a:r>
          </a:p>
        </p:txBody>
      </p:sp>
      <p:sp>
        <p:nvSpPr>
          <p:cNvPr id="4" name="Rectángulo 3"/>
          <p:cNvSpPr/>
          <p:nvPr/>
        </p:nvSpPr>
        <p:spPr>
          <a:xfrm>
            <a:off x="107504" y="3899067"/>
            <a:ext cx="8928992" cy="1200329"/>
          </a:xfrm>
          <a:prstGeom prst="rect">
            <a:avLst/>
          </a:prstGeom>
        </p:spPr>
        <p:txBody>
          <a:bodyPr wrap="square">
            <a:spAutoFit/>
          </a:bodyPr>
          <a:lstStyle/>
          <a:p>
            <a:pPr algn="ctr"/>
            <a:r>
              <a:rPr lang="es-ES" b="1" dirty="0">
                <a:latin typeface="+mj-lt"/>
              </a:rPr>
              <a:t>2. Deja de permitir que las personas te contagien su negatividad</a:t>
            </a:r>
            <a:r>
              <a:rPr lang="es-ES" b="1" dirty="0" smtClean="0">
                <a:latin typeface="+mj-lt"/>
              </a:rPr>
              <a:t>.</a:t>
            </a:r>
          </a:p>
          <a:p>
            <a:pPr algn="ctr"/>
            <a:endParaRPr lang="es-ES" b="1" dirty="0">
              <a:latin typeface="+mj-lt"/>
            </a:endParaRPr>
          </a:p>
          <a:p>
            <a:pPr algn="ctr"/>
            <a:r>
              <a:rPr lang="es-ES" b="1" dirty="0">
                <a:latin typeface="+mj-lt"/>
              </a:rPr>
              <a:t>El positivismo es una elección. Elije con cuidado, sé lo suficientemente inteligente como para alejarte de la negatividad que te rodea, ya que nunca será digna de tu tiempo, nunca.</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5" name="Rectángulo 4"/>
          <p:cNvSpPr/>
          <p:nvPr/>
        </p:nvSpPr>
        <p:spPr>
          <a:xfrm>
            <a:off x="107504" y="147285"/>
            <a:ext cx="8928992" cy="1200329"/>
          </a:xfrm>
          <a:prstGeom prst="rect">
            <a:avLst/>
          </a:prstGeom>
        </p:spPr>
        <p:txBody>
          <a:bodyPr wrap="square">
            <a:spAutoFit/>
          </a:bodyPr>
          <a:lstStyle/>
          <a:p>
            <a:pPr algn="ctr"/>
            <a:r>
              <a:rPr lang="es-ES" b="1" dirty="0">
                <a:latin typeface="+mj-lt"/>
              </a:rPr>
              <a:t>3. Deja de permitir que la gente te haga sentir avergonzado de tus cicatrices</a:t>
            </a:r>
            <a:r>
              <a:rPr lang="es-ES" b="1" dirty="0" smtClean="0">
                <a:latin typeface="+mj-lt"/>
              </a:rPr>
              <a:t>.</a:t>
            </a:r>
          </a:p>
          <a:p>
            <a:pPr algn="ctr"/>
            <a:endParaRPr lang="es-ES" b="1" dirty="0">
              <a:latin typeface="+mj-lt"/>
            </a:endParaRPr>
          </a:p>
          <a:p>
            <a:pPr algn="ctr"/>
            <a:r>
              <a:rPr lang="es-ES" b="1" dirty="0">
                <a:latin typeface="+mj-lt"/>
              </a:rPr>
              <a:t>Las cicatrices nos recuerdan que nuestro pasado es real, y que hemos crecido gracias a ellas. Cada cicatriz tiene una historia, no tengas miedo de contarlas ni de llevarlas contigo.</a:t>
            </a:r>
          </a:p>
        </p:txBody>
      </p:sp>
      <p:sp>
        <p:nvSpPr>
          <p:cNvPr id="6" name="Rectángulo 5"/>
          <p:cNvSpPr/>
          <p:nvPr/>
        </p:nvSpPr>
        <p:spPr>
          <a:xfrm>
            <a:off x="107504" y="3795886"/>
            <a:ext cx="8928992" cy="1200329"/>
          </a:xfrm>
          <a:prstGeom prst="rect">
            <a:avLst/>
          </a:prstGeom>
        </p:spPr>
        <p:txBody>
          <a:bodyPr wrap="square">
            <a:spAutoFit/>
          </a:bodyPr>
          <a:lstStyle/>
          <a:p>
            <a:pPr algn="ctr"/>
            <a:r>
              <a:rPr lang="es-ES" b="1" dirty="0">
                <a:latin typeface="+mj-lt"/>
              </a:rPr>
              <a:t>4. Deja de escuchar a los que te reprenden por tus honestos errores</a:t>
            </a:r>
            <a:r>
              <a:rPr lang="es-ES" b="1" dirty="0" smtClean="0">
                <a:latin typeface="+mj-lt"/>
              </a:rPr>
              <a:t>.</a:t>
            </a:r>
          </a:p>
          <a:p>
            <a:pPr algn="ctr"/>
            <a:endParaRPr lang="es-ES" b="1" dirty="0">
              <a:latin typeface="+mj-lt"/>
            </a:endParaRPr>
          </a:p>
          <a:p>
            <a:pPr algn="ctr"/>
            <a:r>
              <a:rPr lang="es-ES" b="1" dirty="0">
                <a:latin typeface="+mj-lt"/>
              </a:rPr>
              <a:t>Para crecer fuerte y sabio, debes tener el coraje de cometer errores. Permítete ser un principiante, nadie comienza siendo excelente.</a:t>
            </a:r>
          </a:p>
        </p:txBody>
      </p:sp>
    </p:spTree>
    <p:extLst>
      <p:ext uri="{BB962C8B-B14F-4D97-AF65-F5344CB8AC3E}">
        <p14:creationId xmlns:p14="http://schemas.microsoft.com/office/powerpoint/2010/main" val="3627182980"/>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7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3" name="Rectángulo 2"/>
          <p:cNvSpPr/>
          <p:nvPr/>
        </p:nvSpPr>
        <p:spPr>
          <a:xfrm>
            <a:off x="107504" y="75277"/>
            <a:ext cx="8928992" cy="1200329"/>
          </a:xfrm>
          <a:prstGeom prst="rect">
            <a:avLst/>
          </a:prstGeom>
        </p:spPr>
        <p:txBody>
          <a:bodyPr wrap="square">
            <a:spAutoFit/>
          </a:bodyPr>
          <a:lstStyle/>
          <a:p>
            <a:pPr algn="ctr"/>
            <a:r>
              <a:rPr lang="es-ES" b="1" dirty="0" smtClean="0">
                <a:latin typeface="+mj-lt"/>
              </a:rPr>
              <a:t>5. </a:t>
            </a:r>
            <a:r>
              <a:rPr lang="es-ES" b="1" dirty="0">
                <a:latin typeface="+mj-lt"/>
              </a:rPr>
              <a:t>Deja de permitir que tus amigos te sean desleales.</a:t>
            </a:r>
          </a:p>
          <a:p>
            <a:pPr algn="ctr"/>
            <a:r>
              <a:rPr lang="es-ES" b="1" dirty="0">
                <a:latin typeface="+mj-lt"/>
              </a:rPr>
              <a:t>¿Qué es ser un amigo de verdad? Alguien que te ama tal como eres, pero que aun así te ayuda a ser una persona mejor. Sé un verdadero amigo para los demás y mantén cerca de ti, sólo a las personas que consideres tus verdaderos amigos.</a:t>
            </a:r>
          </a:p>
        </p:txBody>
      </p:sp>
      <p:sp>
        <p:nvSpPr>
          <p:cNvPr id="4" name="Rectángulo 3"/>
          <p:cNvSpPr/>
          <p:nvPr/>
        </p:nvSpPr>
        <p:spPr>
          <a:xfrm>
            <a:off x="107504" y="3614702"/>
            <a:ext cx="8928992" cy="1477328"/>
          </a:xfrm>
          <a:prstGeom prst="rect">
            <a:avLst/>
          </a:prstGeom>
        </p:spPr>
        <p:txBody>
          <a:bodyPr wrap="square">
            <a:spAutoFit/>
          </a:bodyPr>
          <a:lstStyle/>
          <a:p>
            <a:pPr algn="ctr"/>
            <a:r>
              <a:rPr lang="es-ES" b="1" dirty="0" smtClean="0">
                <a:latin typeface="+mj-lt"/>
              </a:rPr>
              <a:t>6. </a:t>
            </a:r>
            <a:r>
              <a:rPr lang="es-ES" b="1" dirty="0">
                <a:latin typeface="+mj-lt"/>
              </a:rPr>
              <a:t>Deja de permitir que las mismas personas te mientan una y otra vez.</a:t>
            </a:r>
          </a:p>
          <a:p>
            <a:pPr algn="ctr"/>
            <a:r>
              <a:rPr lang="es-ES" b="1" dirty="0">
                <a:latin typeface="+mj-lt"/>
              </a:rPr>
              <a:t>Si alguien te engaña una vez, la culpa es de ellos. Si alguien te engaña dos veces, la culpa es tuya. Si descubres a alguien mintiendo, habla, convérsalo. Algunas personas van a mentirte en varias ocasiones con el esfuerzo vicioso de conseguir que repitas sus mentiras una y otra vez hasta que efectivamente se conviertan en realidad. </a:t>
            </a:r>
          </a:p>
        </p:txBody>
      </p:sp>
    </p:spTree>
    <p:extLst>
      <p:ext uri="{BB962C8B-B14F-4D97-AF65-F5344CB8AC3E}">
        <p14:creationId xmlns:p14="http://schemas.microsoft.com/office/powerpoint/2010/main" val="410713889"/>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2" name="Rectángulo 1"/>
          <p:cNvSpPr/>
          <p:nvPr/>
        </p:nvSpPr>
        <p:spPr>
          <a:xfrm>
            <a:off x="107504" y="51470"/>
            <a:ext cx="8928992" cy="1477328"/>
          </a:xfrm>
          <a:prstGeom prst="rect">
            <a:avLst/>
          </a:prstGeom>
        </p:spPr>
        <p:txBody>
          <a:bodyPr wrap="square">
            <a:spAutoFit/>
          </a:bodyPr>
          <a:lstStyle/>
          <a:p>
            <a:pPr algn="ctr"/>
            <a:r>
              <a:rPr lang="es-ES" b="1" dirty="0" smtClean="0">
                <a:latin typeface="+mj-lt"/>
              </a:rPr>
              <a:t>7. </a:t>
            </a:r>
            <a:r>
              <a:rPr lang="es-ES" b="1" dirty="0">
                <a:latin typeface="+mj-lt"/>
              </a:rPr>
              <a:t>Deja de permitir que la gente se aproveche de ti.</a:t>
            </a:r>
          </a:p>
          <a:p>
            <a:pPr algn="ctr"/>
            <a:r>
              <a:rPr lang="es-ES" b="1" dirty="0">
                <a:latin typeface="+mj-lt"/>
              </a:rPr>
              <a:t>A veces las personas no se dan cuenta de las cosas que hacemos por ellos hasta que dejamos de hacerlas. ¡Esto no está bien!  date cuenta de esto. Te mereces algo mejor, mereces estar con personas que te hagan sonreír, amigos que no te den por sentado, sino amigos que nunca te dejarán botado.</a:t>
            </a:r>
          </a:p>
        </p:txBody>
      </p:sp>
      <p:sp>
        <p:nvSpPr>
          <p:cNvPr id="3" name="Rectángulo 2"/>
          <p:cNvSpPr/>
          <p:nvPr/>
        </p:nvSpPr>
        <p:spPr>
          <a:xfrm>
            <a:off x="107504" y="3867894"/>
            <a:ext cx="8928992" cy="1200329"/>
          </a:xfrm>
          <a:prstGeom prst="rect">
            <a:avLst/>
          </a:prstGeom>
        </p:spPr>
        <p:txBody>
          <a:bodyPr wrap="square">
            <a:spAutoFit/>
          </a:bodyPr>
          <a:lstStyle/>
          <a:p>
            <a:pPr algn="ctr"/>
            <a:r>
              <a:rPr lang="es-ES" b="1" dirty="0" smtClean="0">
                <a:latin typeface="+mj-lt"/>
              </a:rPr>
              <a:t>8. </a:t>
            </a:r>
            <a:r>
              <a:rPr lang="es-ES" b="1" dirty="0">
                <a:latin typeface="+mj-lt"/>
              </a:rPr>
              <a:t>Deja de permitir que la gente te trate como su segundo plan.</a:t>
            </a:r>
          </a:p>
          <a:p>
            <a:pPr algn="ctr"/>
            <a:r>
              <a:rPr lang="es-ES" b="1" dirty="0">
                <a:latin typeface="+mj-lt"/>
              </a:rPr>
              <a:t>No te conformes con estar simplemente en el tiempo de inactividad de alguien, tiempo libre, tiempo parcial, o en “algún” momento que puedan. Si esas personas no pueden estar ahí para ti cuando más </a:t>
            </a:r>
            <a:r>
              <a:rPr lang="es-ES" b="1" dirty="0" smtClean="0">
                <a:latin typeface="+mj-lt"/>
              </a:rPr>
              <a:t>las necesitas, </a:t>
            </a:r>
            <a:r>
              <a:rPr lang="es-ES" b="1" dirty="0">
                <a:latin typeface="+mj-lt"/>
              </a:rPr>
              <a:t>no vale la pena tú tiempo.</a:t>
            </a:r>
          </a:p>
        </p:txBody>
      </p:sp>
    </p:spTree>
    <p:extLst>
      <p:ext uri="{BB962C8B-B14F-4D97-AF65-F5344CB8AC3E}">
        <p14:creationId xmlns:p14="http://schemas.microsoft.com/office/powerpoint/2010/main" val="3575901660"/>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75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107504" y="51470"/>
            <a:ext cx="8928992" cy="1477328"/>
          </a:xfrm>
          <a:prstGeom prst="rect">
            <a:avLst/>
          </a:prstGeom>
        </p:spPr>
        <p:txBody>
          <a:bodyPr wrap="square">
            <a:spAutoFit/>
          </a:bodyPr>
          <a:lstStyle/>
          <a:p>
            <a:pPr algn="ctr"/>
            <a:r>
              <a:rPr lang="es-ES" b="1" dirty="0" smtClean="0">
                <a:latin typeface="+mj-lt"/>
              </a:rPr>
              <a:t>9. </a:t>
            </a:r>
            <a:r>
              <a:rPr lang="es-ES" b="1" dirty="0">
                <a:latin typeface="+mj-lt"/>
              </a:rPr>
              <a:t>Deja de permitir que las personas equivocadas, se metan en las relaciones entre tú y las personas correctas.</a:t>
            </a:r>
          </a:p>
          <a:p>
            <a:pPr algn="ctr"/>
            <a:r>
              <a:rPr lang="es-ES" b="1" dirty="0">
                <a:latin typeface="+mj-lt"/>
              </a:rPr>
              <a:t>No dejes que las personas que se niegan a quererte como eres, te alejen de la gente que más te ama. Pasa más tiempo con aquellos que hacen que tu mundo sea un poco más brillante, simplemente por estar en él.</a:t>
            </a:r>
          </a:p>
        </p:txBody>
      </p:sp>
      <p:sp>
        <p:nvSpPr>
          <p:cNvPr id="5" name="Rectángulo 4"/>
          <p:cNvSpPr/>
          <p:nvPr/>
        </p:nvSpPr>
        <p:spPr>
          <a:xfrm>
            <a:off x="107504" y="3614702"/>
            <a:ext cx="8928992" cy="1477328"/>
          </a:xfrm>
          <a:prstGeom prst="rect">
            <a:avLst/>
          </a:prstGeom>
        </p:spPr>
        <p:txBody>
          <a:bodyPr wrap="square">
            <a:spAutoFit/>
          </a:bodyPr>
          <a:lstStyle/>
          <a:p>
            <a:pPr algn="ctr"/>
            <a:r>
              <a:rPr lang="es-ES" b="1" dirty="0" smtClean="0">
                <a:latin typeface="+mj-lt"/>
              </a:rPr>
              <a:t>10. </a:t>
            </a:r>
            <a:r>
              <a:rPr lang="es-ES" b="1" dirty="0">
                <a:latin typeface="+mj-lt"/>
              </a:rPr>
              <a:t>Deja de permitir que las personas odiosas te motiven a odiarlos de vuelta.</a:t>
            </a:r>
          </a:p>
          <a:p>
            <a:pPr algn="ctr"/>
            <a:r>
              <a:rPr lang="es-ES" b="1" dirty="0">
                <a:latin typeface="+mj-lt"/>
              </a:rPr>
              <a:t>Como dijo Gandhi, “ojo por ojo y el mundo acabará ciego”. Sin importar cuán despreciable ha actuado otra persona, nunca dejes que el odio se construya en tu corazón. La lucha contra el odio con odio, sólo hace que te duela más. Cuando decides odiar a alguien, automáticamente comienzas a cavar dos tumbas: una para tu enemigo y una para ti mismo.</a:t>
            </a:r>
          </a:p>
        </p:txBody>
      </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107504" y="3060705"/>
            <a:ext cx="8928992" cy="2031325"/>
          </a:xfrm>
          <a:prstGeom prst="rect">
            <a:avLst/>
          </a:prstGeom>
        </p:spPr>
        <p:txBody>
          <a:bodyPr wrap="square">
            <a:spAutoFit/>
          </a:bodyPr>
          <a:lstStyle/>
          <a:p>
            <a:pPr algn="ctr"/>
            <a:r>
              <a:rPr lang="es-ES" b="1" dirty="0" smtClean="0">
                <a:latin typeface="+mj-lt"/>
              </a:rPr>
              <a:t>11. </a:t>
            </a:r>
            <a:r>
              <a:rPr lang="es-ES" b="1" dirty="0">
                <a:latin typeface="+mj-lt"/>
              </a:rPr>
              <a:t>Deja de permitir que las personas utilicen tu pasado para envenenar tu presente</a:t>
            </a:r>
            <a:r>
              <a:rPr lang="es-ES" b="1" dirty="0" smtClean="0">
                <a:latin typeface="+mj-lt"/>
              </a:rPr>
              <a:t>.</a:t>
            </a:r>
          </a:p>
          <a:p>
            <a:pPr algn="ctr"/>
            <a:endParaRPr lang="es-ES" b="1" dirty="0">
              <a:latin typeface="+mj-lt"/>
            </a:endParaRPr>
          </a:p>
          <a:p>
            <a:pPr algn="ctr"/>
            <a:r>
              <a:rPr lang="es-ES" b="1" dirty="0">
                <a:latin typeface="+mj-lt"/>
              </a:rPr>
              <a:t>La vida es demasiado corta como para seguir luchando con las cosas del pasado y con la gente que se niega a dejarlo ir. Algunas personas no pueden soportar que estés saliendo adelante con tu vida, por lo que tratarán de arrastrar tu pasado y recordártelo. No los ayudes reconociendo su comportamiento, tú sólo sigue hacia adelante. Practica la aceptación y el perdón, el primer paso a la felicidad es dejar ir el pasado.</a:t>
            </a:r>
          </a:p>
        </p:txBody>
      </p:sp>
      <p:cxnSp>
        <p:nvCxnSpPr>
          <p:cNvPr id="5" name="Conector recto 4"/>
          <p:cNvCxnSpPr/>
          <p:nvPr/>
        </p:nvCxnSpPr>
        <p:spPr>
          <a:xfrm>
            <a:off x="9036496" y="231490"/>
            <a:ext cx="0" cy="491201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107504" y="-485"/>
            <a:ext cx="8928992" cy="1200329"/>
          </a:xfrm>
          <a:prstGeom prst="rect">
            <a:avLst/>
          </a:prstGeom>
        </p:spPr>
        <p:txBody>
          <a:bodyPr wrap="square">
            <a:spAutoFit/>
          </a:bodyPr>
          <a:lstStyle/>
          <a:p>
            <a:pPr algn="ctr"/>
            <a:r>
              <a:rPr lang="es-ES" b="1" dirty="0" smtClean="0">
                <a:latin typeface="+mj-lt"/>
              </a:rPr>
              <a:t>12. </a:t>
            </a:r>
            <a:r>
              <a:rPr lang="es-ES" b="1" dirty="0">
                <a:latin typeface="+mj-lt"/>
              </a:rPr>
              <a:t>Deja de permitir que las personas dejen rencor en tu mente</a:t>
            </a:r>
            <a:r>
              <a:rPr lang="es-ES" b="1" dirty="0" smtClean="0">
                <a:latin typeface="+mj-lt"/>
              </a:rPr>
              <a:t>.</a:t>
            </a:r>
          </a:p>
          <a:p>
            <a:pPr algn="ctr"/>
            <a:endParaRPr lang="es-ES" b="1" dirty="0">
              <a:latin typeface="+mj-lt"/>
            </a:endParaRPr>
          </a:p>
          <a:p>
            <a:pPr algn="ctr"/>
            <a:r>
              <a:rPr lang="es-ES" b="1" dirty="0">
                <a:latin typeface="+mj-lt"/>
              </a:rPr>
              <a:t>Recuerda, el primero en pedir disculpas es el más valiente. El primero en perdonar es el más fuerte. El primero en salir adelante es el más feliz. Siempre.</a:t>
            </a:r>
          </a:p>
        </p:txBody>
      </p:sp>
      <p:sp>
        <p:nvSpPr>
          <p:cNvPr id="10" name="Rectángulo 9"/>
          <p:cNvSpPr/>
          <p:nvPr/>
        </p:nvSpPr>
        <p:spPr>
          <a:xfrm>
            <a:off x="0" y="3300763"/>
            <a:ext cx="9036496" cy="1846659"/>
          </a:xfrm>
          <a:prstGeom prst="rect">
            <a:avLst/>
          </a:prstGeom>
        </p:spPr>
        <p:txBody>
          <a:bodyPr wrap="square">
            <a:spAutoFit/>
          </a:bodyPr>
          <a:lstStyle/>
          <a:p>
            <a:pPr algn="ctr"/>
            <a:r>
              <a:rPr lang="es-ES" sz="1900" b="1" dirty="0" smtClean="0">
                <a:latin typeface="+mj-lt"/>
              </a:rPr>
              <a:t>13. </a:t>
            </a:r>
            <a:r>
              <a:rPr lang="es-ES" sz="1900" b="1" dirty="0">
                <a:latin typeface="+mj-lt"/>
              </a:rPr>
              <a:t>Deja de permitir que la gente te convenza de sus rápidos esquemas de solución</a:t>
            </a:r>
            <a:r>
              <a:rPr lang="es-ES" sz="1900" b="1" dirty="0" smtClean="0">
                <a:latin typeface="+mj-lt"/>
              </a:rPr>
              <a:t>.</a:t>
            </a:r>
          </a:p>
          <a:p>
            <a:pPr algn="ctr"/>
            <a:endParaRPr lang="es-ES" sz="1900" b="1" dirty="0">
              <a:latin typeface="+mj-lt"/>
            </a:endParaRPr>
          </a:p>
          <a:p>
            <a:pPr algn="ctr"/>
            <a:r>
              <a:rPr lang="es-ES" sz="1900" b="1" dirty="0">
                <a:latin typeface="+mj-lt"/>
              </a:rPr>
              <a:t>Cualquier cosa que vale la pena lograr, toma tiempo y un dedicado esfuerzo, punto. Sinceramente, yo solía creer que pidiendo deseos y </a:t>
            </a:r>
            <a:r>
              <a:rPr lang="es-ES" sz="1900" b="1" dirty="0" smtClean="0">
                <a:latin typeface="+mj-lt"/>
              </a:rPr>
              <a:t>orando, </a:t>
            </a:r>
            <a:r>
              <a:rPr lang="es-ES" sz="1900" b="1" dirty="0">
                <a:latin typeface="+mj-lt"/>
              </a:rPr>
              <a:t>cambiarían las cosas, pero ahora sé que los deseos y las oraciones nos cambian y nosotros somos quiénes cambiamos las cosas.</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107504" y="51470"/>
            <a:ext cx="8928992" cy="1261884"/>
          </a:xfrm>
          <a:prstGeom prst="rect">
            <a:avLst/>
          </a:prstGeom>
        </p:spPr>
        <p:txBody>
          <a:bodyPr wrap="square">
            <a:spAutoFit/>
          </a:bodyPr>
          <a:lstStyle/>
          <a:p>
            <a:pPr algn="ctr"/>
            <a:r>
              <a:rPr lang="es-ES" sz="1900" b="1" dirty="0">
                <a:latin typeface="+mj-lt"/>
              </a:rPr>
              <a:t>15. Deja de permitir que la gente te convenza que cambiar es algo malo.</a:t>
            </a:r>
          </a:p>
          <a:p>
            <a:pPr algn="ctr"/>
            <a:r>
              <a:rPr lang="es-ES" sz="1900" b="1" dirty="0">
                <a:latin typeface="+mj-lt"/>
              </a:rPr>
              <a:t>Las cosas que no podemos cambiar, a menudo, terminan cambiándonos a nosotros </a:t>
            </a:r>
            <a:r>
              <a:rPr lang="es-ES" sz="1900" b="1" dirty="0" smtClean="0">
                <a:latin typeface="+mj-lt"/>
              </a:rPr>
              <a:t>mismos. </a:t>
            </a:r>
            <a:r>
              <a:rPr lang="es-ES" sz="1900" b="1" dirty="0">
                <a:latin typeface="+mj-lt"/>
              </a:rPr>
              <a:t>Este cambio sucede por una razón. No te preocupes, no va a ser fácil, pero valdrá la pena al final.</a:t>
            </a:r>
          </a:p>
        </p:txBody>
      </p:sp>
      <p:sp>
        <p:nvSpPr>
          <p:cNvPr id="5" name="Rectángulo 4"/>
          <p:cNvSpPr/>
          <p:nvPr/>
        </p:nvSpPr>
        <p:spPr>
          <a:xfrm>
            <a:off x="107504" y="3460814"/>
            <a:ext cx="8928992" cy="1631216"/>
          </a:xfrm>
          <a:prstGeom prst="rect">
            <a:avLst/>
          </a:prstGeom>
        </p:spPr>
        <p:txBody>
          <a:bodyPr wrap="square">
            <a:spAutoFit/>
          </a:bodyPr>
          <a:lstStyle/>
          <a:p>
            <a:pPr algn="ctr"/>
            <a:r>
              <a:rPr lang="es-ES" sz="2000" b="1" dirty="0">
                <a:latin typeface="+mj-lt"/>
              </a:rPr>
              <a:t>16. Deja de permitir que personas te alejen de tus metas y actividades significativas.</a:t>
            </a:r>
          </a:p>
          <a:p>
            <a:pPr algn="ctr"/>
            <a:r>
              <a:rPr lang="es-ES" sz="2000" b="1" dirty="0">
                <a:latin typeface="+mj-lt"/>
              </a:rPr>
              <a:t>Si puedes sonreír cuando no hay nadie más alrededor, es porque lo haces en serio. Así que no dejes que otras personas se metan entre tú y tus ideas y actividades que realmente te mueven.</a:t>
            </a:r>
          </a:p>
        </p:txBody>
      </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107504" y="2765472"/>
            <a:ext cx="8928992" cy="2246769"/>
          </a:xfrm>
          <a:prstGeom prst="rect">
            <a:avLst/>
          </a:prstGeom>
        </p:spPr>
        <p:txBody>
          <a:bodyPr wrap="square">
            <a:spAutoFit/>
          </a:bodyPr>
          <a:lstStyle/>
          <a:p>
            <a:pPr algn="ctr"/>
            <a:r>
              <a:rPr lang="es-ES" sz="2000" b="1" dirty="0" smtClean="0">
                <a:latin typeface="+mj-lt"/>
              </a:rPr>
              <a:t>14. </a:t>
            </a:r>
            <a:r>
              <a:rPr lang="es-ES" sz="2000" b="1" dirty="0">
                <a:latin typeface="+mj-lt"/>
              </a:rPr>
              <a:t>Deja de permitir que la gente rechace tus sueños</a:t>
            </a:r>
            <a:r>
              <a:rPr lang="es-ES" sz="2000" b="1" dirty="0" smtClean="0">
                <a:latin typeface="+mj-lt"/>
              </a:rPr>
              <a:t>.</a:t>
            </a:r>
          </a:p>
          <a:p>
            <a:pPr algn="ctr"/>
            <a:endParaRPr lang="es-ES" sz="2000" b="1" dirty="0">
              <a:latin typeface="+mj-lt"/>
            </a:endParaRPr>
          </a:p>
          <a:p>
            <a:pPr algn="ctr"/>
            <a:r>
              <a:rPr lang="es-ES" sz="2000" b="1" dirty="0">
                <a:latin typeface="+mj-lt"/>
              </a:rPr>
              <a:t>La vida es una prueba para saber qué tan comprometido estás en seguir un camino particular, y tarde o temprano, puedes enfrentar comentarios negativos de los demás. Cuando esto sucede, recuerda que no debes dejar que nadie aplaste tu espíritu. Si eres apasionado con algo, persíguelo, no importa lo que piensen los demás. Así es como se logran los sueños.</a:t>
            </a:r>
          </a:p>
        </p:txBody>
      </p:sp>
    </p:spTree>
    <p:extLst>
      <p:ext uri="{BB962C8B-B14F-4D97-AF65-F5344CB8AC3E}">
        <p14:creationId xmlns:p14="http://schemas.microsoft.com/office/powerpoint/2010/main" val="3554046916"/>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107504" y="51470"/>
            <a:ext cx="8928992" cy="1554272"/>
          </a:xfrm>
          <a:prstGeom prst="rect">
            <a:avLst/>
          </a:prstGeom>
        </p:spPr>
        <p:txBody>
          <a:bodyPr wrap="square">
            <a:spAutoFit/>
          </a:bodyPr>
          <a:lstStyle/>
          <a:p>
            <a:pPr algn="ctr"/>
            <a:r>
              <a:rPr lang="es-ES" sz="1900" b="1" dirty="0" smtClean="0">
                <a:latin typeface="+mj-lt"/>
              </a:rPr>
              <a:t>15. </a:t>
            </a:r>
            <a:r>
              <a:rPr lang="es-ES" sz="1900" b="1" dirty="0">
                <a:latin typeface="+mj-lt"/>
              </a:rPr>
              <a:t>Deja de permitir que las personas pesimistas te hablen de ponerle más esfuerzo a tus cosas</a:t>
            </a:r>
            <a:r>
              <a:rPr lang="es-ES" sz="1900" b="1" dirty="0" smtClean="0">
                <a:latin typeface="+mj-lt"/>
              </a:rPr>
              <a:t>.</a:t>
            </a:r>
          </a:p>
          <a:p>
            <a:pPr algn="ctr"/>
            <a:endParaRPr lang="es-ES" sz="1900" b="1" dirty="0">
              <a:latin typeface="+mj-lt"/>
            </a:endParaRPr>
          </a:p>
          <a:p>
            <a:pPr algn="ctr"/>
            <a:r>
              <a:rPr lang="es-ES" sz="1900" b="1" dirty="0">
                <a:latin typeface="+mj-lt"/>
              </a:rPr>
              <a:t>Los tiempos difíciles muchas veces conducen a la grandeza. Mantén la fe, valdrá la pena al final. Los inicios de las cosas más grandes son siempre los más difíciles.</a:t>
            </a:r>
          </a:p>
        </p:txBody>
      </p:sp>
      <p:sp>
        <p:nvSpPr>
          <p:cNvPr id="5" name="Rectángulo 4"/>
          <p:cNvSpPr/>
          <p:nvPr/>
        </p:nvSpPr>
        <p:spPr>
          <a:xfrm>
            <a:off x="107504" y="3830146"/>
            <a:ext cx="8928992" cy="1261884"/>
          </a:xfrm>
          <a:prstGeom prst="rect">
            <a:avLst/>
          </a:prstGeom>
        </p:spPr>
        <p:txBody>
          <a:bodyPr wrap="square">
            <a:spAutoFit/>
          </a:bodyPr>
          <a:lstStyle/>
          <a:p>
            <a:pPr algn="ctr"/>
            <a:r>
              <a:rPr lang="es-ES" sz="1900" b="1" dirty="0" smtClean="0">
                <a:latin typeface="+mj-lt"/>
              </a:rPr>
              <a:t>16. </a:t>
            </a:r>
            <a:r>
              <a:rPr lang="es-ES" sz="1900" b="1" dirty="0">
                <a:latin typeface="+mj-lt"/>
              </a:rPr>
              <a:t>Deja de permitir que la gente te diga qué es lo que necesitas para ser más feliz</a:t>
            </a:r>
            <a:r>
              <a:rPr lang="es-ES" sz="1900" b="1" dirty="0" smtClean="0">
                <a:latin typeface="+mj-lt"/>
              </a:rPr>
              <a:t>.</a:t>
            </a:r>
          </a:p>
          <a:p>
            <a:pPr algn="ctr"/>
            <a:endParaRPr lang="es-ES" sz="1900" b="1" dirty="0">
              <a:latin typeface="+mj-lt"/>
            </a:endParaRPr>
          </a:p>
          <a:p>
            <a:pPr algn="ctr"/>
            <a:r>
              <a:rPr lang="es-ES" sz="1900" b="1" dirty="0">
                <a:latin typeface="+mj-lt"/>
              </a:rPr>
              <a:t>El agradecimiento es el comienzo de la felicidad. Asegúrate de apreciar lo que tienes. Sé agradecido por las pequeñas cosas de la vida que significan mucho.</a:t>
            </a:r>
          </a:p>
        </p:txBody>
      </p:sp>
    </p:spTree>
    <p:extLst>
      <p:ext uri="{BB962C8B-B14F-4D97-AF65-F5344CB8AC3E}">
        <p14:creationId xmlns:p14="http://schemas.microsoft.com/office/powerpoint/2010/main" val="4223237161"/>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86"/>
            <a:ext cx="9144000" cy="5138928"/>
          </a:xfrm>
          <a:prstGeom prst="rect">
            <a:avLst/>
          </a:prstGeom>
        </p:spPr>
      </p:pic>
      <p:sp>
        <p:nvSpPr>
          <p:cNvPr id="4" name="Rectángulo 3"/>
          <p:cNvSpPr/>
          <p:nvPr/>
        </p:nvSpPr>
        <p:spPr>
          <a:xfrm>
            <a:off x="107504" y="195486"/>
            <a:ext cx="8928992" cy="615553"/>
          </a:xfrm>
          <a:prstGeom prst="rect">
            <a:avLst/>
          </a:prstGeom>
        </p:spPr>
        <p:txBody>
          <a:bodyPr wrap="square">
            <a:spAutoFit/>
          </a:bodyPr>
          <a:lstStyle/>
          <a:p>
            <a:pPr algn="ctr"/>
            <a:r>
              <a:rPr lang="es-ES" sz="2000" b="1" dirty="0" smtClean="0"/>
              <a:t>“No </a:t>
            </a:r>
            <a:r>
              <a:rPr lang="es-ES" sz="2000" b="1" dirty="0"/>
              <a:t>permitas que la gente te lleve a su tormenta. Mejor atráela hacia tu </a:t>
            </a:r>
            <a:r>
              <a:rPr lang="es-ES" sz="2000" b="1" dirty="0" smtClean="0"/>
              <a:t>paz”.</a:t>
            </a:r>
          </a:p>
          <a:p>
            <a:pPr algn="ctr"/>
            <a:r>
              <a:rPr lang="es-ES" sz="1400" b="1" i="1" dirty="0" err="1" smtClean="0"/>
              <a:t>Sherezade</a:t>
            </a:r>
            <a:endParaRPr lang="es-ES" sz="1400" b="1" i="1" dirty="0"/>
          </a:p>
        </p:txBody>
      </p:sp>
      <p:grpSp>
        <p:nvGrpSpPr>
          <p:cNvPr id="12" name="Grupo 11"/>
          <p:cNvGrpSpPr/>
          <p:nvPr/>
        </p:nvGrpSpPr>
        <p:grpSpPr>
          <a:xfrm>
            <a:off x="2461604" y="3491601"/>
            <a:ext cx="4226926" cy="1543064"/>
            <a:chOff x="2461604" y="3469299"/>
            <a:chExt cx="4226926" cy="1543064"/>
          </a:xfrm>
        </p:grpSpPr>
        <p:sp>
          <p:nvSpPr>
            <p:cNvPr id="6" name="CuadroTexto 5"/>
            <p:cNvSpPr txBox="1"/>
            <p:nvPr/>
          </p:nvSpPr>
          <p:spPr>
            <a:xfrm>
              <a:off x="3725179" y="3469299"/>
              <a:ext cx="1699760" cy="307777"/>
            </a:xfrm>
            <a:prstGeom prst="rect">
              <a:avLst/>
            </a:prstGeom>
            <a:noFill/>
          </p:spPr>
          <p:txBody>
            <a:bodyPr wrap="none" rtlCol="0">
              <a:spAutoFit/>
            </a:bodyPr>
            <a:lstStyle/>
            <a:p>
              <a:pPr algn="ctr"/>
              <a:r>
                <a:rPr lang="es-ES" sz="1400" b="1" dirty="0" smtClean="0">
                  <a:latin typeface="+mj-lt"/>
                </a:rPr>
                <a:t>Texto: </a:t>
              </a:r>
              <a:r>
                <a:rPr lang="es-ES" sz="1400" b="1" i="1" dirty="0" smtClean="0">
                  <a:latin typeface="+mj-lt"/>
                </a:rPr>
                <a:t>Hugo Moreno</a:t>
              </a:r>
              <a:endParaRPr lang="es-ES" sz="1400" b="1" i="1" dirty="0">
                <a:latin typeface="+mj-lt"/>
              </a:endParaRPr>
            </a:p>
          </p:txBody>
        </p:sp>
        <p:sp>
          <p:nvSpPr>
            <p:cNvPr id="7" name="CuadroTexto 6"/>
            <p:cNvSpPr txBox="1"/>
            <p:nvPr/>
          </p:nvSpPr>
          <p:spPr>
            <a:xfrm>
              <a:off x="2461604" y="3776141"/>
              <a:ext cx="4226926" cy="307777"/>
            </a:xfrm>
            <a:prstGeom prst="rect">
              <a:avLst/>
            </a:prstGeom>
            <a:noFill/>
          </p:spPr>
          <p:txBody>
            <a:bodyPr wrap="none" rtlCol="0">
              <a:spAutoFit/>
            </a:bodyPr>
            <a:lstStyle/>
            <a:p>
              <a:pPr algn="ctr"/>
              <a:r>
                <a:rPr lang="es-ES" sz="1400" b="1" dirty="0" smtClean="0">
                  <a:latin typeface="+mj-lt"/>
                </a:rPr>
                <a:t>Fotos panorámicas propias: </a:t>
              </a:r>
              <a:r>
                <a:rPr lang="es-ES" sz="1400" b="1" i="1" dirty="0" smtClean="0">
                  <a:latin typeface="+mj-lt"/>
                </a:rPr>
                <a:t>Paisajes de Centroamérica</a:t>
              </a:r>
              <a:endParaRPr lang="es-ES" sz="1400" b="1" i="1" dirty="0">
                <a:latin typeface="+mj-lt"/>
              </a:endParaRPr>
            </a:p>
          </p:txBody>
        </p:sp>
        <p:sp>
          <p:nvSpPr>
            <p:cNvPr id="9" name="CuadroTexto 8"/>
            <p:cNvSpPr txBox="1"/>
            <p:nvPr/>
          </p:nvSpPr>
          <p:spPr>
            <a:xfrm>
              <a:off x="3333895" y="4086475"/>
              <a:ext cx="2482347" cy="307777"/>
            </a:xfrm>
            <a:prstGeom prst="rect">
              <a:avLst/>
            </a:prstGeom>
            <a:noFill/>
          </p:spPr>
          <p:txBody>
            <a:bodyPr wrap="none" rtlCol="0">
              <a:spAutoFit/>
            </a:bodyPr>
            <a:lstStyle/>
            <a:p>
              <a:pPr algn="ctr"/>
              <a:r>
                <a:rPr lang="es-ES" sz="1400" b="1" dirty="0" smtClean="0">
                  <a:latin typeface="+mj-lt"/>
                </a:rPr>
                <a:t>Música: Blue Kiss - </a:t>
              </a:r>
              <a:r>
                <a:rPr lang="es-ES" sz="1400" b="1" i="1" dirty="0" smtClean="0">
                  <a:latin typeface="+mj-lt"/>
                </a:rPr>
                <a:t>Chuck </a:t>
              </a:r>
              <a:r>
                <a:rPr lang="es-ES" sz="1400" b="1" i="1" dirty="0" err="1" smtClean="0">
                  <a:latin typeface="+mj-lt"/>
                </a:rPr>
                <a:t>Loeb</a:t>
              </a:r>
              <a:endParaRPr lang="es-ES" sz="1400" b="1" i="1" dirty="0">
                <a:latin typeface="+mj-lt"/>
              </a:endParaRPr>
            </a:p>
          </p:txBody>
        </p:sp>
        <p:sp>
          <p:nvSpPr>
            <p:cNvPr id="10" name="CuadroTexto 9"/>
            <p:cNvSpPr txBox="1"/>
            <p:nvPr/>
          </p:nvSpPr>
          <p:spPr>
            <a:xfrm>
              <a:off x="2771785" y="4396809"/>
              <a:ext cx="3606565" cy="307777"/>
            </a:xfrm>
            <a:prstGeom prst="rect">
              <a:avLst/>
            </a:prstGeom>
            <a:noFill/>
          </p:spPr>
          <p:txBody>
            <a:bodyPr wrap="none" rtlCol="0">
              <a:spAutoFit/>
            </a:bodyPr>
            <a:lstStyle/>
            <a:p>
              <a:pPr algn="ctr"/>
              <a:r>
                <a:rPr lang="es-ES" sz="1400" b="1" dirty="0" smtClean="0">
                  <a:latin typeface="+mj-lt"/>
                </a:rPr>
                <a:t>Realización general: </a:t>
              </a:r>
              <a:r>
                <a:rPr lang="es-ES" sz="1400" b="1" i="1" dirty="0" smtClean="0">
                  <a:latin typeface="+mj-lt"/>
                </a:rPr>
                <a:t>Rodrigo Valencia Cardona</a:t>
              </a:r>
              <a:endParaRPr lang="es-ES" sz="1400" b="1" i="1" dirty="0">
                <a:latin typeface="+mj-lt"/>
              </a:endParaRPr>
            </a:p>
          </p:txBody>
        </p:sp>
        <p:sp>
          <p:nvSpPr>
            <p:cNvPr id="11" name="CuadroTexto 10"/>
            <p:cNvSpPr txBox="1"/>
            <p:nvPr/>
          </p:nvSpPr>
          <p:spPr>
            <a:xfrm>
              <a:off x="3770193" y="4704586"/>
              <a:ext cx="1609736" cy="307777"/>
            </a:xfrm>
            <a:prstGeom prst="rect">
              <a:avLst/>
            </a:prstGeom>
            <a:noFill/>
          </p:spPr>
          <p:txBody>
            <a:bodyPr wrap="none" rtlCol="0">
              <a:spAutoFit/>
            </a:bodyPr>
            <a:lstStyle/>
            <a:p>
              <a:pPr algn="ctr"/>
              <a:r>
                <a:rPr lang="es-ES" sz="1400" b="1" dirty="0" smtClean="0">
                  <a:latin typeface="+mj-lt"/>
                </a:rPr>
                <a:t>Medellín-Colombia</a:t>
              </a:r>
              <a:endParaRPr lang="es-ES" sz="1400" b="1" dirty="0">
                <a:latin typeface="+mj-lt"/>
              </a:endParaRPr>
            </a:p>
          </p:txBody>
        </p:sp>
      </p:grpSp>
    </p:spTree>
    <p:extLst>
      <p:ext uri="{BB962C8B-B14F-4D97-AF65-F5344CB8AC3E}">
        <p14:creationId xmlns:p14="http://schemas.microsoft.com/office/powerpoint/2010/main" val="3595614587"/>
      </p:ext>
    </p:extLst>
  </p:cSld>
  <p:clrMapOvr>
    <a:masterClrMapping/>
  </p:clrMapOvr>
  <mc:AlternateContent xmlns:mc="http://schemas.openxmlformats.org/markup-compatibility/2006" xmlns:p14="http://schemas.microsoft.com/office/powerpoint/2010/main">
    <mc:Choice Requires="p14">
      <p:transition spd="slow" p14:dur="3000">
        <p:wipe dir="d"/>
      </p:transition>
    </mc:Choice>
    <mc:Fallback xmlns="">
      <p:transition spd="slow">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up)">
                                      <p:cBhvr>
                                        <p:cTn id="12"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685800" fontAlgn="base">
              <a:spcBef>
                <a:spcPct val="0"/>
              </a:spcBef>
              <a:spcAft>
                <a:spcPct val="0"/>
              </a:spcAft>
            </a:pPr>
            <a:endParaRPr lang="es-ES" sz="1350">
              <a:solidFill>
                <a:srgbClr val="000000"/>
              </a:solidFill>
              <a:latin typeface="Arial" panose="020B0604020202020204" pitchFamily="34" charset="0"/>
              <a:cs typeface="Arial" panose="020B0604020202020204" pitchFamily="34" charset="0"/>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685800" fontAlgn="base">
              <a:spcBef>
                <a:spcPct val="0"/>
              </a:spcBef>
              <a:spcAft>
                <a:spcPct val="0"/>
              </a:spcAft>
            </a:pPr>
            <a:endParaRPr lang="es-ES" altLang="es-ES" sz="1350">
              <a:solidFill>
                <a:srgbClr val="000000"/>
              </a:solidFill>
              <a:latin typeface="Arial" panose="020B0604020202020204" pitchFamily="34" charset="0"/>
              <a:cs typeface="Arial" panose="020B0604020202020204"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1800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 altLang="es-ES" sz="4500" b="1" dirty="0">
                <a:solidFill>
                  <a:srgbClr val="000000"/>
                </a:solidFill>
                <a:latin typeface="Kristen ITC" panose="03050502040202030202" pitchFamily="66" charset="0"/>
                <a:cs typeface="Arial" panose="020B0604020202020204" pitchFamily="34" charset="0"/>
              </a:rPr>
              <a:t>¿Te ha gustado?</a:t>
            </a:r>
            <a:r>
              <a:rPr lang="es-ES" altLang="es-ES" sz="3600" dirty="0">
                <a:solidFill>
                  <a:srgbClr val="000000"/>
                </a:solidFill>
                <a:latin typeface="Kristen ITC" panose="03050502040202030202" pitchFamily="66" charset="0"/>
                <a:cs typeface="Arial" panose="020B0604020202020204" pitchFamily="34" charset="0"/>
              </a:rPr>
              <a:t> </a:t>
            </a:r>
            <a:br>
              <a:rPr lang="es-ES" altLang="es-ES" sz="3600" dirty="0">
                <a:solidFill>
                  <a:srgbClr val="000000"/>
                </a:solidFill>
                <a:latin typeface="Kristen ITC" panose="03050502040202030202" pitchFamily="66" charset="0"/>
                <a:cs typeface="Arial" panose="020B0604020202020204" pitchFamily="34" charset="0"/>
              </a:rPr>
            </a:br>
            <a:r>
              <a:rPr lang="es-ES" altLang="es-ES" sz="3300" dirty="0">
                <a:solidFill>
                  <a:srgbClr val="000000"/>
                </a:solidFill>
                <a:latin typeface="Kristen ITC" panose="03050502040202030202" pitchFamily="66" charset="0"/>
                <a:cs typeface="Arial" panose="020B0604020202020204" pitchFamily="34" charset="0"/>
              </a:rPr>
              <a:t>Puedes ver más entrando </a:t>
            </a:r>
            <a:br>
              <a:rPr lang="es-ES" altLang="es-ES" sz="3300" dirty="0">
                <a:solidFill>
                  <a:srgbClr val="000000"/>
                </a:solidFill>
                <a:latin typeface="Kristen ITC" panose="03050502040202030202" pitchFamily="66" charset="0"/>
                <a:cs typeface="Arial" panose="020B0604020202020204" pitchFamily="34" charset="0"/>
              </a:rPr>
            </a:br>
            <a:r>
              <a:rPr lang="es-ES" altLang="es-ES" sz="3300" b="1" dirty="0">
                <a:solidFill>
                  <a:srgbClr val="40F903"/>
                </a:solidFill>
                <a:latin typeface="Kristen ITC" panose="03050502040202030202" pitchFamily="66" charset="0"/>
                <a:cs typeface="Arial" panose="020B0604020202020204" pitchFamily="34" charset="0"/>
                <a:hlinkClick r:id="rId2"/>
              </a:rPr>
              <a:t>Aquí</a:t>
            </a:r>
            <a:endParaRPr lang="es-ES" altLang="es-ES" sz="3300" b="1" dirty="0">
              <a:solidFill>
                <a:srgbClr val="40F903"/>
              </a:solidFill>
              <a:latin typeface="Kristen ITC" panose="03050502040202030202" pitchFamily="66" charset="0"/>
              <a:cs typeface="Arial" panose="020B0604020202020204" pitchFamily="34" charset="0"/>
            </a:endParaRPr>
          </a:p>
        </p:txBody>
      </p:sp>
      <p:sp>
        <p:nvSpPr>
          <p:cNvPr id="4107" name="Text Box 11"/>
          <p:cNvSpPr txBox="1">
            <a:spLocks noChangeArrowheads="1"/>
          </p:cNvSpPr>
          <p:nvPr/>
        </p:nvSpPr>
        <p:spPr bwMode="auto">
          <a:xfrm>
            <a:off x="1143000" y="3543300"/>
            <a:ext cx="2667000" cy="144270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685800" fontAlgn="base">
              <a:spcBef>
                <a:spcPct val="50000"/>
              </a:spcBef>
              <a:spcAft>
                <a:spcPct val="0"/>
              </a:spcAft>
            </a:pPr>
            <a:r>
              <a:rPr lang="es-ES_tradnl" altLang="es-ES" sz="1350"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sz="1350" b="1">
                <a:solidFill>
                  <a:srgbClr val="0066FF"/>
                </a:solidFill>
                <a:latin typeface="Arial" panose="020B0604020202020204" pitchFamily="34" charset="0"/>
                <a:cs typeface="Arial" panose="020B0604020202020204" pitchFamily="34" charset="0"/>
              </a:rPr>
              <a:t> </a:t>
            </a:r>
          </a:p>
          <a:p>
            <a:pPr defTabSz="685800" fontAlgn="base">
              <a:spcBef>
                <a:spcPct val="50000"/>
              </a:spcBef>
              <a:spcAft>
                <a:spcPct val="0"/>
              </a:spcAft>
            </a:pPr>
            <a:endParaRPr lang="es-ES" altLang="es-ES" sz="1350" b="1">
              <a:solidFill>
                <a:srgbClr val="0066FF"/>
              </a:solidFill>
              <a:latin typeface="Arial" panose="020B0604020202020204" pitchFamily="34" charset="0"/>
              <a:cs typeface="Arial" panose="020B0604020202020204"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1952867"/>
      </p:ext>
    </p:extLst>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28520</TotalTime>
  <Words>1219</Words>
  <Application>Microsoft Office PowerPoint</Application>
  <PresentationFormat>Presentación en pantalla (16:9)</PresentationFormat>
  <Paragraphs>55</Paragraphs>
  <Slides>13</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13</vt:i4>
      </vt:variant>
    </vt:vector>
  </HeadingPairs>
  <TitlesOfParts>
    <vt:vector size="18" baseType="lpstr">
      <vt:lpstr>Arial</vt:lpstr>
      <vt:lpstr>Calibri</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2472</cp:revision>
  <dcterms:created xsi:type="dcterms:W3CDTF">2012-12-20T15:47:10Z</dcterms:created>
  <dcterms:modified xsi:type="dcterms:W3CDTF">2017-04-23T17:17:16Z</dcterms:modified>
</cp:coreProperties>
</file>