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312" r:id="rId3"/>
    <p:sldId id="313" r:id="rId4"/>
    <p:sldId id="269" r:id="rId5"/>
    <p:sldId id="270" r:id="rId6"/>
    <p:sldId id="271" r:id="rId7"/>
    <p:sldId id="272" r:id="rId8"/>
    <p:sldId id="284" r:id="rId9"/>
    <p:sldId id="286" r:id="rId10"/>
    <p:sldId id="287" r:id="rId11"/>
    <p:sldId id="285" r:id="rId12"/>
    <p:sldId id="288" r:id="rId13"/>
    <p:sldId id="289" r:id="rId14"/>
    <p:sldId id="290" r:id="rId15"/>
    <p:sldId id="280" r:id="rId16"/>
    <p:sldId id="293" r:id="rId17"/>
    <p:sldId id="294" r:id="rId18"/>
    <p:sldId id="295" r:id="rId19"/>
    <p:sldId id="296" r:id="rId20"/>
    <p:sldId id="297" r:id="rId21"/>
    <p:sldId id="306" r:id="rId22"/>
    <p:sldId id="307" r:id="rId23"/>
    <p:sldId id="308" r:id="rId24"/>
    <p:sldId id="309" r:id="rId25"/>
    <p:sldId id="316" r:id="rId26"/>
    <p:sldId id="317" r:id="rId27"/>
    <p:sldId id="310" r:id="rId28"/>
    <p:sldId id="299" r:id="rId29"/>
    <p:sldId id="314" r:id="rId3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dJxalQIfEMD2ktHqliJMQ==" hashData="mOhYtehZWEJ5K2acLiQYmD+BWn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78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FD6461-AF7F-4FD1-9006-3E67B4054DA1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E0A06-5FD2-44EC-A1F1-E7132550533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E0A06-5FD2-44EC-A1F1-E71325505331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E0A06-5FD2-44EC-A1F1-E71325505331}" type="slidenum">
              <a:rPr lang="es-ES_tradnl" smtClean="0"/>
              <a:pPr/>
              <a:t>7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E0A06-5FD2-44EC-A1F1-E71325505331}" type="slidenum">
              <a:rPr lang="es-ES_tradnl" smtClean="0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CAA3-DEA7-46C0-9B6A-5F527669F177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78CB4-1726-4987-8251-642298074C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CAA3-DEA7-46C0-9B6A-5F527669F177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78CB4-1726-4987-8251-642298074C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CAA3-DEA7-46C0-9B6A-5F527669F177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78CB4-1726-4987-8251-642298074C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CAA3-DEA7-46C0-9B6A-5F527669F177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78CB4-1726-4987-8251-642298074C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CAA3-DEA7-46C0-9B6A-5F527669F177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78CB4-1726-4987-8251-642298074C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CAA3-DEA7-46C0-9B6A-5F527669F177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78CB4-1726-4987-8251-642298074C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CAA3-DEA7-46C0-9B6A-5F527669F177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78CB4-1726-4987-8251-642298074C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CAA3-DEA7-46C0-9B6A-5F527669F177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78CB4-1726-4987-8251-642298074C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CAA3-DEA7-46C0-9B6A-5F527669F177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78CB4-1726-4987-8251-642298074C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CAA3-DEA7-46C0-9B6A-5F527669F177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78CB4-1726-4987-8251-642298074C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8CAA3-DEA7-46C0-9B6A-5F527669F177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78CB4-1726-4987-8251-642298074C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340F61-000B-4BB8-B860-BC59FE8EB33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8CAA3-DEA7-46C0-9B6A-5F527669F177}" type="datetimeFigureOut">
              <a:rPr lang="es-ES_tradnl" smtClean="0"/>
              <a:pPr/>
              <a:t>28/09/2013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B78CB4-1726-4987-8251-642298074C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CFBBCB-12CD-4A34-9B2B-A78C708136C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.jpeg"/><Relationship Id="rId7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hyperlink" Target="http://www.fondosdecolores.net/wp-content/uploads/2013/01/fondos-azules-3d-3.jpg" TargetMode="External"/><Relationship Id="rId4" Type="http://schemas.openxmlformats.org/officeDocument/2006/relationships/hyperlink" Target="http://www.fondosdecolores.net/wp-content/uploads/2013/03/fondos-azules-3d.jp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jpeg"/><Relationship Id="rId4" Type="http://schemas.openxmlformats.org/officeDocument/2006/relationships/image" Target="../media/image7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11" Type="http://schemas.openxmlformats.org/officeDocument/2006/relationships/image" Target="../media/image95.png"/><Relationship Id="rId5" Type="http://schemas.openxmlformats.org/officeDocument/2006/relationships/image" Target="../media/image89.png"/><Relationship Id="rId10" Type="http://schemas.openxmlformats.org/officeDocument/2006/relationships/image" Target="../media/image94.png"/><Relationship Id="rId4" Type="http://schemas.openxmlformats.org/officeDocument/2006/relationships/image" Target="../media/image88.png"/><Relationship Id="rId9" Type="http://schemas.openxmlformats.org/officeDocument/2006/relationships/image" Target="../media/image9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http://img11.hostingpics.net/pics/703951HYE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63999" cy="6948000"/>
          </a:xfrm>
          <a:prstGeom prst="rect">
            <a:avLst/>
          </a:prstGeom>
          <a:noFill/>
        </p:spPr>
      </p:pic>
      <p:sp>
        <p:nvSpPr>
          <p:cNvPr id="67586" name="AutoShape 2" descr="data:image/jpeg;base64,/9j/4AAQSkZJRgABAQAAAQABAAD/2wCEAAkGBxQQEhQUERQVFBQUFBQUFBQVGBYXFRQUFBQXFhQUFRUYHCggGRolHBQVITEhJSorLi4uFx8zODMsNygtLisBCgoKDg0OGhAQGzAkHyQsLCwsLCwsLiwsLCwsLCwsLCwsLCwsLCwsLCwsLCwsLCwsLCwsLCwsLCwsLCwsLCwsLP/AABEIAKgBLAMBEQACEQEDEQH/xAAbAAEAAwEBAQEAAAAAAAAAAAAAAQIEAwUGB//EAEkQAAIBAgMDBgoGBwcEAwAAAAECAAMRBBIhMUFRBVJhcYGRExQiMkKSobHB0SNTcoKi0gYzQ2LT4fBjk7LCw+LxFTSD4yRzs//EABkBAQEBAQEBAAAAAAAAAAAAAAABAgMEBf/EADQRAAIBAgQEBAUEAQUBAAAAAAABAhESAyExURNhkfAiQYGhMnGx0eEEQlLxYhQjM4LBQ//aAAwDAQACEQMRAD8A/KEoNzE9R/yz1KEtjg5I7rhm5q+o/wCWbUHsYckXGFbmr6r/AClse31JcifFG5g9Wp8o4b2+pLluPFDzB3VI4b2F63Hih5g7qsWPYXoeKHmDuqxw3sL0PFDzB3VY4b2F6Hih5g7qscN7C9bjxQ8wd1WLHsL1uPFDzB3VY4b2F63I8TPMHdUix7FvHiZ5g7qsWPYl63Hih5g7qkWPYXoeKHmDuqxY9i3oeKHmDuqxY9heh4qeYO6rFj2FyHip5g7qkWPYl6Hip5o9V/lFj2FyHizc0eq3yix7C5Dxduavqt8pLGLkPFzwHqn8strFyN3IuLqYSvTr01ps1Jsyh6ZKk2I1AAO/cRraSUG1QKaRoxPK1Wo7uy0ruzObUyBdiSbC2zWd44s0kqLocnhxbrn1Ofjj8yl/dt8peLLZdCcNbvqPGn5lP1G+UcV7LoOGt31HjLcxPVf5ScR7IWLcg1idqJ3P8ov5Ft5nMkfVp3P8pmq2LR7lTl5i/jkrHYue5UqnM9rSeHYZ7lGVOb7TJ4di1ZydF4GTwmqs4VEG6/bMNLyNJnB0mWaODpMmkcHWZZtM5ETBT7CnTfinq4Yf6k+olLl0X3PE6c/c0pTfnKPu4b800q7rovuc3TZ+50Cn61R9yj8DLR7rojNeX1LZD9cvqU/lLR7rohXkMp+tX1E/JFP8vZfYV5d9RlP1y+qv8GKP+Xt+CV5d9S3gz9cPVH8GKc/b8CvLvqT4I/W/gH8GWj/l7fgV5d9R4E/Wn+7/APVFr/l7fgV5d9R4E/WH+7H8KLeft+Bdy76jwB+sb1B/Di3/AC9vwK8u+o8AfrG9Qfw4pz9vwK8u+pHgTz29Qfkkpz9vwX076keCPPb1F/JFOft+B6d9SCh+sb1F/JFOft+B6EZf7RvUH5JKc/b8D0GX+1/AP4cf9vb8F9CCv9qPVT4pJl/LvoPQr/5R3UviIp/l9BXkTk/tR3Upaf5fQV5EeCO6qvq0/lFr3+hK8i3gG549SnFstxcth4B+cP7sfARbLf2FyI8E/OT1D8pLZcuguQ8E3FPVMlJci1XMg0W4Uz7Pe4ikuQquZHgm5tLv+TRSWyFVux4Nvq0PUHPuk8Wxarc1cl4Wm9S2I+hp5WJqBHc3A8lco11Ol90juX7QqbnHJT4Hst85ukDNZEeDTmVD1D+clIbMVluijUU5tYdoHxkpHZlrLdHB1pcag+8PgJl8PmaV/I4OE3Fu0zHhN+IzVUG4jtzfC8y0jSbMdWj0r7vfOTidEzLUon/gg+6YcWbTRnameBmKG6n6FTwqcD30/gpn2lhx7ofMc5d1NFPDpuzdhX4UzOiw490+xyc33/ZpTDfb9ZvhSE0sJd/0YeI+/wCy3i43qfWf5S8NdtkvZBRBtW3WzfmEWw7bLdLuhUml+76z/wASSkO6jx90ANPgO9j/AKkvg7/seMsHp/udzH/PH+2PGTenwT1T85f9vkTx8yb0+FP1PnLXD5dBbPn1KmrSG6n6i/OZuw+XQtuJz6lfGKfCl6gkvw+XQWT59SPDpwo+qIvhy9hZLmPDLzaXqr84ujyFj5keGXm0/UX80XR2QtfMeGThT9VR/nisdl36i18yprrzaffb3PM3R2Rq2W7IFVD6NI9RJ/zxdHZC2W7Oi5dyJ2FvlNUi/JErLchqIP7Mesw96yWR/iLpblPAUyQGRgL6nOCB020mXCP8SqUtzbyryLhKVQrTcVVAH0ipcG4uRfWZwsOEo1mqMs5yUqRdTCcHhxtJH3APeJrh4JL8UDDYbc7esw90LDwdxfi7F/EqXosT/wCVvjLwsPy+pOJPz+hJwQGymT05kP8AOOEvJe4vfmznUoEehb7rn2ggTLg15GlLmZ3zcKXaCD7bzm68jWXM7YDCV61RadMKGc2B+jC6AnViBbQTEpziq/ShpKLdDlVWstwzrp+8w9qkiafE82RWeSODVOc6ntv/AIlmLt2apsjmRT4E9VP4giTw9ovi7ZBpLuzdrFf8WkUiKs41KI4dulT2rMtLvM0m+8jG4G7KewqZzdPI2qmOtT4g9hvObXI6JmGrTG494tObSOiZnNNv+DM0ZuqPok5Wc737sh//AG+E9v8AqJc+/U8zwY8u/Q6/9Rqn63tq29msvFnz6meHHl0AxFQ7yet1P+S8l8+2SyPaINR/3PxH3LJWRbUV8K3PVe2qPZcRc9xatgMWfrfafjUkvf8ALvqVR5FTjONT8Kn3vF/PvqLORU4sfWX/APHT/nJxOZbORzOKXiD91R/pGOJzFnIjxwce7L/CEnE599BYSMaOc3eP4ccTn30LYT46vOb1h/Djirv+hY+/7Hjq8W7/APZHFXf9E4Y8dHE9/wDsjiLv+hYx48OJ9b/1y8RCxlhjhzz3/wCwRxBwy3jo5x7bRxOYs5EjH9J9YAe/4S8TmSwt43fev4T8JeISwuuJtsH4APgJeIycNEjHnjbrJ+FT4S8V9/2ThouMeeJ73+IYS8V7/UcNF15UbnfiQ+whJeNLfv2M8JbHZeUmPT924/BmmljMnCRbxxd6079Pkn8VjLxF5pEs2bOgqpt8GR0qx9mlvbF0dvclr3LLXA2VKi/auf8ACTKppaNoOO6TNFPF1d1RH6Dlv3GxmliT8mmYcIbUO4xiimwq4UM5YEVQxUKoGq5bEEnjeZcpXJtZFtjSieZVMbTPolfxe8zosWG1DLw5k5g3msmuwFRr1Wt8Yqno0SlPIzV8MxvbNptyN71Oyc5Qb/BuMkYDgmYnKC5FyRYhrDaerpnnlA7qRwODcbAZOHJFviyj4d7a2H2iIsl5i5eRwemu9vVvJSPm+hqr8kYq+XcC3Xoe7fObt+ZtVMDub6AW6pyb2OqRVcc/OPs+UnElubcUWXEtzm7zLe9zNqLNXJ2knrN4qyWlfCRUULKSdgJ7DALZG5p7jFGCLHo9ZfnLQDrZR23/AMN4BFxzl/F+WT1GYDDndwMZbigLLzj3fzjIUYzrxb1R+aKoUYzrxbuH5oqhRjOvFu4fOKoUY8IvE9w+cVQoyc68W9UfmiqFGM68T3fziqFGTmHO9hly3JQXHOX8XygE9qntA98uZC6u+4n7pv7jGYoixqsNt+0fMS1ZKIsMYevv9wMXiwuMQDtX3fK/tmrkS0708TwZh0XIHdrNKZlxO9OsdxB7Bf8ADrNKTMtHdMUd47tT221E0pszadFrq3ysGHdo3vluTJa0d6VS3msew+9TY9gmk9mZarqjuKjHaofsyt7vgZqrflUzRLkXWjc280n0WIB7tQe+VRqS4sCBoGuw9E6DqAOo+7CaWSZKN5tHpci/pFXwxqeCAVnXI11zkC+hB26X33mZLiUqtDS8Oj1PNrg/tGy6bjr3Dd13nSVf3MyqftPNxFNd2o3Hd22/lOElE7RbPPxFMjbs9k4yTOkWjz6i66beic6bHVaEMlvOtfrtNUpqQ80Og2Bj1kD3CedNHoLisNyjtLH3ES3LYzQnxg8FH3VPvBMtxLSfGm5xHVp7ouZbUUauTtJPWTJcKFM0VLQnPFRQjPJUUGeKigzxUUGeKigzxUUGeKigzxUUGeKihOeKigzy1JQnNFRQkPFQTngUJzykoXSoRsNuqWpKHUVzxv16++W5koXWrxA9o9xtKmShpoUS4JRKhC2zFVLKt9mYgaX3XOs0s3RGXlmzWnJtQ62sP3vJ987LAmcnixO64bKPLqrbou/wtNcO3WRL66I6CrS3537gPbr7Yrh+eZKTNFGpf9Wi/eu1u07OybUq/CjDVPiZqQudpbqHmets/rfN+Ix4TRhnpWda41y+QqMNHuNW0Nxa+gImXqky/IqrKfJVM1thbX37JtNPJIzR6tlmrMSEY5wdw0tuuCNo9kOT+F5hRWqMtZDsGu21t2l7zDRpPcyHDsBfRddb7D02mLJUrodLkV8GoF79a+ieoSpJKpKs87FVRb6IZeI39hnKUlTwHWK/keUafE2nnt3O9djywZwO1C15QTmggzQUjNAoM0CgzQBmgEZpKigzRUUF4qKDNFRQZoqKDNFRQm8oF4ISDALAygsDKQkGAWEoJEpGXBgh0WUyejguVq9KlUpU6rJSqlTURbAOUN1JO0W6COmaTo6kaTVGTRoVKmoDN0nZ3mdYxnI5ylGJpTDhPOqAHgvlH2Tago6voYurojfhMbQRHDUDUc5fBuz5QhB8ssgHlXHdF6TVF1I4NrUsuLep5gA6Auz73/E6cScvhMWRjqWIb9q+3dfMfZpHi/ewqftRoSmthp1ZtWHUo3dc1RGG2aPAs6+UcmU36SNNdNk3a5LPIzVJ5G3kTlBaNVWNBa6Lm8h9h00OoPHeDeZknJWxy5lyTrI5Y5rEsctJXYlUpjzQxNlXhb3CdGnGObMLN5I8WtiBmuo32udT2Tzuarkd1HLM8x2JO8ndONW2dqJI54pQuY79oG4EGWSpViLbyPMqVAxu178RvnFtPU7JNaHlTzHcQBAEAQBAEAQBAEAQBAEAQBALCaIywghYSgsBKQkCAWlB1o0GfzVLdQJ901GLlojMpJas3pyO4F3K0x++wHsndfp5ayy+ZxeNH9uZcUaCec7VDwQWHeZbcKOrr8iXYj0VDouMVf1dNV6W8pvbLxUvhiSxv4mehX5MxJp06tbyKVZS1JnZQrqpsSFBuO0CE5Ylasjth5HFaFJfOct0INPWMtsFq6/Il03ojvRcHSnSB6Wux+Qmk1+2Jlr+TNlPDVKnnEkcF2DrOiidFCctTnfCOhtpYAobWINgcqi5IOwl28kdk3DDXl7Z+5iU9/f7GilhwuoKoeg5mPW59w750UKcjDlXmazTUAsRYLtzaC5PtnVqKz2OdW8jBVxV7hdEW+ZrbzoAo504PE20R2UN9TFWqE2W2p8q20qPnacm28jolTMymhlDM5sNwG0k7PZMW21bN3VokYq1bKPJGX39Z+U5uVFkbUa6mDEaUxxLHutOcsoHSOcjzWM4nYwTidRAEAQBAEAQBAEAQBAEAQBAEAsJSMsJSGrDYGpU8xGbqBt37J1hhTl8KZiWJGOrPRT9H6gF6hSkP32F+4T0L9JPWVF82cX+ph+2rJ8VwyefWaoeFNbDvMWYEdZV+QuxZaRp8x/1Cin6qgOuocx7o42HH4IdRw5v4pdClXleq2mbKOCAKPnMy/UYj86fIqwILyMpJOpJJ4nUzlVvU2dFEpDTQoM3mgnqF5qMHLRGXJLU9vB/o5XqLmYZUTS5Nwt9bbbC+3tnph+lk3nkeeX6iK0zNAwmGpee+duC+V7tO8zrZgw1dX1Od+LPRUO5xNh5FNUXnVT7kGnvmniZeGNFzM2buvyK0neqwy56zAggWy0wQbjTZ3zn4sTJVfsjXhhnp9T6Pl3lWti2V8ZURSq5RToAgbb+UxY3N+nsnTDwFhRpJ+hieJe8l6mBawXYtuG9rceidbktEYtb1OtCg72NXY2xeA3a+3umowk859DLkllExY0qp8o7LkBdn9e0zjiWp5nSFz0MXhS2bKAgsczc0bBc8eiclJvTI6US1zMGMqgABdSCdTx29+2cpySVEdYJ6swZfSbZ7WPCc0vNnSvkjHj31sd23rMxiM3BHnsZxOyMU5HQQBAEAQBAEAQBAEAQBAEAQBALCUjPpOQv0oGFwtegMNRqPWdGWu4u9PLbQaajQ21Fsx2zWHJwmpryMzipRtZhr8u1321Co4LZR7NZ6JfqsWXn0OUf0+HHyMLOTqSSeJNz7Zxbb1OqVNADALCUjPTwHIletTatTpM1JXFNqmgRXIBCkk8CO8cZqEXOVq1MSkoqrOy8nIn62qoPNTy279gno4MY/HLpmceJKXwrqdFxFFNEp5jxqG/4RpLfhx+GNfmS2b+J9D3KfKNZqCU1o0qRVmZq5GVmDbFIOlh0D+fWEsbXRdEcpRwtNTHUqCxFSs9S5BKISEJGy99D3TMrf3Sr8ipP9qobMFhKr/qaQRee35m+E6YcMSXwRpzOc5wj8bqbMLTpYaotSrUFaopuEsHS9vSDXzTTwsOP/JKr5GVOcvgVEdqmOqPoiimu4Aa9ij4zo8WclSKojCw4rNurL0MEdpuW6Ts+0+xeoSxwnqySxFoj08Lj6WHp1UagletUH0Z2CkRv11OupOmyc8WMoyTi/Q1BqUXVep5HjDORne5dgpexKU1JGYhRq1ujbEsSTVdX7FUI12RmxGRSbHML+eRoSCQCF3nTZu65nI0qswY7EFRlO3bbm8L9PunKc2lQ6QjXMxtTCqC+lySBvO4fGYtSVZG61dEZalT026kH9bplv9z9DaXkjy6zTg2dkZmMwbRknI6CAIAgCAIAgCAIAgCAIAgCAIBIlBYGUhIMELAygsDKQuJSM2UsXUFM0hUcUmYM1MMwpsw0DMl7E9JEq3Mt+QpibMnvcjY+slKpRo00YVWRjUNMGopTYEqHzRt9vEzrhRndWCzOWJKNKSNtHkyzK+MqeQGBZM3lst9VB3E9E9MsCVK4kqHnWKtII0Jj6KN/8TD5je4NS7m19B/VppYkI5Ycavcy8OTzxJU5GvlClXqKtbEuKNKoWyKp8k5DZlUXOzZreLpTyxJ6eREox+CJpTkV6RsKfg/JVs9QjzWFw2h3jdcTrgwjJVw1luzGJNp0nrsW8PTpeafCMfS9G/BANvZfrnS6ENM2YtlLXIivWKjNWOUeim89NpJyoq4jpyEY1ygYLNV1b6Omd3p1PifcJxo55vJe7OtVDTNirUAvawVBoN3Rmb4CG16IJGKs5uMoubC27tt6K++c23XI6JLzMzgLqSGfefRXpPE/KYolnqzeb+RjqnMS7+bu4m2wCYebulobWWSPPxNYsbnsHAcJxlKrOsY0RiqGc2dEdQETRxdtp6L7pukY5PUzWUs0eTPKegQBAEAQBAEAQBAEAQBAEAQBAEAm8oJlIWEELrNIM6iVGT08JyXVcXC2XnN5K95nohgTlnTI4TxoI2JhqFPz3NQ82novax+E62YUNXV8jnfiS0VPmfRYzF4xqdFag8XpLRQUS/k/Q+hlJ1I6bTphzk0+HSKOU4pPx1bPKLUlNyWrNxN1X5mZbgn/ACfsapN8kehhcHiK48lRTp8fMW3vM6xw8bEWSouhylPDhrm+prw/J9GnsBxDj7tJT0n0vbOkcGEf8n7HOWJOX+K9zSUerozAgaZQLU06Auy/XfqnS2U9X9jNYx0X3Oj2pAlAC++o58les7/siadIfDruyLxa6bGWnhrnwjXdj6bjb9hD7z3TkoZ3PPm//Ebc8rUZsdyiASFu7nQka/dvtPUJjExUslmzcMKub0KHD5QDXNreUU4cBb4cTJZRVn0LfV0gebicaXJCC1z2nrM4SxHJ0ido4ajmypRaaHN0G29iD7F1ltUY5irk8jy8TXLm57BuHVPPOV2p2jFIyOZzNlgopjO20+YvxM2larn6Erc6I8+o9ySdpnBurqdkqIzTmbEAQBAEAQBAEAQBAEAQBAEAQBAEAsJSMsolIdVE0iM9f9HeV6uBrrXoZPCKGAzqHWzqVNwegzVKmala2Jeqb1GLdezsA0E6ynKWrOSjGOiNXJvJ9Su4p0abVHIJCICSQBcmwjQM92hyNWq5TXdgFUKoZixVBsVbnyQOAntw/wBHJ5yyPJP9TFaZns4KjSwoJVVJIsXqWNuq+w6bp6lhYWHn7s8zxJ4mRXD8oLWZg61Kq5Wy5CEQP6OYttXj7piWLPEdIqv0NrDjBVeX1Jp0iw8oggbl8mkvW21+oaToot6/j8mHJLvM74jEotvBXIsAGcAAG2oRBuvCnRd09ESyr79zzX5QVHUlfDVARZG83qsuzs1nnxMTyWb+h2hDLZHOslSpdnYIPSbYqDmoPjtlccSSrJ+pU4RdEjM2Mp0F+hF2Ox22/aA3D3zDnDDXgWe5qyU34tNjCUeocouWOrsdi8ATu4zlbKeXn5nWsYqvQVa6URlTyn3tu/rolco4apHNkUZTzeh5r1SwYsbnQd5v8J5226tnZKlEZHaczojrTohRnqbPRXexnSMEldIw5V8KMGKrFySf+BwnGcnJ1Z2jFJUMpM5mzjMGhAEAQBAEAQBAEAQBAEAQBAEAQCYBYCaIdUE0kRnZFmkYbNNGmSQALk7ANT3TUU26Iw3TU9vBcg1Gtn8i+wbXPUo+M9kP0sn8WX1PNP8AURWmZ9NgaC8mvnztRqgEXJ+ksw1AUbARPVwcCEfEefi4s34SadatiKbVaCWpK4pvWci4dhcDLe+zf0yf6m+VmH7k4Cirp+xnGEUG9Qms4230VesbB/WkvDinWTufsL3pHJHt8o4QYdU8YDUzlu1N7KguTbKo1YW48OwdMPEhKLk2qHOUJJ0SzPFxHKpqDyBZB6b6KPsrvMxPHu+HTdm44Nvxa7Gfku2JrpTzsiMwFXEEXKIdptsUTyuc5VsVe/Y72xjS7I08rVMLgqj08M/jNjbwuljpszDTTZ5O201h40IQWXiZmeFOctcjxMRimez1TcehT2A9Q3Dp3zEpyl4p+iOkYqOUfVnejg8v0uJOW+qqfOPA23DhOkcKnjxcjDxK+HDMWN5TuMtMZE9p6SZyxMeqtjkjpDBpnLNnls089TuTUNlA3sb9g0X/ADSvQLU6rRFIZ6mp9FPiZ0UVBXS12MXObpE87FYgubt2cB1Tzzm5OrO0YqKojKxnNnRHImZKc5k0IAgCAIAgCAIAgCAIAgCAIAgCAWAlIzoomiHZBNIyz0sDyXUqjyFsOedFHTc7Z6MPAnPRZHCeLCOp9byjyxhkI8XopSsiqyUSSpdRZnNUgHXgPbPXh4kMCNtavl9zzTjPFlWlEeSeUK1Y5aYK39Gne/WW29s5vGxMTKPsaWHCGbNa8ntUctXqPUqHVgGL1Dp6dRjppxM3D9N/LojMsb+PVm6kFUEIAAPOymyi3PqnUnboJ3VIqke/mzi6t1ffoZXxpY5KIzkekBZF6VXd1mcniOTthn9DosOmcsvqc+UuUS7B8RVbE1QoUZmJRQNgvv2nZOFIYfN+x18U+S9zlTcZlqYoE0wdKQJUuOC280dMsqyVZumyCosoGbGcpFxlUCnT3U12feO1j0mZniuStWS2LHDUXV5s78n8nEkF9BcaEeaN7MN9hrl39E6YeC9X38zM8VaI2YjFUsPdk+lc3yuwsSNgIX0V6u+dniQwlcs5d+xzUJYmTyR89isW1Rizm5P9acJ4Z4jm6yPVCCiqIzlpipsthqJqMFXtPAbyZqEHN0RJSUVVm2u6UTc+VU3DcgGgneTjhuurOUVKeXkePiK5cksbkzySk5OrPRGKSojOxmGzZyYzLNHMmZKVkKIAgCAIAgCAIAgCAIAgCAIAgCAXE0Q9T9HsDTxGIpUq1ZcPTdiHrOLqgCk3IuNpAGp3yt0VSHpPVw2HZhRHjDKxAqvohsbBlTgduvGe2OJgwScVV8zyShiSfidFyOuAo4rlKqKNIGq5DMKalUUKoux8ogad8xiY85/E8vY1DCjHRGvBcjKPOJqMNq09FH26h0HVtnqw/wBNHzzfLT1Z5p47emXz+x6FOqPMpjNbalHyUH/2VdpndSXwx6LT1Zyaer99fRHKpiR5g+kbdSpC1JftEat7phz/AG6vZafk0o+enN6nDFMB/wBw9yNlGnay9BI0HvnOdP8A6P0RuP8AgvVmcV6lbyKShEG0LooHF2O2YunieGKou9TdIwzk6s5mtTpeZao/PPmL9kb+szNYQ0zZVGU9ckYyz1W3sx7/AOQnPxTluzp4YrZHtfo3yhhcHiFbFUTilAYMqkWViNCoJAcg8Tv6In4VSL8RI+J56GflTlG7MWGVSxNOhe+VSbr4Vt5tbTfO88WVPH0+5yhhL9vX7HiVa5YksbkzySk5OrPSopKiOZeQpqweBapr5qb2PwnXDwXPPyOc8RRy8zTjcatBfB0dp899/V1zriYiw1ZD1ZzhBzd0jxHeeNs9SRyZpk0kcmaZZooTIUpIUSAQBAEAQBAEAQBAEAQBAEAQBAJEqDLrKZOqzSIzsk0jLPpf0degKTEU6740Vfo8jZaIolLNnYG4a+boII6Z3wItz+GqOOK0o60O+LrqotXqXtsw9HRR0MRPZiSS/wCR/wDVHljFv4F6s1cpUfApT8M9NKdWklanRw7BiUfZ4Rtx0N5hY0ZxzdFsjTw3F5Kr3Z5bcos3kUV8Gp9FNWbrbaZh40n4YKi5G1hpZzdR4olLWu2v1Sm7feOxY4cYZ4j9F/6L3LKHUzYvlBnGUWRBsRdnbxPXOc8Zyy0WxuGGo5+ZWhhSwzsclPnHf0KN5iGG2rnku9Cymk6LNlvGC30dBSAdvPbpZtw6Nkt7fhw0S2nimcjVWj5pD1OdtVPs8T0zN0cPTN/QtHPXJGFqhOpNydpM4t1OqVCuaC0Pq/0f5EwdTA18VXxapXoscuGOUZ1AXLYHymLEkC2mmsQmlNKSyJOLcfDqeRjOUTYG2Ufs04Dc7fAT1YmM6fRfc4wwl92eMzzxt1PQkc2aQ1Q5sZmpShMhSsyUiAIAgCAIAgCAIAgCAIAgCAIAgCASJSMuJSGvBYV6py01LHo2DrOwTrh4csR0iqmJzjBVkz1hgaOH/wC4fO/1VPd9pp6uFh4X/I6vZfc8/EnifAqLdlMRyy7DIgFKnzE0v1ttMzL9TJqkclsixwIrN5vmY1acDqenR5NyjNXbwSnUD9o3Uu7rM9McCiuxHRe5weLV0gq/QmpyoFBWgvg13ttqN1tu6hDx6KmGqfULCrnPP6GOjTao1kBZjw95+c5RjKbos2dG1FZmtlp0PPtVqcwfq1P7zel1CdaQw9c3t5HOsp6ZL3OZV630lVsiDTMdlubTXf2SUlieKbou9C1jDwx171M+JxwtkpDIm/nP0sfhMSxcrY5L3ZuOHndLUwlpwqdSC0VBGaCmpEFMBqguTqiH2M/AdG+dElDOXQ5t3ZIy1apYksbk6kzm5NurOiSWhzLTJaHMtIUoTIUiZKRAEAQBAEAQBAEAQBAEAQBAEAQBAEAkSoG3kfEU6Vek9an4amjqz0r28IoNyt+mHoQ9Pln9IjVdxh0GGoMzFKSbVUnQFt/Zaen/AFM7FBZLl5nHgQuueb5njgzidKFw0pKHscncuChQektCkarVA64ki9WmoWxprusdvadNlt4eJKErkYnBTjRmDwj1W9J3YgDazMTsAG0noiU23VhRSyRvTk/IM2JJpjcn7VujL6PbO8cFJXYjovdnJ4jbpDN+wONep9Fh0yKfRXVm6Xb+hLxJS8GGqLvUnDUfFN178iCKdDzrVag9Efq0P7x9I9EjUMLXN+xVdPTJe5gxeLaobub8OAHADcJxniSm6s6xgoqiM5aczdCpaC0A10GpOwDfANmUUfOs1Xcm1U6X4t+73zrlh667bHPOemhjqVCxJJuTqSdpnJtvNnRKhzLTNSlSZClSZAVkKIAgCAIAgCAIAgCAIAgCAIAgCAIAgCAIBYGUhIMpCwaKgnNLUEhpaihowWMejUSpSYpUpsHRhtVlNwRGpCcZi3rO9Soxao7MzMdSWYkkntJlqSiPS5V5YRiVwlLxaiQt0zl2ZgoDFqjakE3NumdI4sowtX9mHhxcrmeRmnM6UKlpKihUtFS0L4dM7quZVzMq5nNlW5tmYi9lF7mSoNmIqrhyyUmDuCVasuqmxsfAnmnnbT0Treorwa7/AGOdrk/FpsecTOJ0IvAIJgpUmQpEgEAQBAEAQBAEAQBAEAQBAEAQBAEAQBAEAQBAJvLUC8EoTeBQm8oJvBCc0VAzQBmioIvAIvAIvBReALwCLyAiQogCAIAgCAIB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67588" name="AutoShape 4" descr="Fondos azules 3D">
            <a:hlinkClick r:id="rId4" tooltip="Fondos azules 3D"/>
          </p:cNvPr>
          <p:cNvSpPr>
            <a:spLocks noChangeAspect="1" noChangeArrowheads="1"/>
          </p:cNvSpPr>
          <p:nvPr/>
        </p:nvSpPr>
        <p:spPr bwMode="auto">
          <a:xfrm>
            <a:off x="63500" y="-814388"/>
            <a:ext cx="3048000" cy="17049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67590" name="AutoShape 6" descr="http://www.fondosdecolores.net/wp-content/uploads/2013/03/fondos-azules-3d.jpg"/>
          <p:cNvSpPr>
            <a:spLocks noChangeAspect="1" noChangeArrowheads="1"/>
          </p:cNvSpPr>
          <p:nvPr/>
        </p:nvSpPr>
        <p:spPr bwMode="auto">
          <a:xfrm>
            <a:off x="63500" y="-136525"/>
            <a:ext cx="9372600" cy="5267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67592" name="AutoShape 8" descr="http://www.fondosdecolores.net/wp-content/uploads/2013/03/fondos-azules-3d.jpg"/>
          <p:cNvSpPr>
            <a:spLocks noChangeAspect="1" noChangeArrowheads="1"/>
          </p:cNvSpPr>
          <p:nvPr/>
        </p:nvSpPr>
        <p:spPr bwMode="auto">
          <a:xfrm>
            <a:off x="63500" y="-136525"/>
            <a:ext cx="9372600" cy="5267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67594" name="AutoShape 10" descr="Fondos azules 3D">
            <a:hlinkClick r:id="rId5" tooltip="Fondos azules 3D"/>
          </p:cNvPr>
          <p:cNvSpPr>
            <a:spLocks noChangeAspect="1" noChangeArrowheads="1"/>
          </p:cNvSpPr>
          <p:nvPr/>
        </p:nvSpPr>
        <p:spPr bwMode="auto">
          <a:xfrm>
            <a:off x="63500" y="-814388"/>
            <a:ext cx="3048000" cy="17049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67596" name="Picture 12" descr="http://imagenesfotos.com/wp-content/2009/11/azules-3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pic>
        <p:nvPicPr>
          <p:cNvPr id="12" name="Picture 2" descr="http://img11.hostingpics.net/pics/434641CRUZDEFUEG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311999" cy="6984000"/>
          </a:xfrm>
          <a:prstGeom prst="rect">
            <a:avLst/>
          </a:prstGeom>
          <a:noFill/>
        </p:spPr>
      </p:pic>
      <p:sp>
        <p:nvSpPr>
          <p:cNvPr id="67598" name="AutoShape 14" descr="Fondos azules 3D">
            <a:hlinkClick r:id="rId5" tooltip="Fondos azules 3D"/>
          </p:cNvPr>
          <p:cNvSpPr>
            <a:spLocks noChangeAspect="1" noChangeArrowheads="1"/>
          </p:cNvSpPr>
          <p:nvPr/>
        </p:nvSpPr>
        <p:spPr bwMode="auto">
          <a:xfrm>
            <a:off x="63500" y="-814388"/>
            <a:ext cx="3048000" cy="17049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67600" name="Picture 16" descr="http://1.bp.blogspot.com/--f4G52RR7f8/TtEv7jWTE4I/AAAAAAAAApk/NRJYamC8fDw/s1600/The-best-top-desktop-blue-wallpapers-blue-wallpaper-blue-background-hd-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7273402" y="6072206"/>
            <a:ext cx="126348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cap="none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sndAc>
      <p:stSnd>
        <p:snd r:embed="rId2" name="kenny G- larg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76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675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http://2.bp.blogspot.com/-ewGJ_NapkJM/ULs6iHaXLUI/AAAAAAAAA-U/6GXqxzujZD8/s320/desti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-285776"/>
            <a:ext cx="7776000" cy="583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553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5143512"/>
            <a:ext cx="6048375" cy="1085850"/>
          </a:xfrm>
          <a:prstGeom prst="rect">
            <a:avLst/>
          </a:prstGeom>
          <a:noFill/>
        </p:spPr>
      </p:pic>
      <p:pic>
        <p:nvPicPr>
          <p:cNvPr id="66562" name="Picture 2" descr="Corazones azul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264000" cy="6948000"/>
          </a:xfrm>
          <a:prstGeom prst="heart">
            <a:avLst/>
          </a:prstGeom>
          <a:noFill/>
        </p:spPr>
      </p:pic>
      <p:pic>
        <p:nvPicPr>
          <p:cNvPr id="7" name="Picture 2" descr="Corazones azul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90000"/>
            <a:ext cx="9264000" cy="69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08010" y="285728"/>
            <a:ext cx="1515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Mari</a:t>
            </a:r>
            <a:r>
              <a:rPr lang="es-ES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Tere</a:t>
            </a:r>
            <a:endParaRPr lang="es-ES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www.mujerglobal.com/wp-content/uploads/2008/09/celos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3362325"/>
            <a:ext cx="2857500" cy="34956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8" name="Picture 4" descr="http://r64.cooltext.com/rendered/cooltext121008492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642918"/>
            <a:ext cx="6276975" cy="476250"/>
          </a:xfrm>
          <a:prstGeom prst="rect">
            <a:avLst/>
          </a:prstGeom>
          <a:noFill/>
        </p:spPr>
      </p:pic>
      <p:pic>
        <p:nvPicPr>
          <p:cNvPr id="24582" name="Picture 6" descr="http://2.bp.blogspot.com/-_pPfVzrGU4g/UUJuIl_2SPI/AAAAAAAAJjc/ZGEm3dfnzGI/s320/Wallpaper+de+verdes+colores+abstractos+brillantes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85784" y="-450000"/>
            <a:ext cx="9744000" cy="7879528"/>
          </a:xfrm>
          <a:prstGeom prst="rect">
            <a:avLst/>
          </a:prstGeom>
          <a:noFill/>
        </p:spPr>
      </p:pic>
      <p:pic>
        <p:nvPicPr>
          <p:cNvPr id="24584" name="Picture 8" descr="http://blog.leiweb.it/claudio-castellacci/files/2013/05/FondoVerdeFuerte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642966"/>
            <a:ext cx="9998494" cy="8072494"/>
          </a:xfrm>
          <a:prstGeom prst="rect">
            <a:avLst/>
          </a:prstGeom>
          <a:noFill/>
        </p:spPr>
      </p:pic>
      <p:pic>
        <p:nvPicPr>
          <p:cNvPr id="24586" name="Picture 10" descr="http://www.nastol.com.ua/pic/201106/1366x768/nastol.com.ua-614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-642966"/>
            <a:ext cx="9552349" cy="8072494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293762" y="6215082"/>
            <a:ext cx="1515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Mari</a:t>
            </a:r>
            <a:r>
              <a:rPr lang="es-ES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Tere</a:t>
            </a:r>
            <a:endParaRPr lang="es-ES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landscap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6" name="Picture 2" descr="http://4.bp.blogspot.com/-zArsHFvO7_Q/UKvxFga4fVI/AAAAAAAAzMM/-W4aPQ8X2U4/s400/Camina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785794"/>
            <a:ext cx="2581275" cy="381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785918" y="35716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785794"/>
            <a:ext cx="7029450" cy="428626"/>
          </a:xfrm>
          <a:prstGeom prst="rect">
            <a:avLst/>
          </a:prstGeom>
          <a:noFill/>
        </p:spPr>
      </p:pic>
      <p:pic>
        <p:nvPicPr>
          <p:cNvPr id="2058" name="Picture 1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28604"/>
            <a:ext cx="8429625" cy="304801"/>
          </a:xfrm>
          <a:prstGeom prst="rect">
            <a:avLst/>
          </a:prstGeom>
          <a:noFill/>
        </p:spPr>
      </p:pic>
      <p:pic>
        <p:nvPicPr>
          <p:cNvPr id="9" name="Picture 2" descr="C:\Users\abuelitos\Desktop\landscap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214338"/>
            <a:ext cx="9753600" cy="7315200"/>
          </a:xfrm>
          <a:prstGeom prst="rect">
            <a:avLst/>
          </a:prstGeom>
          <a:noFill/>
        </p:spPr>
      </p:pic>
      <p:pic>
        <p:nvPicPr>
          <p:cNvPr id="10" name="Picture 2" descr="C:\Users\abuelitos\Desktop\landscap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214338"/>
            <a:ext cx="9753600" cy="73152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1491036" y="214290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ocuments\FONDOS HD\whatsapp-hd2[1].jpg"/>
          <p:cNvPicPr>
            <a:picLocks noChangeAspect="1" noChangeArrowheads="1"/>
          </p:cNvPicPr>
          <p:nvPr/>
        </p:nvPicPr>
        <p:blipFill>
          <a:blip r:embed="rId2" cstate="print"/>
          <a:srcRect r="18349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5714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3076" name="Picture 4" descr="http://r70.cooltext.com/rendered/cooltext121009175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715016"/>
            <a:ext cx="7568980" cy="360000"/>
          </a:xfrm>
          <a:prstGeom prst="rect">
            <a:avLst/>
          </a:prstGeom>
          <a:noFill/>
        </p:spPr>
      </p:pic>
      <p:pic>
        <p:nvPicPr>
          <p:cNvPr id="1026" name="Picture 2" descr="J:\HACER PPS\INFANTILES\5-anos-Ninas-coquetas-y-ninos-brutotes_articulo_landscape[1].jpg"/>
          <p:cNvPicPr>
            <a:picLocks noChangeAspect="1" noChangeArrowheads="1"/>
          </p:cNvPicPr>
          <p:nvPr/>
        </p:nvPicPr>
        <p:blipFill>
          <a:blip r:embed="rId4" cstate="print"/>
          <a:srcRect l="13324"/>
          <a:stretch>
            <a:fillRect/>
          </a:stretch>
        </p:blipFill>
        <p:spPr bwMode="auto">
          <a:xfrm>
            <a:off x="3214678" y="2000240"/>
            <a:ext cx="3883037" cy="33655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206076" y="285728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Paisaj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11091906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86182" y="607220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4100" name="Picture 4" descr="http://r60.cooltext.com/rendered/cooltext121009313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5643578"/>
            <a:ext cx="6467475" cy="390526"/>
          </a:xfrm>
          <a:prstGeom prst="rect">
            <a:avLst/>
          </a:prstGeom>
          <a:noFill/>
        </p:spPr>
      </p:pic>
      <p:pic>
        <p:nvPicPr>
          <p:cNvPr id="21510" name="Picture 6" descr="http://educaraloshijos.files.wordpress.com/2010/12/dreamstime_13979543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071546"/>
            <a:ext cx="2479725" cy="370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1512" name="Picture 8" descr="http://www.bazarmelopido.com/imagen/bano/Thephilippines_110318_I.png"/>
          <p:cNvPicPr>
            <a:picLocks noChangeAspect="1" noChangeArrowheads="1"/>
          </p:cNvPicPr>
          <p:nvPr/>
        </p:nvPicPr>
        <p:blipFill>
          <a:blip r:embed="rId6" cstate="print"/>
          <a:srcRect l="17935"/>
          <a:stretch>
            <a:fillRect/>
          </a:stretch>
        </p:blipFill>
        <p:spPr bwMode="auto">
          <a:xfrm>
            <a:off x="1928794" y="2928934"/>
            <a:ext cx="2946496" cy="176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1514" name="Picture 10" descr="http://1.bp.blogspot.com/-pDShyG61E94/TlbXyY2QfkI/AAAAAAAADtE/GOI5FjjubKA/s320/005-20080224-17450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14942" y="857232"/>
            <a:ext cx="1444622" cy="1404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205284" y="214290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58" name="Picture 2" descr="http://r68.cooltext.com/rendered/cooltext121009417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6286520"/>
            <a:ext cx="2400300" cy="352426"/>
          </a:xfrm>
          <a:prstGeom prst="rect">
            <a:avLst/>
          </a:prstGeom>
          <a:noFill/>
        </p:spPr>
      </p:pic>
      <p:pic>
        <p:nvPicPr>
          <p:cNvPr id="20484" name="Picture 4" descr="http://fc06.deviantart.net/fs71/f/2013/013/c/d/wolf_png__by_scyllawolf-d5rfgd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85850" y="3000372"/>
            <a:ext cx="5715000" cy="5715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848754" y="6673334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4" name="Picture 4" descr="Vuelo de Cis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214338"/>
            <a:ext cx="9753600" cy="7315201"/>
          </a:xfrm>
          <a:prstGeom prst="rect">
            <a:avLst/>
          </a:prstGeom>
          <a:noFill/>
        </p:spPr>
      </p:pic>
      <p:pic>
        <p:nvPicPr>
          <p:cNvPr id="43010" name="Picture 2" descr="http://r57.cooltext.com/rendered/cooltext121009507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357298"/>
            <a:ext cx="4581525" cy="3905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76656" y="5857892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3000364" y="100010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/>
              <a:t/>
            </a:r>
            <a:br>
              <a:rPr lang="es-ES_tradnl" b="1" dirty="0" smtClean="0"/>
            </a:br>
            <a:endParaRPr lang="es-ES_tradnl" dirty="0"/>
          </a:p>
        </p:txBody>
      </p:sp>
      <p:pic>
        <p:nvPicPr>
          <p:cNvPr id="4198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285860"/>
            <a:ext cx="1743075" cy="457200"/>
          </a:xfrm>
          <a:prstGeom prst="rect">
            <a:avLst/>
          </a:prstGeom>
          <a:noFill/>
        </p:spPr>
      </p:pic>
      <p:pic>
        <p:nvPicPr>
          <p:cNvPr id="18434" name="Picture 2" descr="http://fc00.deviantart.net/fs70/i/2012/179/2/6/miley_cyrus_png_by_your_guilty_pleasure-d558uf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1500174"/>
            <a:ext cx="2962275" cy="5715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348952" y="428604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034" name="Picture 2" descr="http://r52.cooltext.com/rendered/cooltext121009784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857232"/>
            <a:ext cx="6553200" cy="457200"/>
          </a:xfrm>
          <a:prstGeom prst="rect">
            <a:avLst/>
          </a:prstGeom>
          <a:noFill/>
        </p:spPr>
      </p:pic>
      <p:pic>
        <p:nvPicPr>
          <p:cNvPr id="44036" name="Picture 4" descr="http://r57.cooltext.com/rendered/cooltext121009851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1357298"/>
            <a:ext cx="6448425" cy="390526"/>
          </a:xfrm>
          <a:prstGeom prst="rect">
            <a:avLst/>
          </a:prstGeom>
          <a:noFill/>
        </p:spPr>
      </p:pic>
      <p:pic>
        <p:nvPicPr>
          <p:cNvPr id="16386" name="Picture 2" descr="http://www.affinity-petcare.es/img/img_cachorros_gato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3071810"/>
            <a:ext cx="1726232" cy="140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277514" y="6488668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2" name="Picture 2" descr="http://r70.cooltext.com/rendered/cooltext121009956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714356"/>
            <a:ext cx="7934325" cy="352426"/>
          </a:xfrm>
          <a:prstGeom prst="rect">
            <a:avLst/>
          </a:prstGeom>
          <a:noFill/>
        </p:spPr>
      </p:pic>
      <p:pic>
        <p:nvPicPr>
          <p:cNvPr id="15364" name="Picture 4" descr="http://www.centrobienestar.com/images/originales/pilates-embarazada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2214554"/>
            <a:ext cx="4052133" cy="3420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277514" y="6488668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38" name="Picture 2" descr="http://r56.cooltext.com/rendered/cooltext121010058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857232"/>
            <a:ext cx="6648450" cy="304801"/>
          </a:xfrm>
          <a:prstGeom prst="rect">
            <a:avLst/>
          </a:prstGeom>
          <a:noFill/>
        </p:spPr>
      </p:pic>
      <p:pic>
        <p:nvPicPr>
          <p:cNvPr id="39940" name="Picture 4" descr="http://r54.cooltext.com/rendered/cooltext121010129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1357298"/>
            <a:ext cx="6419850" cy="304801"/>
          </a:xfrm>
          <a:prstGeom prst="rect">
            <a:avLst/>
          </a:prstGeom>
          <a:noFill/>
        </p:spPr>
      </p:pic>
      <p:pic>
        <p:nvPicPr>
          <p:cNvPr id="15362" name="Picture 2" descr="http://www.fondosypantallas.com/wp-content/uploads/2009/02/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234000"/>
            <a:ext cx="9715536" cy="709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62408" y="6143644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4" name="Picture 2" descr="http://r59.cooltext.com/rendered/cooltext121010218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642918"/>
            <a:ext cx="6943725" cy="304801"/>
          </a:xfrm>
          <a:prstGeom prst="rect">
            <a:avLst/>
          </a:prstGeom>
          <a:noFill/>
        </p:spPr>
      </p:pic>
      <p:pic>
        <p:nvPicPr>
          <p:cNvPr id="13314" name="Picture 2" descr="http://www.phycox.com/images/canine-granules/collie-do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5310000"/>
            <a:ext cx="1707960" cy="15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77514" y="6286520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6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1071546"/>
            <a:ext cx="5676900" cy="476250"/>
          </a:xfrm>
          <a:prstGeom prst="rect">
            <a:avLst/>
          </a:prstGeom>
          <a:noFill/>
        </p:spPr>
      </p:pic>
      <p:pic>
        <p:nvPicPr>
          <p:cNvPr id="12294" name="Picture 6" descr="http://www.dietaacba.com/wp-content/uploads/2010/08/Gos-acba-alimentacio-asentat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4554000"/>
            <a:ext cx="1280000" cy="2304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 rot="694554">
            <a:off x="5634440" y="5118240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C:\Users\abuelitos\Documents\FONDOS HD\-Nature-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7020000"/>
          </a:xfrm>
          <a:prstGeom prst="rect">
            <a:avLst/>
          </a:prstGeom>
          <a:noFill/>
        </p:spPr>
      </p:pic>
      <p:pic>
        <p:nvPicPr>
          <p:cNvPr id="47108" name="Picture 4" descr="http://r62.cooltext.com/rendered/cooltext121010457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6000768"/>
            <a:ext cx="4705350" cy="4762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920324" y="214290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C:\Users\abuelitos\Documents\FONDOS HD\Wall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586" cy="6984000"/>
          </a:xfrm>
          <a:prstGeom prst="rect">
            <a:avLst/>
          </a:prstGeom>
          <a:noFill/>
        </p:spPr>
      </p:pic>
      <p:pic>
        <p:nvPicPr>
          <p:cNvPr id="5" name="Picture 2" descr="chica, sonrisa, angelito"/>
          <p:cNvPicPr>
            <a:picLocks noChangeAspect="1" noChangeArrowheads="1"/>
          </p:cNvPicPr>
          <p:nvPr/>
        </p:nvPicPr>
        <p:blipFill>
          <a:blip r:embed="rId3" cstate="print"/>
          <a:srcRect r="24332"/>
          <a:stretch>
            <a:fillRect/>
          </a:stretch>
        </p:blipFill>
        <p:spPr bwMode="auto">
          <a:xfrm>
            <a:off x="2000232" y="2643182"/>
            <a:ext cx="4857784" cy="4010026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8136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642918"/>
            <a:ext cx="5734050" cy="381001"/>
          </a:xfrm>
          <a:prstGeom prst="rect">
            <a:avLst/>
          </a:prstGeom>
          <a:noFill/>
        </p:spPr>
      </p:pic>
      <p:pic>
        <p:nvPicPr>
          <p:cNvPr id="48138" name="Picture 1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1071546"/>
            <a:ext cx="1752600" cy="381001"/>
          </a:xfrm>
          <a:prstGeom prst="rect">
            <a:avLst/>
          </a:prstGeom>
          <a:noFill/>
        </p:spPr>
      </p:pic>
      <p:pic>
        <p:nvPicPr>
          <p:cNvPr id="11265" name="Picture 1" descr="C:\Users\abuelitos\Documents\FONDOS HD\410267_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69055" cy="6984000"/>
          </a:xfrm>
          <a:prstGeom prst="rect">
            <a:avLst/>
          </a:prstGeom>
          <a:noFill/>
        </p:spPr>
      </p:pic>
      <p:pic>
        <p:nvPicPr>
          <p:cNvPr id="11267" name="Picture 3" descr="http://www.gifsyfondos.com/azul48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212962" cy="7072339"/>
          </a:xfrm>
          <a:prstGeom prst="rect">
            <a:avLst/>
          </a:prstGeom>
          <a:noFill/>
        </p:spPr>
      </p:pic>
      <p:pic>
        <p:nvPicPr>
          <p:cNvPr id="10" name="Picture 1" descr="C:\Users\abuelitos\Documents\FONDOS HD\410267_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263581" cy="705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206076" y="357166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C:\Users\abuelitos\Documents\FONDOS HD\wallpapers-azul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733" cy="6984000"/>
          </a:xfrm>
          <a:prstGeom prst="rect">
            <a:avLst/>
          </a:prstGeom>
          <a:noFill/>
        </p:spPr>
      </p:pic>
      <p:pic>
        <p:nvPicPr>
          <p:cNvPr id="5" name="Picture 6" descr="http://www.mibanderilla.com.mx/wp-content/uploads/2013/09/HIJO-UNICO.jpg"/>
          <p:cNvPicPr>
            <a:picLocks noChangeAspect="1" noChangeArrowheads="1"/>
          </p:cNvPicPr>
          <p:nvPr/>
        </p:nvPicPr>
        <p:blipFill>
          <a:blip r:embed="rId3" cstate="print"/>
          <a:srcRect l="4725" t="20549" r="13450" b="11428"/>
          <a:stretch>
            <a:fillRect/>
          </a:stretch>
        </p:blipFill>
        <p:spPr bwMode="auto">
          <a:xfrm>
            <a:off x="3428992" y="3143248"/>
            <a:ext cx="2784382" cy="349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9156" name="Picture 4" descr="http://r65.cooltext.com/rendered/cooltext121011399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285728"/>
            <a:ext cx="6505575" cy="428626"/>
          </a:xfrm>
          <a:prstGeom prst="rect">
            <a:avLst/>
          </a:prstGeom>
          <a:noFill/>
        </p:spPr>
      </p:pic>
      <p:pic>
        <p:nvPicPr>
          <p:cNvPr id="49158" name="Picture 6" descr="http://r58.cooltext.com/rendered/cooltext121011473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785794"/>
            <a:ext cx="6057900" cy="400050"/>
          </a:xfrm>
          <a:prstGeom prst="rect">
            <a:avLst/>
          </a:prstGeom>
          <a:noFill/>
        </p:spPr>
      </p:pic>
      <p:pic>
        <p:nvPicPr>
          <p:cNvPr id="10242" name="Picture 2" descr="http://www.fondosypantallas.com/wp-content/uploads/2009/02/ph-10924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919532" y="6143644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t="5625" r="20139"/>
          <a:stretch>
            <a:fillRect/>
          </a:stretch>
        </p:blipFill>
        <p:spPr bwMode="auto">
          <a:xfrm>
            <a:off x="-214346" y="-54000"/>
            <a:ext cx="9358346" cy="69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1857356" y="500042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51202" name="Picture 2" descr="http://r60.cooltext.com/rendered/cooltext121011597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071546"/>
            <a:ext cx="5715000" cy="3524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06076" y="214290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blogs.diariosur.es/astrologiaytarot/files/2013/07/el-destino-de-las-fl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" y="0"/>
            <a:ext cx="9309096" cy="6912000"/>
          </a:xfrm>
          <a:prstGeom prst="rect">
            <a:avLst/>
          </a:prstGeom>
          <a:noFill/>
        </p:spPr>
      </p:pic>
      <p:pic>
        <p:nvPicPr>
          <p:cNvPr id="50180" name="Picture 4" descr="http://r69.cooltext.com/rendered/cooltext121011753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357430"/>
            <a:ext cx="2266950" cy="3048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277514" y="357166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C:\Users\abuelitos\Documents\FONDOS HD\naturales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" y="-1"/>
            <a:ext cx="9216318" cy="7020000"/>
          </a:xfrm>
          <a:prstGeom prst="rect">
            <a:avLst/>
          </a:prstGeom>
          <a:noFill/>
        </p:spPr>
      </p:pic>
      <p:pic>
        <p:nvPicPr>
          <p:cNvPr id="5" name="Picture 2" descr="http://www.rtve.es/resources/jpg/5/8/12531790622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2643182"/>
            <a:ext cx="5953125" cy="238125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60420" name="Picture 4" descr="http://r53.cooltext.com/rendered/cooltext121011846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1071546"/>
            <a:ext cx="4048125" cy="304801"/>
          </a:xfrm>
          <a:prstGeom prst="rect">
            <a:avLst/>
          </a:prstGeom>
          <a:noFill/>
        </p:spPr>
      </p:pic>
      <p:pic>
        <p:nvPicPr>
          <p:cNvPr id="7169" name="Picture 1" descr="C:\Users\abuelitos\Desktop\fondos-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85784" y="0"/>
            <a:ext cx="4786314" cy="7072338"/>
          </a:xfrm>
          <a:prstGeom prst="rect">
            <a:avLst/>
          </a:prstGeom>
          <a:noFill/>
        </p:spPr>
      </p:pic>
      <p:pic>
        <p:nvPicPr>
          <p:cNvPr id="8" name="Picture 1" descr="C:\Users\abuelitos\Desktop\fondos-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3" y="0"/>
            <a:ext cx="4788000" cy="707233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848490" y="6215082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5.78035E-7 L 0.76232 -0.0064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1" y="-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2948E-6 L -0.60416 -0.00508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stereoluz.com/sl/wp-content/uploads/2013/08/desti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4000" cy="6858000"/>
          </a:xfrm>
          <a:prstGeom prst="rect">
            <a:avLst/>
          </a:prstGeom>
          <a:noFill/>
        </p:spPr>
      </p:pic>
      <p:pic>
        <p:nvPicPr>
          <p:cNvPr id="64514" name="Picture 2" descr="http://r66.cooltext.com/rendered/cooltext121011955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785794"/>
            <a:ext cx="6905625" cy="466726"/>
          </a:xfrm>
          <a:prstGeom prst="rect">
            <a:avLst/>
          </a:prstGeom>
          <a:noFill/>
        </p:spPr>
      </p:pic>
      <p:pic>
        <p:nvPicPr>
          <p:cNvPr id="6146" name="Picture 2" descr="http://4.bp.blogspot.com/-vn5xpYYMmA8/T5Fl-ol0d0I/AAAAAAAAF3A/ikUwHxYBHuM/s1600/eldesastredemaria.blogspot.com+mileycyrussiluetasytextospng+(25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2754000"/>
            <a:ext cx="4363920" cy="410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420390" y="6143644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1.bp.blogspot.com/-kg_T0AvHe1M/UUuvTbLxMWI/AAAAAAAAABY/hnBZcQlUSyY/s1600/destino.jpg"/>
          <p:cNvPicPr>
            <a:picLocks noChangeAspect="1" noChangeArrowheads="1"/>
          </p:cNvPicPr>
          <p:nvPr/>
        </p:nvPicPr>
        <p:blipFill>
          <a:blip r:embed="rId2" cstate="print"/>
          <a:srcRect l="9139" r="7746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6" name="Picture 2" descr="niño pequeño"/>
          <p:cNvPicPr>
            <a:picLocks noChangeAspect="1" noChangeArrowheads="1"/>
          </p:cNvPicPr>
          <p:nvPr/>
        </p:nvPicPr>
        <p:blipFill>
          <a:blip r:embed="rId3" cstate="print"/>
          <a:srcRect l="21143" r="15430"/>
          <a:stretch>
            <a:fillRect/>
          </a:stretch>
        </p:blipFill>
        <p:spPr bwMode="auto">
          <a:xfrm>
            <a:off x="2643174" y="2847974"/>
            <a:ext cx="4071966" cy="4010026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3490" name="Picture 2" descr="http://r68.cooltext.com/rendered/cooltext121012077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142984"/>
            <a:ext cx="7686675" cy="3905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919532" y="6143644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6082" name="Picture 2" descr="http://img11.hostingpics.net/pics/776062ONDAS2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000108"/>
            <a:ext cx="5715000" cy="4572001"/>
          </a:xfrm>
          <a:prstGeom prst="can">
            <a:avLst/>
          </a:prstGeom>
          <a:noFill/>
        </p:spPr>
      </p:pic>
      <p:pic>
        <p:nvPicPr>
          <p:cNvPr id="46086" name="Picture 6" descr="http://img11.hostingpics.net/pics/829541SINEDOT.jpg"/>
          <p:cNvPicPr>
            <a:picLocks noChangeAspect="1" noChangeArrowheads="1"/>
          </p:cNvPicPr>
          <p:nvPr/>
        </p:nvPicPr>
        <p:blipFill>
          <a:blip r:embed="rId3" cstate="print"/>
          <a:srcRect b="1492"/>
          <a:stretch>
            <a:fillRect/>
          </a:stretch>
        </p:blipFill>
        <p:spPr bwMode="auto">
          <a:xfrm>
            <a:off x="1785918" y="857232"/>
            <a:ext cx="5857916" cy="4714908"/>
          </a:xfrm>
          <a:prstGeom prst="can">
            <a:avLst/>
          </a:prstGeom>
          <a:noFill/>
        </p:spPr>
      </p:pic>
      <p:pic>
        <p:nvPicPr>
          <p:cNvPr id="7" name="Picture 4" descr="http://img11.hostingpics.net/pics/211803ONDAS220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857232"/>
            <a:ext cx="5904000" cy="4822876"/>
          </a:xfrm>
          <a:prstGeom prst="can">
            <a:avLst/>
          </a:prstGeom>
          <a:noFill/>
        </p:spPr>
      </p:pic>
      <p:pic>
        <p:nvPicPr>
          <p:cNvPr id="61442" name="Picture 2" descr="C:\Users\abuelitos\Desktop\nastol.com.ua-1284[1].jpg"/>
          <p:cNvPicPr>
            <a:picLocks noChangeAspect="1" noChangeArrowheads="1"/>
          </p:cNvPicPr>
          <p:nvPr/>
        </p:nvPicPr>
        <p:blipFill>
          <a:blip r:embed="rId5" cstate="print"/>
          <a:srcRect l="30698" r="13389" b="19601"/>
          <a:stretch>
            <a:fillRect/>
          </a:stretch>
        </p:blipFill>
        <p:spPr bwMode="auto">
          <a:xfrm>
            <a:off x="2786050" y="1142984"/>
            <a:ext cx="3643338" cy="3929090"/>
          </a:xfrm>
          <a:prstGeom prst="can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6656" y="6072206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http://centrocristianorenovacion.org/wp-content/uploads/2013/08/hij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571744"/>
            <a:ext cx="4357718" cy="31242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3.bp.blogspot.com/--KJOLUzolC4/TlWk8-Er6QI/AAAAAAAAAE4/UrV6NpTUbqs/s1600/Cosita+byLoqqeagaa+%2528235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214422"/>
            <a:ext cx="5256000" cy="5256000"/>
          </a:xfrm>
          <a:prstGeom prst="roundRect">
            <a:avLst/>
          </a:prstGeom>
          <a:noFill/>
        </p:spPr>
      </p:pic>
      <p:pic>
        <p:nvPicPr>
          <p:cNvPr id="6" name="Picture 2" descr="http://3.bp.blogspot.com/--KJOLUzolC4/TlWk8-Er6QI/AAAAAAAAAE4/UrV6NpTUbqs/s1600/Cosita+byLoqqeagaa+%2528235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0"/>
            <a:ext cx="2916000" cy="2916000"/>
          </a:xfrm>
          <a:prstGeom prst="roundRect">
            <a:avLst/>
          </a:prstGeom>
          <a:noFill/>
        </p:spPr>
      </p:pic>
      <p:pic>
        <p:nvPicPr>
          <p:cNvPr id="7" name="Picture 2" descr="http://3.bp.blogspot.com/--KJOLUzolC4/TlWk8-Er6QI/AAAAAAAAAE4/UrV6NpTUbqs/s1600/Cosita+byLoqqeagaa+%2528235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878000"/>
            <a:ext cx="1980000" cy="1980000"/>
          </a:xfrm>
          <a:prstGeom prst="round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33780" y="5786454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8130" name="Picture 2" descr="http://1.bp.blogspot.com/_WnUMpPhaVL8/S8dDTr4tYdI/AAAAAAAAC18/8KPoRrCaSxM/s400/Cuidar-hij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500174"/>
            <a:ext cx="5413524" cy="360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3.bp.blogspot.com/--KJOLUzolC4/TlWk8-Er6QI/AAAAAAAAAE4/UrV6NpTUbqs/s1600/Cosita+byLoqqeagaa+%2528235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357166"/>
            <a:ext cx="6359822" cy="6156000"/>
          </a:xfrm>
          <a:prstGeom prst="roundRect">
            <a:avLst/>
          </a:prstGeom>
          <a:noFill/>
        </p:spPr>
      </p:pic>
      <p:pic>
        <p:nvPicPr>
          <p:cNvPr id="6" name="Picture 2" descr="http://3.bp.blogspot.com/--KJOLUzolC4/TlWk8-Er6QI/AAAAAAAAAE4/UrV6NpTUbqs/s1600/Cosita+byLoqqeagaa+%2528235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285728"/>
            <a:ext cx="1296000" cy="1296000"/>
          </a:xfrm>
          <a:prstGeom prst="roundRect">
            <a:avLst/>
          </a:prstGeom>
          <a:noFill/>
        </p:spPr>
      </p:pic>
      <p:pic>
        <p:nvPicPr>
          <p:cNvPr id="7" name="Picture 2" descr="http://3.bp.blogspot.com/--KJOLUzolC4/TlWk8-Er6QI/AAAAAAAAAE4/UrV6NpTUbqs/s1600/Cosita+byLoqqeagaa+%2528235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4357694"/>
            <a:ext cx="936000" cy="936000"/>
          </a:xfrm>
          <a:prstGeom prst="roundRect">
            <a:avLst/>
          </a:prstGeom>
          <a:noFill/>
        </p:spPr>
      </p:pic>
      <p:pic>
        <p:nvPicPr>
          <p:cNvPr id="8" name="Picture 2" descr="http://3.bp.blogspot.com/--KJOLUzolC4/TlWk8-Er6QI/AAAAAAAAAE4/UrV6NpTUbqs/s1600/Cosita+byLoqqeagaa+%2528235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857232"/>
            <a:ext cx="1296000" cy="1296000"/>
          </a:xfrm>
          <a:prstGeom prst="roundRect">
            <a:avLst/>
          </a:prstGeom>
          <a:noFill/>
        </p:spPr>
      </p:pic>
      <p:pic>
        <p:nvPicPr>
          <p:cNvPr id="9" name="Picture 2" descr="http://3.bp.blogspot.com/--KJOLUzolC4/TlWk8-Er6QI/AAAAAAAAAE4/UrV6NpTUbqs/s1600/Cosita+byLoqqeagaa+%2528235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000504"/>
            <a:ext cx="972000" cy="972000"/>
          </a:xfrm>
          <a:prstGeom prst="round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05218" y="6072206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62466" name="Picture 2" descr="http://www.nastol.com.ua/pic/201105/1366x768/nastol.com.ua-1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8"/>
            <a:ext cx="9144000" cy="5138852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633780" y="6286520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5" name="Picture 4" descr="Rendered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357694"/>
            <a:ext cx="857250" cy="304801"/>
          </a:xfrm>
          <a:prstGeom prst="rect">
            <a:avLst/>
          </a:prstGeom>
          <a:noFill/>
        </p:spPr>
      </p:pic>
      <p:pic>
        <p:nvPicPr>
          <p:cNvPr id="6" name="Picture 6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4714884"/>
            <a:ext cx="2162175" cy="295275"/>
          </a:xfrm>
          <a:prstGeom prst="rect">
            <a:avLst/>
          </a:prstGeom>
          <a:noFill/>
        </p:spPr>
      </p:pic>
      <p:pic>
        <p:nvPicPr>
          <p:cNvPr id="7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5072074"/>
            <a:ext cx="2143125" cy="304801"/>
          </a:xfrm>
          <a:prstGeom prst="rect">
            <a:avLst/>
          </a:prstGeom>
          <a:noFill/>
        </p:spPr>
      </p:pic>
      <p:pic>
        <p:nvPicPr>
          <p:cNvPr id="8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6000768"/>
            <a:ext cx="1047750" cy="400050"/>
          </a:xfrm>
          <a:prstGeom prst="rect">
            <a:avLst/>
          </a:prstGeom>
          <a:noFill/>
        </p:spPr>
      </p:pic>
      <p:pic>
        <p:nvPicPr>
          <p:cNvPr id="1026" name="Picture 2" descr="http://2.bp.blogspot.com/-ENBBmVMj_O0/UePaM1wfL2I/AAAAAAAAAnI/9YajhbSWUKI/s320/Puente-Overtoun-Perros-Suicidas-4.pn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7" y="0"/>
            <a:ext cx="7050503" cy="40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" descr="http://static3.centrallecheraasturiana.es/images/elements/xapollo-girl.png.pagespeed.ic.S9NsKwy-d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28860" y="428604"/>
            <a:ext cx="4242000" cy="3636000"/>
          </a:xfrm>
          <a:prstGeom prst="rect">
            <a:avLst/>
          </a:prstGeom>
          <a:noFill/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72264" y="4286256"/>
            <a:ext cx="942975" cy="247650"/>
          </a:xfrm>
          <a:prstGeom prst="rect">
            <a:avLst/>
          </a:prstGeom>
          <a:noFill/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00826" y="4643446"/>
            <a:ext cx="1219200" cy="295275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43636" y="4929198"/>
            <a:ext cx="1943100" cy="238125"/>
          </a:xfrm>
          <a:prstGeom prst="rect">
            <a:avLst/>
          </a:prstGeom>
          <a:noFill/>
        </p:spPr>
      </p:pic>
      <p:pic>
        <p:nvPicPr>
          <p:cNvPr id="1034" name="Picture 10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57950" y="5214950"/>
            <a:ext cx="1600200" cy="24765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6286512" y="500042"/>
            <a:ext cx="12634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894</TotalTime>
  <Words>172</Words>
  <Application>Microsoft Office PowerPoint</Application>
  <PresentationFormat>Presentación en pantalla (4:3)</PresentationFormat>
  <Paragraphs>60</Paragraphs>
  <Slides>28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Definición de Hijo (a)  José Saramago</dc:title>
  <dc:creator>abuelitos</dc:creator>
  <cp:lastModifiedBy>abuelitos</cp:lastModifiedBy>
  <cp:revision>251</cp:revision>
  <dcterms:created xsi:type="dcterms:W3CDTF">2013-06-10T21:45:57Z</dcterms:created>
  <dcterms:modified xsi:type="dcterms:W3CDTF">2013-09-28T18:12:37Z</dcterms:modified>
</cp:coreProperties>
</file>