
<file path=[Content_Types].xml><?xml version="1.0" encoding="utf-8"?>
<Types xmlns="http://schemas.openxmlformats.org/package/2006/content-types">
  <Default Extension="png" ContentType="image/png"/>
  <Default Extension="wma" ContentType="audio/x-ms-wma"/>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16"/>
  </p:notesMasterIdLst>
  <p:sldIdLst>
    <p:sldId id="318" r:id="rId3"/>
    <p:sldId id="314" r:id="rId4"/>
    <p:sldId id="317" r:id="rId5"/>
    <p:sldId id="319" r:id="rId6"/>
    <p:sldId id="316" r:id="rId7"/>
    <p:sldId id="330" r:id="rId8"/>
    <p:sldId id="340" r:id="rId9"/>
    <p:sldId id="335" r:id="rId10"/>
    <p:sldId id="331" r:id="rId11"/>
    <p:sldId id="328" r:id="rId12"/>
    <p:sldId id="341" r:id="rId13"/>
    <p:sldId id="332" r:id="rId14"/>
    <p:sldId id="342" r:id="rId15"/>
  </p:sldIdLst>
  <p:sldSz cx="9144000" cy="5143500" type="screen16x9"/>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aW50J+szDR8mp+sCgcOKRg==" hashData="wXSZJLcNa3JIlB+KLDVTegsvUQ3++rjLl7s3fJRKhSKVKA4+Sstis11FrSEmOqX6q9X8tKx1WVIMaDuuRj6USA=="/>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351413"/>
    <a:srgbClr val="002200"/>
    <a:srgbClr val="701500"/>
    <a:srgbClr val="581D00"/>
    <a:srgbClr val="2F1F0F"/>
    <a:srgbClr val="3A003A"/>
    <a:srgbClr val="002600"/>
    <a:srgbClr val="3A0000"/>
    <a:srgbClr val="261300"/>
    <a:srgbClr val="180C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8861" autoAdjust="0"/>
    <p:restoredTop sz="97336" autoAdjust="0"/>
  </p:normalViewPr>
  <p:slideViewPr>
    <p:cSldViewPr>
      <p:cViewPr varScale="1">
        <p:scale>
          <a:sx n="69" d="100"/>
          <a:sy n="69" d="100"/>
        </p:scale>
        <p:origin x="78" y="396"/>
      </p:cViewPr>
      <p:guideLst>
        <p:guide orient="horz" pos="1620"/>
        <p:guide pos="2880"/>
      </p:guideLst>
    </p:cSldViewPr>
  </p:slideViewPr>
  <p:notesTextViewPr>
    <p:cViewPr>
      <p:scale>
        <a:sx n="100" d="100"/>
        <a:sy n="100" d="100"/>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viewProps" Target="viewProp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slide" Target="slides/slide13.xml"/><Relationship Id="rId10" Type="http://schemas.openxmlformats.org/officeDocument/2006/relationships/slide" Target="slides/slide8.xml"/><Relationship Id="rId19"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79DA720C-5803-4554-8703-F7EAC6268AA2}" type="datetimeFigureOut">
              <a:rPr lang="es-ES" smtClean="0"/>
              <a:pPr/>
              <a:t>24/02/2017</a:t>
            </a:fld>
            <a:endParaRPr lang="es-ES"/>
          </a:p>
        </p:txBody>
      </p:sp>
      <p:sp>
        <p:nvSpPr>
          <p:cNvPr id="4" name="3 Marcador de imagen de diapositiva"/>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BC12702E-8D3D-45B1-B3B8-D7EED66CE9F1}" type="slidenum">
              <a:rPr lang="es-ES" smtClean="0"/>
              <a:pPr/>
              <a:t>‹Nº›</a:t>
            </a:fld>
            <a:endParaRPr lang="es-ES"/>
          </a:p>
        </p:txBody>
      </p:sp>
    </p:spTree>
    <p:extLst>
      <p:ext uri="{BB962C8B-B14F-4D97-AF65-F5344CB8AC3E}">
        <p14:creationId xmlns:p14="http://schemas.microsoft.com/office/powerpoint/2010/main" val="307557463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19"/>
            <a:ext cx="7772400" cy="1102519"/>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6E607814-110D-4305-9662-250F6805FAAD}" type="datetimeFigureOut">
              <a:rPr lang="es-ES" smtClean="0"/>
              <a:pPr/>
              <a:t>24/02/2017</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E4920EBC-7203-4266-BABB-2C4D0D53DBB8}" type="slidenum">
              <a:rPr lang="es-ES" smtClean="0"/>
              <a:pPr/>
              <a:t>‹Nº›</a:t>
            </a:fld>
            <a:endParaRPr lang="es-E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6E607814-110D-4305-9662-250F6805FAAD}" type="datetimeFigureOut">
              <a:rPr lang="es-ES" smtClean="0"/>
              <a:pPr/>
              <a:t>24/02/2017</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E4920EBC-7203-4266-BABB-2C4D0D53DBB8}" type="slidenum">
              <a:rPr lang="es-ES" smtClean="0"/>
              <a:pPr/>
              <a:t>‹Nº›</a:t>
            </a:fld>
            <a:endParaRPr lang="es-E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305176"/>
            <a:ext cx="7772400" cy="1021556"/>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6E607814-110D-4305-9662-250F6805FAAD}" type="datetimeFigureOut">
              <a:rPr lang="es-ES" smtClean="0"/>
              <a:pPr/>
              <a:t>24/02/2017</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E4920EBC-7203-4266-BABB-2C4D0D53DBB8}" type="slidenum">
              <a:rPr lang="es-ES" smtClean="0"/>
              <a:pPr/>
              <a:t>‹Nº›</a:t>
            </a:fld>
            <a:endParaRPr lang="es-E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6E607814-110D-4305-9662-250F6805FAAD}" type="datetimeFigureOut">
              <a:rPr lang="es-ES" smtClean="0"/>
              <a:pPr/>
              <a:t>24/02/2017</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E4920EBC-7203-4266-BABB-2C4D0D53DBB8}" type="slidenum">
              <a:rPr lang="es-ES" smtClean="0"/>
              <a:pPr/>
              <a:t>‹Nº›</a:t>
            </a:fld>
            <a:endParaRPr lang="es-E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6E607814-110D-4305-9662-250F6805FAAD}" type="datetimeFigureOut">
              <a:rPr lang="es-ES" smtClean="0"/>
              <a:pPr/>
              <a:t>24/02/2017</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E4920EBC-7203-4266-BABB-2C4D0D53DBB8}" type="slidenum">
              <a:rPr lang="es-ES" smtClean="0"/>
              <a:pPr/>
              <a:t>‹Nº›</a:t>
            </a:fld>
            <a:endParaRPr lang="es-E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6E607814-110D-4305-9662-250F6805FAAD}" type="datetimeFigureOut">
              <a:rPr lang="es-ES" smtClean="0"/>
              <a:pPr/>
              <a:t>24/02/2017</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E4920EBC-7203-4266-BABB-2C4D0D53DBB8}" type="slidenum">
              <a:rPr lang="es-ES" smtClean="0"/>
              <a:pPr/>
              <a:t>‹Nº›</a:t>
            </a:fld>
            <a:endParaRPr lang="es-E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6E607814-110D-4305-9662-250F6805FAAD}" type="datetimeFigureOut">
              <a:rPr lang="es-ES" smtClean="0"/>
              <a:pPr/>
              <a:t>24/02/2017</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E4920EBC-7203-4266-BABB-2C4D0D53DBB8}" type="slidenum">
              <a:rPr lang="es-ES" smtClean="0"/>
              <a:pPr/>
              <a:t>‹Nº›</a:t>
            </a:fld>
            <a:endParaRPr lang="es-E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1" y="204787"/>
            <a:ext cx="3008313" cy="871538"/>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6E607814-110D-4305-9662-250F6805FAAD}" type="datetimeFigureOut">
              <a:rPr lang="es-ES" smtClean="0"/>
              <a:pPr/>
              <a:t>24/02/2017</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E4920EBC-7203-4266-BABB-2C4D0D53DBB8}" type="slidenum">
              <a:rPr lang="es-ES" smtClean="0"/>
              <a:pPr/>
              <a:t>‹Nº›</a:t>
            </a:fld>
            <a:endParaRPr lang="es-E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3600450"/>
            <a:ext cx="5486400" cy="425054"/>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3 Marcador de texto"/>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6E607814-110D-4305-9662-250F6805FAAD}" type="datetimeFigureOut">
              <a:rPr lang="es-ES" smtClean="0"/>
              <a:pPr/>
              <a:t>24/02/2017</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E4920EBC-7203-4266-BABB-2C4D0D53DBB8}" type="slidenum">
              <a:rPr lang="es-ES" smtClean="0"/>
              <a:pPr/>
              <a:t>‹Nº›</a:t>
            </a:fld>
            <a:endParaRPr lang="es-E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6E607814-110D-4305-9662-250F6805FAAD}" type="datetimeFigureOut">
              <a:rPr lang="es-ES" smtClean="0"/>
              <a:pPr/>
              <a:t>24/02/2017</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E4920EBC-7203-4266-BABB-2C4D0D53DBB8}" type="slidenum">
              <a:rPr lang="es-ES" smtClean="0"/>
              <a:pPr/>
              <a:t>‹Nº›</a:t>
            </a:fld>
            <a:endParaRPr lang="es-E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05979"/>
            <a:ext cx="2057400" cy="4388644"/>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05979"/>
            <a:ext cx="6019800" cy="4388644"/>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6E607814-110D-4305-9662-250F6805FAAD}" type="datetimeFigureOut">
              <a:rPr lang="es-ES" smtClean="0"/>
              <a:pPr/>
              <a:t>24/02/2017</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E4920EBC-7203-4266-BABB-2C4D0D53DBB8}" type="slidenum">
              <a:rPr lang="es-ES" smtClean="0"/>
              <a:pPr/>
              <a:t>‹Nº›</a:t>
            </a:fld>
            <a:endParaRPr lang="es-E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143000" y="841772"/>
            <a:ext cx="6858000" cy="1790700"/>
          </a:xfrm>
          <a:prstGeom prst="rect">
            <a:avLst/>
          </a:prstGeom>
        </p:spPr>
        <p:txBody>
          <a:bodyPr anchor="b"/>
          <a:lstStyle>
            <a:lvl1pPr algn="ctr">
              <a:defRPr sz="4500"/>
            </a:lvl1pPr>
          </a:lstStyle>
          <a:p>
            <a:r>
              <a:rPr lang="es-ES" smtClean="0"/>
              <a:t>Haga clic para modificar el estilo de título del patrón</a:t>
            </a:r>
            <a:endParaRPr lang="es-ES"/>
          </a:p>
        </p:txBody>
      </p:sp>
      <p:sp>
        <p:nvSpPr>
          <p:cNvPr id="3" name="Subtítulo 2"/>
          <p:cNvSpPr>
            <a:spLocks noGrp="1"/>
          </p:cNvSpPr>
          <p:nvPr>
            <p:ph type="subTitle" idx="1"/>
          </p:nvPr>
        </p:nvSpPr>
        <p:spPr>
          <a:xfrm>
            <a:off x="1143000" y="2701528"/>
            <a:ext cx="6858000" cy="1241822"/>
          </a:xfrm>
          <a:prstGeom prst="rect">
            <a:avLst/>
          </a:prstGeo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s-ES" smtClean="0"/>
              <a:t>Haga clic para editar el estilo de subtítulo del patrón</a:t>
            </a:r>
            <a:endParaRPr lang="es-ES"/>
          </a:p>
        </p:txBody>
      </p:sp>
      <p:sp>
        <p:nvSpPr>
          <p:cNvPr id="4" name="Marcador de fecha 3"/>
          <p:cNvSpPr>
            <a:spLocks noGrp="1"/>
          </p:cNvSpPr>
          <p:nvPr>
            <p:ph type="dt" sz="half" idx="10"/>
          </p:nvPr>
        </p:nvSpPr>
        <p:spPr/>
        <p:txBody>
          <a:bodyPr/>
          <a:lstStyle>
            <a:lvl1pPr>
              <a:defRPr/>
            </a:lvl1pPr>
          </a:lstStyle>
          <a:p>
            <a:pPr defTabSz="685800" fontAlgn="base">
              <a:spcBef>
                <a:spcPct val="0"/>
              </a:spcBef>
              <a:spcAft>
                <a:spcPct val="0"/>
              </a:spcAft>
            </a:pPr>
            <a:endParaRPr lang="es-ES" altLang="es-ES" smtClean="0">
              <a:solidFill>
                <a:srgbClr val="000000"/>
              </a:solidFill>
            </a:endParaRPr>
          </a:p>
        </p:txBody>
      </p:sp>
    </p:spTree>
    <p:extLst>
      <p:ext uri="{BB962C8B-B14F-4D97-AF65-F5344CB8AC3E}">
        <p14:creationId xmlns:p14="http://schemas.microsoft.com/office/powerpoint/2010/main" val="165802601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05979"/>
            <a:ext cx="8229600" cy="85725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6E607814-110D-4305-9662-250F6805FAAD}" type="datetimeFigureOut">
              <a:rPr lang="es-ES" smtClean="0"/>
              <a:pPr/>
              <a:t>24/02/2017</a:t>
            </a:fld>
            <a:endParaRPr lang="es-ES"/>
          </a:p>
        </p:txBody>
      </p:sp>
      <p:sp>
        <p:nvSpPr>
          <p:cNvPr id="5" name="4 Marcador de pie de página"/>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E4920EBC-7203-4266-BABB-2C4D0D53DBB8}" type="slidenum">
              <a:rPr lang="es-ES" smtClean="0"/>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4683919"/>
            <a:ext cx="2133600" cy="357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050"/>
            </a:lvl1pPr>
          </a:lstStyle>
          <a:p>
            <a:pPr defTabSz="685800" fontAlgn="base">
              <a:spcBef>
                <a:spcPct val="0"/>
              </a:spcBef>
              <a:spcAft>
                <a:spcPct val="0"/>
              </a:spcAft>
            </a:pPr>
            <a:endParaRPr lang="es-ES" altLang="es-ES" smtClean="0">
              <a:solidFill>
                <a:srgbClr val="000000"/>
              </a:solidFill>
            </a:endParaRPr>
          </a:p>
        </p:txBody>
      </p:sp>
    </p:spTree>
    <p:extLst>
      <p:ext uri="{BB962C8B-B14F-4D97-AF65-F5344CB8AC3E}">
        <p14:creationId xmlns:p14="http://schemas.microsoft.com/office/powerpoint/2010/main" val="661068920"/>
      </p:ext>
    </p:extLst>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3300" kern="1200">
          <a:solidFill>
            <a:schemeClr val="tx2"/>
          </a:solidFill>
          <a:latin typeface="+mj-lt"/>
          <a:ea typeface="+mj-ea"/>
          <a:cs typeface="+mj-cs"/>
        </a:defRPr>
      </a:lvl1pPr>
      <a:lvl2pPr algn="ctr" rtl="0" fontAlgn="base">
        <a:spcBef>
          <a:spcPct val="0"/>
        </a:spcBef>
        <a:spcAft>
          <a:spcPct val="0"/>
        </a:spcAft>
        <a:defRPr sz="3300">
          <a:solidFill>
            <a:schemeClr val="tx2"/>
          </a:solidFill>
          <a:latin typeface="Arial" panose="020B0604020202020204" pitchFamily="34" charset="0"/>
          <a:cs typeface="Arial" panose="020B0604020202020204" pitchFamily="34" charset="0"/>
        </a:defRPr>
      </a:lvl2pPr>
      <a:lvl3pPr algn="ctr" rtl="0" fontAlgn="base">
        <a:spcBef>
          <a:spcPct val="0"/>
        </a:spcBef>
        <a:spcAft>
          <a:spcPct val="0"/>
        </a:spcAft>
        <a:defRPr sz="3300">
          <a:solidFill>
            <a:schemeClr val="tx2"/>
          </a:solidFill>
          <a:latin typeface="Arial" panose="020B0604020202020204" pitchFamily="34" charset="0"/>
          <a:cs typeface="Arial" panose="020B0604020202020204" pitchFamily="34" charset="0"/>
        </a:defRPr>
      </a:lvl3pPr>
      <a:lvl4pPr algn="ctr" rtl="0" fontAlgn="base">
        <a:spcBef>
          <a:spcPct val="0"/>
        </a:spcBef>
        <a:spcAft>
          <a:spcPct val="0"/>
        </a:spcAft>
        <a:defRPr sz="3300">
          <a:solidFill>
            <a:schemeClr val="tx2"/>
          </a:solidFill>
          <a:latin typeface="Arial" panose="020B0604020202020204" pitchFamily="34" charset="0"/>
          <a:cs typeface="Arial" panose="020B0604020202020204" pitchFamily="34" charset="0"/>
        </a:defRPr>
      </a:lvl4pPr>
      <a:lvl5pPr algn="ctr" rtl="0" fontAlgn="base">
        <a:spcBef>
          <a:spcPct val="0"/>
        </a:spcBef>
        <a:spcAft>
          <a:spcPct val="0"/>
        </a:spcAft>
        <a:defRPr sz="3300">
          <a:solidFill>
            <a:schemeClr val="tx2"/>
          </a:solidFill>
          <a:latin typeface="Arial" panose="020B0604020202020204" pitchFamily="34" charset="0"/>
          <a:cs typeface="Arial" panose="020B0604020202020204" pitchFamily="34" charset="0"/>
        </a:defRPr>
      </a:lvl5pPr>
      <a:lvl6pPr marL="342900" algn="ctr" rtl="0" fontAlgn="base">
        <a:spcBef>
          <a:spcPct val="0"/>
        </a:spcBef>
        <a:spcAft>
          <a:spcPct val="0"/>
        </a:spcAft>
        <a:defRPr sz="3300">
          <a:solidFill>
            <a:schemeClr val="tx2"/>
          </a:solidFill>
          <a:latin typeface="Arial" panose="020B0604020202020204" pitchFamily="34" charset="0"/>
          <a:cs typeface="Arial" panose="020B0604020202020204" pitchFamily="34" charset="0"/>
        </a:defRPr>
      </a:lvl6pPr>
      <a:lvl7pPr marL="685800" algn="ctr" rtl="0" fontAlgn="base">
        <a:spcBef>
          <a:spcPct val="0"/>
        </a:spcBef>
        <a:spcAft>
          <a:spcPct val="0"/>
        </a:spcAft>
        <a:defRPr sz="3300">
          <a:solidFill>
            <a:schemeClr val="tx2"/>
          </a:solidFill>
          <a:latin typeface="Arial" panose="020B0604020202020204" pitchFamily="34" charset="0"/>
          <a:cs typeface="Arial" panose="020B0604020202020204" pitchFamily="34" charset="0"/>
        </a:defRPr>
      </a:lvl7pPr>
      <a:lvl8pPr marL="1028700" algn="ctr" rtl="0" fontAlgn="base">
        <a:spcBef>
          <a:spcPct val="0"/>
        </a:spcBef>
        <a:spcAft>
          <a:spcPct val="0"/>
        </a:spcAft>
        <a:defRPr sz="3300">
          <a:solidFill>
            <a:schemeClr val="tx2"/>
          </a:solidFill>
          <a:latin typeface="Arial" panose="020B0604020202020204" pitchFamily="34" charset="0"/>
          <a:cs typeface="Arial" panose="020B0604020202020204" pitchFamily="34" charset="0"/>
        </a:defRPr>
      </a:lvl8pPr>
      <a:lvl9pPr marL="1371600" algn="ctr" rtl="0" fontAlgn="base">
        <a:spcBef>
          <a:spcPct val="0"/>
        </a:spcBef>
        <a:spcAft>
          <a:spcPct val="0"/>
        </a:spcAft>
        <a:defRPr sz="3300">
          <a:solidFill>
            <a:schemeClr val="tx2"/>
          </a:solidFill>
          <a:latin typeface="Arial" panose="020B0604020202020204" pitchFamily="34" charset="0"/>
          <a:cs typeface="Arial" panose="020B0604020202020204" pitchFamily="34" charset="0"/>
        </a:defRPr>
      </a:lvl9pPr>
    </p:titleStyle>
    <p:bodyStyle>
      <a:lvl1pPr marL="257175" indent="-257175" algn="l" rtl="0" fontAlgn="base">
        <a:spcBef>
          <a:spcPct val="20000"/>
        </a:spcBef>
        <a:spcAft>
          <a:spcPct val="0"/>
        </a:spcAft>
        <a:buChar char="•"/>
        <a:defRPr sz="2400" kern="1200">
          <a:solidFill>
            <a:schemeClr val="tx1"/>
          </a:solidFill>
          <a:latin typeface="+mn-lt"/>
          <a:ea typeface="+mn-ea"/>
          <a:cs typeface="+mn-cs"/>
        </a:defRPr>
      </a:lvl1pPr>
      <a:lvl2pPr marL="557213" indent="-214313" algn="l" rtl="0" fontAlgn="base">
        <a:spcBef>
          <a:spcPct val="20000"/>
        </a:spcBef>
        <a:spcAft>
          <a:spcPct val="0"/>
        </a:spcAft>
        <a:buChar char="–"/>
        <a:defRPr sz="2100" kern="1200">
          <a:solidFill>
            <a:schemeClr val="tx1"/>
          </a:solidFill>
          <a:latin typeface="+mn-lt"/>
          <a:ea typeface="+mn-ea"/>
          <a:cs typeface="+mn-cs"/>
        </a:defRPr>
      </a:lvl2pPr>
      <a:lvl3pPr marL="857250" indent="-171450" algn="l" rtl="0" fontAlgn="base">
        <a:spcBef>
          <a:spcPct val="20000"/>
        </a:spcBef>
        <a:spcAft>
          <a:spcPct val="0"/>
        </a:spcAft>
        <a:buChar char="•"/>
        <a:defRPr sz="1800" kern="1200">
          <a:solidFill>
            <a:schemeClr val="tx1"/>
          </a:solidFill>
          <a:latin typeface="+mn-lt"/>
          <a:ea typeface="+mn-ea"/>
          <a:cs typeface="+mn-cs"/>
        </a:defRPr>
      </a:lvl3pPr>
      <a:lvl4pPr marL="1200150" indent="-171450" algn="l" rtl="0" fontAlgn="base">
        <a:spcBef>
          <a:spcPct val="20000"/>
        </a:spcBef>
        <a:spcAft>
          <a:spcPct val="0"/>
        </a:spcAft>
        <a:buChar char="–"/>
        <a:defRPr sz="1500" kern="1200">
          <a:solidFill>
            <a:schemeClr val="tx1"/>
          </a:solidFill>
          <a:latin typeface="+mn-lt"/>
          <a:ea typeface="+mn-ea"/>
          <a:cs typeface="+mn-cs"/>
        </a:defRPr>
      </a:lvl4pPr>
      <a:lvl5pPr marL="1543050" indent="-171450" algn="l" rtl="0" fontAlgn="base">
        <a:spcBef>
          <a:spcPct val="20000"/>
        </a:spcBef>
        <a:spcAft>
          <a:spcPct val="0"/>
        </a:spcAft>
        <a:buChar char="»"/>
        <a:defRPr sz="150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s-E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wma"/><Relationship Id="rId1" Type="http://schemas.microsoft.com/office/2007/relationships/media" Target="../media/media1.wma"/><Relationship Id="rId5" Type="http://schemas.openxmlformats.org/officeDocument/2006/relationships/image" Target="../media/image2.jpg"/><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8" Type="http://schemas.openxmlformats.org/officeDocument/2006/relationships/image" Target="../media/image17.png"/><Relationship Id="rId13" Type="http://schemas.openxmlformats.org/officeDocument/2006/relationships/hyperlink" Target="https://vk.com/mispps" TargetMode="External"/><Relationship Id="rId3" Type="http://schemas.openxmlformats.org/officeDocument/2006/relationships/image" Target="../media/image14.png"/><Relationship Id="rId7" Type="http://schemas.openxmlformats.org/officeDocument/2006/relationships/hyperlink" Target="https://www.facebook.com/mispps" TargetMode="External"/><Relationship Id="rId12" Type="http://schemas.openxmlformats.org/officeDocument/2006/relationships/image" Target="../media/image19.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16.png"/><Relationship Id="rId11" Type="http://schemas.openxmlformats.org/officeDocument/2006/relationships/hyperlink" Target="https://plus.google.com/+Mispps/" TargetMode="External"/><Relationship Id="rId5" Type="http://schemas.openxmlformats.org/officeDocument/2006/relationships/image" Target="../media/image15.png"/><Relationship Id="rId10" Type="http://schemas.openxmlformats.org/officeDocument/2006/relationships/image" Target="../media/image18.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20.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Gregg Karukas - Riverside drive  wma 1">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4267200" y="2266950"/>
            <a:ext cx="609600" cy="609600"/>
          </a:xfrm>
          <a:prstGeom prst="rect">
            <a:avLst/>
          </a:prstGeom>
        </p:spPr>
      </p:pic>
      <p:pic>
        <p:nvPicPr>
          <p:cNvPr id="16" name="Imagen 15"/>
          <p:cNvPicPr>
            <a:picLocks noChangeAspect="1"/>
          </p:cNvPicPr>
          <p:nvPr/>
        </p:nvPicPr>
        <p:blipFill rotWithShape="1">
          <a:blip r:embed="rId5">
            <a:extLst>
              <a:ext uri="{28A0092B-C50C-407E-A947-70E740481C1C}">
                <a14:useLocalDpi xmlns:a14="http://schemas.microsoft.com/office/drawing/2010/main" val="0"/>
              </a:ext>
            </a:extLst>
          </a:blip>
          <a:srcRect t="185" b="370"/>
          <a:stretch/>
        </p:blipFill>
        <p:spPr>
          <a:xfrm>
            <a:off x="0" y="0"/>
            <a:ext cx="9144000" cy="5143499"/>
          </a:xfrm>
          <a:prstGeom prst="rect">
            <a:avLst/>
          </a:prstGeom>
        </p:spPr>
      </p:pic>
      <p:sp>
        <p:nvSpPr>
          <p:cNvPr id="9" name="Rectángulo 8"/>
          <p:cNvSpPr/>
          <p:nvPr/>
        </p:nvSpPr>
        <p:spPr>
          <a:xfrm>
            <a:off x="-1266" y="-20538"/>
            <a:ext cx="9146543" cy="923330"/>
          </a:xfrm>
          <a:prstGeom prst="rect">
            <a:avLst/>
          </a:prstGeom>
          <a:noFill/>
        </p:spPr>
        <p:txBody>
          <a:bodyPr wrap="none" lIns="91440" tIns="45720" rIns="91440" bIns="45720">
            <a:spAutoFit/>
          </a:bodyPr>
          <a:lstStyle/>
          <a:p>
            <a:pPr algn="ctr"/>
            <a:r>
              <a:rPr lang="es-ES" sz="5200" b="1" cap="none" spc="50" dirty="0" smtClean="0">
                <a:ln w="0"/>
                <a:solidFill>
                  <a:schemeClr val="bg2"/>
                </a:solidFill>
                <a:effectLst>
                  <a:innerShdw blurRad="63500" dist="50800" dir="13500000">
                    <a:srgbClr val="000000">
                      <a:alpha val="50000"/>
                    </a:srgbClr>
                  </a:innerShdw>
                </a:effectLst>
              </a:rPr>
              <a:t>Decálogo para saber envejecer</a:t>
            </a:r>
            <a:endParaRPr lang="es-ES" sz="5200" b="1" cap="none" spc="50" dirty="0">
              <a:ln w="0"/>
              <a:solidFill>
                <a:schemeClr val="bg2"/>
              </a:solidFill>
              <a:effectLst>
                <a:innerShdw blurRad="63500" dist="50800" dir="13500000">
                  <a:srgbClr val="000000">
                    <a:alpha val="50000"/>
                  </a:srgbClr>
                </a:innerShdw>
              </a:effectLst>
            </a:endParaRPr>
          </a:p>
        </p:txBody>
      </p:sp>
    </p:spTree>
    <p:extLst>
      <p:ext uri="{BB962C8B-B14F-4D97-AF65-F5344CB8AC3E}">
        <p14:creationId xmlns:p14="http://schemas.microsoft.com/office/powerpoint/2010/main" val="41118724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withEffect">
                                  <p:stCondLst>
                                    <p:cond delay="0"/>
                                  </p:stCondLst>
                                  <p:childTnLst>
                                    <p:cmd type="call" cmd="playFrom(0.0)">
                                      <p:cBhvr>
                                        <p:cTn id="6" dur="1" fill="hold"/>
                                        <p:tgtEl>
                                          <p:spTgt spid="2"/>
                                        </p:tgtEl>
                                      </p:cBhvr>
                                    </p:cmd>
                                  </p:childTnLst>
                                </p:cTn>
                              </p:par>
                            </p:childTnLst>
                          </p:cTn>
                        </p:par>
                      </p:childTnLst>
                    </p:cTn>
                  </p:par>
                  <p:par>
                    <p:cTn id="7" fill="hold">
                      <p:stCondLst>
                        <p:cond delay="indefinite"/>
                      </p:stCondLst>
                      <p:childTnLst>
                        <p:par>
                          <p:cTn id="8" fill="hold">
                            <p:stCondLst>
                              <p:cond delay="0"/>
                            </p:stCondLst>
                            <p:childTnLst>
                              <p:par>
                                <p:cTn id="9" presetID="47" presetClass="entr" presetSubtype="0" fill="hold" grpId="0" nodeType="clickEffect">
                                  <p:stCondLst>
                                    <p:cond delay="0"/>
                                  </p:stCondLst>
                                  <p:childTnLst>
                                    <p:set>
                                      <p:cBhvr>
                                        <p:cTn id="10" dur="1" fill="hold">
                                          <p:stCondLst>
                                            <p:cond delay="0"/>
                                          </p:stCondLst>
                                        </p:cTn>
                                        <p:tgtEl>
                                          <p:spTgt spid="9"/>
                                        </p:tgtEl>
                                        <p:attrNameLst>
                                          <p:attrName>style.visibility</p:attrName>
                                        </p:attrNameLst>
                                      </p:cBhvr>
                                      <p:to>
                                        <p:strVal val="visible"/>
                                      </p:to>
                                    </p:set>
                                    <p:animEffect transition="in" filter="fade">
                                      <p:cBhvr>
                                        <p:cTn id="11" dur="3000"/>
                                        <p:tgtEl>
                                          <p:spTgt spid="9"/>
                                        </p:tgtEl>
                                      </p:cBhvr>
                                    </p:animEffect>
                                    <p:anim calcmode="lin" valueType="num">
                                      <p:cBhvr>
                                        <p:cTn id="12" dur="3000" fill="hold"/>
                                        <p:tgtEl>
                                          <p:spTgt spid="9"/>
                                        </p:tgtEl>
                                        <p:attrNameLst>
                                          <p:attrName>ppt_x</p:attrName>
                                        </p:attrNameLst>
                                      </p:cBhvr>
                                      <p:tavLst>
                                        <p:tav tm="0">
                                          <p:val>
                                            <p:strVal val="#ppt_x"/>
                                          </p:val>
                                        </p:tav>
                                        <p:tav tm="100000">
                                          <p:val>
                                            <p:strVal val="#ppt_x"/>
                                          </p:val>
                                        </p:tav>
                                      </p:tavLst>
                                    </p:anim>
                                    <p:anim calcmode="lin" valueType="num">
                                      <p:cBhvr>
                                        <p:cTn id="13" dur="30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showWhenStopped="0">
                <p:cTn id="14" repeatCount="indefinite" fill="remove" display="0">
                  <p:stCondLst>
                    <p:cond delay="indefinite"/>
                  </p:stCondLst>
                  <p:endCondLst>
                    <p:cond evt="onStopAudio" delay="0">
                      <p:tgtEl>
                        <p:sldTgt/>
                      </p:tgtEl>
                    </p:cond>
                  </p:endCondLst>
                </p:cTn>
                <p:tgtEl>
                  <p:spTgt spid="2"/>
                </p:tgtEl>
              </p:cMediaNode>
            </p:audio>
          </p:childTnLst>
        </p:cTn>
      </p:par>
    </p:tnLst>
    <p:bldLst>
      <p:bldP spid="9"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Imagen 16"/>
          <p:cNvPicPr>
            <a:picLocks noChangeAspect="1"/>
          </p:cNvPicPr>
          <p:nvPr/>
        </p:nvPicPr>
        <p:blipFill rotWithShape="1">
          <a:blip r:embed="rId2">
            <a:extLst>
              <a:ext uri="{28A0092B-C50C-407E-A947-70E740481C1C}">
                <a14:useLocalDpi xmlns:a14="http://schemas.microsoft.com/office/drawing/2010/main" val="0"/>
              </a:ext>
            </a:extLst>
          </a:blip>
          <a:srcRect t="371" b="371"/>
          <a:stretch/>
        </p:blipFill>
        <p:spPr>
          <a:xfrm>
            <a:off x="0" y="-1"/>
            <a:ext cx="9144000" cy="5143501"/>
          </a:xfrm>
          <a:prstGeom prst="rect">
            <a:avLst/>
          </a:prstGeom>
        </p:spPr>
      </p:pic>
      <p:sp>
        <p:nvSpPr>
          <p:cNvPr id="2" name="Rectángulo 1"/>
          <p:cNvSpPr/>
          <p:nvPr/>
        </p:nvSpPr>
        <p:spPr>
          <a:xfrm>
            <a:off x="1353" y="4210993"/>
            <a:ext cx="9141291" cy="923330"/>
          </a:xfrm>
          <a:prstGeom prst="rect">
            <a:avLst/>
          </a:prstGeom>
        </p:spPr>
        <p:txBody>
          <a:bodyPr wrap="square">
            <a:spAutoFit/>
          </a:bodyPr>
          <a:lstStyle/>
          <a:p>
            <a:pPr algn="ctr"/>
            <a:r>
              <a:rPr lang="es-ES" b="1" dirty="0">
                <a:solidFill>
                  <a:schemeClr val="bg1"/>
                </a:solidFill>
                <a:latin typeface="+mj-lt"/>
              </a:rPr>
              <a:t>1. Cuidarás tu presentación día con día. Arréglate como si fueras a una fiesta. ¡Qué más fiesta que </a:t>
            </a:r>
            <a:r>
              <a:rPr lang="es-ES" b="1" dirty="0" smtClean="0">
                <a:solidFill>
                  <a:schemeClr val="bg1"/>
                </a:solidFill>
                <a:latin typeface="+mj-lt"/>
              </a:rPr>
              <a:t>la </a:t>
            </a:r>
            <a:r>
              <a:rPr lang="es-ES" b="1" dirty="0">
                <a:solidFill>
                  <a:schemeClr val="bg1"/>
                </a:solidFill>
                <a:latin typeface="+mj-lt"/>
              </a:rPr>
              <a:t>vida! EL peinado, </a:t>
            </a:r>
            <a:r>
              <a:rPr lang="es-ES" b="1" dirty="0" smtClean="0">
                <a:solidFill>
                  <a:schemeClr val="bg1"/>
                </a:solidFill>
                <a:latin typeface="+mj-lt"/>
              </a:rPr>
              <a:t>la </a:t>
            </a:r>
            <a:r>
              <a:rPr lang="es-ES" b="1" dirty="0">
                <a:solidFill>
                  <a:schemeClr val="bg1"/>
                </a:solidFill>
                <a:latin typeface="+mj-lt"/>
              </a:rPr>
              <a:t>ropa, todo atractivo, oliendo a limpio y a buen gusto. </a:t>
            </a:r>
            <a:r>
              <a:rPr lang="es-ES" b="1" dirty="0" smtClean="0">
                <a:solidFill>
                  <a:schemeClr val="bg1"/>
                </a:solidFill>
                <a:latin typeface="+mj-lt"/>
              </a:rPr>
              <a:t>El </a:t>
            </a:r>
            <a:r>
              <a:rPr lang="es-ES" b="1" dirty="0">
                <a:solidFill>
                  <a:schemeClr val="bg1"/>
                </a:solidFill>
                <a:latin typeface="+mj-lt"/>
              </a:rPr>
              <a:t>buen gusto es gratuito, no cuesta nada. Que al verte se alegren tu espejo y los ojos de </a:t>
            </a:r>
            <a:r>
              <a:rPr lang="es-ES" b="1" dirty="0" smtClean="0">
                <a:solidFill>
                  <a:schemeClr val="bg1"/>
                </a:solidFill>
                <a:latin typeface="+mj-lt"/>
              </a:rPr>
              <a:t>los </a:t>
            </a:r>
            <a:r>
              <a:rPr lang="es-ES" b="1" dirty="0">
                <a:solidFill>
                  <a:schemeClr val="bg1"/>
                </a:solidFill>
                <a:latin typeface="+mj-lt"/>
              </a:rPr>
              <a:t>demás.</a:t>
            </a:r>
          </a:p>
        </p:txBody>
      </p:sp>
    </p:spTree>
    <p:extLst>
      <p:ext uri="{BB962C8B-B14F-4D97-AF65-F5344CB8AC3E}">
        <p14:creationId xmlns:p14="http://schemas.microsoft.com/office/powerpoint/2010/main" val="25907068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Imagen 15"/>
          <p:cNvPicPr>
            <a:picLocks noChangeAspect="1"/>
          </p:cNvPicPr>
          <p:nvPr/>
        </p:nvPicPr>
        <p:blipFill rotWithShape="1">
          <a:blip r:embed="rId2">
            <a:extLst>
              <a:ext uri="{28A0092B-C50C-407E-A947-70E740481C1C}">
                <a14:useLocalDpi xmlns:a14="http://schemas.microsoft.com/office/drawing/2010/main" val="0"/>
              </a:ext>
            </a:extLst>
          </a:blip>
          <a:srcRect t="185" b="370"/>
          <a:stretch/>
        </p:blipFill>
        <p:spPr>
          <a:xfrm>
            <a:off x="0" y="1"/>
            <a:ext cx="9144000" cy="5143499"/>
          </a:xfrm>
          <a:prstGeom prst="rect">
            <a:avLst/>
          </a:prstGeom>
        </p:spPr>
      </p:pic>
      <p:sp>
        <p:nvSpPr>
          <p:cNvPr id="2" name="Rectángulo 1"/>
          <p:cNvSpPr/>
          <p:nvPr/>
        </p:nvSpPr>
        <p:spPr>
          <a:xfrm>
            <a:off x="1351" y="4209535"/>
            <a:ext cx="9141293" cy="923330"/>
          </a:xfrm>
          <a:prstGeom prst="rect">
            <a:avLst/>
          </a:prstGeom>
        </p:spPr>
        <p:txBody>
          <a:bodyPr wrap="square">
            <a:spAutoFit/>
          </a:bodyPr>
          <a:lstStyle/>
          <a:p>
            <a:pPr algn="ctr"/>
            <a:r>
              <a:rPr lang="es-ES" b="1" dirty="0">
                <a:solidFill>
                  <a:schemeClr val="bg1"/>
                </a:solidFill>
                <a:effectLst>
                  <a:glow rad="127000">
                    <a:srgbClr val="261300"/>
                  </a:glow>
                </a:effectLst>
                <a:latin typeface="+mj-lt"/>
              </a:rPr>
              <a:t>2. No te encerrarás en tu casa ni en tu habitación. Nada de jugar al enclaustrado o al preso voluntario. Saldrás a la calle y al campo de paseo. EL agua estancada se pudre y la máquina inmóvil se enmohece.</a:t>
            </a:r>
          </a:p>
        </p:txBody>
      </p:sp>
    </p:spTree>
    <p:extLst>
      <p:ext uri="{BB962C8B-B14F-4D97-AF65-F5344CB8AC3E}">
        <p14:creationId xmlns:p14="http://schemas.microsoft.com/office/powerpoint/2010/main" val="36271829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Imagen 14"/>
          <p:cNvPicPr>
            <a:picLocks noChangeAspect="1"/>
          </p:cNvPicPr>
          <p:nvPr/>
        </p:nvPicPr>
        <p:blipFill rotWithShape="1">
          <a:blip r:embed="rId2">
            <a:extLst>
              <a:ext uri="{28A0092B-C50C-407E-A947-70E740481C1C}">
                <a14:useLocalDpi xmlns:a14="http://schemas.microsoft.com/office/drawing/2010/main" val="0"/>
              </a:ext>
            </a:extLst>
          </a:blip>
          <a:srcRect t="185" b="580"/>
          <a:stretch/>
        </p:blipFill>
        <p:spPr>
          <a:xfrm>
            <a:off x="0" y="0"/>
            <a:ext cx="9144000" cy="5143499"/>
          </a:xfrm>
          <a:prstGeom prst="rect">
            <a:avLst/>
          </a:prstGeom>
        </p:spPr>
      </p:pic>
      <p:sp>
        <p:nvSpPr>
          <p:cNvPr id="2" name="Rectángulo 1"/>
          <p:cNvSpPr/>
          <p:nvPr/>
        </p:nvSpPr>
        <p:spPr>
          <a:xfrm>
            <a:off x="0" y="4220655"/>
            <a:ext cx="9144000" cy="923330"/>
          </a:xfrm>
          <a:prstGeom prst="rect">
            <a:avLst/>
          </a:prstGeom>
        </p:spPr>
        <p:txBody>
          <a:bodyPr wrap="square">
            <a:spAutoFit/>
          </a:bodyPr>
          <a:lstStyle/>
          <a:p>
            <a:pPr algn="ctr"/>
            <a:r>
              <a:rPr lang="es-ES" b="1" dirty="0">
                <a:solidFill>
                  <a:schemeClr val="bg1"/>
                </a:solidFill>
                <a:effectLst>
                  <a:glow rad="127000">
                    <a:schemeClr val="tx2">
                      <a:lumMod val="50000"/>
                    </a:schemeClr>
                  </a:glow>
                </a:effectLst>
                <a:latin typeface="+mj-lt"/>
              </a:rPr>
              <a:t>3. Amarás el ejercicio físico como a ti mismo. Un rato de gimnasia, una caminata razonable dentro o fuera de casa, por lo menos abrir la puerta, regar las rosas, contestar el teléfono, cualquier movimiento que te despegue de la cama y del sillón. Contra inercia, diligencia.</a:t>
            </a:r>
          </a:p>
        </p:txBody>
      </p:sp>
    </p:spTree>
    <p:extLst>
      <p:ext uri="{BB962C8B-B14F-4D97-AF65-F5344CB8AC3E}">
        <p14:creationId xmlns:p14="http://schemas.microsoft.com/office/powerpoint/2010/main" val="4107138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Imagen 17"/>
          <p:cNvPicPr>
            <a:picLocks noChangeAspect="1"/>
          </p:cNvPicPr>
          <p:nvPr/>
        </p:nvPicPr>
        <p:blipFill rotWithShape="1">
          <a:blip r:embed="rId2">
            <a:extLst>
              <a:ext uri="{28A0092B-C50C-407E-A947-70E740481C1C}">
                <a14:useLocalDpi xmlns:a14="http://schemas.microsoft.com/office/drawing/2010/main" val="0"/>
              </a:ext>
            </a:extLst>
          </a:blip>
          <a:srcRect t="185" b="416"/>
          <a:stretch/>
        </p:blipFill>
        <p:spPr>
          <a:xfrm>
            <a:off x="0" y="0"/>
            <a:ext cx="9144000" cy="5143500"/>
          </a:xfrm>
          <a:prstGeom prst="rect">
            <a:avLst/>
          </a:prstGeom>
        </p:spPr>
      </p:pic>
      <p:sp>
        <p:nvSpPr>
          <p:cNvPr id="4" name="Rectángulo 3"/>
          <p:cNvSpPr/>
          <p:nvPr/>
        </p:nvSpPr>
        <p:spPr>
          <a:xfrm>
            <a:off x="1353" y="4210264"/>
            <a:ext cx="9141291" cy="923330"/>
          </a:xfrm>
          <a:prstGeom prst="rect">
            <a:avLst/>
          </a:prstGeom>
        </p:spPr>
        <p:txBody>
          <a:bodyPr wrap="square">
            <a:spAutoFit/>
          </a:bodyPr>
          <a:lstStyle/>
          <a:p>
            <a:pPr algn="ctr"/>
            <a:r>
              <a:rPr lang="es-ES" b="1" dirty="0">
                <a:solidFill>
                  <a:schemeClr val="bg1"/>
                </a:solidFill>
                <a:effectLst>
                  <a:glow rad="127000">
                    <a:srgbClr val="2F1F0F"/>
                  </a:glow>
                </a:effectLst>
                <a:latin typeface="+mj-lt"/>
              </a:rPr>
              <a:t>4. Evitarás actitudes y gestos de viejo derrumbado, la cabeza gacha, La espalda encorvada, </a:t>
            </a:r>
            <a:r>
              <a:rPr lang="es-ES" b="1" dirty="0" smtClean="0">
                <a:solidFill>
                  <a:schemeClr val="bg1"/>
                </a:solidFill>
                <a:effectLst>
                  <a:glow rad="127000">
                    <a:srgbClr val="2F1F0F"/>
                  </a:glow>
                </a:effectLst>
                <a:latin typeface="+mj-lt"/>
              </a:rPr>
              <a:t>los </a:t>
            </a:r>
            <a:r>
              <a:rPr lang="es-ES" b="1" dirty="0">
                <a:solidFill>
                  <a:schemeClr val="bg1"/>
                </a:solidFill>
                <a:effectLst>
                  <a:glow rad="127000">
                    <a:srgbClr val="2F1F0F"/>
                  </a:glow>
                </a:effectLst>
                <a:latin typeface="+mj-lt"/>
              </a:rPr>
              <a:t>pies arrastrándose. No. Que </a:t>
            </a:r>
            <a:r>
              <a:rPr lang="es-ES" b="1" dirty="0" smtClean="0">
                <a:solidFill>
                  <a:schemeClr val="bg1"/>
                </a:solidFill>
                <a:effectLst>
                  <a:glow rad="127000">
                    <a:srgbClr val="2F1F0F"/>
                  </a:glow>
                </a:effectLst>
                <a:latin typeface="+mj-lt"/>
              </a:rPr>
              <a:t>la </a:t>
            </a:r>
            <a:r>
              <a:rPr lang="es-ES" b="1" dirty="0">
                <a:solidFill>
                  <a:schemeClr val="bg1"/>
                </a:solidFill>
                <a:effectLst>
                  <a:glow rad="127000">
                    <a:srgbClr val="2F1F0F"/>
                  </a:glow>
                </a:effectLst>
                <a:latin typeface="+mj-lt"/>
              </a:rPr>
              <a:t>gente diga un piropo cuando pases: Qué </a:t>
            </a:r>
            <a:r>
              <a:rPr lang="es-ES" b="1" dirty="0" err="1">
                <a:solidFill>
                  <a:schemeClr val="bg1"/>
                </a:solidFill>
                <a:effectLst>
                  <a:glow rad="127000">
                    <a:srgbClr val="2F1F0F"/>
                  </a:glow>
                </a:effectLst>
                <a:latin typeface="+mj-lt"/>
              </a:rPr>
              <a:t>tiesecito</a:t>
            </a:r>
            <a:r>
              <a:rPr lang="es-ES" b="1" dirty="0">
                <a:solidFill>
                  <a:schemeClr val="bg1"/>
                </a:solidFill>
                <a:effectLst>
                  <a:glow rad="127000">
                    <a:srgbClr val="2F1F0F"/>
                  </a:glow>
                </a:effectLst>
                <a:latin typeface="+mj-lt"/>
              </a:rPr>
              <a:t> el señor, qué altiva la señora.</a:t>
            </a:r>
          </a:p>
        </p:txBody>
      </p:sp>
    </p:spTree>
    <p:extLst>
      <p:ext uri="{BB962C8B-B14F-4D97-AF65-F5344CB8AC3E}">
        <p14:creationId xmlns:p14="http://schemas.microsoft.com/office/powerpoint/2010/main" val="13993666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Imagen 14"/>
          <p:cNvPicPr>
            <a:picLocks noChangeAspect="1"/>
          </p:cNvPicPr>
          <p:nvPr/>
        </p:nvPicPr>
        <p:blipFill rotWithShape="1">
          <a:blip r:embed="rId2">
            <a:extLst>
              <a:ext uri="{28A0092B-C50C-407E-A947-70E740481C1C}">
                <a14:useLocalDpi xmlns:a14="http://schemas.microsoft.com/office/drawing/2010/main" val="0"/>
              </a:ext>
            </a:extLst>
          </a:blip>
          <a:srcRect t="186" b="602"/>
          <a:stretch/>
        </p:blipFill>
        <p:spPr>
          <a:xfrm>
            <a:off x="6096" y="0"/>
            <a:ext cx="9131808" cy="5143500"/>
          </a:xfrm>
          <a:prstGeom prst="rect">
            <a:avLst/>
          </a:prstGeom>
        </p:spPr>
      </p:pic>
      <p:sp>
        <p:nvSpPr>
          <p:cNvPr id="4" name="Rectángulo 3"/>
          <p:cNvSpPr/>
          <p:nvPr/>
        </p:nvSpPr>
        <p:spPr>
          <a:xfrm>
            <a:off x="6762" y="4210264"/>
            <a:ext cx="9130474" cy="923330"/>
          </a:xfrm>
          <a:prstGeom prst="rect">
            <a:avLst/>
          </a:prstGeom>
        </p:spPr>
        <p:txBody>
          <a:bodyPr wrap="square">
            <a:spAutoFit/>
          </a:bodyPr>
          <a:lstStyle/>
          <a:p>
            <a:pPr algn="ctr"/>
            <a:r>
              <a:rPr lang="es-ES" b="1" dirty="0">
                <a:solidFill>
                  <a:schemeClr val="bg1"/>
                </a:solidFill>
                <a:effectLst>
                  <a:glow rad="127000">
                    <a:srgbClr val="3A0000"/>
                  </a:glow>
                </a:effectLst>
                <a:latin typeface="+mj-lt"/>
              </a:rPr>
              <a:t>5. No hablarás de tu vejez ni te quejarás de tus achaques. Acabarás por creerte más viejo, más viejo y enfermo de lo que en realidad estás. Y te harán el vacío. A la gente no </a:t>
            </a:r>
            <a:r>
              <a:rPr lang="es-ES" b="1" dirty="0" smtClean="0">
                <a:solidFill>
                  <a:schemeClr val="bg1"/>
                </a:solidFill>
                <a:effectLst>
                  <a:glow rad="127000">
                    <a:srgbClr val="3A0000"/>
                  </a:glow>
                </a:effectLst>
                <a:latin typeface="+mj-lt"/>
              </a:rPr>
              <a:t>le </a:t>
            </a:r>
            <a:r>
              <a:rPr lang="es-ES" b="1" dirty="0">
                <a:solidFill>
                  <a:schemeClr val="bg1"/>
                </a:solidFill>
                <a:effectLst>
                  <a:glow rad="127000">
                    <a:srgbClr val="3A0000"/>
                  </a:glow>
                </a:effectLst>
                <a:latin typeface="+mj-lt"/>
              </a:rPr>
              <a:t>gusta oír historias de hospital. Cuando te pregunten: ¿Cómo estás?, contestarás que divinamente.</a:t>
            </a:r>
          </a:p>
        </p:txBody>
      </p:sp>
    </p:spTree>
    <p:extLst>
      <p:ext uri="{BB962C8B-B14F-4D97-AF65-F5344CB8AC3E}">
        <p14:creationId xmlns:p14="http://schemas.microsoft.com/office/powerpoint/2010/main" val="42232371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Imagen 14"/>
          <p:cNvPicPr>
            <a:picLocks noChangeAspect="1"/>
          </p:cNvPicPr>
          <p:nvPr/>
        </p:nvPicPr>
        <p:blipFill rotWithShape="1">
          <a:blip r:embed="rId2">
            <a:extLst>
              <a:ext uri="{28A0092B-C50C-407E-A947-70E740481C1C}">
                <a14:useLocalDpi xmlns:a14="http://schemas.microsoft.com/office/drawing/2010/main" val="0"/>
              </a:ext>
            </a:extLst>
          </a:blip>
          <a:srcRect t="186" b="298"/>
          <a:stretch/>
        </p:blipFill>
        <p:spPr>
          <a:xfrm>
            <a:off x="0" y="0"/>
            <a:ext cx="9144000" cy="5143500"/>
          </a:xfrm>
          <a:prstGeom prst="rect">
            <a:avLst/>
          </a:prstGeom>
        </p:spPr>
      </p:pic>
      <p:sp>
        <p:nvSpPr>
          <p:cNvPr id="2" name="Rectángulo 1"/>
          <p:cNvSpPr/>
          <p:nvPr/>
        </p:nvSpPr>
        <p:spPr>
          <a:xfrm>
            <a:off x="1354" y="3922874"/>
            <a:ext cx="9142646" cy="1200329"/>
          </a:xfrm>
          <a:prstGeom prst="rect">
            <a:avLst/>
          </a:prstGeom>
        </p:spPr>
        <p:txBody>
          <a:bodyPr wrap="square">
            <a:spAutoFit/>
          </a:bodyPr>
          <a:lstStyle/>
          <a:p>
            <a:pPr algn="ctr"/>
            <a:r>
              <a:rPr lang="es-ES" b="1" dirty="0">
                <a:solidFill>
                  <a:schemeClr val="bg1"/>
                </a:solidFill>
                <a:effectLst>
                  <a:glow rad="127000">
                    <a:srgbClr val="002600"/>
                  </a:glow>
                </a:effectLst>
                <a:latin typeface="+mj-lt"/>
              </a:rPr>
              <a:t>6. Cultivarás el optimismo sobre todas las cosas. Al mal tiempo, buena cara. Sé positivo en los juicios, de buen humor en las palabras, alegre de rostro, amable en los ademanes. Se tiene la edad que se ejerce. La vejez no es cuestión de años sino un estado de ánimo. El corazón no envejece, el cuero es el que se arruga.</a:t>
            </a:r>
          </a:p>
        </p:txBody>
      </p:sp>
    </p:spTree>
    <p:extLst>
      <p:ext uri="{BB962C8B-B14F-4D97-AF65-F5344CB8AC3E}">
        <p14:creationId xmlns:p14="http://schemas.microsoft.com/office/powerpoint/2010/main" val="14686540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Imagen 14"/>
          <p:cNvPicPr>
            <a:picLocks noChangeAspect="1"/>
          </p:cNvPicPr>
          <p:nvPr/>
        </p:nvPicPr>
        <p:blipFill rotWithShape="1">
          <a:blip r:embed="rId2">
            <a:extLst>
              <a:ext uri="{28A0092B-C50C-407E-A947-70E740481C1C}">
                <a14:useLocalDpi xmlns:a14="http://schemas.microsoft.com/office/drawing/2010/main" val="0"/>
              </a:ext>
            </a:extLst>
          </a:blip>
          <a:srcRect t="185" b="416"/>
          <a:stretch/>
        </p:blipFill>
        <p:spPr>
          <a:xfrm>
            <a:off x="6096" y="0"/>
            <a:ext cx="9131808" cy="5143500"/>
          </a:xfrm>
          <a:prstGeom prst="rect">
            <a:avLst/>
          </a:prstGeom>
        </p:spPr>
      </p:pic>
      <p:sp>
        <p:nvSpPr>
          <p:cNvPr id="4" name="Rectángulo 3"/>
          <p:cNvSpPr/>
          <p:nvPr/>
        </p:nvSpPr>
        <p:spPr>
          <a:xfrm>
            <a:off x="4401" y="3933265"/>
            <a:ext cx="9135197" cy="1200329"/>
          </a:xfrm>
          <a:prstGeom prst="rect">
            <a:avLst/>
          </a:prstGeom>
        </p:spPr>
        <p:txBody>
          <a:bodyPr wrap="square">
            <a:spAutoFit/>
          </a:bodyPr>
          <a:lstStyle/>
          <a:p>
            <a:pPr algn="ctr"/>
            <a:r>
              <a:rPr lang="es-ES" b="1" dirty="0">
                <a:solidFill>
                  <a:schemeClr val="bg1"/>
                </a:solidFill>
                <a:effectLst>
                  <a:glow rad="127000">
                    <a:srgbClr val="3A003A"/>
                  </a:glow>
                </a:effectLst>
                <a:latin typeface="+mj-lt"/>
              </a:rPr>
              <a:t>7. Tratarás de ser útil a ti mismo y a los demás. No eres un parásito ni una rama desgajada del árbol de la vida. Bástate hasta donde sea posible. Y ayuda, ayuda con una sonrisa, un consejo, un servicio. </a:t>
            </a:r>
            <a:r>
              <a:rPr lang="es-ES" b="1" dirty="0" smtClean="0">
                <a:solidFill>
                  <a:schemeClr val="bg1"/>
                </a:solidFill>
                <a:effectLst>
                  <a:glow rad="127000">
                    <a:srgbClr val="3A003A"/>
                  </a:glow>
                </a:effectLst>
                <a:latin typeface="+mj-lt"/>
              </a:rPr>
              <a:t>Al </a:t>
            </a:r>
            <a:r>
              <a:rPr lang="es-ES" b="1" dirty="0">
                <a:solidFill>
                  <a:schemeClr val="bg1"/>
                </a:solidFill>
                <a:effectLst>
                  <a:glow rad="127000">
                    <a:srgbClr val="3A003A"/>
                  </a:glow>
                </a:effectLst>
                <a:latin typeface="+mj-lt"/>
              </a:rPr>
              <a:t>abrirte a </a:t>
            </a:r>
            <a:r>
              <a:rPr lang="es-ES" b="1" dirty="0" smtClean="0">
                <a:solidFill>
                  <a:schemeClr val="bg1"/>
                </a:solidFill>
                <a:effectLst>
                  <a:glow rad="127000">
                    <a:srgbClr val="3A003A"/>
                  </a:glow>
                </a:effectLst>
                <a:latin typeface="+mj-lt"/>
              </a:rPr>
              <a:t>los </a:t>
            </a:r>
            <a:r>
              <a:rPr lang="es-ES" b="1" dirty="0">
                <a:solidFill>
                  <a:schemeClr val="bg1"/>
                </a:solidFill>
                <a:effectLst>
                  <a:glow rad="127000">
                    <a:srgbClr val="3A003A"/>
                  </a:glow>
                </a:effectLst>
                <a:latin typeface="+mj-lt"/>
              </a:rPr>
              <a:t>demás, dejarás de estar pensando en un “yo” angustiado y solitario. Sólo cuando se abre la nuez aparece la </a:t>
            </a:r>
            <a:r>
              <a:rPr lang="es-ES" b="1" dirty="0" smtClean="0">
                <a:solidFill>
                  <a:schemeClr val="bg1"/>
                </a:solidFill>
                <a:effectLst>
                  <a:glow rad="127000">
                    <a:srgbClr val="3A003A"/>
                  </a:glow>
                </a:effectLst>
                <a:latin typeface="+mj-lt"/>
              </a:rPr>
              <a:t>almendra.</a:t>
            </a:r>
            <a:endParaRPr lang="es-ES" b="1" dirty="0">
              <a:solidFill>
                <a:schemeClr val="bg1"/>
              </a:solidFill>
              <a:effectLst>
                <a:glow rad="127000">
                  <a:srgbClr val="3A003A"/>
                </a:glow>
              </a:effectLst>
              <a:latin typeface="+mj-lt"/>
            </a:endParaRPr>
          </a:p>
        </p:txBody>
      </p:sp>
    </p:spTree>
    <p:extLst>
      <p:ext uri="{BB962C8B-B14F-4D97-AF65-F5344CB8AC3E}">
        <p14:creationId xmlns:p14="http://schemas.microsoft.com/office/powerpoint/2010/main" val="12864272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Imagen 14"/>
          <p:cNvPicPr>
            <a:picLocks noChangeAspect="1"/>
          </p:cNvPicPr>
          <p:nvPr/>
        </p:nvPicPr>
        <p:blipFill rotWithShape="1">
          <a:blip r:embed="rId2">
            <a:extLst>
              <a:ext uri="{28A0092B-C50C-407E-A947-70E740481C1C}">
                <a14:useLocalDpi xmlns:a14="http://schemas.microsoft.com/office/drawing/2010/main" val="0"/>
              </a:ext>
            </a:extLst>
          </a:blip>
          <a:srcRect t="371" b="417"/>
          <a:stretch/>
        </p:blipFill>
        <p:spPr>
          <a:xfrm>
            <a:off x="0" y="0"/>
            <a:ext cx="9144000" cy="5143500"/>
          </a:xfrm>
          <a:prstGeom prst="rect">
            <a:avLst/>
          </a:prstGeom>
        </p:spPr>
      </p:pic>
      <p:sp>
        <p:nvSpPr>
          <p:cNvPr id="4" name="Rectángulo 3"/>
          <p:cNvSpPr/>
          <p:nvPr/>
        </p:nvSpPr>
        <p:spPr>
          <a:xfrm>
            <a:off x="1353" y="3933265"/>
            <a:ext cx="9141291" cy="1200329"/>
          </a:xfrm>
          <a:prstGeom prst="rect">
            <a:avLst/>
          </a:prstGeom>
        </p:spPr>
        <p:txBody>
          <a:bodyPr wrap="square">
            <a:spAutoFit/>
          </a:bodyPr>
          <a:lstStyle/>
          <a:p>
            <a:pPr algn="ctr"/>
            <a:r>
              <a:rPr lang="es-ES" b="1" dirty="0">
                <a:solidFill>
                  <a:schemeClr val="bg1"/>
                </a:solidFill>
                <a:effectLst>
                  <a:glow rad="127000">
                    <a:srgbClr val="581D00"/>
                  </a:glow>
                </a:effectLst>
                <a:latin typeface="+mj-lt"/>
              </a:rPr>
              <a:t>8. Trabajarás con tus manos y tu mente. EL trabajo es </a:t>
            </a:r>
            <a:r>
              <a:rPr lang="es-ES" b="1" dirty="0" smtClean="0">
                <a:solidFill>
                  <a:schemeClr val="bg1"/>
                </a:solidFill>
                <a:effectLst>
                  <a:glow rad="127000">
                    <a:srgbClr val="581D00"/>
                  </a:glow>
                </a:effectLst>
                <a:latin typeface="+mj-lt"/>
              </a:rPr>
              <a:t>la </a:t>
            </a:r>
            <a:r>
              <a:rPr lang="es-ES" b="1" dirty="0">
                <a:solidFill>
                  <a:schemeClr val="bg1"/>
                </a:solidFill>
                <a:effectLst>
                  <a:glow rad="127000">
                    <a:srgbClr val="581D00"/>
                  </a:glow>
                </a:effectLst>
                <a:latin typeface="+mj-lt"/>
              </a:rPr>
              <a:t>terapia infalible. Cualquier actitud laboral, intelectual, artística. Haz algo, lo que sea y </a:t>
            </a:r>
            <a:r>
              <a:rPr lang="es-ES" b="1" dirty="0" smtClean="0">
                <a:solidFill>
                  <a:schemeClr val="bg1"/>
                </a:solidFill>
                <a:effectLst>
                  <a:glow rad="127000">
                    <a:srgbClr val="581D00"/>
                  </a:glow>
                </a:effectLst>
                <a:latin typeface="+mj-lt"/>
              </a:rPr>
              <a:t>lo </a:t>
            </a:r>
            <a:r>
              <a:rPr lang="es-ES" b="1" dirty="0">
                <a:solidFill>
                  <a:schemeClr val="bg1"/>
                </a:solidFill>
                <a:effectLst>
                  <a:glow rad="127000">
                    <a:srgbClr val="581D00"/>
                  </a:glow>
                </a:effectLst>
                <a:latin typeface="+mj-lt"/>
              </a:rPr>
              <a:t>que puedas. Una ocupación artesanal, un rato de lectura, un trozo amable de TV, </a:t>
            </a:r>
            <a:r>
              <a:rPr lang="es-ES" b="1" dirty="0" smtClean="0">
                <a:solidFill>
                  <a:schemeClr val="bg1"/>
                </a:solidFill>
                <a:effectLst>
                  <a:glow rad="127000">
                    <a:srgbClr val="581D00"/>
                  </a:glow>
                </a:effectLst>
                <a:latin typeface="+mj-lt"/>
              </a:rPr>
              <a:t>la </a:t>
            </a:r>
            <a:r>
              <a:rPr lang="es-ES" b="1" dirty="0">
                <a:solidFill>
                  <a:schemeClr val="bg1"/>
                </a:solidFill>
                <a:effectLst>
                  <a:glow rad="127000">
                    <a:srgbClr val="581D00"/>
                  </a:glow>
                </a:effectLst>
                <a:latin typeface="+mj-lt"/>
              </a:rPr>
              <a:t>música. La bendición del trabajo es medicina para todos los males.</a:t>
            </a:r>
          </a:p>
        </p:txBody>
      </p:sp>
    </p:spTree>
    <p:extLst>
      <p:ext uri="{BB962C8B-B14F-4D97-AF65-F5344CB8AC3E}">
        <p14:creationId xmlns:p14="http://schemas.microsoft.com/office/powerpoint/2010/main" val="12097526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Imagen 15"/>
          <p:cNvPicPr>
            <a:picLocks noChangeAspect="1"/>
          </p:cNvPicPr>
          <p:nvPr/>
        </p:nvPicPr>
        <p:blipFill rotWithShape="1">
          <a:blip r:embed="rId2">
            <a:extLst>
              <a:ext uri="{28A0092B-C50C-407E-A947-70E740481C1C}">
                <a14:useLocalDpi xmlns:a14="http://schemas.microsoft.com/office/drawing/2010/main" val="0"/>
              </a:ext>
            </a:extLst>
          </a:blip>
          <a:srcRect t="185" b="416"/>
          <a:stretch/>
        </p:blipFill>
        <p:spPr>
          <a:xfrm>
            <a:off x="0" y="0"/>
            <a:ext cx="9144000" cy="5143500"/>
          </a:xfrm>
          <a:prstGeom prst="rect">
            <a:avLst/>
          </a:prstGeom>
        </p:spPr>
      </p:pic>
      <p:sp>
        <p:nvSpPr>
          <p:cNvPr id="3" name="Rectángulo 2"/>
          <p:cNvSpPr/>
          <p:nvPr/>
        </p:nvSpPr>
        <p:spPr>
          <a:xfrm>
            <a:off x="0" y="3655537"/>
            <a:ext cx="9144000" cy="1477328"/>
          </a:xfrm>
          <a:prstGeom prst="rect">
            <a:avLst/>
          </a:prstGeom>
        </p:spPr>
        <p:txBody>
          <a:bodyPr wrap="square">
            <a:spAutoFit/>
          </a:bodyPr>
          <a:lstStyle/>
          <a:p>
            <a:pPr algn="ctr"/>
            <a:r>
              <a:rPr lang="es-ES" b="1" dirty="0">
                <a:solidFill>
                  <a:schemeClr val="bg1"/>
                </a:solidFill>
                <a:effectLst>
                  <a:glow rad="127000">
                    <a:srgbClr val="701500"/>
                  </a:glow>
                </a:effectLst>
                <a:latin typeface="+mj-lt"/>
              </a:rPr>
              <a:t>9. Mantendrás vivas y cordiales las relaciones humanas. Desde luego las que se anudan en el hogar, integrándote a todos los miembros de la familia. Ahí tienes La oportunidad de convivir con niños, jóvenes y adultos, el perfecto muestrario de la vida. Luego ensancharás tu corazón a los amigos, con tal que </a:t>
            </a:r>
            <a:r>
              <a:rPr lang="es-ES" b="1" dirty="0" smtClean="0">
                <a:solidFill>
                  <a:schemeClr val="bg1"/>
                </a:solidFill>
                <a:effectLst>
                  <a:glow rad="127000">
                    <a:srgbClr val="701500"/>
                  </a:glow>
                </a:effectLst>
                <a:latin typeface="+mj-lt"/>
              </a:rPr>
              <a:t>los </a:t>
            </a:r>
            <a:r>
              <a:rPr lang="es-ES" b="1" dirty="0">
                <a:solidFill>
                  <a:schemeClr val="bg1"/>
                </a:solidFill>
                <a:effectLst>
                  <a:glow rad="127000">
                    <a:srgbClr val="701500"/>
                  </a:glow>
                </a:effectLst>
                <a:latin typeface="+mj-lt"/>
              </a:rPr>
              <a:t>amigos no sean exclusivamente unos viejos como tú. Huye del bazar de las antigüedades.</a:t>
            </a:r>
          </a:p>
        </p:txBody>
      </p:sp>
    </p:spTree>
    <p:extLst>
      <p:ext uri="{BB962C8B-B14F-4D97-AF65-F5344CB8AC3E}">
        <p14:creationId xmlns:p14="http://schemas.microsoft.com/office/powerpoint/2010/main" val="28849348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Imagen 14"/>
          <p:cNvPicPr>
            <a:picLocks noChangeAspect="1"/>
          </p:cNvPicPr>
          <p:nvPr/>
        </p:nvPicPr>
        <p:blipFill rotWithShape="1">
          <a:blip r:embed="rId2">
            <a:extLst>
              <a:ext uri="{28A0092B-C50C-407E-A947-70E740481C1C}">
                <a14:useLocalDpi xmlns:a14="http://schemas.microsoft.com/office/drawing/2010/main" val="0"/>
              </a:ext>
            </a:extLst>
          </a:blip>
          <a:srcRect t="185" b="416"/>
          <a:stretch/>
        </p:blipFill>
        <p:spPr>
          <a:xfrm>
            <a:off x="0" y="0"/>
            <a:ext cx="9144000" cy="5143500"/>
          </a:xfrm>
          <a:prstGeom prst="rect">
            <a:avLst/>
          </a:prstGeom>
        </p:spPr>
      </p:pic>
      <p:sp>
        <p:nvSpPr>
          <p:cNvPr id="2" name="Rectángulo 1"/>
          <p:cNvSpPr/>
          <p:nvPr/>
        </p:nvSpPr>
        <p:spPr>
          <a:xfrm>
            <a:off x="0" y="3933994"/>
            <a:ext cx="9144000" cy="1200329"/>
          </a:xfrm>
          <a:prstGeom prst="rect">
            <a:avLst/>
          </a:prstGeom>
        </p:spPr>
        <p:txBody>
          <a:bodyPr wrap="square">
            <a:spAutoFit/>
          </a:bodyPr>
          <a:lstStyle/>
          <a:p>
            <a:pPr algn="ctr"/>
            <a:r>
              <a:rPr lang="es-ES" b="1" dirty="0">
                <a:solidFill>
                  <a:schemeClr val="bg1"/>
                </a:solidFill>
                <a:effectLst>
                  <a:glow rad="127000">
                    <a:srgbClr val="002200"/>
                  </a:glow>
                </a:effectLst>
                <a:latin typeface="+mj-lt"/>
              </a:rPr>
              <a:t>10. No pensarás que “todo tiempo pasado fue mejor”. Deja de estar condenando tu mundo y maldiciendo tu momento. No digas a cada palabra “las cosas andan mal, allá en mi tiempo…” Positivo siempre, negativo jamás. El anciano debiera ser como la luna, un cuerpo opaco destinado a dar luz.</a:t>
            </a:r>
          </a:p>
        </p:txBody>
      </p:sp>
    </p:spTree>
    <p:extLst>
      <p:ext uri="{BB962C8B-B14F-4D97-AF65-F5344CB8AC3E}">
        <p14:creationId xmlns:p14="http://schemas.microsoft.com/office/powerpoint/2010/main" val="22010166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Imagen 17"/>
          <p:cNvPicPr>
            <a:picLocks noChangeAspect="1"/>
          </p:cNvPicPr>
          <p:nvPr/>
        </p:nvPicPr>
        <p:blipFill rotWithShape="1">
          <a:blip r:embed="rId2">
            <a:extLst>
              <a:ext uri="{28A0092B-C50C-407E-A947-70E740481C1C}">
                <a14:useLocalDpi xmlns:a14="http://schemas.microsoft.com/office/drawing/2010/main" val="0"/>
              </a:ext>
            </a:extLst>
          </a:blip>
          <a:srcRect t="186" b="298"/>
          <a:stretch/>
        </p:blipFill>
        <p:spPr>
          <a:xfrm>
            <a:off x="0" y="0"/>
            <a:ext cx="9144000" cy="5143500"/>
          </a:xfrm>
          <a:prstGeom prst="rect">
            <a:avLst/>
          </a:prstGeom>
        </p:spPr>
      </p:pic>
      <p:grpSp>
        <p:nvGrpSpPr>
          <p:cNvPr id="17" name="Grupo 16"/>
          <p:cNvGrpSpPr/>
          <p:nvPr/>
        </p:nvGrpSpPr>
        <p:grpSpPr>
          <a:xfrm>
            <a:off x="1351693" y="4384539"/>
            <a:ext cx="6459938" cy="738664"/>
            <a:chOff x="1351693" y="4384539"/>
            <a:chExt cx="6459938" cy="738664"/>
          </a:xfrm>
        </p:grpSpPr>
        <p:sp>
          <p:nvSpPr>
            <p:cNvPr id="4" name="CuadroTexto 3"/>
            <p:cNvSpPr txBox="1"/>
            <p:nvPr/>
          </p:nvSpPr>
          <p:spPr>
            <a:xfrm>
              <a:off x="1351693" y="4384539"/>
              <a:ext cx="3106235" cy="738664"/>
            </a:xfrm>
            <a:prstGeom prst="rect">
              <a:avLst/>
            </a:prstGeom>
            <a:noFill/>
          </p:spPr>
          <p:txBody>
            <a:bodyPr wrap="square" rtlCol="0">
              <a:spAutoFit/>
            </a:bodyPr>
            <a:lstStyle/>
            <a:p>
              <a:pPr algn="ctr"/>
              <a:r>
                <a:rPr lang="es-ES" sz="1400" b="1" dirty="0" smtClean="0">
                  <a:solidFill>
                    <a:schemeClr val="bg1"/>
                  </a:solidFill>
                  <a:effectLst>
                    <a:glow rad="101600">
                      <a:srgbClr val="351413">
                        <a:alpha val="60000"/>
                      </a:srgbClr>
                    </a:glow>
                  </a:effectLst>
                  <a:latin typeface="+mj-lt"/>
                </a:rPr>
                <a:t>Texto: </a:t>
              </a:r>
              <a:r>
                <a:rPr lang="es-ES" sz="1400" b="1" i="1" dirty="0" smtClean="0">
                  <a:solidFill>
                    <a:schemeClr val="bg1"/>
                  </a:solidFill>
                  <a:effectLst>
                    <a:glow rad="101600">
                      <a:srgbClr val="351413">
                        <a:alpha val="60000"/>
                      </a:srgbClr>
                    </a:glow>
                  </a:effectLst>
                  <a:latin typeface="+mj-lt"/>
                </a:rPr>
                <a:t>Mons. Joaquín Antonio Peñalosa</a:t>
              </a:r>
            </a:p>
            <a:p>
              <a:pPr algn="ctr"/>
              <a:endParaRPr lang="es-ES" sz="1400" b="1" dirty="0">
                <a:solidFill>
                  <a:schemeClr val="bg1"/>
                </a:solidFill>
                <a:effectLst>
                  <a:glow rad="101600">
                    <a:srgbClr val="351413">
                      <a:alpha val="60000"/>
                    </a:srgbClr>
                  </a:glow>
                </a:effectLst>
                <a:latin typeface="+mj-lt"/>
              </a:endParaRPr>
            </a:p>
            <a:p>
              <a:pPr algn="ctr"/>
              <a:r>
                <a:rPr lang="es-ES" sz="1400" b="1" dirty="0" smtClean="0">
                  <a:solidFill>
                    <a:schemeClr val="bg1"/>
                  </a:solidFill>
                  <a:effectLst>
                    <a:glow rad="101600">
                      <a:srgbClr val="351413">
                        <a:alpha val="60000"/>
                      </a:srgbClr>
                    </a:glow>
                  </a:effectLst>
                  <a:latin typeface="+mj-lt"/>
                </a:rPr>
                <a:t>Música: </a:t>
              </a:r>
              <a:r>
                <a:rPr lang="es-ES" sz="1400" b="1" dirty="0">
                  <a:solidFill>
                    <a:schemeClr val="bg1"/>
                  </a:solidFill>
                  <a:effectLst>
                    <a:glow rad="101600">
                      <a:srgbClr val="351413">
                        <a:alpha val="60000"/>
                      </a:srgbClr>
                    </a:glow>
                  </a:effectLst>
                  <a:latin typeface="+mj-lt"/>
                </a:rPr>
                <a:t>Riverside drive - </a:t>
              </a:r>
              <a:r>
                <a:rPr lang="es-ES" sz="1400" b="1" i="1" dirty="0" err="1">
                  <a:solidFill>
                    <a:schemeClr val="bg1"/>
                  </a:solidFill>
                  <a:effectLst>
                    <a:glow rad="101600">
                      <a:srgbClr val="351413">
                        <a:alpha val="60000"/>
                      </a:srgbClr>
                    </a:glow>
                  </a:effectLst>
                  <a:latin typeface="+mj-lt"/>
                </a:rPr>
                <a:t>Gregg</a:t>
              </a:r>
              <a:r>
                <a:rPr lang="es-ES" sz="1400" b="1" i="1" dirty="0">
                  <a:solidFill>
                    <a:schemeClr val="bg1"/>
                  </a:solidFill>
                  <a:effectLst>
                    <a:glow rad="101600">
                      <a:srgbClr val="351413">
                        <a:alpha val="60000"/>
                      </a:srgbClr>
                    </a:glow>
                  </a:effectLst>
                  <a:latin typeface="+mj-lt"/>
                </a:rPr>
                <a:t> </a:t>
              </a:r>
              <a:r>
                <a:rPr lang="es-ES" sz="1400" b="1" i="1" dirty="0" err="1">
                  <a:solidFill>
                    <a:schemeClr val="bg1"/>
                  </a:solidFill>
                  <a:effectLst>
                    <a:glow rad="101600">
                      <a:srgbClr val="351413">
                        <a:alpha val="60000"/>
                      </a:srgbClr>
                    </a:glow>
                  </a:effectLst>
                  <a:latin typeface="+mj-lt"/>
                </a:rPr>
                <a:t>Karukas</a:t>
              </a:r>
              <a:endParaRPr lang="es-ES" sz="1400" b="1" i="1" dirty="0">
                <a:solidFill>
                  <a:schemeClr val="bg1"/>
                </a:solidFill>
                <a:effectLst>
                  <a:glow rad="101600">
                    <a:srgbClr val="351413">
                      <a:alpha val="60000"/>
                    </a:srgbClr>
                  </a:glow>
                </a:effectLst>
                <a:latin typeface="+mj-lt"/>
              </a:endParaRPr>
            </a:p>
          </p:txBody>
        </p:sp>
        <p:sp>
          <p:nvSpPr>
            <p:cNvPr id="5" name="CuadroTexto 4"/>
            <p:cNvSpPr txBox="1"/>
            <p:nvPr/>
          </p:nvSpPr>
          <p:spPr>
            <a:xfrm>
              <a:off x="4705396" y="4384539"/>
              <a:ext cx="3106235" cy="738664"/>
            </a:xfrm>
            <a:prstGeom prst="rect">
              <a:avLst/>
            </a:prstGeom>
            <a:noFill/>
          </p:spPr>
          <p:txBody>
            <a:bodyPr wrap="square" rtlCol="0">
              <a:spAutoFit/>
            </a:bodyPr>
            <a:lstStyle/>
            <a:p>
              <a:pPr algn="ctr"/>
              <a:r>
                <a:rPr lang="es-ES" sz="1400" b="1" dirty="0" smtClean="0">
                  <a:solidFill>
                    <a:schemeClr val="bg1"/>
                  </a:solidFill>
                  <a:effectLst>
                    <a:glow rad="101600">
                      <a:srgbClr val="351413">
                        <a:alpha val="60000"/>
                      </a:srgbClr>
                    </a:glow>
                  </a:effectLst>
                  <a:latin typeface="+mj-lt"/>
                </a:rPr>
                <a:t>Realización general:</a:t>
              </a:r>
            </a:p>
            <a:p>
              <a:pPr algn="ctr"/>
              <a:r>
                <a:rPr lang="es-ES" sz="1400" b="1" i="1" dirty="0" smtClean="0">
                  <a:solidFill>
                    <a:schemeClr val="bg1"/>
                  </a:solidFill>
                  <a:effectLst>
                    <a:glow rad="101600">
                      <a:srgbClr val="351413">
                        <a:alpha val="60000"/>
                      </a:srgbClr>
                    </a:glow>
                  </a:effectLst>
                  <a:latin typeface="+mj-lt"/>
                </a:rPr>
                <a:t>Rodrigo Valencia Cardona</a:t>
              </a:r>
              <a:endParaRPr lang="es-ES" sz="1400" b="1" i="1" dirty="0">
                <a:solidFill>
                  <a:schemeClr val="bg1"/>
                </a:solidFill>
                <a:effectLst>
                  <a:glow rad="101600">
                    <a:srgbClr val="351413">
                      <a:alpha val="60000"/>
                    </a:srgbClr>
                  </a:glow>
                </a:effectLst>
                <a:latin typeface="+mj-lt"/>
              </a:endParaRPr>
            </a:p>
            <a:p>
              <a:pPr algn="ctr"/>
              <a:r>
                <a:rPr lang="es-ES" sz="1400" b="1" dirty="0" smtClean="0">
                  <a:solidFill>
                    <a:schemeClr val="bg1"/>
                  </a:solidFill>
                  <a:effectLst>
                    <a:glow rad="101600">
                      <a:srgbClr val="351413">
                        <a:alpha val="60000"/>
                      </a:srgbClr>
                    </a:glow>
                  </a:effectLst>
                  <a:latin typeface="+mj-lt"/>
                </a:rPr>
                <a:t>Medellín-Colombia</a:t>
              </a:r>
              <a:endParaRPr lang="es-ES" sz="1400" b="1" dirty="0">
                <a:solidFill>
                  <a:schemeClr val="bg1"/>
                </a:solidFill>
                <a:effectLst>
                  <a:glow rad="101600">
                    <a:srgbClr val="351413">
                      <a:alpha val="60000"/>
                    </a:srgbClr>
                  </a:glow>
                </a:effectLst>
                <a:latin typeface="+mj-lt"/>
              </a:endParaRPr>
            </a:p>
          </p:txBody>
        </p:sp>
      </p:grpSp>
    </p:spTree>
    <p:extLst>
      <p:ext uri="{BB962C8B-B14F-4D97-AF65-F5344CB8AC3E}">
        <p14:creationId xmlns:p14="http://schemas.microsoft.com/office/powerpoint/2010/main" val="35956145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nodeType="click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fade">
                                      <p:cBhvr>
                                        <p:cTn id="7" dur="3000"/>
                                        <p:tgtEl>
                                          <p:spTgt spid="17"/>
                                        </p:tgtEl>
                                      </p:cBhvr>
                                    </p:animEffect>
                                    <p:anim calcmode="lin" valueType="num">
                                      <p:cBhvr>
                                        <p:cTn id="8" dur="3000" fill="hold"/>
                                        <p:tgtEl>
                                          <p:spTgt spid="17"/>
                                        </p:tgtEl>
                                        <p:attrNameLst>
                                          <p:attrName>ppt_x</p:attrName>
                                        </p:attrNameLst>
                                      </p:cBhvr>
                                      <p:tavLst>
                                        <p:tav tm="0">
                                          <p:val>
                                            <p:strVal val="#ppt_x"/>
                                          </p:val>
                                        </p:tav>
                                        <p:tav tm="100000">
                                          <p:val>
                                            <p:strVal val="#ppt_x"/>
                                          </p:val>
                                        </p:tav>
                                      </p:tavLst>
                                    </p:anim>
                                    <p:anim calcmode="lin" valueType="num">
                                      <p:cBhvr>
                                        <p:cTn id="9" dur="3000" fill="hold"/>
                                        <p:tgtEl>
                                          <p:spTgt spid="1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200150"/>
            <a:ext cx="9144000" cy="17145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defTabSz="685800" fontAlgn="base">
              <a:spcBef>
                <a:spcPct val="0"/>
              </a:spcBef>
              <a:spcAft>
                <a:spcPct val="0"/>
              </a:spcAft>
            </a:pPr>
            <a:endParaRPr lang="es-ES" sz="1350">
              <a:solidFill>
                <a:srgbClr val="000000"/>
              </a:solidFill>
              <a:latin typeface="Arial" panose="020B0604020202020204" pitchFamily="34" charset="0"/>
              <a:cs typeface="Arial" panose="020B0604020202020204" pitchFamily="34" charset="0"/>
            </a:endParaRPr>
          </a:p>
        </p:txBody>
      </p:sp>
      <p:sp>
        <p:nvSpPr>
          <p:cNvPr id="4101" name="Rectangle 5"/>
          <p:cNvSpPr>
            <a:spLocks noChangeArrowheads="1"/>
          </p:cNvSpPr>
          <p:nvPr/>
        </p:nvSpPr>
        <p:spPr bwMode="auto">
          <a:xfrm>
            <a:off x="0" y="1371600"/>
            <a:ext cx="9144000" cy="37719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defTabSz="685800" fontAlgn="base">
              <a:spcBef>
                <a:spcPct val="0"/>
              </a:spcBef>
              <a:spcAft>
                <a:spcPct val="0"/>
              </a:spcAft>
            </a:pPr>
            <a:endParaRPr lang="es-ES" altLang="es-ES" sz="1350">
              <a:solidFill>
                <a:srgbClr val="000000"/>
              </a:solidFill>
              <a:latin typeface="Arial" panose="020B0604020202020204" pitchFamily="34" charset="0"/>
              <a:cs typeface="Arial" panose="020B0604020202020204" pitchFamily="34" charset="0"/>
            </a:endParaRPr>
          </a:p>
        </p:txBody>
      </p:sp>
      <p:pic>
        <p:nvPicPr>
          <p:cNvPr id="4103" name="Picture 7" descr="logo_grande">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81200" y="0"/>
            <a:ext cx="4876800" cy="1171575"/>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p:cNvSpPr txBox="1">
            <a:spLocks noChangeArrowheads="1"/>
          </p:cNvSpPr>
          <p:nvPr/>
        </p:nvSpPr>
        <p:spPr bwMode="auto">
          <a:xfrm>
            <a:off x="0" y="1428750"/>
            <a:ext cx="9144000" cy="180049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defTabSz="685800" fontAlgn="base">
              <a:spcBef>
                <a:spcPct val="50000"/>
              </a:spcBef>
              <a:spcAft>
                <a:spcPct val="0"/>
              </a:spcAft>
            </a:pPr>
            <a:r>
              <a:rPr lang="es-ES" altLang="es-ES" sz="4500" b="1">
                <a:solidFill>
                  <a:srgbClr val="000000"/>
                </a:solidFill>
                <a:latin typeface="Kristen ITC" panose="03050502040202030202" pitchFamily="66" charset="0"/>
                <a:cs typeface="Arial" panose="020B0604020202020204" pitchFamily="34" charset="0"/>
              </a:rPr>
              <a:t>¿Te ha gustado?</a:t>
            </a:r>
            <a:r>
              <a:rPr lang="es-ES" altLang="es-ES" sz="3600">
                <a:solidFill>
                  <a:srgbClr val="000000"/>
                </a:solidFill>
                <a:latin typeface="Kristen ITC" panose="03050502040202030202" pitchFamily="66" charset="0"/>
                <a:cs typeface="Arial" panose="020B0604020202020204" pitchFamily="34" charset="0"/>
              </a:rPr>
              <a:t> </a:t>
            </a:r>
            <a:br>
              <a:rPr lang="es-ES" altLang="es-ES" sz="3600">
                <a:solidFill>
                  <a:srgbClr val="000000"/>
                </a:solidFill>
                <a:latin typeface="Kristen ITC" panose="03050502040202030202" pitchFamily="66" charset="0"/>
                <a:cs typeface="Arial" panose="020B0604020202020204" pitchFamily="34" charset="0"/>
              </a:rPr>
            </a:br>
            <a:r>
              <a:rPr lang="es-ES" altLang="es-ES" sz="3300">
                <a:solidFill>
                  <a:srgbClr val="000000"/>
                </a:solidFill>
                <a:latin typeface="Kristen ITC" panose="03050502040202030202" pitchFamily="66" charset="0"/>
                <a:cs typeface="Arial" panose="020B0604020202020204" pitchFamily="34" charset="0"/>
              </a:rPr>
              <a:t>Puedes ver más entrando </a:t>
            </a:r>
            <a:br>
              <a:rPr lang="es-ES" altLang="es-ES" sz="3300">
                <a:solidFill>
                  <a:srgbClr val="000000"/>
                </a:solidFill>
                <a:latin typeface="Kristen ITC" panose="03050502040202030202" pitchFamily="66" charset="0"/>
                <a:cs typeface="Arial" panose="020B0604020202020204" pitchFamily="34" charset="0"/>
              </a:rPr>
            </a:br>
            <a:r>
              <a:rPr lang="es-ES" altLang="es-ES" sz="3300" b="1">
                <a:solidFill>
                  <a:srgbClr val="40F903"/>
                </a:solidFill>
                <a:latin typeface="Kristen ITC" panose="03050502040202030202" pitchFamily="66" charset="0"/>
                <a:cs typeface="Arial" panose="020B0604020202020204" pitchFamily="34" charset="0"/>
                <a:hlinkClick r:id="rId2"/>
              </a:rPr>
              <a:t>Aquí</a:t>
            </a:r>
            <a:endParaRPr lang="es-ES" altLang="es-ES" sz="3300" b="1">
              <a:solidFill>
                <a:srgbClr val="40F903"/>
              </a:solidFill>
              <a:latin typeface="Kristen ITC" panose="03050502040202030202" pitchFamily="66" charset="0"/>
              <a:cs typeface="Arial" panose="020B0604020202020204" pitchFamily="34" charset="0"/>
            </a:endParaRPr>
          </a:p>
        </p:txBody>
      </p:sp>
      <p:sp>
        <p:nvSpPr>
          <p:cNvPr id="4107" name="Text Box 11"/>
          <p:cNvSpPr txBox="1">
            <a:spLocks noChangeArrowheads="1"/>
          </p:cNvSpPr>
          <p:nvPr/>
        </p:nvSpPr>
        <p:spPr bwMode="auto">
          <a:xfrm>
            <a:off x="1143000" y="3543300"/>
            <a:ext cx="2667000" cy="144270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defTabSz="685800" fontAlgn="base">
              <a:spcBef>
                <a:spcPct val="50000"/>
              </a:spcBef>
              <a:spcAft>
                <a:spcPct val="0"/>
              </a:spcAft>
            </a:pPr>
            <a:r>
              <a:rPr lang="es-ES_tradnl" altLang="es-ES" sz="1350" b="1">
                <a:solidFill>
                  <a:srgbClr val="000000"/>
                </a:solidFill>
                <a:latin typeface="Kristen ITC" panose="03050502040202030202" pitchFamily="66" charset="0"/>
                <a:cs typeface="Arial" panose="020B0604020202020204" pitchFamily="34" charset="0"/>
              </a:rPr>
              <a:t>Además puedes recibir powerpoints en tu correo electrónico suscribiéndote aquí:</a:t>
            </a:r>
            <a:r>
              <a:rPr lang="es-ES_tradnl" altLang="es-ES" sz="1350" b="1">
                <a:solidFill>
                  <a:srgbClr val="0066FF"/>
                </a:solidFill>
                <a:latin typeface="Arial" panose="020B0604020202020204" pitchFamily="34" charset="0"/>
                <a:cs typeface="Arial" panose="020B0604020202020204" pitchFamily="34" charset="0"/>
              </a:rPr>
              <a:t> </a:t>
            </a:r>
          </a:p>
          <a:p>
            <a:pPr defTabSz="685800" fontAlgn="base">
              <a:spcBef>
                <a:spcPct val="50000"/>
              </a:spcBef>
              <a:spcAft>
                <a:spcPct val="0"/>
              </a:spcAft>
            </a:pPr>
            <a:endParaRPr lang="es-ES" altLang="es-ES" sz="1350" b="1">
              <a:solidFill>
                <a:srgbClr val="0066FF"/>
              </a:solidFill>
              <a:latin typeface="Arial" panose="020B0604020202020204" pitchFamily="34" charset="0"/>
              <a:cs typeface="Arial" panose="020B0604020202020204" pitchFamily="34" charset="0"/>
            </a:endParaRPr>
          </a:p>
        </p:txBody>
      </p:sp>
      <p:pic>
        <p:nvPicPr>
          <p:cNvPr id="4106" name="Picture 10" descr="email">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638800" y="3143250"/>
            <a:ext cx="2362200" cy="177165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descr="flechas-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038600" y="3657600"/>
            <a:ext cx="1219200" cy="74295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descr="facebook-icon">
            <a:hlinkClick r:id="rId7"/>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0" y="2228850"/>
            <a:ext cx="533400" cy="40005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descr="twitter-icon">
            <a:hlinkClick r:id="rId9"/>
          </p:cNvPr>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0" y="2628900"/>
            <a:ext cx="533400" cy="40005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descr="Web-Google-plus-Metro-icon">
            <a:hlinkClick r:id="rId11"/>
          </p:cNvPr>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0" y="3028950"/>
            <a:ext cx="533400" cy="40005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descr="vkontakte-256">
            <a:hlinkClick r:id="rId13"/>
          </p:cNvPr>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0" y="3429000"/>
            <a:ext cx="533400" cy="4000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21734370"/>
      </p:ext>
    </p:extLst>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28808</TotalTime>
  <Words>665</Words>
  <Application>Microsoft Office PowerPoint</Application>
  <PresentationFormat>Presentación en pantalla (16:9)</PresentationFormat>
  <Paragraphs>19</Paragraphs>
  <Slides>13</Slides>
  <Notes>0</Notes>
  <HiddenSlides>0</HiddenSlides>
  <MMClips>1</MMClips>
  <ScaleCrop>false</ScaleCrop>
  <HeadingPairs>
    <vt:vector size="6" baseType="variant">
      <vt:variant>
        <vt:lpstr>Fuentes usadas</vt:lpstr>
      </vt:variant>
      <vt:variant>
        <vt:i4>3</vt:i4>
      </vt:variant>
      <vt:variant>
        <vt:lpstr>Tema</vt:lpstr>
      </vt:variant>
      <vt:variant>
        <vt:i4>2</vt:i4>
      </vt:variant>
      <vt:variant>
        <vt:lpstr>Títulos de diapositiva</vt:lpstr>
      </vt:variant>
      <vt:variant>
        <vt:i4>13</vt:i4>
      </vt:variant>
    </vt:vector>
  </HeadingPairs>
  <TitlesOfParts>
    <vt:vector size="18" baseType="lpstr">
      <vt:lpstr>Arial</vt:lpstr>
      <vt:lpstr>Calibri</vt:lpstr>
      <vt:lpstr>Kristen ITC</vt:lpstr>
      <vt:lpstr>Tema de Office</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Windows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Microsoft</dc:creator>
  <cp:lastModifiedBy>C@B</cp:lastModifiedBy>
  <cp:revision>2489</cp:revision>
  <dcterms:created xsi:type="dcterms:W3CDTF">2012-12-20T15:47:10Z</dcterms:created>
  <dcterms:modified xsi:type="dcterms:W3CDTF">2017-02-25T02:20:07Z</dcterms:modified>
</cp:coreProperties>
</file>