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70" r:id="rId4"/>
    <p:sldId id="386" r:id="rId5"/>
    <p:sldId id="372" r:id="rId6"/>
    <p:sldId id="371" r:id="rId7"/>
    <p:sldId id="374" r:id="rId8"/>
    <p:sldId id="373" r:id="rId9"/>
    <p:sldId id="325" r:id="rId10"/>
    <p:sldId id="378" r:id="rId11"/>
    <p:sldId id="377" r:id="rId12"/>
    <p:sldId id="375" r:id="rId13"/>
    <p:sldId id="376" r:id="rId14"/>
    <p:sldId id="387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PqFyJ50s8ax7XY2ZeD72Q==" hashData="tEbed5jzUtym1bH3X6MiceQSm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40000"/>
    <a:srgbClr val="A50021"/>
    <a:srgbClr val="002200"/>
    <a:srgbClr val="CC9900"/>
    <a:srgbClr val="A47900"/>
    <a:srgbClr val="CC0000"/>
    <a:srgbClr val="666633"/>
    <a:srgbClr val="66CC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90" d="100"/>
          <a:sy n="90" d="100"/>
        </p:scale>
        <p:origin x="-120" y="-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16/08/2014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A844F-FBF3-442E-A995-5AA50E389C2E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648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16/08/2014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19F99E-7E38-43DE-8876-0468097542E9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73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646641" y="262795"/>
            <a:ext cx="3869970" cy="46166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6200" b="1" cap="none" spc="0" dirty="0" smtClean="0">
                <a:ln w="11430"/>
                <a:solidFill>
                  <a:srgbClr val="800000"/>
                </a:solidFill>
                <a:effectLst>
                  <a:glow rad="1016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DECÁLOGO</a:t>
            </a:r>
          </a:p>
          <a:p>
            <a:pPr algn="ctr"/>
            <a:endParaRPr lang="es-ES" sz="5800" b="1" dirty="0">
              <a:ln w="11430"/>
              <a:solidFill>
                <a:srgbClr val="800000"/>
              </a:solidFill>
              <a:effectLst>
                <a:glow rad="101600">
                  <a:schemeClr val="bg1"/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5800" b="1" cap="none" spc="0" dirty="0" smtClean="0">
                <a:ln w="11430"/>
                <a:solidFill>
                  <a:srgbClr val="800000"/>
                </a:solidFill>
                <a:effectLst>
                  <a:glow rad="1016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DEL</a:t>
            </a:r>
          </a:p>
          <a:p>
            <a:pPr algn="ctr"/>
            <a:endParaRPr lang="es-ES" sz="5800" b="1" dirty="0">
              <a:ln w="11430"/>
              <a:solidFill>
                <a:srgbClr val="800000"/>
              </a:solidFill>
              <a:effectLst>
                <a:glow rad="101600">
                  <a:schemeClr val="bg1"/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  <a:p>
            <a:pPr algn="ctr"/>
            <a:r>
              <a:rPr lang="es-ES" sz="5800" b="1" cap="none" spc="0" dirty="0" smtClean="0">
                <a:ln w="11430"/>
                <a:solidFill>
                  <a:srgbClr val="800000"/>
                </a:solidFill>
                <a:effectLst>
                  <a:glow rad="101600">
                    <a:schemeClr val="bg1"/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j-lt"/>
              </a:rPr>
              <a:t>RESPETO</a:t>
            </a:r>
            <a:endParaRPr lang="es-ES" sz="5800" b="1" cap="none" spc="0" dirty="0">
              <a:ln w="11430"/>
              <a:solidFill>
                <a:srgbClr val="800000"/>
              </a:solidFill>
              <a:effectLst>
                <a:glow rad="101600">
                  <a:schemeClr val="bg1"/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j-lt"/>
            </a:endParaRPr>
          </a:p>
        </p:txBody>
      </p:sp>
      <p:pic>
        <p:nvPicPr>
          <p:cNvPr id="2" name="Victor Huynh - Dreamscape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0"/>
          <a:stretch/>
        </p:blipFill>
        <p:spPr bwMode="auto">
          <a:xfrm>
            <a:off x="0" y="0"/>
            <a:ext cx="9144000" cy="514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4060" y="2865068"/>
            <a:ext cx="37445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1- Respetar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a una persona es tratarla como se merece, de acuerdo a su dignidad de ser humano (todos somos iguales en este sentido), y a la posición que ocupa en una colectividad.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60040" y="619957"/>
            <a:ext cx="4032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2- Vivir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los buenos modales, y las normas de educación, son señales claras de respeto a los demás.</a:t>
            </a:r>
          </a:p>
        </p:txBody>
      </p:sp>
    </p:spTree>
    <p:extLst>
      <p:ext uri="{BB962C8B-B14F-4D97-AF65-F5344CB8AC3E}">
        <p14:creationId xmlns:p14="http://schemas.microsoft.com/office/powerpoint/2010/main" val="2649773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" t="182" r="105" b="2809"/>
          <a:stretch/>
        </p:blipFill>
        <p:spPr bwMode="auto">
          <a:xfrm>
            <a:off x="1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050" y="1833086"/>
            <a:ext cx="38885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3- El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respeto implica no apropiarse de ideas ajenas, lo cual sería un robo; también reconocer los méritos de los demás, sin apropiarse del éxito ajeno, lo cual es otra injusticia.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41"/>
          <a:stretch/>
        </p:blipFill>
        <p:spPr bwMode="auto">
          <a:xfrm>
            <a:off x="0" y="2677"/>
            <a:ext cx="9144000" cy="514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82430" y="555470"/>
            <a:ext cx="30061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4- El </a:t>
            </a:r>
            <a:r>
              <a:rPr lang="es-CO" sz="20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respeto implica valorar a cada persona, su fama, su tiempo y sus pertenencias.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12"/>
          <a:stretch/>
        </p:blipFill>
        <p:spPr bwMode="auto">
          <a:xfrm>
            <a:off x="0" y="2068"/>
            <a:ext cx="9144000" cy="514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04060" y="3696651"/>
            <a:ext cx="38165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5- Cuando </a:t>
            </a:r>
            <a:r>
              <a:rPr lang="es-CO" sz="2000" b="1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</a:schemeClr>
                  </a:glow>
                </a:effectLst>
                <a:latin typeface="+mj-lt"/>
              </a:rPr>
              <a:t>no se puede hablar bien de una persona es mejor callar. Evite juzgarla, si no tiene obligación de ello.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6"/>
          <a:stretch/>
        </p:blipFill>
        <p:spPr bwMode="auto">
          <a:xfrm>
            <a:off x="0" y="2794"/>
            <a:ext cx="9144000" cy="51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050" y="483460"/>
            <a:ext cx="381653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+mj-lt"/>
              </a:rPr>
              <a:t>6- La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002200"/>
                  </a:glow>
                </a:effectLst>
                <a:latin typeface="+mj-lt"/>
              </a:rPr>
              <a:t>murmuración destruye el ambiente de trabajo, pues daña las relaciones interpersonales. No inicie ni propague chismes bajo ninguna excusa.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" b="2726"/>
          <a:stretch/>
        </p:blipFill>
        <p:spPr bwMode="auto">
          <a:xfrm>
            <a:off x="0" y="2794"/>
            <a:ext cx="9144000" cy="51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60040" y="3624641"/>
            <a:ext cx="40325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640000"/>
                  </a:glow>
                </a:effectLst>
                <a:latin typeface="+mj-lt"/>
              </a:rPr>
              <a:t>7- El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640000"/>
                  </a:glow>
                </a:effectLst>
                <a:latin typeface="+mj-lt"/>
              </a:rPr>
              <a:t>respeto es también tolerancia. Es decir no atropellar a otras personas y valorar las diferencias. Pero hable claro de sus ideas.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6"/>
          <a:stretch/>
        </p:blipFill>
        <p:spPr bwMode="auto">
          <a:xfrm>
            <a:off x="0" y="2794"/>
            <a:ext cx="9144000" cy="51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32050" y="987530"/>
            <a:ext cx="37445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8- La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cortesía, la amabilidad, el agradecimiento, la puntualidad, las caras amables… son formas de mostrar respeto.</a:t>
            </a:r>
          </a:p>
        </p:txBody>
      </p: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4"/>
          <a:stretch/>
        </p:blipFill>
        <p:spPr bwMode="auto">
          <a:xfrm>
            <a:off x="0" y="2702"/>
            <a:ext cx="9144000" cy="5140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07280" y="3244854"/>
            <a:ext cx="41045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9- Separar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los hechos de las personas está en la raíz del auténtico respeto: la conducta inapropiada se debe corregir; en cambio a las personas se les comprende.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6"/>
          <a:stretch/>
        </p:blipFill>
        <p:spPr bwMode="auto">
          <a:xfrm>
            <a:off x="0" y="2794"/>
            <a:ext cx="9144000" cy="51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78360" y="1563610"/>
            <a:ext cx="394223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10- Valentía </a:t>
            </a:r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para expresar y defender las ideas propias. Respeto y consideración por las ideas ajenas. El equilibrio entre estas dos posturas es señal de madurez.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" t="142" b="272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717605" y="1203560"/>
            <a:ext cx="221413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Texto: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Regino Navarro Ribera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Dreamscape</a:t>
            </a:r>
            <a:r>
              <a:rPr lang="es-CO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-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Victor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Huynh</a:t>
            </a:r>
            <a:endParaRPr lang="es-CO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3834</TotalTime>
  <Words>351</Words>
  <Application>Microsoft Office PowerPoint</Application>
  <PresentationFormat>Presentación en pantalla (16:9)</PresentationFormat>
  <Paragraphs>53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218</cp:revision>
  <dcterms:created xsi:type="dcterms:W3CDTF">2013-05-29T02:56:16Z</dcterms:created>
  <dcterms:modified xsi:type="dcterms:W3CDTF">2014-08-16T16:35:11Z</dcterms:modified>
</cp:coreProperties>
</file>