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6" r:id="rId3"/>
    <p:sldId id="370" r:id="rId4"/>
    <p:sldId id="371" r:id="rId5"/>
    <p:sldId id="372" r:id="rId6"/>
    <p:sldId id="373" r:id="rId7"/>
    <p:sldId id="374" r:id="rId8"/>
    <p:sldId id="375" r:id="rId9"/>
    <p:sldId id="325" r:id="rId10"/>
    <p:sldId id="376" r:id="rId11"/>
    <p:sldId id="379" r:id="rId12"/>
    <p:sldId id="377" r:id="rId13"/>
    <p:sldId id="380" r:id="rId14"/>
    <p:sldId id="381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iERqfL+DV5TWOG3LNGpOA==" hashData="bPq3rRLK7OrrQI210+Cv7cY9p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2400"/>
    <a:srgbClr val="CC9900"/>
    <a:srgbClr val="A47900"/>
    <a:srgbClr val="A50021"/>
    <a:srgbClr val="800000"/>
    <a:srgbClr val="CC0000"/>
    <a:srgbClr val="666633"/>
    <a:srgbClr val="66CCFF"/>
    <a:srgbClr val="0099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19/10/2014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C39719-FB00-455B-BC8F-85EA89556BBD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809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D65E72-BD01-4BC7-B0FB-3FF315B856B5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Render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10" y="2685685"/>
            <a:ext cx="7305675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iego Módena &amp; J-P. Audin - Song of ocarina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4674" y="4095328"/>
            <a:ext cx="85346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Espíritu Positivo es una mezcla de serenidad interior, optimismo, caras amables y buen humor. Cultive estas cuatro plantas.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6296" y="4145356"/>
            <a:ext cx="85560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Tenga ojos para lo positivo, no se detenga en lo negativo únicamente. Elimine el pesimismo y el derrotismo, considerando los aspectos positivos de la realidad.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5758" y="4114578"/>
            <a:ext cx="85397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permita que la conducta sea resultado de su estado de ánimo: cuando no se sienta bien, sonría; cuando las cosas salgan mal, ríase.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5613" y="4099963"/>
            <a:ext cx="85615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Estar siempre alegre es el mejor regalo que puede hacerle a los demás: sonría y mire con cariño.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259" y="4129193"/>
            <a:ext cx="85676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lenguaje anima o desanima. Por eso no hable cosas negativas </a:t>
            </a:r>
            <a:r>
              <a:rPr lang="es-CO" sz="20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-críticas</a:t>
            </a:r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quejas, lamentos-, ni siquiera con el fin de motivar a otros.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1775" y="4167338"/>
            <a:ext cx="86685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Haga de la confianza una clave de su vida. El Espíritu Positivo es el resultado de confiar en uno mismo, en los demás y en Dios.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8290" y="4095328"/>
            <a:ext cx="8488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Vea las realidades presentes con “ojos de futuro”, así tendrá serenidad. Ahora se ríe de las “tragedias de niño”, después se reirá de las “tragedias de ahora”.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0133" y="4183999"/>
            <a:ext cx="8555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se tome demasiado en serio a sí mismo. No considere los defectos de los demás como ofensas personales. No haga tragedias de cosas sin importancia. Así vivirá alegre.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719" y="4104953"/>
            <a:ext cx="85305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Prefiera entre sus amistades a personas alegres y </a:t>
            </a:r>
            <a:r>
              <a:rPr lang="es-CO" sz="20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serenas.</a:t>
            </a:r>
          </a:p>
          <a:p>
            <a:pPr algn="ctr"/>
            <a:r>
              <a:rPr lang="es-CO" sz="20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Destierre </a:t>
            </a:r>
            <a:r>
              <a:rPr lang="es-CO" sz="20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los “aguafiestas”.</a:t>
            </a:r>
          </a:p>
        </p:txBody>
      </p:sp>
    </p:spTree>
    <p:extLst>
      <p:ext uri="{BB962C8B-B14F-4D97-AF65-F5344CB8AC3E}">
        <p14:creationId xmlns:p14="http://schemas.microsoft.com/office/powerpoint/2010/main" val="394570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p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99526" y="4123373"/>
            <a:ext cx="85453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Tenga los pies en la tierra y el corazón en un sueño. El entusiasmo es el estado de ánimo resultante de poseer una visión esperanzada de la vida. Por eso impóngase retos.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540529" y="4194470"/>
            <a:ext cx="30314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Texto: </a:t>
            </a:r>
            <a:r>
              <a:rPr lang="es-CO" sz="1200" b="1" i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Regino Navarro Ribera</a:t>
            </a:r>
          </a:p>
          <a:p>
            <a:pPr algn="ctr"/>
            <a:r>
              <a:rPr lang="es-CO" sz="12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</a:t>
            </a:r>
          </a:p>
          <a:p>
            <a:pPr algn="ctr"/>
            <a:r>
              <a:rPr lang="es-CO" sz="1200" b="1" dirty="0" err="1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Song</a:t>
            </a:r>
            <a:r>
              <a:rPr lang="es-CO" sz="12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s-CO" sz="1200" b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of ocarina - </a:t>
            </a:r>
            <a:r>
              <a:rPr lang="es-CO" sz="1200" b="1" i="1" dirty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Diego Módena &amp; J-P. </a:t>
            </a:r>
            <a:r>
              <a:rPr lang="es-CO" sz="1200" b="1" i="1" dirty="0" err="1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Audin</a:t>
            </a:r>
            <a:endParaRPr lang="es-CO" sz="1200" b="1" i="1" dirty="0">
              <a:solidFill>
                <a:srgbClr val="482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820360" y="4194470"/>
            <a:ext cx="18480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200" b="1" i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 smtClean="0">
                <a:solidFill>
                  <a:srgbClr val="482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Medellín-Colombia</a:t>
            </a:r>
            <a:endParaRPr lang="es-CO" sz="1200" b="1" dirty="0">
              <a:solidFill>
                <a:srgbClr val="482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lu"/>
      </p:transition>
    </mc:Choice>
    <mc:Fallback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4398</TotalTime>
  <Words>362</Words>
  <Application>Microsoft Office PowerPoint</Application>
  <PresentationFormat>Presentación en pantalla (16:9)</PresentationFormat>
  <Paragraphs>46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246</cp:revision>
  <dcterms:created xsi:type="dcterms:W3CDTF">2013-05-29T02:56:16Z</dcterms:created>
  <dcterms:modified xsi:type="dcterms:W3CDTF">2014-10-20T03:02:41Z</dcterms:modified>
</cp:coreProperties>
</file>